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1" r:id="rId2"/>
    <p:sldId id="257" r:id="rId3"/>
    <p:sldId id="258" r:id="rId4"/>
    <p:sldId id="273" r:id="rId5"/>
    <p:sldId id="274" r:id="rId6"/>
    <p:sldId id="275" r:id="rId7"/>
    <p:sldId id="259" r:id="rId8"/>
    <p:sldId id="260" r:id="rId9"/>
    <p:sldId id="262" r:id="rId10"/>
    <p:sldId id="263" r:id="rId11"/>
    <p:sldId id="264" r:id="rId12"/>
    <p:sldId id="265" r:id="rId13"/>
    <p:sldId id="266" r:id="rId14"/>
    <p:sldId id="267" r:id="rId15"/>
    <p:sldId id="268" r:id="rId16"/>
    <p:sldId id="269" r:id="rId17"/>
    <p:sldId id="270" r:id="rId18"/>
    <p:sldId id="271" r:id="rId19"/>
    <p:sldId id="272" r:id="rId20"/>
    <p:sldId id="276" r:id="rId21"/>
    <p:sldId id="277" r:id="rId22"/>
    <p:sldId id="278"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D16D"/>
    <a:srgbClr val="212E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64320723723225E-2"/>
          <c:y val="4.3993634049382502E-2"/>
          <c:w val="0.57555314064093732"/>
          <c:h val="0.82542026537581337"/>
        </c:manualLayout>
      </c:layout>
      <c:lineChart>
        <c:grouping val="standard"/>
        <c:varyColors val="0"/>
        <c:ser>
          <c:idx val="0"/>
          <c:order val="0"/>
          <c:tx>
            <c:strRef>
              <c:f>Sheet1!$B$1</c:f>
              <c:strCache>
                <c:ptCount val="1"/>
                <c:pt idx="0">
                  <c:v>系列 1</c:v>
                </c:pt>
              </c:strCache>
            </c:strRef>
          </c:tx>
          <c:spPr>
            <a:ln w="28575" cap="rnd">
              <a:gradFill>
                <a:gsLst>
                  <a:gs pos="0">
                    <a:srgbClr val="F4E576"/>
                  </a:gs>
                  <a:gs pos="100000">
                    <a:srgbClr val="F8EFA7"/>
                  </a:gs>
                </a:gsLst>
                <a:lin ang="5400000" scaled="0"/>
              </a:gradFill>
              <a:round/>
            </a:ln>
            <a:effectLst/>
          </c:spPr>
          <c:marker>
            <c:symbol val="circle"/>
            <c:size val="5"/>
            <c:spPr>
              <a:solidFill>
                <a:srgbClr val="F8D16D"/>
              </a:solidFill>
              <a:ln w="25400">
                <a:solidFill>
                  <a:srgbClr val="F8EFA7"/>
                </a:solidFill>
              </a:ln>
              <a:effectLst/>
            </c:spPr>
          </c:marker>
          <c:dPt>
            <c:idx val="1"/>
            <c:marker>
              <c:spPr>
                <a:solidFill>
                  <a:srgbClr val="F8D16D"/>
                </a:solidFill>
                <a:ln w="25400">
                  <a:solidFill>
                    <a:srgbClr val="F8D16D"/>
                  </a:solidFill>
                </a:ln>
                <a:effectLst/>
              </c:spPr>
            </c:marker>
            <c:bubble3D val="0"/>
            <c:spPr>
              <a:ln w="28575" cap="rnd">
                <a:solidFill>
                  <a:srgbClr val="F8D16D"/>
                </a:solidFill>
                <a:round/>
              </a:ln>
              <a:effectLst/>
            </c:spPr>
            <c:extLst xmlns:c16r2="http://schemas.microsoft.com/office/drawing/2015/06/chart">
              <c:ext xmlns:c16="http://schemas.microsoft.com/office/drawing/2014/chart" uri="{C3380CC4-5D6E-409C-BE32-E72D297353CC}">
                <c16:uniqueId val="{00000001-DC6B-40F7-93A7-6DFF920932C9}"/>
              </c:ext>
            </c:extLst>
          </c:dPt>
          <c:dPt>
            <c:idx val="2"/>
            <c:marker>
              <c:spPr>
                <a:solidFill>
                  <a:srgbClr val="F8D16D"/>
                </a:solidFill>
                <a:ln w="25400">
                  <a:solidFill>
                    <a:srgbClr val="F8D16D"/>
                  </a:solidFill>
                </a:ln>
                <a:effectLst/>
              </c:spPr>
            </c:marker>
            <c:bubble3D val="0"/>
            <c:spPr>
              <a:ln w="28575" cap="rnd">
                <a:solidFill>
                  <a:srgbClr val="F8D16D"/>
                </a:solidFill>
                <a:round/>
              </a:ln>
              <a:effectLst/>
            </c:spPr>
            <c:extLst xmlns:c16r2="http://schemas.microsoft.com/office/drawing/2015/06/chart">
              <c:ext xmlns:c16="http://schemas.microsoft.com/office/drawing/2014/chart" uri="{C3380CC4-5D6E-409C-BE32-E72D297353CC}">
                <c16:uniqueId val="{00000003-DC6B-40F7-93A7-6DFF920932C9}"/>
              </c:ext>
            </c:extLst>
          </c:dPt>
          <c:dPt>
            <c:idx val="3"/>
            <c:marker>
              <c:spPr>
                <a:solidFill>
                  <a:srgbClr val="F8D16D"/>
                </a:solidFill>
                <a:ln w="25400">
                  <a:solidFill>
                    <a:srgbClr val="F8D16D"/>
                  </a:solidFill>
                </a:ln>
                <a:effectLst/>
              </c:spPr>
            </c:marker>
            <c:bubble3D val="0"/>
            <c:spPr>
              <a:ln w="28575" cap="rnd">
                <a:solidFill>
                  <a:srgbClr val="F8D16D"/>
                </a:solidFill>
                <a:round/>
              </a:ln>
              <a:effectLst/>
            </c:spPr>
            <c:extLst xmlns:c16r2="http://schemas.microsoft.com/office/drawing/2015/06/chart">
              <c:ext xmlns:c16="http://schemas.microsoft.com/office/drawing/2014/chart" uri="{C3380CC4-5D6E-409C-BE32-E72D297353CC}">
                <c16:uniqueId val="{00000005-DC6B-40F7-93A7-6DFF920932C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gency FB" panose="020B050302020202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Sheet1!$A$2:$A$5</c:f>
              <c:numCache>
                <c:formatCode>General</c:formatCode>
                <c:ptCount val="4"/>
                <c:pt idx="0">
                  <c:v>2015</c:v>
                </c:pt>
                <c:pt idx="1">
                  <c:v>2014</c:v>
                </c:pt>
                <c:pt idx="2">
                  <c:v>2013</c:v>
                </c:pt>
                <c:pt idx="3">
                  <c:v>2012</c:v>
                </c:pt>
              </c:numCache>
            </c:numRef>
          </c:cat>
          <c:val>
            <c:numRef>
              <c:f>Sheet1!$B$2:$B$5</c:f>
              <c:numCache>
                <c:formatCode>General</c:formatCode>
                <c:ptCount val="4"/>
                <c:pt idx="0">
                  <c:v>5</c:v>
                </c:pt>
                <c:pt idx="1">
                  <c:v>10</c:v>
                </c:pt>
                <c:pt idx="2">
                  <c:v>5</c:v>
                </c:pt>
                <c:pt idx="3">
                  <c:v>10</c:v>
                </c:pt>
              </c:numCache>
            </c:numRef>
          </c:val>
          <c:smooth val="0"/>
          <c:extLst xmlns:c16r2="http://schemas.microsoft.com/office/drawing/2015/06/chart">
            <c:ext xmlns:c16="http://schemas.microsoft.com/office/drawing/2014/chart" uri="{C3380CC4-5D6E-409C-BE32-E72D297353CC}">
              <c16:uniqueId val="{00000006-DC6B-40F7-93A7-6DFF920932C9}"/>
            </c:ext>
          </c:extLst>
        </c:ser>
        <c:ser>
          <c:idx val="2"/>
          <c:order val="1"/>
          <c:tx>
            <c:strRef>
              <c:f>Sheet1!$D$1</c:f>
              <c:strCache>
                <c:ptCount val="1"/>
                <c:pt idx="0">
                  <c:v>系列 3</c:v>
                </c:pt>
              </c:strCache>
            </c:strRef>
          </c:tx>
          <c:spPr>
            <a:ln w="28575" cap="rnd">
              <a:solidFill>
                <a:srgbClr val="F8D16D"/>
              </a:solidFill>
              <a:round/>
            </a:ln>
            <a:effectLst/>
          </c:spPr>
          <c:marker>
            <c:symbol val="circle"/>
            <c:size val="5"/>
            <c:spPr>
              <a:solidFill>
                <a:srgbClr val="F8D16D"/>
              </a:solidFill>
              <a:ln w="57150">
                <a:solidFill>
                  <a:srgbClr val="F8D16D"/>
                </a:solidFill>
              </a:ln>
              <a:effectLst/>
            </c:spPr>
          </c:marker>
          <c:dLbls>
            <c:dLbl>
              <c:idx val="2"/>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Agency FB" panose="020B0503020202020204" pitchFamily="34" charset="0"/>
                      <a:ea typeface="+mn-ea"/>
                      <a:cs typeface="+mn-cs"/>
                    </a:defRPr>
                  </a:pPr>
                  <a:endParaRPr lang="zh-CN"/>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gency FB" panose="020B050302020202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Sheet1!$A$2:$A$5</c:f>
              <c:numCache>
                <c:formatCode>General</c:formatCode>
                <c:ptCount val="4"/>
                <c:pt idx="0">
                  <c:v>2015</c:v>
                </c:pt>
                <c:pt idx="1">
                  <c:v>2014</c:v>
                </c:pt>
                <c:pt idx="2">
                  <c:v>2013</c:v>
                </c:pt>
                <c:pt idx="3">
                  <c:v>2012</c:v>
                </c:pt>
              </c:numCache>
            </c:numRef>
          </c:cat>
          <c:val>
            <c:numRef>
              <c:f>Sheet1!$D$2:$D$5</c:f>
              <c:numCache>
                <c:formatCode>General</c:formatCode>
                <c:ptCount val="4"/>
                <c:pt idx="0">
                  <c:v>12</c:v>
                </c:pt>
                <c:pt idx="1">
                  <c:v>5</c:v>
                </c:pt>
                <c:pt idx="2">
                  <c:v>10</c:v>
                </c:pt>
                <c:pt idx="3">
                  <c:v>8</c:v>
                </c:pt>
              </c:numCache>
            </c:numRef>
          </c:val>
          <c:smooth val="0"/>
          <c:extLst xmlns:c16r2="http://schemas.microsoft.com/office/drawing/2015/06/chart">
            <c:ext xmlns:c16="http://schemas.microsoft.com/office/drawing/2014/chart" uri="{C3380CC4-5D6E-409C-BE32-E72D297353CC}">
              <c16:uniqueId val="{00000008-DC6B-40F7-93A7-6DFF920932C9}"/>
            </c:ext>
          </c:extLst>
        </c:ser>
        <c:dLbls>
          <c:showLegendKey val="0"/>
          <c:showVal val="0"/>
          <c:showCatName val="0"/>
          <c:showSerName val="0"/>
          <c:showPercent val="0"/>
          <c:showBubbleSize val="0"/>
        </c:dLbls>
        <c:marker val="1"/>
        <c:smooth val="0"/>
        <c:axId val="417665520"/>
        <c:axId val="417673136"/>
      </c:lineChart>
      <c:catAx>
        <c:axId val="417665520"/>
        <c:scaling>
          <c:orientation val="minMax"/>
        </c:scaling>
        <c:delete val="0"/>
        <c:axPos val="b"/>
        <c:numFmt formatCode="General" sourceLinked="1"/>
        <c:majorTickMark val="cross"/>
        <c:minorTickMark val="cross"/>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rgbClr val="F8D16D"/>
                </a:solidFill>
                <a:latin typeface="造字工房悦黑体验版纤细体" pitchFamily="50" charset="-122"/>
                <a:ea typeface="造字工房悦黑体验版纤细体" pitchFamily="50" charset="-122"/>
                <a:cs typeface="+mn-cs"/>
              </a:defRPr>
            </a:pPr>
            <a:endParaRPr lang="zh-CN"/>
          </a:p>
        </c:txPr>
        <c:crossAx val="417673136"/>
        <c:crosses val="autoZero"/>
        <c:auto val="1"/>
        <c:lblAlgn val="ctr"/>
        <c:lblOffset val="100"/>
        <c:noMultiLvlLbl val="0"/>
      </c:catAx>
      <c:valAx>
        <c:axId val="417673136"/>
        <c:scaling>
          <c:orientation val="minMax"/>
        </c:scaling>
        <c:delete val="1"/>
        <c:axPos val="l"/>
        <c:majorGridlines>
          <c:spPr>
            <a:ln w="9525" cap="flat" cmpd="sng" algn="ctr">
              <a:solidFill>
                <a:schemeClr val="bg1">
                  <a:lumMod val="95000"/>
                  <a:alpha val="10000"/>
                </a:schemeClr>
              </a:solidFill>
              <a:round/>
            </a:ln>
            <a:effectLst/>
          </c:spPr>
        </c:majorGridlines>
        <c:numFmt formatCode="General" sourceLinked="1"/>
        <c:majorTickMark val="none"/>
        <c:minorTickMark val="none"/>
        <c:tickLblPos val="nextTo"/>
        <c:crossAx val="41766552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100000">
                  <a:srgbClr val="47DBFF"/>
                </a:gs>
                <a:gs pos="0">
                  <a:srgbClr val="3EE6A6"/>
                </a:gs>
              </a:gsLst>
              <a:lin ang="5400000" scaled="1"/>
            </a:gradFill>
            <a:effectLst/>
          </c:spPr>
          <c:dPt>
            <c:idx val="0"/>
            <c:bubble3D val="0"/>
            <c:spPr>
              <a:solidFill>
                <a:srgbClr val="F8D16D"/>
              </a:solidFill>
              <a:effectLst/>
            </c:spPr>
            <c:extLst xmlns:c16r2="http://schemas.microsoft.com/office/drawing/2015/06/chart">
              <c:ext xmlns:c16="http://schemas.microsoft.com/office/drawing/2014/chart" uri="{C3380CC4-5D6E-409C-BE32-E72D297353CC}">
                <c16:uniqueId val="{00000001-FCE8-44F5-81FC-8C34E619BCC7}"/>
              </c:ext>
            </c:extLst>
          </c:dPt>
          <c:dPt>
            <c:idx val="1"/>
            <c:bubble3D val="0"/>
            <c:spPr>
              <a:noFill/>
              <a:effectLst/>
            </c:spPr>
            <c:extLst xmlns:c16r2="http://schemas.microsoft.com/office/drawing/2015/06/chart">
              <c:ext xmlns:c16="http://schemas.microsoft.com/office/drawing/2014/chart" uri="{C3380CC4-5D6E-409C-BE32-E72D297353CC}">
                <c16:uniqueId val="{00000003-FCE8-44F5-81FC-8C34E619BCC7}"/>
              </c:ext>
            </c:extLst>
          </c:dPt>
          <c:dLbls>
            <c:dLbl>
              <c:idx val="0"/>
              <c:layout>
                <c:manualLayout>
                  <c:x val="-0.207355720725524"/>
                  <c:y val="-5.4313240835338186E-2"/>
                </c:manualLayout>
              </c:layout>
              <c:spPr/>
              <c:txPr>
                <a:bodyPr/>
                <a:lstStyle/>
                <a:p>
                  <a:pPr>
                    <a:defRPr sz="1800" b="1">
                      <a:solidFill>
                        <a:srgbClr val="F8D16D"/>
                      </a:solidFill>
                      <a:latin typeface="造字工房悦黑体验版纤细体" pitchFamily="50" charset="-122"/>
                      <a:ea typeface="造字工房悦黑体验版纤细体" pitchFamily="50" charset="-122"/>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CE8-44F5-81FC-8C34E619BCC7}"/>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3-FCE8-44F5-81FC-8C34E619BCC7}"/>
                </c:ext>
                <c:ext xmlns:c15="http://schemas.microsoft.com/office/drawing/2012/chart" uri="{CE6537A1-D6FC-4f65-9D91-7224C49458BB}"/>
              </c:extLst>
            </c:dLbl>
            <c:spPr>
              <a:noFill/>
              <a:ln>
                <a:noFill/>
              </a:ln>
              <a:effectLst/>
            </c:spPr>
            <c:txPr>
              <a:bodyPr/>
              <a:lstStyle/>
              <a:p>
                <a:pPr>
                  <a:defRPr sz="1800" b="1">
                    <a:solidFill>
                      <a:srgbClr val="F8D16D"/>
                    </a:solidFill>
                    <a:latin typeface="造字工房悦黑体验版纤细体" pitchFamily="50" charset="-122"/>
                    <a:ea typeface="造字工房悦黑体验版纤细体" pitchFamily="50" charset="-122"/>
                  </a:defRPr>
                </a:pPr>
                <a:endParaRPr lang="zh-CN"/>
              </a:p>
            </c:txPr>
            <c:showLegendKey val="0"/>
            <c:showVal val="1"/>
            <c:showCatName val="0"/>
            <c:showSerName val="0"/>
            <c:showPercent val="0"/>
            <c:showBubbleSize val="0"/>
            <c:showLeaderLines val="1"/>
            <c:leaderLines>
              <c:spPr>
                <a:ln>
                  <a:solidFill>
                    <a:srgbClr val="F8D16D"/>
                  </a:solidFill>
                </a:ln>
              </c:spPr>
            </c:leaderLines>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FCE8-44F5-81FC-8C34E619BCC7}"/>
            </c:ext>
          </c:extLst>
        </c:ser>
        <c:dLbls>
          <c:showLegendKey val="0"/>
          <c:showVal val="0"/>
          <c:showCatName val="0"/>
          <c:showSerName val="0"/>
          <c:showPercent val="0"/>
          <c:showBubbleSize val="0"/>
          <c:showLeaderLines val="1"/>
        </c:dLbls>
        <c:firstSliceAng val="0"/>
        <c:holeSize val="68"/>
      </c:doughnut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100000">
                  <a:srgbClr val="47DBFF"/>
                </a:gs>
                <a:gs pos="0">
                  <a:srgbClr val="3EE6A6"/>
                </a:gs>
              </a:gsLst>
              <a:lin ang="5400000" scaled="1"/>
            </a:gradFill>
            <a:effectLst/>
          </c:spPr>
          <c:dPt>
            <c:idx val="0"/>
            <c:bubble3D val="0"/>
            <c:spPr>
              <a:solidFill>
                <a:srgbClr val="F8D16D"/>
              </a:solidFill>
              <a:effectLst/>
            </c:spPr>
            <c:extLst xmlns:c16r2="http://schemas.microsoft.com/office/drawing/2015/06/chart">
              <c:ext xmlns:c16="http://schemas.microsoft.com/office/drawing/2014/chart" uri="{C3380CC4-5D6E-409C-BE32-E72D297353CC}">
                <c16:uniqueId val="{00000001-C02B-441F-A8F6-3F025E7B094E}"/>
              </c:ext>
            </c:extLst>
          </c:dPt>
          <c:dPt>
            <c:idx val="1"/>
            <c:bubble3D val="0"/>
            <c:spPr>
              <a:noFill/>
              <a:effectLst/>
            </c:spPr>
            <c:extLst xmlns:c16r2="http://schemas.microsoft.com/office/drawing/2015/06/chart">
              <c:ext xmlns:c16="http://schemas.microsoft.com/office/drawing/2014/chart" uri="{C3380CC4-5D6E-409C-BE32-E72D297353CC}">
                <c16:uniqueId val="{00000003-C02B-441F-A8F6-3F025E7B094E}"/>
              </c:ext>
            </c:extLst>
          </c:dPt>
          <c:dLbls>
            <c:dLbl>
              <c:idx val="0"/>
              <c:layout>
                <c:manualLayout>
                  <c:x val="-9.3236214897004857E-2"/>
                  <c:y val="-0.26657555073917116"/>
                </c:manualLayout>
              </c:layout>
              <c:spPr/>
              <c:txPr>
                <a:bodyPr/>
                <a:lstStyle/>
                <a:p>
                  <a:pPr>
                    <a:defRPr sz="1800" b="1">
                      <a:solidFill>
                        <a:srgbClr val="F8D16D"/>
                      </a:solidFill>
                      <a:latin typeface="造字工房悦黑体验版纤细体" pitchFamily="50" charset="-122"/>
                      <a:ea typeface="造字工房悦黑体验版纤细体" pitchFamily="50" charset="-122"/>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02B-441F-A8F6-3F025E7B094E}"/>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3-C02B-441F-A8F6-3F025E7B094E}"/>
                </c:ext>
                <c:ext xmlns:c15="http://schemas.microsoft.com/office/drawing/2012/chart" uri="{CE6537A1-D6FC-4f65-9D91-7224C49458BB}"/>
              </c:extLst>
            </c:dLbl>
            <c:spPr>
              <a:noFill/>
              <a:ln>
                <a:noFill/>
              </a:ln>
              <a:effectLst/>
            </c:spPr>
            <c:txPr>
              <a:bodyPr/>
              <a:lstStyle/>
              <a:p>
                <a:pPr>
                  <a:defRPr sz="1800" b="1">
                    <a:solidFill>
                      <a:srgbClr val="F8D16D"/>
                    </a:solidFill>
                    <a:latin typeface="造字工房悦黑体验版纤细体" pitchFamily="50" charset="-122"/>
                    <a:ea typeface="造字工房悦黑体验版纤细体" pitchFamily="50" charset="-122"/>
                  </a:defRPr>
                </a:pPr>
                <a:endParaRPr lang="zh-CN"/>
              </a:p>
            </c:txPr>
            <c:showLegendKey val="0"/>
            <c:showVal val="1"/>
            <c:showCatName val="0"/>
            <c:showSerName val="0"/>
            <c:showPercent val="0"/>
            <c:showBubbleSize val="0"/>
            <c:showLeaderLines val="1"/>
            <c:leaderLines>
              <c:spPr>
                <a:ln>
                  <a:solidFill>
                    <a:srgbClr val="F8D16D"/>
                  </a:solidFill>
                </a:ln>
              </c:spPr>
            </c:leaderLines>
            <c:extLst xmlns:c16r2="http://schemas.microsoft.com/office/drawing/2015/06/char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0.85</c:v>
                </c:pt>
                <c:pt idx="1">
                  <c:v>0.15</c:v>
                </c:pt>
              </c:numCache>
            </c:numRef>
          </c:val>
          <c:extLst xmlns:c16r2="http://schemas.microsoft.com/office/drawing/2015/06/chart">
            <c:ext xmlns:c16="http://schemas.microsoft.com/office/drawing/2014/chart" uri="{C3380CC4-5D6E-409C-BE32-E72D297353CC}">
              <c16:uniqueId val="{00000004-C02B-441F-A8F6-3F025E7B094E}"/>
            </c:ext>
          </c:extLst>
        </c:ser>
        <c:dLbls>
          <c:showLegendKey val="0"/>
          <c:showVal val="0"/>
          <c:showCatName val="0"/>
          <c:showSerName val="0"/>
          <c:showPercent val="0"/>
          <c:showBubbleSize val="0"/>
          <c:showLeaderLines val="1"/>
        </c:dLbls>
        <c:firstSliceAng val="0"/>
        <c:holeSize val="68"/>
      </c:doughnut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系列 1</c:v>
                </c:pt>
              </c:strCache>
            </c:strRef>
          </c:tx>
          <c:spPr>
            <a:solidFill>
              <a:srgbClr val="F8D16D"/>
            </a:solidFill>
          </c:spPr>
          <c:invertIfNegative val="0"/>
          <c:cat>
            <c:numRef>
              <c:f>Sheet1!$A$2:$A$4</c:f>
              <c:numCache>
                <c:formatCode>General</c:formatCode>
                <c:ptCount val="3"/>
                <c:pt idx="0">
                  <c:v>2014</c:v>
                </c:pt>
                <c:pt idx="1">
                  <c:v>2015</c:v>
                </c:pt>
                <c:pt idx="2">
                  <c:v>2016</c:v>
                </c:pt>
              </c:numCache>
            </c:num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5172-4056-8FBD-F5F10C12F315}"/>
            </c:ext>
          </c:extLst>
        </c:ser>
        <c:ser>
          <c:idx val="1"/>
          <c:order val="1"/>
          <c:tx>
            <c:strRef>
              <c:f>Sheet1!$C$1</c:f>
              <c:strCache>
                <c:ptCount val="1"/>
                <c:pt idx="0">
                  <c:v>系列 2</c:v>
                </c:pt>
              </c:strCache>
            </c:strRef>
          </c:tx>
          <c:spPr>
            <a:solidFill>
              <a:schemeClr val="bg1">
                <a:alpha val="20000"/>
              </a:schemeClr>
            </a:solidFill>
          </c:spPr>
          <c:invertIfNegative val="0"/>
          <c:cat>
            <c:numRef>
              <c:f>Sheet1!$A$2:$A$4</c:f>
              <c:numCache>
                <c:formatCode>General</c:formatCode>
                <c:ptCount val="3"/>
                <c:pt idx="0">
                  <c:v>2014</c:v>
                </c:pt>
                <c:pt idx="1">
                  <c:v>2015</c:v>
                </c:pt>
                <c:pt idx="2">
                  <c:v>2016</c:v>
                </c:pt>
              </c:numCache>
            </c:num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5172-4056-8FBD-F5F10C12F315}"/>
            </c:ext>
          </c:extLst>
        </c:ser>
        <c:dLbls>
          <c:showLegendKey val="0"/>
          <c:showVal val="0"/>
          <c:showCatName val="0"/>
          <c:showSerName val="0"/>
          <c:showPercent val="0"/>
          <c:showBubbleSize val="0"/>
        </c:dLbls>
        <c:gapWidth val="264"/>
        <c:gapDepth val="4"/>
        <c:shape val="box"/>
        <c:axId val="700378032"/>
        <c:axId val="700378576"/>
        <c:axId val="0"/>
      </c:bar3DChart>
      <c:catAx>
        <c:axId val="700378032"/>
        <c:scaling>
          <c:orientation val="minMax"/>
        </c:scaling>
        <c:delete val="0"/>
        <c:axPos val="b"/>
        <c:numFmt formatCode="General" sourceLinked="1"/>
        <c:majorTickMark val="out"/>
        <c:minorTickMark val="none"/>
        <c:tickLblPos val="nextTo"/>
        <c:txPr>
          <a:bodyPr/>
          <a:lstStyle/>
          <a:p>
            <a:pPr>
              <a:defRPr sz="1800" b="1">
                <a:solidFill>
                  <a:srgbClr val="F8D16D"/>
                </a:solidFill>
                <a:latin typeface="造字工房悦黑体验版纤细体" pitchFamily="50" charset="-122"/>
                <a:ea typeface="造字工房悦黑体验版纤细体" pitchFamily="50" charset="-122"/>
              </a:defRPr>
            </a:pPr>
            <a:endParaRPr lang="zh-CN"/>
          </a:p>
        </c:txPr>
        <c:crossAx val="700378576"/>
        <c:crosses val="autoZero"/>
        <c:auto val="1"/>
        <c:lblAlgn val="ctr"/>
        <c:lblOffset val="100"/>
        <c:noMultiLvlLbl val="0"/>
      </c:catAx>
      <c:valAx>
        <c:axId val="700378576"/>
        <c:scaling>
          <c:orientation val="minMax"/>
        </c:scaling>
        <c:delete val="0"/>
        <c:axPos val="l"/>
        <c:majorGridlines/>
        <c:numFmt formatCode="General" sourceLinked="1"/>
        <c:majorTickMark val="out"/>
        <c:minorTickMark val="none"/>
        <c:tickLblPos val="nextTo"/>
        <c:txPr>
          <a:bodyPr/>
          <a:lstStyle/>
          <a:p>
            <a:pPr>
              <a:defRPr sz="1100">
                <a:solidFill>
                  <a:schemeClr val="bg1"/>
                </a:solidFill>
              </a:defRPr>
            </a:pPr>
            <a:endParaRPr lang="zh-CN"/>
          </a:p>
        </c:txPr>
        <c:crossAx val="70037803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系列 1</c:v>
                </c:pt>
              </c:strCache>
            </c:strRef>
          </c:tx>
          <c:spPr>
            <a:solidFill>
              <a:srgbClr val="F8D16D"/>
            </a:solidFill>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452-484A-9DC3-B3197460D61F}"/>
            </c:ext>
          </c:extLst>
        </c:ser>
        <c:ser>
          <c:idx val="1"/>
          <c:order val="1"/>
          <c:tx>
            <c:strRef>
              <c:f>Sheet1!$C$1</c:f>
              <c:strCache>
                <c:ptCount val="1"/>
                <c:pt idx="0">
                  <c:v>系列 2</c:v>
                </c:pt>
              </c:strCache>
            </c:strRef>
          </c:tx>
          <c:spPr>
            <a:solidFill>
              <a:schemeClr val="bg1">
                <a:alpha val="40000"/>
              </a:schemeClr>
            </a:solidFill>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452-484A-9DC3-B3197460D61F}"/>
            </c:ext>
          </c:extLst>
        </c:ser>
        <c:dLbls>
          <c:showLegendKey val="0"/>
          <c:showVal val="0"/>
          <c:showCatName val="0"/>
          <c:showSerName val="0"/>
          <c:showPercent val="0"/>
          <c:showBubbleSize val="0"/>
        </c:dLbls>
        <c:gapWidth val="150"/>
        <c:shape val="pyramid"/>
        <c:axId val="700376400"/>
        <c:axId val="700372592"/>
        <c:axId val="0"/>
      </c:bar3DChart>
      <c:catAx>
        <c:axId val="700376400"/>
        <c:scaling>
          <c:orientation val="minMax"/>
        </c:scaling>
        <c:delete val="0"/>
        <c:axPos val="b"/>
        <c:numFmt formatCode="General" sourceLinked="1"/>
        <c:majorTickMark val="out"/>
        <c:minorTickMark val="none"/>
        <c:tickLblPos val="nextTo"/>
        <c:txPr>
          <a:bodyPr/>
          <a:lstStyle/>
          <a:p>
            <a:pPr>
              <a:defRPr sz="1600" b="1">
                <a:solidFill>
                  <a:srgbClr val="F8D16D"/>
                </a:solidFill>
                <a:latin typeface="造字工房悦黑体验版纤细体" pitchFamily="50" charset="-122"/>
                <a:ea typeface="造字工房悦黑体验版纤细体" pitchFamily="50" charset="-122"/>
              </a:defRPr>
            </a:pPr>
            <a:endParaRPr lang="zh-CN"/>
          </a:p>
        </c:txPr>
        <c:crossAx val="700372592"/>
        <c:crosses val="autoZero"/>
        <c:auto val="1"/>
        <c:lblAlgn val="ctr"/>
        <c:lblOffset val="100"/>
        <c:noMultiLvlLbl val="0"/>
      </c:catAx>
      <c:valAx>
        <c:axId val="700372592"/>
        <c:scaling>
          <c:orientation val="minMax"/>
        </c:scaling>
        <c:delete val="0"/>
        <c:axPos val="l"/>
        <c:majorGridlines>
          <c:spPr>
            <a:ln>
              <a:solidFill>
                <a:srgbClr val="FAF3C2"/>
              </a:solidFill>
            </a:ln>
          </c:spPr>
        </c:majorGridlines>
        <c:numFmt formatCode="General" sourceLinked="1"/>
        <c:majorTickMark val="out"/>
        <c:minorTickMark val="none"/>
        <c:tickLblPos val="nextTo"/>
        <c:txPr>
          <a:bodyPr/>
          <a:lstStyle/>
          <a:p>
            <a:pPr>
              <a:defRPr>
                <a:solidFill>
                  <a:schemeClr val="bg1"/>
                </a:solidFill>
              </a:defRPr>
            </a:pPr>
            <a:endParaRPr lang="zh-CN"/>
          </a:p>
        </c:txPr>
        <c:crossAx val="70037640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FCD02-44FE-4DCE-836A-C39AE172CDA2}" type="datetimeFigureOut">
              <a:rPr lang="zh-CN" altLang="en-US" smtClean="0"/>
              <a:t>2018/10/10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A03937-981B-4B24-852F-03706170C990}" type="slidenum">
              <a:rPr lang="zh-CN" altLang="en-US" smtClean="0"/>
              <a:t>‹#›</a:t>
            </a:fld>
            <a:endParaRPr lang="zh-CN" altLang="en-US"/>
          </a:p>
        </p:txBody>
      </p:sp>
    </p:spTree>
    <p:extLst>
      <p:ext uri="{BB962C8B-B14F-4D97-AF65-F5344CB8AC3E}">
        <p14:creationId xmlns:p14="http://schemas.microsoft.com/office/powerpoint/2010/main" val="185836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a:t>
            </a:fld>
            <a:endParaRPr lang="zh-CN" altLang="en-US"/>
          </a:p>
        </p:txBody>
      </p:sp>
    </p:spTree>
    <p:extLst>
      <p:ext uri="{BB962C8B-B14F-4D97-AF65-F5344CB8AC3E}">
        <p14:creationId xmlns:p14="http://schemas.microsoft.com/office/powerpoint/2010/main" val="873096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2</a:t>
            </a:fld>
            <a:endParaRPr lang="zh-CN" altLang="en-US"/>
          </a:p>
        </p:txBody>
      </p:sp>
    </p:spTree>
    <p:extLst>
      <p:ext uri="{BB962C8B-B14F-4D97-AF65-F5344CB8AC3E}">
        <p14:creationId xmlns:p14="http://schemas.microsoft.com/office/powerpoint/2010/main" val="326395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3</a:t>
            </a:fld>
            <a:endParaRPr lang="zh-CN" altLang="en-US"/>
          </a:p>
        </p:txBody>
      </p:sp>
    </p:spTree>
    <p:extLst>
      <p:ext uri="{BB962C8B-B14F-4D97-AF65-F5344CB8AC3E}">
        <p14:creationId xmlns:p14="http://schemas.microsoft.com/office/powerpoint/2010/main" val="2712294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4</a:t>
            </a:fld>
            <a:endParaRPr lang="zh-CN" altLang="en-US"/>
          </a:p>
        </p:txBody>
      </p:sp>
    </p:spTree>
    <p:extLst>
      <p:ext uri="{BB962C8B-B14F-4D97-AF65-F5344CB8AC3E}">
        <p14:creationId xmlns:p14="http://schemas.microsoft.com/office/powerpoint/2010/main" val="1617597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5</a:t>
            </a:fld>
            <a:endParaRPr lang="zh-CN" altLang="en-US"/>
          </a:p>
        </p:txBody>
      </p:sp>
    </p:spTree>
    <p:extLst>
      <p:ext uri="{BB962C8B-B14F-4D97-AF65-F5344CB8AC3E}">
        <p14:creationId xmlns:p14="http://schemas.microsoft.com/office/powerpoint/2010/main" val="3107975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6</a:t>
            </a:fld>
            <a:endParaRPr lang="zh-CN" altLang="en-US"/>
          </a:p>
        </p:txBody>
      </p:sp>
    </p:spTree>
    <p:extLst>
      <p:ext uri="{BB962C8B-B14F-4D97-AF65-F5344CB8AC3E}">
        <p14:creationId xmlns:p14="http://schemas.microsoft.com/office/powerpoint/2010/main" val="2156780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7</a:t>
            </a:fld>
            <a:endParaRPr lang="zh-CN" altLang="en-US"/>
          </a:p>
        </p:txBody>
      </p:sp>
    </p:spTree>
    <p:extLst>
      <p:ext uri="{BB962C8B-B14F-4D97-AF65-F5344CB8AC3E}">
        <p14:creationId xmlns:p14="http://schemas.microsoft.com/office/powerpoint/2010/main" val="3936641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8</a:t>
            </a:fld>
            <a:endParaRPr lang="zh-CN" altLang="en-US"/>
          </a:p>
        </p:txBody>
      </p:sp>
    </p:spTree>
    <p:extLst>
      <p:ext uri="{BB962C8B-B14F-4D97-AF65-F5344CB8AC3E}">
        <p14:creationId xmlns:p14="http://schemas.microsoft.com/office/powerpoint/2010/main" val="1497675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9</a:t>
            </a:fld>
            <a:endParaRPr lang="zh-CN" altLang="en-US"/>
          </a:p>
        </p:txBody>
      </p:sp>
    </p:spTree>
    <p:extLst>
      <p:ext uri="{BB962C8B-B14F-4D97-AF65-F5344CB8AC3E}">
        <p14:creationId xmlns:p14="http://schemas.microsoft.com/office/powerpoint/2010/main" val="2840512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10</a:t>
            </a:fld>
            <a:endParaRPr lang="zh-CN" altLang="en-US"/>
          </a:p>
        </p:txBody>
      </p:sp>
    </p:spTree>
    <p:extLst>
      <p:ext uri="{BB962C8B-B14F-4D97-AF65-F5344CB8AC3E}">
        <p14:creationId xmlns:p14="http://schemas.microsoft.com/office/powerpoint/2010/main" val="439260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11</a:t>
            </a:fld>
            <a:endParaRPr lang="zh-CN" altLang="en-US"/>
          </a:p>
        </p:txBody>
      </p:sp>
    </p:spTree>
    <p:extLst>
      <p:ext uri="{BB962C8B-B14F-4D97-AF65-F5344CB8AC3E}">
        <p14:creationId xmlns:p14="http://schemas.microsoft.com/office/powerpoint/2010/main" val="2749866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12</a:t>
            </a:fld>
            <a:endParaRPr lang="zh-CN" altLang="en-US"/>
          </a:p>
        </p:txBody>
      </p:sp>
    </p:spTree>
    <p:extLst>
      <p:ext uri="{BB962C8B-B14F-4D97-AF65-F5344CB8AC3E}">
        <p14:creationId xmlns:p14="http://schemas.microsoft.com/office/powerpoint/2010/main" val="3222835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13</a:t>
            </a:fld>
            <a:endParaRPr lang="zh-CN" altLang="en-US"/>
          </a:p>
        </p:txBody>
      </p:sp>
    </p:spTree>
    <p:extLst>
      <p:ext uri="{BB962C8B-B14F-4D97-AF65-F5344CB8AC3E}">
        <p14:creationId xmlns:p14="http://schemas.microsoft.com/office/powerpoint/2010/main" val="3778063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14</a:t>
            </a:fld>
            <a:endParaRPr lang="zh-CN" altLang="en-US"/>
          </a:p>
        </p:txBody>
      </p:sp>
    </p:spTree>
    <p:extLst>
      <p:ext uri="{BB962C8B-B14F-4D97-AF65-F5344CB8AC3E}">
        <p14:creationId xmlns:p14="http://schemas.microsoft.com/office/powerpoint/2010/main" val="318008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15</a:t>
            </a:fld>
            <a:endParaRPr lang="zh-CN" altLang="en-US"/>
          </a:p>
        </p:txBody>
      </p:sp>
    </p:spTree>
    <p:extLst>
      <p:ext uri="{BB962C8B-B14F-4D97-AF65-F5344CB8AC3E}">
        <p14:creationId xmlns:p14="http://schemas.microsoft.com/office/powerpoint/2010/main" val="736439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16</a:t>
            </a:fld>
            <a:endParaRPr lang="zh-CN" altLang="en-US"/>
          </a:p>
        </p:txBody>
      </p:sp>
    </p:spTree>
    <p:extLst>
      <p:ext uri="{BB962C8B-B14F-4D97-AF65-F5344CB8AC3E}">
        <p14:creationId xmlns:p14="http://schemas.microsoft.com/office/powerpoint/2010/main" val="2021112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17</a:t>
            </a:fld>
            <a:endParaRPr lang="zh-CN" altLang="en-US"/>
          </a:p>
        </p:txBody>
      </p:sp>
    </p:spTree>
    <p:extLst>
      <p:ext uri="{BB962C8B-B14F-4D97-AF65-F5344CB8AC3E}">
        <p14:creationId xmlns:p14="http://schemas.microsoft.com/office/powerpoint/2010/main" val="1861570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18</a:t>
            </a:fld>
            <a:endParaRPr lang="zh-CN" altLang="en-US"/>
          </a:p>
        </p:txBody>
      </p:sp>
    </p:spTree>
    <p:extLst>
      <p:ext uri="{BB962C8B-B14F-4D97-AF65-F5344CB8AC3E}">
        <p14:creationId xmlns:p14="http://schemas.microsoft.com/office/powerpoint/2010/main" val="530930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19</a:t>
            </a:fld>
            <a:endParaRPr lang="zh-CN" altLang="en-US"/>
          </a:p>
        </p:txBody>
      </p:sp>
    </p:spTree>
    <p:extLst>
      <p:ext uri="{BB962C8B-B14F-4D97-AF65-F5344CB8AC3E}">
        <p14:creationId xmlns:p14="http://schemas.microsoft.com/office/powerpoint/2010/main" val="1655206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20</a:t>
            </a:fld>
            <a:endParaRPr lang="zh-CN" altLang="en-US"/>
          </a:p>
        </p:txBody>
      </p:sp>
    </p:spTree>
    <p:extLst>
      <p:ext uri="{BB962C8B-B14F-4D97-AF65-F5344CB8AC3E}">
        <p14:creationId xmlns:p14="http://schemas.microsoft.com/office/powerpoint/2010/main" val="1974736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21</a:t>
            </a:fld>
            <a:endParaRPr lang="zh-CN" altLang="en-US"/>
          </a:p>
        </p:txBody>
      </p:sp>
    </p:spTree>
    <p:extLst>
      <p:ext uri="{BB962C8B-B14F-4D97-AF65-F5344CB8AC3E}">
        <p14:creationId xmlns:p14="http://schemas.microsoft.com/office/powerpoint/2010/main" val="3242706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03937-981B-4B24-852F-03706170C990}" type="slidenum">
              <a:rPr lang="zh-CN" altLang="en-US" smtClean="0"/>
              <a:t>22</a:t>
            </a:fld>
            <a:endParaRPr lang="zh-CN" altLang="en-US"/>
          </a:p>
        </p:txBody>
      </p:sp>
    </p:spTree>
    <p:extLst>
      <p:ext uri="{BB962C8B-B14F-4D97-AF65-F5344CB8AC3E}">
        <p14:creationId xmlns:p14="http://schemas.microsoft.com/office/powerpoint/2010/main" val="50583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135272619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85941288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65861583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423219204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356720026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341257497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14558604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216735608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415550099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30032676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93545288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17052-1373-4445-902B-5A74DBD0290C}" type="datetimeFigureOut">
              <a:rPr lang="zh-CN" altLang="en-US" smtClean="0"/>
              <a:t>2018/10/10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DBB68-AC01-40D5-8D3D-A1B66FEA29D2}" type="slidenum">
              <a:rPr lang="zh-CN" altLang="en-US" smtClean="0"/>
              <a:t>‹#›</a:t>
            </a:fld>
            <a:endParaRPr lang="zh-CN" altLang="en-US"/>
          </a:p>
        </p:txBody>
      </p:sp>
    </p:spTree>
    <p:extLst>
      <p:ext uri="{BB962C8B-B14F-4D97-AF65-F5344CB8AC3E}">
        <p14:creationId xmlns:p14="http://schemas.microsoft.com/office/powerpoint/2010/main" val="598784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3" name="Group 4"/>
          <p:cNvGrpSpPr>
            <a:grpSpLocks noChangeAspect="1"/>
          </p:cNvGrpSpPr>
          <p:nvPr/>
        </p:nvGrpSpPr>
        <p:grpSpPr bwMode="auto">
          <a:xfrm>
            <a:off x="3242783" y="1364671"/>
            <a:ext cx="5691188" cy="4165592"/>
            <a:chOff x="2282" y="971"/>
            <a:chExt cx="3585" cy="2624"/>
          </a:xfrm>
          <a:solidFill>
            <a:srgbClr val="F8D16D"/>
          </a:solidFill>
        </p:grpSpPr>
        <p:sp>
          <p:nvSpPr>
            <p:cNvPr id="5" name="Freeform 5"/>
            <p:cNvSpPr>
              <a:spLocks noEditPoints="1"/>
            </p:cNvSpPr>
            <p:nvPr/>
          </p:nvSpPr>
          <p:spPr bwMode="auto">
            <a:xfrm>
              <a:off x="2379" y="2950"/>
              <a:ext cx="3391" cy="645"/>
            </a:xfrm>
            <a:custGeom>
              <a:avLst/>
              <a:gdLst>
                <a:gd name="T0" fmla="*/ 726 w 770"/>
                <a:gd name="T1" fmla="*/ 93 h 146"/>
                <a:gd name="T2" fmla="*/ 674 w 770"/>
                <a:gd name="T3" fmla="*/ 100 h 146"/>
                <a:gd name="T4" fmla="*/ 589 w 770"/>
                <a:gd name="T5" fmla="*/ 103 h 146"/>
                <a:gd name="T6" fmla="*/ 621 w 770"/>
                <a:gd name="T7" fmla="*/ 79 h 146"/>
                <a:gd name="T8" fmla="*/ 719 w 770"/>
                <a:gd name="T9" fmla="*/ 59 h 146"/>
                <a:gd name="T10" fmla="*/ 557 w 770"/>
                <a:gd name="T11" fmla="*/ 43 h 146"/>
                <a:gd name="T12" fmla="*/ 385 w 770"/>
                <a:gd name="T13" fmla="*/ 125 h 146"/>
                <a:gd name="T14" fmla="*/ 213 w 770"/>
                <a:gd name="T15" fmla="*/ 43 h 146"/>
                <a:gd name="T16" fmla="*/ 51 w 770"/>
                <a:gd name="T17" fmla="*/ 59 h 146"/>
                <a:gd name="T18" fmla="*/ 149 w 770"/>
                <a:gd name="T19" fmla="*/ 79 h 146"/>
                <a:gd name="T20" fmla="*/ 181 w 770"/>
                <a:gd name="T21" fmla="*/ 103 h 146"/>
                <a:gd name="T22" fmla="*/ 96 w 770"/>
                <a:gd name="T23" fmla="*/ 100 h 146"/>
                <a:gd name="T24" fmla="*/ 44 w 770"/>
                <a:gd name="T25" fmla="*/ 93 h 146"/>
                <a:gd name="T26" fmla="*/ 7 w 770"/>
                <a:gd name="T27" fmla="*/ 138 h 146"/>
                <a:gd name="T28" fmla="*/ 77 w 770"/>
                <a:gd name="T29" fmla="*/ 139 h 146"/>
                <a:gd name="T30" fmla="*/ 46 w 770"/>
                <a:gd name="T31" fmla="*/ 127 h 146"/>
                <a:gd name="T32" fmla="*/ 11 w 770"/>
                <a:gd name="T33" fmla="*/ 134 h 146"/>
                <a:gd name="T34" fmla="*/ 92 w 770"/>
                <a:gd name="T35" fmla="*/ 103 h 146"/>
                <a:gd name="T36" fmla="*/ 157 w 770"/>
                <a:gd name="T37" fmla="*/ 116 h 146"/>
                <a:gd name="T38" fmla="*/ 193 w 770"/>
                <a:gd name="T39" fmla="*/ 83 h 146"/>
                <a:gd name="T40" fmla="*/ 113 w 770"/>
                <a:gd name="T41" fmla="*/ 83 h 146"/>
                <a:gd name="T42" fmla="*/ 96 w 770"/>
                <a:gd name="T43" fmla="*/ 37 h 146"/>
                <a:gd name="T44" fmla="*/ 97 w 770"/>
                <a:gd name="T45" fmla="*/ 56 h 146"/>
                <a:gd name="T46" fmla="*/ 106 w 770"/>
                <a:gd name="T47" fmla="*/ 54 h 146"/>
                <a:gd name="T48" fmla="*/ 101 w 770"/>
                <a:gd name="T49" fmla="*/ 36 h 146"/>
                <a:gd name="T50" fmla="*/ 158 w 770"/>
                <a:gd name="T51" fmla="*/ 26 h 146"/>
                <a:gd name="T52" fmla="*/ 385 w 770"/>
                <a:gd name="T53" fmla="*/ 132 h 146"/>
                <a:gd name="T54" fmla="*/ 612 w 770"/>
                <a:gd name="T55" fmla="*/ 26 h 146"/>
                <a:gd name="T56" fmla="*/ 669 w 770"/>
                <a:gd name="T57" fmla="*/ 36 h 146"/>
                <a:gd name="T58" fmla="*/ 664 w 770"/>
                <a:gd name="T59" fmla="*/ 54 h 146"/>
                <a:gd name="T60" fmla="*/ 673 w 770"/>
                <a:gd name="T61" fmla="*/ 56 h 146"/>
                <a:gd name="T62" fmla="*/ 674 w 770"/>
                <a:gd name="T63" fmla="*/ 37 h 146"/>
                <a:gd name="T64" fmla="*/ 657 w 770"/>
                <a:gd name="T65" fmla="*/ 83 h 146"/>
                <a:gd name="T66" fmla="*/ 577 w 770"/>
                <a:gd name="T67" fmla="*/ 83 h 146"/>
                <a:gd name="T68" fmla="*/ 613 w 770"/>
                <a:gd name="T69" fmla="*/ 116 h 146"/>
                <a:gd name="T70" fmla="*/ 678 w 770"/>
                <a:gd name="T71" fmla="*/ 103 h 146"/>
                <a:gd name="T72" fmla="*/ 759 w 770"/>
                <a:gd name="T73" fmla="*/ 134 h 146"/>
                <a:gd name="T74" fmla="*/ 724 w 770"/>
                <a:gd name="T75" fmla="*/ 127 h 146"/>
                <a:gd name="T76" fmla="*/ 693 w 770"/>
                <a:gd name="T77" fmla="*/ 139 h 146"/>
                <a:gd name="T78" fmla="*/ 763 w 770"/>
                <a:gd name="T79" fmla="*/ 138 h 146"/>
                <a:gd name="T80" fmla="*/ 103 w 770"/>
                <a:gd name="T81" fmla="*/ 52 h 146"/>
                <a:gd name="T82" fmla="*/ 99 w 770"/>
                <a:gd name="T83" fmla="*/ 53 h 146"/>
                <a:gd name="T84" fmla="*/ 99 w 770"/>
                <a:gd name="T85" fmla="*/ 39 h 146"/>
                <a:gd name="T86" fmla="*/ 103 w 770"/>
                <a:gd name="T87" fmla="*/ 52 h 146"/>
                <a:gd name="T88" fmla="*/ 669 w 770"/>
                <a:gd name="T89" fmla="*/ 54 h 146"/>
                <a:gd name="T90" fmla="*/ 669 w 770"/>
                <a:gd name="T91" fmla="*/ 41 h 146"/>
                <a:gd name="T92" fmla="*/ 672 w 770"/>
                <a:gd name="T93"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0" h="146">
                  <a:moveTo>
                    <a:pt x="766" y="117"/>
                  </a:moveTo>
                  <a:cubicBezTo>
                    <a:pt x="759" y="101"/>
                    <a:pt x="744" y="94"/>
                    <a:pt x="726" y="93"/>
                  </a:cubicBezTo>
                  <a:cubicBezTo>
                    <a:pt x="709" y="92"/>
                    <a:pt x="691" y="95"/>
                    <a:pt x="676" y="99"/>
                  </a:cubicBezTo>
                  <a:cubicBezTo>
                    <a:pt x="674" y="100"/>
                    <a:pt x="674" y="100"/>
                    <a:pt x="674" y="100"/>
                  </a:cubicBezTo>
                  <a:cubicBezTo>
                    <a:pt x="662" y="104"/>
                    <a:pt x="631" y="114"/>
                    <a:pt x="614" y="112"/>
                  </a:cubicBezTo>
                  <a:cubicBezTo>
                    <a:pt x="609" y="111"/>
                    <a:pt x="596" y="110"/>
                    <a:pt x="589" y="103"/>
                  </a:cubicBezTo>
                  <a:cubicBezTo>
                    <a:pt x="584" y="98"/>
                    <a:pt x="585" y="92"/>
                    <a:pt x="586" y="89"/>
                  </a:cubicBezTo>
                  <a:cubicBezTo>
                    <a:pt x="592" y="77"/>
                    <a:pt x="613" y="78"/>
                    <a:pt x="621" y="79"/>
                  </a:cubicBezTo>
                  <a:cubicBezTo>
                    <a:pt x="636" y="81"/>
                    <a:pt x="649" y="89"/>
                    <a:pt x="663" y="91"/>
                  </a:cubicBezTo>
                  <a:cubicBezTo>
                    <a:pt x="690" y="94"/>
                    <a:pt x="716" y="80"/>
                    <a:pt x="719" y="59"/>
                  </a:cubicBezTo>
                  <a:cubicBezTo>
                    <a:pt x="721" y="38"/>
                    <a:pt x="697" y="15"/>
                    <a:pt x="672" y="33"/>
                  </a:cubicBezTo>
                  <a:cubicBezTo>
                    <a:pt x="647" y="0"/>
                    <a:pt x="595" y="8"/>
                    <a:pt x="557" y="43"/>
                  </a:cubicBezTo>
                  <a:cubicBezTo>
                    <a:pt x="537" y="62"/>
                    <a:pt x="504" y="95"/>
                    <a:pt x="449" y="115"/>
                  </a:cubicBezTo>
                  <a:cubicBezTo>
                    <a:pt x="439" y="119"/>
                    <a:pt x="417" y="125"/>
                    <a:pt x="385" y="125"/>
                  </a:cubicBezTo>
                  <a:cubicBezTo>
                    <a:pt x="353" y="125"/>
                    <a:pt x="331" y="119"/>
                    <a:pt x="321" y="115"/>
                  </a:cubicBezTo>
                  <a:cubicBezTo>
                    <a:pt x="266" y="95"/>
                    <a:pt x="233" y="62"/>
                    <a:pt x="213" y="43"/>
                  </a:cubicBezTo>
                  <a:cubicBezTo>
                    <a:pt x="175" y="8"/>
                    <a:pt x="123" y="0"/>
                    <a:pt x="98" y="33"/>
                  </a:cubicBezTo>
                  <a:cubicBezTo>
                    <a:pt x="73" y="15"/>
                    <a:pt x="49" y="38"/>
                    <a:pt x="51" y="59"/>
                  </a:cubicBezTo>
                  <a:cubicBezTo>
                    <a:pt x="54" y="80"/>
                    <a:pt x="80" y="94"/>
                    <a:pt x="107" y="91"/>
                  </a:cubicBezTo>
                  <a:cubicBezTo>
                    <a:pt x="121" y="89"/>
                    <a:pt x="134" y="81"/>
                    <a:pt x="149" y="79"/>
                  </a:cubicBezTo>
                  <a:cubicBezTo>
                    <a:pt x="157" y="78"/>
                    <a:pt x="178" y="77"/>
                    <a:pt x="184" y="89"/>
                  </a:cubicBezTo>
                  <a:cubicBezTo>
                    <a:pt x="185" y="92"/>
                    <a:pt x="186" y="98"/>
                    <a:pt x="181" y="103"/>
                  </a:cubicBezTo>
                  <a:cubicBezTo>
                    <a:pt x="174" y="110"/>
                    <a:pt x="161" y="111"/>
                    <a:pt x="156" y="112"/>
                  </a:cubicBezTo>
                  <a:cubicBezTo>
                    <a:pt x="139" y="114"/>
                    <a:pt x="108" y="104"/>
                    <a:pt x="96" y="100"/>
                  </a:cubicBezTo>
                  <a:cubicBezTo>
                    <a:pt x="94" y="99"/>
                    <a:pt x="94" y="99"/>
                    <a:pt x="94" y="99"/>
                  </a:cubicBezTo>
                  <a:cubicBezTo>
                    <a:pt x="79" y="95"/>
                    <a:pt x="61" y="92"/>
                    <a:pt x="44" y="93"/>
                  </a:cubicBezTo>
                  <a:cubicBezTo>
                    <a:pt x="26" y="94"/>
                    <a:pt x="11" y="101"/>
                    <a:pt x="4" y="117"/>
                  </a:cubicBezTo>
                  <a:cubicBezTo>
                    <a:pt x="0" y="125"/>
                    <a:pt x="4" y="134"/>
                    <a:pt x="7" y="138"/>
                  </a:cubicBezTo>
                  <a:cubicBezTo>
                    <a:pt x="14" y="144"/>
                    <a:pt x="24" y="146"/>
                    <a:pt x="41" y="138"/>
                  </a:cubicBezTo>
                  <a:cubicBezTo>
                    <a:pt x="48" y="135"/>
                    <a:pt x="62" y="127"/>
                    <a:pt x="77" y="139"/>
                  </a:cubicBezTo>
                  <a:cubicBezTo>
                    <a:pt x="78" y="140"/>
                    <a:pt x="78" y="139"/>
                    <a:pt x="78" y="139"/>
                  </a:cubicBezTo>
                  <a:cubicBezTo>
                    <a:pt x="67" y="126"/>
                    <a:pt x="54" y="126"/>
                    <a:pt x="46" y="127"/>
                  </a:cubicBezTo>
                  <a:cubicBezTo>
                    <a:pt x="38" y="129"/>
                    <a:pt x="34" y="131"/>
                    <a:pt x="27" y="134"/>
                  </a:cubicBezTo>
                  <a:cubicBezTo>
                    <a:pt x="22" y="137"/>
                    <a:pt x="14" y="138"/>
                    <a:pt x="11" y="134"/>
                  </a:cubicBezTo>
                  <a:cubicBezTo>
                    <a:pt x="6" y="129"/>
                    <a:pt x="6" y="122"/>
                    <a:pt x="8" y="118"/>
                  </a:cubicBezTo>
                  <a:cubicBezTo>
                    <a:pt x="19" y="91"/>
                    <a:pt x="65" y="95"/>
                    <a:pt x="92" y="103"/>
                  </a:cubicBezTo>
                  <a:cubicBezTo>
                    <a:pt x="95" y="104"/>
                    <a:pt x="95" y="104"/>
                    <a:pt x="95" y="104"/>
                  </a:cubicBezTo>
                  <a:cubicBezTo>
                    <a:pt x="107" y="108"/>
                    <a:pt x="138" y="118"/>
                    <a:pt x="157" y="116"/>
                  </a:cubicBezTo>
                  <a:cubicBezTo>
                    <a:pt x="162" y="116"/>
                    <a:pt x="179" y="114"/>
                    <a:pt x="188" y="104"/>
                  </a:cubicBezTo>
                  <a:cubicBezTo>
                    <a:pt x="191" y="100"/>
                    <a:pt x="196" y="93"/>
                    <a:pt x="193" y="83"/>
                  </a:cubicBezTo>
                  <a:cubicBezTo>
                    <a:pt x="188" y="68"/>
                    <a:pt x="170" y="60"/>
                    <a:pt x="152" y="65"/>
                  </a:cubicBezTo>
                  <a:cubicBezTo>
                    <a:pt x="134" y="70"/>
                    <a:pt x="129" y="77"/>
                    <a:pt x="113" y="83"/>
                  </a:cubicBezTo>
                  <a:cubicBezTo>
                    <a:pt x="95" y="88"/>
                    <a:pt x="66" y="86"/>
                    <a:pt x="57" y="65"/>
                  </a:cubicBezTo>
                  <a:cubicBezTo>
                    <a:pt x="47" y="42"/>
                    <a:pt x="75" y="19"/>
                    <a:pt x="96" y="37"/>
                  </a:cubicBezTo>
                  <a:cubicBezTo>
                    <a:pt x="95" y="39"/>
                    <a:pt x="95" y="41"/>
                    <a:pt x="94" y="44"/>
                  </a:cubicBezTo>
                  <a:cubicBezTo>
                    <a:pt x="94" y="50"/>
                    <a:pt x="94" y="54"/>
                    <a:pt x="97" y="56"/>
                  </a:cubicBezTo>
                  <a:cubicBezTo>
                    <a:pt x="98" y="57"/>
                    <a:pt x="100" y="58"/>
                    <a:pt x="102" y="58"/>
                  </a:cubicBezTo>
                  <a:cubicBezTo>
                    <a:pt x="104" y="57"/>
                    <a:pt x="105" y="56"/>
                    <a:pt x="106" y="54"/>
                  </a:cubicBezTo>
                  <a:cubicBezTo>
                    <a:pt x="108" y="51"/>
                    <a:pt x="107" y="45"/>
                    <a:pt x="103" y="39"/>
                  </a:cubicBezTo>
                  <a:cubicBezTo>
                    <a:pt x="102" y="38"/>
                    <a:pt x="102" y="37"/>
                    <a:pt x="101" y="36"/>
                  </a:cubicBezTo>
                  <a:cubicBezTo>
                    <a:pt x="106" y="27"/>
                    <a:pt x="115" y="23"/>
                    <a:pt x="122" y="22"/>
                  </a:cubicBezTo>
                  <a:cubicBezTo>
                    <a:pt x="131" y="20"/>
                    <a:pt x="144" y="20"/>
                    <a:pt x="158" y="26"/>
                  </a:cubicBezTo>
                  <a:cubicBezTo>
                    <a:pt x="176" y="33"/>
                    <a:pt x="202" y="56"/>
                    <a:pt x="225" y="74"/>
                  </a:cubicBezTo>
                  <a:cubicBezTo>
                    <a:pt x="283" y="122"/>
                    <a:pt x="337" y="132"/>
                    <a:pt x="385" y="132"/>
                  </a:cubicBezTo>
                  <a:cubicBezTo>
                    <a:pt x="433" y="132"/>
                    <a:pt x="487" y="122"/>
                    <a:pt x="545" y="74"/>
                  </a:cubicBezTo>
                  <a:cubicBezTo>
                    <a:pt x="568" y="56"/>
                    <a:pt x="594" y="33"/>
                    <a:pt x="612" y="26"/>
                  </a:cubicBezTo>
                  <a:cubicBezTo>
                    <a:pt x="626" y="20"/>
                    <a:pt x="639" y="20"/>
                    <a:pt x="648" y="22"/>
                  </a:cubicBezTo>
                  <a:cubicBezTo>
                    <a:pt x="655" y="23"/>
                    <a:pt x="664" y="27"/>
                    <a:pt x="669" y="36"/>
                  </a:cubicBezTo>
                  <a:cubicBezTo>
                    <a:pt x="668" y="37"/>
                    <a:pt x="668" y="38"/>
                    <a:pt x="667" y="39"/>
                  </a:cubicBezTo>
                  <a:cubicBezTo>
                    <a:pt x="663" y="45"/>
                    <a:pt x="662" y="51"/>
                    <a:pt x="664" y="54"/>
                  </a:cubicBezTo>
                  <a:cubicBezTo>
                    <a:pt x="665" y="56"/>
                    <a:pt x="666" y="57"/>
                    <a:pt x="668" y="58"/>
                  </a:cubicBezTo>
                  <a:cubicBezTo>
                    <a:pt x="670" y="58"/>
                    <a:pt x="672" y="57"/>
                    <a:pt x="673" y="56"/>
                  </a:cubicBezTo>
                  <a:cubicBezTo>
                    <a:pt x="676" y="54"/>
                    <a:pt x="676" y="50"/>
                    <a:pt x="676" y="44"/>
                  </a:cubicBezTo>
                  <a:cubicBezTo>
                    <a:pt x="675" y="41"/>
                    <a:pt x="675" y="39"/>
                    <a:pt x="674" y="37"/>
                  </a:cubicBezTo>
                  <a:cubicBezTo>
                    <a:pt x="695" y="19"/>
                    <a:pt x="723" y="42"/>
                    <a:pt x="713" y="65"/>
                  </a:cubicBezTo>
                  <a:cubicBezTo>
                    <a:pt x="704" y="86"/>
                    <a:pt x="675" y="88"/>
                    <a:pt x="657" y="83"/>
                  </a:cubicBezTo>
                  <a:cubicBezTo>
                    <a:pt x="641" y="77"/>
                    <a:pt x="636" y="70"/>
                    <a:pt x="618" y="65"/>
                  </a:cubicBezTo>
                  <a:cubicBezTo>
                    <a:pt x="600" y="60"/>
                    <a:pt x="582" y="68"/>
                    <a:pt x="577" y="83"/>
                  </a:cubicBezTo>
                  <a:cubicBezTo>
                    <a:pt x="574" y="93"/>
                    <a:pt x="579" y="100"/>
                    <a:pt x="582" y="104"/>
                  </a:cubicBezTo>
                  <a:cubicBezTo>
                    <a:pt x="591" y="114"/>
                    <a:pt x="608" y="116"/>
                    <a:pt x="613" y="116"/>
                  </a:cubicBezTo>
                  <a:cubicBezTo>
                    <a:pt x="632" y="118"/>
                    <a:pt x="663" y="108"/>
                    <a:pt x="675" y="104"/>
                  </a:cubicBezTo>
                  <a:cubicBezTo>
                    <a:pt x="678" y="103"/>
                    <a:pt x="678" y="103"/>
                    <a:pt x="678" y="103"/>
                  </a:cubicBezTo>
                  <a:cubicBezTo>
                    <a:pt x="705" y="95"/>
                    <a:pt x="751" y="91"/>
                    <a:pt x="762" y="118"/>
                  </a:cubicBezTo>
                  <a:cubicBezTo>
                    <a:pt x="764" y="122"/>
                    <a:pt x="764" y="129"/>
                    <a:pt x="759" y="134"/>
                  </a:cubicBezTo>
                  <a:cubicBezTo>
                    <a:pt x="756" y="138"/>
                    <a:pt x="748" y="137"/>
                    <a:pt x="743" y="134"/>
                  </a:cubicBezTo>
                  <a:cubicBezTo>
                    <a:pt x="736" y="131"/>
                    <a:pt x="732" y="129"/>
                    <a:pt x="724" y="127"/>
                  </a:cubicBezTo>
                  <a:cubicBezTo>
                    <a:pt x="716" y="126"/>
                    <a:pt x="703" y="126"/>
                    <a:pt x="692" y="139"/>
                  </a:cubicBezTo>
                  <a:cubicBezTo>
                    <a:pt x="692" y="139"/>
                    <a:pt x="692" y="140"/>
                    <a:pt x="693" y="139"/>
                  </a:cubicBezTo>
                  <a:cubicBezTo>
                    <a:pt x="708" y="127"/>
                    <a:pt x="722" y="135"/>
                    <a:pt x="729" y="138"/>
                  </a:cubicBezTo>
                  <a:cubicBezTo>
                    <a:pt x="746" y="146"/>
                    <a:pt x="756" y="144"/>
                    <a:pt x="763" y="138"/>
                  </a:cubicBezTo>
                  <a:cubicBezTo>
                    <a:pt x="766" y="134"/>
                    <a:pt x="770" y="125"/>
                    <a:pt x="766" y="117"/>
                  </a:cubicBezTo>
                  <a:close/>
                  <a:moveTo>
                    <a:pt x="103" y="52"/>
                  </a:moveTo>
                  <a:cubicBezTo>
                    <a:pt x="103" y="53"/>
                    <a:pt x="102" y="53"/>
                    <a:pt x="101" y="54"/>
                  </a:cubicBezTo>
                  <a:cubicBezTo>
                    <a:pt x="100" y="54"/>
                    <a:pt x="100" y="54"/>
                    <a:pt x="99" y="53"/>
                  </a:cubicBezTo>
                  <a:cubicBezTo>
                    <a:pt x="98" y="52"/>
                    <a:pt x="97" y="49"/>
                    <a:pt x="98" y="45"/>
                  </a:cubicBezTo>
                  <a:cubicBezTo>
                    <a:pt x="98" y="43"/>
                    <a:pt x="99" y="41"/>
                    <a:pt x="99" y="39"/>
                  </a:cubicBezTo>
                  <a:cubicBezTo>
                    <a:pt x="100" y="40"/>
                    <a:pt x="100" y="41"/>
                    <a:pt x="101" y="41"/>
                  </a:cubicBezTo>
                  <a:cubicBezTo>
                    <a:pt x="104" y="46"/>
                    <a:pt x="104" y="50"/>
                    <a:pt x="103" y="52"/>
                  </a:cubicBezTo>
                  <a:close/>
                  <a:moveTo>
                    <a:pt x="671" y="53"/>
                  </a:moveTo>
                  <a:cubicBezTo>
                    <a:pt x="670" y="54"/>
                    <a:pt x="670" y="54"/>
                    <a:pt x="669" y="54"/>
                  </a:cubicBezTo>
                  <a:cubicBezTo>
                    <a:pt x="668" y="53"/>
                    <a:pt x="667" y="53"/>
                    <a:pt x="667" y="52"/>
                  </a:cubicBezTo>
                  <a:cubicBezTo>
                    <a:pt x="666" y="50"/>
                    <a:pt x="666" y="46"/>
                    <a:pt x="669" y="41"/>
                  </a:cubicBezTo>
                  <a:cubicBezTo>
                    <a:pt x="670" y="41"/>
                    <a:pt x="670" y="40"/>
                    <a:pt x="671" y="39"/>
                  </a:cubicBezTo>
                  <a:cubicBezTo>
                    <a:pt x="671" y="41"/>
                    <a:pt x="672" y="43"/>
                    <a:pt x="672" y="45"/>
                  </a:cubicBezTo>
                  <a:cubicBezTo>
                    <a:pt x="673" y="49"/>
                    <a:pt x="672" y="52"/>
                    <a:pt x="67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2282" y="2916"/>
              <a:ext cx="3585" cy="34"/>
            </a:xfrm>
            <a:custGeom>
              <a:avLst/>
              <a:gdLst>
                <a:gd name="T0" fmla="*/ 0 w 814"/>
                <a:gd name="T1" fmla="*/ 4 h 8"/>
                <a:gd name="T2" fmla="*/ 35 w 814"/>
                <a:gd name="T3" fmla="*/ 3 h 8"/>
                <a:gd name="T4" fmla="*/ 127 w 814"/>
                <a:gd name="T5" fmla="*/ 2 h 8"/>
                <a:gd name="T6" fmla="*/ 258 w 814"/>
                <a:gd name="T7" fmla="*/ 1 h 8"/>
                <a:gd name="T8" fmla="*/ 407 w 814"/>
                <a:gd name="T9" fmla="*/ 0 h 8"/>
                <a:gd name="T10" fmla="*/ 556 w 814"/>
                <a:gd name="T11" fmla="*/ 1 h 8"/>
                <a:gd name="T12" fmla="*/ 687 w 814"/>
                <a:gd name="T13" fmla="*/ 2 h 8"/>
                <a:gd name="T14" fmla="*/ 779 w 814"/>
                <a:gd name="T15" fmla="*/ 3 h 8"/>
                <a:gd name="T16" fmla="*/ 814 w 814"/>
                <a:gd name="T17" fmla="*/ 4 h 8"/>
                <a:gd name="T18" fmla="*/ 779 w 814"/>
                <a:gd name="T19" fmla="*/ 5 h 8"/>
                <a:gd name="T20" fmla="*/ 687 w 814"/>
                <a:gd name="T21" fmla="*/ 7 h 8"/>
                <a:gd name="T22" fmla="*/ 556 w 814"/>
                <a:gd name="T23" fmla="*/ 8 h 8"/>
                <a:gd name="T24" fmla="*/ 407 w 814"/>
                <a:gd name="T25" fmla="*/ 8 h 8"/>
                <a:gd name="T26" fmla="*/ 258 w 814"/>
                <a:gd name="T27" fmla="*/ 8 h 8"/>
                <a:gd name="T28" fmla="*/ 127 w 814"/>
                <a:gd name="T29" fmla="*/ 7 h 8"/>
                <a:gd name="T30" fmla="*/ 35 w 814"/>
                <a:gd name="T31" fmla="*/ 5 h 8"/>
                <a:gd name="T32" fmla="*/ 0 w 81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4" h="8">
                  <a:moveTo>
                    <a:pt x="0" y="4"/>
                  </a:moveTo>
                  <a:cubicBezTo>
                    <a:pt x="0" y="4"/>
                    <a:pt x="13" y="4"/>
                    <a:pt x="35" y="3"/>
                  </a:cubicBezTo>
                  <a:cubicBezTo>
                    <a:pt x="57" y="3"/>
                    <a:pt x="89" y="2"/>
                    <a:pt x="127" y="2"/>
                  </a:cubicBezTo>
                  <a:cubicBezTo>
                    <a:pt x="165" y="2"/>
                    <a:pt x="210" y="1"/>
                    <a:pt x="258" y="1"/>
                  </a:cubicBezTo>
                  <a:cubicBezTo>
                    <a:pt x="305" y="1"/>
                    <a:pt x="356" y="0"/>
                    <a:pt x="407" y="0"/>
                  </a:cubicBezTo>
                  <a:cubicBezTo>
                    <a:pt x="458" y="0"/>
                    <a:pt x="509" y="1"/>
                    <a:pt x="556" y="1"/>
                  </a:cubicBezTo>
                  <a:cubicBezTo>
                    <a:pt x="604" y="1"/>
                    <a:pt x="649" y="2"/>
                    <a:pt x="687" y="2"/>
                  </a:cubicBezTo>
                  <a:cubicBezTo>
                    <a:pt x="725" y="2"/>
                    <a:pt x="757" y="3"/>
                    <a:pt x="779" y="3"/>
                  </a:cubicBezTo>
                  <a:cubicBezTo>
                    <a:pt x="801" y="4"/>
                    <a:pt x="814" y="4"/>
                    <a:pt x="814" y="4"/>
                  </a:cubicBezTo>
                  <a:cubicBezTo>
                    <a:pt x="814" y="4"/>
                    <a:pt x="801" y="5"/>
                    <a:pt x="779" y="5"/>
                  </a:cubicBezTo>
                  <a:cubicBezTo>
                    <a:pt x="757" y="5"/>
                    <a:pt x="725" y="6"/>
                    <a:pt x="687" y="7"/>
                  </a:cubicBezTo>
                  <a:cubicBezTo>
                    <a:pt x="649" y="7"/>
                    <a:pt x="604" y="8"/>
                    <a:pt x="556" y="8"/>
                  </a:cubicBezTo>
                  <a:cubicBezTo>
                    <a:pt x="509" y="8"/>
                    <a:pt x="458" y="8"/>
                    <a:pt x="407" y="8"/>
                  </a:cubicBezTo>
                  <a:cubicBezTo>
                    <a:pt x="356" y="8"/>
                    <a:pt x="305" y="8"/>
                    <a:pt x="258" y="8"/>
                  </a:cubicBezTo>
                  <a:cubicBezTo>
                    <a:pt x="210" y="8"/>
                    <a:pt x="165" y="7"/>
                    <a:pt x="127" y="7"/>
                  </a:cubicBezTo>
                  <a:cubicBezTo>
                    <a:pt x="89" y="6"/>
                    <a:pt x="57" y="5"/>
                    <a:pt x="35" y="5"/>
                  </a:cubicBezTo>
                  <a:cubicBezTo>
                    <a:pt x="13" y="5"/>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282" y="1532"/>
              <a:ext cx="3585" cy="31"/>
            </a:xfrm>
            <a:custGeom>
              <a:avLst/>
              <a:gdLst>
                <a:gd name="T0" fmla="*/ 0 w 814"/>
                <a:gd name="T1" fmla="*/ 4 h 8"/>
                <a:gd name="T2" fmla="*/ 35 w 814"/>
                <a:gd name="T3" fmla="*/ 4 h 8"/>
                <a:gd name="T4" fmla="*/ 127 w 814"/>
                <a:gd name="T5" fmla="*/ 2 h 8"/>
                <a:gd name="T6" fmla="*/ 258 w 814"/>
                <a:gd name="T7" fmla="*/ 1 h 8"/>
                <a:gd name="T8" fmla="*/ 407 w 814"/>
                <a:gd name="T9" fmla="*/ 0 h 8"/>
                <a:gd name="T10" fmla="*/ 556 w 814"/>
                <a:gd name="T11" fmla="*/ 1 h 8"/>
                <a:gd name="T12" fmla="*/ 687 w 814"/>
                <a:gd name="T13" fmla="*/ 2 h 8"/>
                <a:gd name="T14" fmla="*/ 779 w 814"/>
                <a:gd name="T15" fmla="*/ 4 h 8"/>
                <a:gd name="T16" fmla="*/ 814 w 814"/>
                <a:gd name="T17" fmla="*/ 4 h 8"/>
                <a:gd name="T18" fmla="*/ 779 w 814"/>
                <a:gd name="T19" fmla="*/ 5 h 8"/>
                <a:gd name="T20" fmla="*/ 687 w 814"/>
                <a:gd name="T21" fmla="*/ 7 h 8"/>
                <a:gd name="T22" fmla="*/ 556 w 814"/>
                <a:gd name="T23" fmla="*/ 8 h 8"/>
                <a:gd name="T24" fmla="*/ 407 w 814"/>
                <a:gd name="T25" fmla="*/ 8 h 8"/>
                <a:gd name="T26" fmla="*/ 258 w 814"/>
                <a:gd name="T27" fmla="*/ 8 h 8"/>
                <a:gd name="T28" fmla="*/ 127 w 814"/>
                <a:gd name="T29" fmla="*/ 7 h 8"/>
                <a:gd name="T30" fmla="*/ 35 w 814"/>
                <a:gd name="T31" fmla="*/ 5 h 8"/>
                <a:gd name="T32" fmla="*/ 0 w 81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4" h="8">
                  <a:moveTo>
                    <a:pt x="0" y="4"/>
                  </a:moveTo>
                  <a:cubicBezTo>
                    <a:pt x="0" y="4"/>
                    <a:pt x="13" y="4"/>
                    <a:pt x="35" y="4"/>
                  </a:cubicBezTo>
                  <a:cubicBezTo>
                    <a:pt x="57" y="3"/>
                    <a:pt x="89" y="3"/>
                    <a:pt x="127" y="2"/>
                  </a:cubicBezTo>
                  <a:cubicBezTo>
                    <a:pt x="165" y="2"/>
                    <a:pt x="210" y="1"/>
                    <a:pt x="258" y="1"/>
                  </a:cubicBezTo>
                  <a:cubicBezTo>
                    <a:pt x="305" y="1"/>
                    <a:pt x="356" y="1"/>
                    <a:pt x="407" y="0"/>
                  </a:cubicBezTo>
                  <a:cubicBezTo>
                    <a:pt x="458" y="1"/>
                    <a:pt x="509" y="1"/>
                    <a:pt x="556" y="1"/>
                  </a:cubicBezTo>
                  <a:cubicBezTo>
                    <a:pt x="604" y="1"/>
                    <a:pt x="649" y="2"/>
                    <a:pt x="687" y="2"/>
                  </a:cubicBezTo>
                  <a:cubicBezTo>
                    <a:pt x="725" y="3"/>
                    <a:pt x="757" y="3"/>
                    <a:pt x="779" y="4"/>
                  </a:cubicBezTo>
                  <a:cubicBezTo>
                    <a:pt x="801" y="4"/>
                    <a:pt x="814" y="4"/>
                    <a:pt x="814" y="4"/>
                  </a:cubicBezTo>
                  <a:cubicBezTo>
                    <a:pt x="814" y="4"/>
                    <a:pt x="801" y="5"/>
                    <a:pt x="779" y="5"/>
                  </a:cubicBezTo>
                  <a:cubicBezTo>
                    <a:pt x="757" y="6"/>
                    <a:pt x="725" y="6"/>
                    <a:pt x="687" y="7"/>
                  </a:cubicBezTo>
                  <a:cubicBezTo>
                    <a:pt x="649" y="7"/>
                    <a:pt x="604" y="8"/>
                    <a:pt x="556" y="8"/>
                  </a:cubicBezTo>
                  <a:cubicBezTo>
                    <a:pt x="509" y="8"/>
                    <a:pt x="458" y="8"/>
                    <a:pt x="407" y="8"/>
                  </a:cubicBezTo>
                  <a:cubicBezTo>
                    <a:pt x="356" y="8"/>
                    <a:pt x="305" y="8"/>
                    <a:pt x="258" y="8"/>
                  </a:cubicBezTo>
                  <a:cubicBezTo>
                    <a:pt x="210" y="8"/>
                    <a:pt x="165" y="7"/>
                    <a:pt x="127" y="7"/>
                  </a:cubicBezTo>
                  <a:cubicBezTo>
                    <a:pt x="89" y="6"/>
                    <a:pt x="57" y="6"/>
                    <a:pt x="35" y="5"/>
                  </a:cubicBezTo>
                  <a:cubicBezTo>
                    <a:pt x="13" y="5"/>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2802" y="971"/>
              <a:ext cx="2545" cy="556"/>
            </a:xfrm>
            <a:custGeom>
              <a:avLst/>
              <a:gdLst>
                <a:gd name="T0" fmla="*/ 552 w 578"/>
                <a:gd name="T1" fmla="*/ 106 h 126"/>
                <a:gd name="T2" fmla="*/ 516 w 578"/>
                <a:gd name="T3" fmla="*/ 102 h 126"/>
                <a:gd name="T4" fmla="*/ 449 w 578"/>
                <a:gd name="T5" fmla="*/ 57 h 126"/>
                <a:gd name="T6" fmla="*/ 289 w 578"/>
                <a:gd name="T7" fmla="*/ 0 h 126"/>
                <a:gd name="T8" fmla="*/ 129 w 578"/>
                <a:gd name="T9" fmla="*/ 57 h 126"/>
                <a:gd name="T10" fmla="*/ 62 w 578"/>
                <a:gd name="T11" fmla="*/ 102 h 126"/>
                <a:gd name="T12" fmla="*/ 26 w 578"/>
                <a:gd name="T13" fmla="*/ 106 h 126"/>
                <a:gd name="T14" fmla="*/ 0 w 578"/>
                <a:gd name="T15" fmla="*/ 94 h 126"/>
                <a:gd name="T16" fmla="*/ 118 w 578"/>
                <a:gd name="T17" fmla="*/ 84 h 126"/>
                <a:gd name="T18" fmla="*/ 216 w 578"/>
                <a:gd name="T19" fmla="*/ 17 h 126"/>
                <a:gd name="T20" fmla="*/ 289 w 578"/>
                <a:gd name="T21" fmla="*/ 5 h 126"/>
                <a:gd name="T22" fmla="*/ 362 w 578"/>
                <a:gd name="T23" fmla="*/ 17 h 126"/>
                <a:gd name="T24" fmla="*/ 460 w 578"/>
                <a:gd name="T25" fmla="*/ 84 h 126"/>
                <a:gd name="T26" fmla="*/ 578 w 578"/>
                <a:gd name="T27" fmla="*/ 94 h 126"/>
                <a:gd name="T28" fmla="*/ 552 w 578"/>
                <a:gd name="T29"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8" h="126">
                  <a:moveTo>
                    <a:pt x="552" y="106"/>
                  </a:moveTo>
                  <a:cubicBezTo>
                    <a:pt x="543" y="108"/>
                    <a:pt x="530" y="107"/>
                    <a:pt x="516" y="102"/>
                  </a:cubicBezTo>
                  <a:cubicBezTo>
                    <a:pt x="497" y="94"/>
                    <a:pt x="472" y="76"/>
                    <a:pt x="449" y="57"/>
                  </a:cubicBezTo>
                  <a:cubicBezTo>
                    <a:pt x="391" y="9"/>
                    <a:pt x="337" y="0"/>
                    <a:pt x="289" y="0"/>
                  </a:cubicBezTo>
                  <a:cubicBezTo>
                    <a:pt x="241" y="0"/>
                    <a:pt x="187" y="9"/>
                    <a:pt x="129" y="57"/>
                  </a:cubicBezTo>
                  <a:cubicBezTo>
                    <a:pt x="106" y="76"/>
                    <a:pt x="81" y="94"/>
                    <a:pt x="62" y="102"/>
                  </a:cubicBezTo>
                  <a:cubicBezTo>
                    <a:pt x="48" y="107"/>
                    <a:pt x="35" y="108"/>
                    <a:pt x="26" y="106"/>
                  </a:cubicBezTo>
                  <a:cubicBezTo>
                    <a:pt x="20" y="105"/>
                    <a:pt x="15" y="104"/>
                    <a:pt x="0" y="94"/>
                  </a:cubicBezTo>
                  <a:cubicBezTo>
                    <a:pt x="25" y="126"/>
                    <a:pt x="74" y="123"/>
                    <a:pt x="118" y="84"/>
                  </a:cubicBezTo>
                  <a:cubicBezTo>
                    <a:pt x="138" y="66"/>
                    <a:pt x="161" y="38"/>
                    <a:pt x="216" y="17"/>
                  </a:cubicBezTo>
                  <a:cubicBezTo>
                    <a:pt x="226" y="14"/>
                    <a:pt x="257" y="5"/>
                    <a:pt x="289" y="5"/>
                  </a:cubicBezTo>
                  <a:cubicBezTo>
                    <a:pt x="321" y="5"/>
                    <a:pt x="352" y="14"/>
                    <a:pt x="362" y="17"/>
                  </a:cubicBezTo>
                  <a:cubicBezTo>
                    <a:pt x="417" y="38"/>
                    <a:pt x="440" y="66"/>
                    <a:pt x="460" y="84"/>
                  </a:cubicBezTo>
                  <a:cubicBezTo>
                    <a:pt x="504" y="123"/>
                    <a:pt x="553" y="126"/>
                    <a:pt x="578" y="94"/>
                  </a:cubicBezTo>
                  <a:cubicBezTo>
                    <a:pt x="563" y="104"/>
                    <a:pt x="558" y="105"/>
                    <a:pt x="552"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p:cNvSpPr txBox="1"/>
          <p:nvPr/>
        </p:nvSpPr>
        <p:spPr>
          <a:xfrm>
            <a:off x="3364918" y="3457136"/>
            <a:ext cx="5807209" cy="738664"/>
          </a:xfrm>
          <a:prstGeom prst="rect">
            <a:avLst/>
          </a:prstGeom>
          <a:noFill/>
        </p:spPr>
        <p:txBody>
          <a:bodyPr wrap="square" rtlCol="0">
            <a:spAutoFit/>
          </a:bodyPr>
          <a:lstStyle/>
          <a:p>
            <a:pPr algn="ctr"/>
            <a:r>
              <a:rPr lang="zh-CN" altLang="en-US" sz="4200" b="1" dirty="0">
                <a:solidFill>
                  <a:srgbClr val="F8D16D"/>
                </a:solidFill>
                <a:latin typeface="造字工房悦黑体验版纤细体" pitchFamily="50" charset="-122"/>
                <a:ea typeface="造字工房悦黑体验版纤细体" pitchFamily="50" charset="-122"/>
              </a:rPr>
              <a:t>欧式古典风格</a:t>
            </a:r>
            <a:r>
              <a:rPr lang="en-US" altLang="zh-CN" sz="4200" b="1" dirty="0" err="1">
                <a:solidFill>
                  <a:srgbClr val="F8D16D"/>
                </a:solidFill>
                <a:latin typeface="造字工房悦黑体验版纤细体" pitchFamily="50" charset="-122"/>
                <a:ea typeface="造字工房悦黑体验版纤细体" pitchFamily="50" charset="-122"/>
              </a:rPr>
              <a:t>ppt</a:t>
            </a:r>
            <a:r>
              <a:rPr lang="zh-CN" altLang="en-US" sz="4200" b="1" dirty="0">
                <a:solidFill>
                  <a:srgbClr val="F8D16D"/>
                </a:solidFill>
                <a:latin typeface="造字工房悦黑体验版纤细体" pitchFamily="50" charset="-122"/>
                <a:ea typeface="造字工房悦黑体验版纤细体" pitchFamily="50" charset="-122"/>
              </a:rPr>
              <a:t>模板</a:t>
            </a:r>
            <a:endParaRPr lang="zh-CN" altLang="en-US" sz="4200" b="1" dirty="0">
              <a:solidFill>
                <a:srgbClr val="F8D16D"/>
              </a:solidFill>
              <a:latin typeface="造字工房悦黑体验版纤细体" pitchFamily="50" charset="-122"/>
              <a:ea typeface="造字工房悦黑体验版纤细体" pitchFamily="50" charset="-122"/>
            </a:endParaRPr>
          </a:p>
        </p:txBody>
      </p:sp>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78406" y="6161020"/>
            <a:ext cx="609600" cy="609600"/>
          </a:xfrm>
          <a:prstGeom prst="rect">
            <a:avLst/>
          </a:prstGeom>
        </p:spPr>
      </p:pic>
    </p:spTree>
    <p:extLst>
      <p:ext uri="{BB962C8B-B14F-4D97-AF65-F5344CB8AC3E}">
        <p14:creationId xmlns:p14="http://schemas.microsoft.com/office/powerpoint/2010/main" val="119184623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1546224" y="4018783"/>
            <a:ext cx="3783013" cy="1200150"/>
            <a:chOff x="1539875" y="3908425"/>
            <a:chExt cx="3783013" cy="1200150"/>
          </a:xfrm>
        </p:grpSpPr>
        <p:sp>
          <p:nvSpPr>
            <p:cNvPr id="14" name="Freeform 5"/>
            <p:cNvSpPr>
              <a:spLocks noEditPoints="1"/>
            </p:cNvSpPr>
            <p:nvPr/>
          </p:nvSpPr>
          <p:spPr bwMode="auto">
            <a:xfrm>
              <a:off x="2230438" y="3921125"/>
              <a:ext cx="2020888" cy="830263"/>
            </a:xfrm>
            <a:custGeom>
              <a:avLst/>
              <a:gdLst>
                <a:gd name="T0" fmla="*/ 440 w 441"/>
                <a:gd name="T1" fmla="*/ 92 h 181"/>
                <a:gd name="T2" fmla="*/ 427 w 441"/>
                <a:gd name="T3" fmla="*/ 72 h 181"/>
                <a:gd name="T4" fmla="*/ 319 w 441"/>
                <a:gd name="T5" fmla="*/ 70 h 181"/>
                <a:gd name="T6" fmla="*/ 299 w 441"/>
                <a:gd name="T7" fmla="*/ 78 h 181"/>
                <a:gd name="T8" fmla="*/ 244 w 441"/>
                <a:gd name="T9" fmla="*/ 52 h 181"/>
                <a:gd name="T10" fmla="*/ 185 w 441"/>
                <a:gd name="T11" fmla="*/ 23 h 181"/>
                <a:gd name="T12" fmla="*/ 50 w 441"/>
                <a:gd name="T13" fmla="*/ 18 h 181"/>
                <a:gd name="T14" fmla="*/ 4 w 441"/>
                <a:gd name="T15" fmla="*/ 72 h 181"/>
                <a:gd name="T16" fmla="*/ 14 w 441"/>
                <a:gd name="T17" fmla="*/ 139 h 181"/>
                <a:gd name="T18" fmla="*/ 66 w 441"/>
                <a:gd name="T19" fmla="*/ 177 h 181"/>
                <a:gd name="T20" fmla="*/ 132 w 441"/>
                <a:gd name="T21" fmla="*/ 165 h 181"/>
                <a:gd name="T22" fmla="*/ 168 w 441"/>
                <a:gd name="T23" fmla="*/ 97 h 181"/>
                <a:gd name="T24" fmla="*/ 164 w 441"/>
                <a:gd name="T25" fmla="*/ 88 h 181"/>
                <a:gd name="T26" fmla="*/ 160 w 441"/>
                <a:gd name="T27" fmla="*/ 94 h 181"/>
                <a:gd name="T28" fmla="*/ 153 w 441"/>
                <a:gd name="T29" fmla="*/ 134 h 181"/>
                <a:gd name="T30" fmla="*/ 130 w 441"/>
                <a:gd name="T31" fmla="*/ 162 h 181"/>
                <a:gd name="T32" fmla="*/ 67 w 441"/>
                <a:gd name="T33" fmla="*/ 173 h 181"/>
                <a:gd name="T34" fmla="*/ 17 w 441"/>
                <a:gd name="T35" fmla="*/ 137 h 181"/>
                <a:gd name="T36" fmla="*/ 8 w 441"/>
                <a:gd name="T37" fmla="*/ 73 h 181"/>
                <a:gd name="T38" fmla="*/ 52 w 441"/>
                <a:gd name="T39" fmla="*/ 21 h 181"/>
                <a:gd name="T40" fmla="*/ 183 w 441"/>
                <a:gd name="T41" fmla="*/ 35 h 181"/>
                <a:gd name="T42" fmla="*/ 285 w 441"/>
                <a:gd name="T43" fmla="*/ 87 h 181"/>
                <a:gd name="T44" fmla="*/ 242 w 441"/>
                <a:gd name="T45" fmla="*/ 155 h 181"/>
                <a:gd name="T46" fmla="*/ 243 w 441"/>
                <a:gd name="T47" fmla="*/ 156 h 181"/>
                <a:gd name="T48" fmla="*/ 289 w 441"/>
                <a:gd name="T49" fmla="*/ 89 h 181"/>
                <a:gd name="T50" fmla="*/ 340 w 441"/>
                <a:gd name="T51" fmla="*/ 110 h 181"/>
                <a:gd name="T52" fmla="*/ 431 w 441"/>
                <a:gd name="T53" fmla="*/ 112 h 181"/>
                <a:gd name="T54" fmla="*/ 440 w 441"/>
                <a:gd name="T55" fmla="*/ 92 h 181"/>
                <a:gd name="T56" fmla="*/ 430 w 441"/>
                <a:gd name="T57" fmla="*/ 106 h 181"/>
                <a:gd name="T58" fmla="*/ 341 w 441"/>
                <a:gd name="T59" fmla="*/ 97 h 181"/>
                <a:gd name="T60" fmla="*/ 303 w 441"/>
                <a:gd name="T61" fmla="*/ 81 h 181"/>
                <a:gd name="T62" fmla="*/ 321 w 441"/>
                <a:gd name="T63" fmla="*/ 74 h 181"/>
                <a:gd name="T64" fmla="*/ 425 w 441"/>
                <a:gd name="T65" fmla="*/ 75 h 181"/>
                <a:gd name="T66" fmla="*/ 436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0" y="92"/>
                  </a:moveTo>
                  <a:cubicBezTo>
                    <a:pt x="440" y="85"/>
                    <a:pt x="435" y="78"/>
                    <a:pt x="427" y="72"/>
                  </a:cubicBezTo>
                  <a:cubicBezTo>
                    <a:pt x="408" y="59"/>
                    <a:pt x="367" y="53"/>
                    <a:pt x="319" y="70"/>
                  </a:cubicBezTo>
                  <a:cubicBezTo>
                    <a:pt x="312" y="72"/>
                    <a:pt x="305" y="75"/>
                    <a:pt x="299" y="78"/>
                  </a:cubicBezTo>
                  <a:cubicBezTo>
                    <a:pt x="281" y="70"/>
                    <a:pt x="262" y="60"/>
                    <a:pt x="244" y="52"/>
                  </a:cubicBezTo>
                  <a:cubicBezTo>
                    <a:pt x="221" y="40"/>
                    <a:pt x="200" y="29"/>
                    <a:pt x="185" y="23"/>
                  </a:cubicBezTo>
                  <a:cubicBezTo>
                    <a:pt x="133" y="2"/>
                    <a:pt x="85" y="0"/>
                    <a:pt x="50" y="18"/>
                  </a:cubicBezTo>
                  <a:cubicBezTo>
                    <a:pt x="27" y="29"/>
                    <a:pt x="11" y="48"/>
                    <a:pt x="4" y="72"/>
                  </a:cubicBezTo>
                  <a:cubicBezTo>
                    <a:pt x="0" y="88"/>
                    <a:pt x="0" y="115"/>
                    <a:pt x="14" y="139"/>
                  </a:cubicBezTo>
                  <a:cubicBezTo>
                    <a:pt x="25" y="158"/>
                    <a:pt x="43" y="171"/>
                    <a:pt x="66" y="177"/>
                  </a:cubicBezTo>
                  <a:cubicBezTo>
                    <a:pt x="83" y="181"/>
                    <a:pt x="110" y="180"/>
                    <a:pt x="132" y="165"/>
                  </a:cubicBezTo>
                  <a:cubicBezTo>
                    <a:pt x="153" y="152"/>
                    <a:pt x="168" y="122"/>
                    <a:pt x="168" y="97"/>
                  </a:cubicBezTo>
                  <a:cubicBezTo>
                    <a:pt x="168" y="94"/>
                    <a:pt x="168" y="89"/>
                    <a:pt x="164" y="88"/>
                  </a:cubicBezTo>
                  <a:cubicBezTo>
                    <a:pt x="161" y="87"/>
                    <a:pt x="160" y="92"/>
                    <a:pt x="160" y="94"/>
                  </a:cubicBezTo>
                  <a:cubicBezTo>
                    <a:pt x="160" y="108"/>
                    <a:pt x="160" y="121"/>
                    <a:pt x="153" y="134"/>
                  </a:cubicBezTo>
                  <a:cubicBezTo>
                    <a:pt x="148" y="145"/>
                    <a:pt x="140" y="155"/>
                    <a:pt x="130" y="162"/>
                  </a:cubicBezTo>
                  <a:cubicBezTo>
                    <a:pt x="109" y="176"/>
                    <a:pt x="83" y="177"/>
                    <a:pt x="67" y="173"/>
                  </a:cubicBezTo>
                  <a:cubicBezTo>
                    <a:pt x="45" y="168"/>
                    <a:pt x="28" y="156"/>
                    <a:pt x="17" y="137"/>
                  </a:cubicBezTo>
                  <a:cubicBezTo>
                    <a:pt x="4" y="114"/>
                    <a:pt x="4" y="88"/>
                    <a:pt x="8" y="73"/>
                  </a:cubicBezTo>
                  <a:cubicBezTo>
                    <a:pt x="15" y="50"/>
                    <a:pt x="30" y="32"/>
                    <a:pt x="52" y="21"/>
                  </a:cubicBezTo>
                  <a:cubicBezTo>
                    <a:pt x="85" y="4"/>
                    <a:pt x="132" y="14"/>
                    <a:pt x="183" y="35"/>
                  </a:cubicBezTo>
                  <a:cubicBezTo>
                    <a:pt x="198" y="41"/>
                    <a:pt x="268" y="78"/>
                    <a:pt x="285" y="87"/>
                  </a:cubicBezTo>
                  <a:cubicBezTo>
                    <a:pt x="253" y="106"/>
                    <a:pt x="243" y="130"/>
                    <a:pt x="242" y="155"/>
                  </a:cubicBezTo>
                  <a:cubicBezTo>
                    <a:pt x="242" y="159"/>
                    <a:pt x="243" y="160"/>
                    <a:pt x="243" y="156"/>
                  </a:cubicBezTo>
                  <a:cubicBezTo>
                    <a:pt x="245" y="131"/>
                    <a:pt x="258" y="105"/>
                    <a:pt x="289" y="89"/>
                  </a:cubicBezTo>
                  <a:cubicBezTo>
                    <a:pt x="304" y="96"/>
                    <a:pt x="327" y="106"/>
                    <a:pt x="340" y="110"/>
                  </a:cubicBezTo>
                  <a:cubicBezTo>
                    <a:pt x="386" y="127"/>
                    <a:pt x="417" y="123"/>
                    <a:pt x="431" y="112"/>
                  </a:cubicBezTo>
                  <a:cubicBezTo>
                    <a:pt x="439" y="107"/>
                    <a:pt x="441" y="100"/>
                    <a:pt x="440" y="92"/>
                  </a:cubicBezTo>
                  <a:close/>
                  <a:moveTo>
                    <a:pt x="430" y="106"/>
                  </a:moveTo>
                  <a:cubicBezTo>
                    <a:pt x="423" y="112"/>
                    <a:pt x="401" y="118"/>
                    <a:pt x="341" y="97"/>
                  </a:cubicBezTo>
                  <a:cubicBezTo>
                    <a:pt x="330" y="92"/>
                    <a:pt x="317" y="87"/>
                    <a:pt x="303" y="81"/>
                  </a:cubicBezTo>
                  <a:cubicBezTo>
                    <a:pt x="309" y="78"/>
                    <a:pt x="314" y="76"/>
                    <a:pt x="321" y="74"/>
                  </a:cubicBezTo>
                  <a:cubicBezTo>
                    <a:pt x="367" y="58"/>
                    <a:pt x="407" y="63"/>
                    <a:pt x="425" y="75"/>
                  </a:cubicBezTo>
                  <a:cubicBezTo>
                    <a:pt x="432" y="80"/>
                    <a:pt x="436" y="86"/>
                    <a:pt x="436" y="92"/>
                  </a:cubicBezTo>
                  <a:cubicBezTo>
                    <a:pt x="437" y="98"/>
                    <a:pt x="435" y="103"/>
                    <a:pt x="430" y="10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noEditPoints="1"/>
            </p:cNvSpPr>
            <p:nvPr/>
          </p:nvSpPr>
          <p:spPr bwMode="auto">
            <a:xfrm>
              <a:off x="1539875" y="3908425"/>
              <a:ext cx="3783013" cy="1200150"/>
            </a:xfrm>
            <a:custGeom>
              <a:avLst/>
              <a:gdLst>
                <a:gd name="T0" fmla="*/ 817 w 826"/>
                <a:gd name="T1" fmla="*/ 142 h 262"/>
                <a:gd name="T2" fmla="*/ 780 w 826"/>
                <a:gd name="T3" fmla="*/ 138 h 262"/>
                <a:gd name="T4" fmla="*/ 772 w 826"/>
                <a:gd name="T5" fmla="*/ 141 h 262"/>
                <a:gd name="T6" fmla="*/ 774 w 826"/>
                <a:gd name="T7" fmla="*/ 102 h 262"/>
                <a:gd name="T8" fmla="*/ 718 w 826"/>
                <a:gd name="T9" fmla="*/ 90 h 262"/>
                <a:gd name="T10" fmla="*/ 714 w 826"/>
                <a:gd name="T11" fmla="*/ 100 h 262"/>
                <a:gd name="T12" fmla="*/ 723 w 826"/>
                <a:gd name="T13" fmla="*/ 104 h 262"/>
                <a:gd name="T14" fmla="*/ 725 w 826"/>
                <a:gd name="T15" fmla="*/ 91 h 262"/>
                <a:gd name="T16" fmla="*/ 738 w 826"/>
                <a:gd name="T17" fmla="*/ 85 h 262"/>
                <a:gd name="T18" fmla="*/ 749 w 826"/>
                <a:gd name="T19" fmla="*/ 88 h 262"/>
                <a:gd name="T20" fmla="*/ 768 w 826"/>
                <a:gd name="T21" fmla="*/ 108 h 262"/>
                <a:gd name="T22" fmla="*/ 767 w 826"/>
                <a:gd name="T23" fmla="*/ 141 h 262"/>
                <a:gd name="T24" fmla="*/ 719 w 826"/>
                <a:gd name="T25" fmla="*/ 162 h 262"/>
                <a:gd name="T26" fmla="*/ 748 w 826"/>
                <a:gd name="T27" fmla="*/ 144 h 262"/>
                <a:gd name="T28" fmla="*/ 746 w 826"/>
                <a:gd name="T29" fmla="*/ 134 h 262"/>
                <a:gd name="T30" fmla="*/ 739 w 826"/>
                <a:gd name="T31" fmla="*/ 142 h 262"/>
                <a:gd name="T32" fmla="*/ 724 w 826"/>
                <a:gd name="T33" fmla="*/ 158 h 262"/>
                <a:gd name="T34" fmla="*/ 699 w 826"/>
                <a:gd name="T35" fmla="*/ 155 h 262"/>
                <a:gd name="T36" fmla="*/ 684 w 826"/>
                <a:gd name="T37" fmla="*/ 145 h 262"/>
                <a:gd name="T38" fmla="*/ 666 w 826"/>
                <a:gd name="T39" fmla="*/ 126 h 262"/>
                <a:gd name="T40" fmla="*/ 671 w 826"/>
                <a:gd name="T41" fmla="*/ 118 h 262"/>
                <a:gd name="T42" fmla="*/ 680 w 826"/>
                <a:gd name="T43" fmla="*/ 87 h 262"/>
                <a:gd name="T44" fmla="*/ 667 w 826"/>
                <a:gd name="T45" fmla="*/ 74 h 262"/>
                <a:gd name="T46" fmla="*/ 651 w 826"/>
                <a:gd name="T47" fmla="*/ 87 h 262"/>
                <a:gd name="T48" fmla="*/ 661 w 826"/>
                <a:gd name="T49" fmla="*/ 126 h 262"/>
                <a:gd name="T50" fmla="*/ 642 w 826"/>
                <a:gd name="T51" fmla="*/ 146 h 262"/>
                <a:gd name="T52" fmla="*/ 573 w 826"/>
                <a:gd name="T53" fmla="*/ 155 h 262"/>
                <a:gd name="T54" fmla="*/ 513 w 826"/>
                <a:gd name="T55" fmla="*/ 140 h 262"/>
                <a:gd name="T56" fmla="*/ 397 w 826"/>
                <a:gd name="T57" fmla="*/ 87 h 262"/>
                <a:gd name="T58" fmla="*/ 293 w 826"/>
                <a:gd name="T59" fmla="*/ 37 h 262"/>
                <a:gd name="T60" fmla="*/ 167 w 826"/>
                <a:gd name="T61" fmla="*/ 2 h 262"/>
                <a:gd name="T62" fmla="*/ 55 w 826"/>
                <a:gd name="T63" fmla="*/ 32 h 262"/>
                <a:gd name="T64" fmla="*/ 7 w 826"/>
                <a:gd name="T65" fmla="*/ 154 h 262"/>
                <a:gd name="T66" fmla="*/ 83 w 826"/>
                <a:gd name="T67" fmla="*/ 251 h 262"/>
                <a:gd name="T68" fmla="*/ 117 w 826"/>
                <a:gd name="T69" fmla="*/ 252 h 262"/>
                <a:gd name="T70" fmla="*/ 108 w 826"/>
                <a:gd name="T71" fmla="*/ 249 h 262"/>
                <a:gd name="T72" fmla="*/ 84 w 826"/>
                <a:gd name="T73" fmla="*/ 248 h 262"/>
                <a:gd name="T74" fmla="*/ 10 w 826"/>
                <a:gd name="T75" fmla="*/ 153 h 262"/>
                <a:gd name="T76" fmla="*/ 60 w 826"/>
                <a:gd name="T77" fmla="*/ 37 h 262"/>
                <a:gd name="T78" fmla="*/ 155 w 826"/>
                <a:gd name="T79" fmla="*/ 13 h 262"/>
                <a:gd name="T80" fmla="*/ 200 w 826"/>
                <a:gd name="T81" fmla="*/ 19 h 262"/>
                <a:gd name="T82" fmla="*/ 384 w 826"/>
                <a:gd name="T83" fmla="*/ 94 h 262"/>
                <a:gd name="T84" fmla="*/ 581 w 826"/>
                <a:gd name="T85" fmla="*/ 163 h 262"/>
                <a:gd name="T86" fmla="*/ 636 w 826"/>
                <a:gd name="T87" fmla="*/ 154 h 262"/>
                <a:gd name="T88" fmla="*/ 664 w 826"/>
                <a:gd name="T89" fmla="*/ 129 h 262"/>
                <a:gd name="T90" fmla="*/ 682 w 826"/>
                <a:gd name="T91" fmla="*/ 149 h 262"/>
                <a:gd name="T92" fmla="*/ 734 w 826"/>
                <a:gd name="T93" fmla="*/ 171 h 262"/>
                <a:gd name="T94" fmla="*/ 784 w 826"/>
                <a:gd name="T95" fmla="*/ 158 h 262"/>
                <a:gd name="T96" fmla="*/ 806 w 826"/>
                <a:gd name="T97" fmla="*/ 143 h 262"/>
                <a:gd name="T98" fmla="*/ 819 w 826"/>
                <a:gd name="T99" fmla="*/ 149 h 262"/>
                <a:gd name="T100" fmla="*/ 814 w 826"/>
                <a:gd name="T101" fmla="*/ 161 h 262"/>
                <a:gd name="T102" fmla="*/ 817 w 826"/>
                <a:gd name="T103" fmla="*/ 166 h 262"/>
                <a:gd name="T104" fmla="*/ 823 w 826"/>
                <a:gd name="T105" fmla="*/ 160 h 262"/>
                <a:gd name="T106" fmla="*/ 817 w 826"/>
                <a:gd name="T107" fmla="*/ 142 h 262"/>
                <a:gd name="T108" fmla="*/ 664 w 826"/>
                <a:gd name="T109" fmla="*/ 122 h 262"/>
                <a:gd name="T110" fmla="*/ 654 w 826"/>
                <a:gd name="T111" fmla="*/ 88 h 262"/>
                <a:gd name="T112" fmla="*/ 666 w 826"/>
                <a:gd name="T113" fmla="*/ 78 h 262"/>
                <a:gd name="T114" fmla="*/ 666 w 826"/>
                <a:gd name="T115" fmla="*/ 78 h 262"/>
                <a:gd name="T116" fmla="*/ 676 w 826"/>
                <a:gd name="T117" fmla="*/ 88 h 262"/>
                <a:gd name="T118" fmla="*/ 668 w 826"/>
                <a:gd name="T119" fmla="*/ 116 h 262"/>
                <a:gd name="T120" fmla="*/ 664 w 826"/>
                <a:gd name="T121" fmla="*/ 12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6" h="262">
                  <a:moveTo>
                    <a:pt x="817" y="142"/>
                  </a:moveTo>
                  <a:cubicBezTo>
                    <a:pt x="807" y="134"/>
                    <a:pt x="792" y="135"/>
                    <a:pt x="780" y="138"/>
                  </a:cubicBezTo>
                  <a:cubicBezTo>
                    <a:pt x="777" y="139"/>
                    <a:pt x="775" y="140"/>
                    <a:pt x="772" y="141"/>
                  </a:cubicBezTo>
                  <a:cubicBezTo>
                    <a:pt x="780" y="130"/>
                    <a:pt x="781" y="115"/>
                    <a:pt x="774" y="102"/>
                  </a:cubicBezTo>
                  <a:cubicBezTo>
                    <a:pt x="765" y="83"/>
                    <a:pt x="737" y="71"/>
                    <a:pt x="718" y="90"/>
                  </a:cubicBezTo>
                  <a:cubicBezTo>
                    <a:pt x="715" y="93"/>
                    <a:pt x="713" y="96"/>
                    <a:pt x="714" y="100"/>
                  </a:cubicBezTo>
                  <a:cubicBezTo>
                    <a:pt x="715" y="103"/>
                    <a:pt x="719" y="106"/>
                    <a:pt x="723" y="104"/>
                  </a:cubicBezTo>
                  <a:cubicBezTo>
                    <a:pt x="727" y="101"/>
                    <a:pt x="722" y="95"/>
                    <a:pt x="725" y="91"/>
                  </a:cubicBezTo>
                  <a:cubicBezTo>
                    <a:pt x="727" y="87"/>
                    <a:pt x="733" y="85"/>
                    <a:pt x="738" y="85"/>
                  </a:cubicBezTo>
                  <a:cubicBezTo>
                    <a:pt x="742" y="85"/>
                    <a:pt x="745" y="86"/>
                    <a:pt x="749" y="88"/>
                  </a:cubicBezTo>
                  <a:cubicBezTo>
                    <a:pt x="758" y="91"/>
                    <a:pt x="765" y="100"/>
                    <a:pt x="768" y="108"/>
                  </a:cubicBezTo>
                  <a:cubicBezTo>
                    <a:pt x="772" y="116"/>
                    <a:pt x="773" y="130"/>
                    <a:pt x="767" y="141"/>
                  </a:cubicBezTo>
                  <a:cubicBezTo>
                    <a:pt x="759" y="153"/>
                    <a:pt x="740" y="165"/>
                    <a:pt x="719" y="162"/>
                  </a:cubicBezTo>
                  <a:cubicBezTo>
                    <a:pt x="734" y="160"/>
                    <a:pt x="742" y="152"/>
                    <a:pt x="748" y="144"/>
                  </a:cubicBezTo>
                  <a:cubicBezTo>
                    <a:pt x="751" y="140"/>
                    <a:pt x="751" y="135"/>
                    <a:pt x="746" y="134"/>
                  </a:cubicBezTo>
                  <a:cubicBezTo>
                    <a:pt x="741" y="134"/>
                    <a:pt x="740" y="139"/>
                    <a:pt x="739" y="142"/>
                  </a:cubicBezTo>
                  <a:cubicBezTo>
                    <a:pt x="736" y="149"/>
                    <a:pt x="730" y="154"/>
                    <a:pt x="724" y="158"/>
                  </a:cubicBezTo>
                  <a:cubicBezTo>
                    <a:pt x="715" y="162"/>
                    <a:pt x="707" y="158"/>
                    <a:pt x="699" y="155"/>
                  </a:cubicBezTo>
                  <a:cubicBezTo>
                    <a:pt x="693" y="152"/>
                    <a:pt x="690" y="149"/>
                    <a:pt x="684" y="145"/>
                  </a:cubicBezTo>
                  <a:cubicBezTo>
                    <a:pt x="679" y="142"/>
                    <a:pt x="671" y="133"/>
                    <a:pt x="666" y="126"/>
                  </a:cubicBezTo>
                  <a:cubicBezTo>
                    <a:pt x="668" y="123"/>
                    <a:pt x="669" y="120"/>
                    <a:pt x="671" y="118"/>
                  </a:cubicBezTo>
                  <a:cubicBezTo>
                    <a:pt x="678" y="105"/>
                    <a:pt x="681" y="95"/>
                    <a:pt x="680" y="87"/>
                  </a:cubicBezTo>
                  <a:cubicBezTo>
                    <a:pt x="678" y="80"/>
                    <a:pt x="673" y="75"/>
                    <a:pt x="667" y="74"/>
                  </a:cubicBezTo>
                  <a:cubicBezTo>
                    <a:pt x="660" y="74"/>
                    <a:pt x="653" y="78"/>
                    <a:pt x="651" y="87"/>
                  </a:cubicBezTo>
                  <a:cubicBezTo>
                    <a:pt x="647" y="98"/>
                    <a:pt x="653" y="113"/>
                    <a:pt x="661" y="126"/>
                  </a:cubicBezTo>
                  <a:cubicBezTo>
                    <a:pt x="656" y="134"/>
                    <a:pt x="650" y="141"/>
                    <a:pt x="642" y="146"/>
                  </a:cubicBezTo>
                  <a:cubicBezTo>
                    <a:pt x="626" y="156"/>
                    <a:pt x="604" y="158"/>
                    <a:pt x="573" y="155"/>
                  </a:cubicBezTo>
                  <a:cubicBezTo>
                    <a:pt x="553" y="152"/>
                    <a:pt x="533" y="146"/>
                    <a:pt x="513" y="140"/>
                  </a:cubicBezTo>
                  <a:cubicBezTo>
                    <a:pt x="473" y="127"/>
                    <a:pt x="435" y="106"/>
                    <a:pt x="397" y="87"/>
                  </a:cubicBezTo>
                  <a:cubicBezTo>
                    <a:pt x="362" y="70"/>
                    <a:pt x="328" y="53"/>
                    <a:pt x="293" y="37"/>
                  </a:cubicBezTo>
                  <a:cubicBezTo>
                    <a:pt x="253" y="19"/>
                    <a:pt x="211" y="5"/>
                    <a:pt x="167" y="2"/>
                  </a:cubicBezTo>
                  <a:cubicBezTo>
                    <a:pt x="124" y="0"/>
                    <a:pt x="86" y="10"/>
                    <a:pt x="55" y="32"/>
                  </a:cubicBezTo>
                  <a:cubicBezTo>
                    <a:pt x="18" y="59"/>
                    <a:pt x="0" y="106"/>
                    <a:pt x="7" y="154"/>
                  </a:cubicBezTo>
                  <a:cubicBezTo>
                    <a:pt x="14" y="198"/>
                    <a:pt x="42" y="234"/>
                    <a:pt x="83" y="251"/>
                  </a:cubicBezTo>
                  <a:cubicBezTo>
                    <a:pt x="94" y="256"/>
                    <a:pt x="118" y="262"/>
                    <a:pt x="117" y="252"/>
                  </a:cubicBezTo>
                  <a:cubicBezTo>
                    <a:pt x="117" y="248"/>
                    <a:pt x="111" y="248"/>
                    <a:pt x="108" y="249"/>
                  </a:cubicBezTo>
                  <a:cubicBezTo>
                    <a:pt x="100" y="251"/>
                    <a:pt x="94" y="252"/>
                    <a:pt x="84" y="248"/>
                  </a:cubicBezTo>
                  <a:cubicBezTo>
                    <a:pt x="44" y="231"/>
                    <a:pt x="17" y="196"/>
                    <a:pt x="10" y="153"/>
                  </a:cubicBezTo>
                  <a:cubicBezTo>
                    <a:pt x="3" y="108"/>
                    <a:pt x="22" y="65"/>
                    <a:pt x="60" y="37"/>
                  </a:cubicBezTo>
                  <a:cubicBezTo>
                    <a:pt x="85" y="19"/>
                    <a:pt x="117" y="11"/>
                    <a:pt x="155" y="13"/>
                  </a:cubicBezTo>
                  <a:cubicBezTo>
                    <a:pt x="170" y="13"/>
                    <a:pt x="185" y="16"/>
                    <a:pt x="200" y="19"/>
                  </a:cubicBezTo>
                  <a:cubicBezTo>
                    <a:pt x="265" y="34"/>
                    <a:pt x="325" y="65"/>
                    <a:pt x="384" y="94"/>
                  </a:cubicBezTo>
                  <a:cubicBezTo>
                    <a:pt x="444" y="124"/>
                    <a:pt x="514" y="160"/>
                    <a:pt x="581" y="163"/>
                  </a:cubicBezTo>
                  <a:cubicBezTo>
                    <a:pt x="603" y="164"/>
                    <a:pt x="622" y="161"/>
                    <a:pt x="636" y="154"/>
                  </a:cubicBezTo>
                  <a:cubicBezTo>
                    <a:pt x="647" y="148"/>
                    <a:pt x="656" y="140"/>
                    <a:pt x="664" y="129"/>
                  </a:cubicBezTo>
                  <a:cubicBezTo>
                    <a:pt x="668" y="136"/>
                    <a:pt x="677" y="145"/>
                    <a:pt x="682" y="149"/>
                  </a:cubicBezTo>
                  <a:cubicBezTo>
                    <a:pt x="692" y="157"/>
                    <a:pt x="711" y="170"/>
                    <a:pt x="734" y="171"/>
                  </a:cubicBezTo>
                  <a:cubicBezTo>
                    <a:pt x="754" y="172"/>
                    <a:pt x="770" y="168"/>
                    <a:pt x="784" y="158"/>
                  </a:cubicBezTo>
                  <a:cubicBezTo>
                    <a:pt x="791" y="154"/>
                    <a:pt x="797" y="144"/>
                    <a:pt x="806" y="143"/>
                  </a:cubicBezTo>
                  <a:cubicBezTo>
                    <a:pt x="810" y="142"/>
                    <a:pt x="817" y="145"/>
                    <a:pt x="819" y="149"/>
                  </a:cubicBezTo>
                  <a:cubicBezTo>
                    <a:pt x="822" y="155"/>
                    <a:pt x="814" y="155"/>
                    <a:pt x="814" y="161"/>
                  </a:cubicBezTo>
                  <a:cubicBezTo>
                    <a:pt x="813" y="163"/>
                    <a:pt x="815" y="166"/>
                    <a:pt x="817" y="166"/>
                  </a:cubicBezTo>
                  <a:cubicBezTo>
                    <a:pt x="820" y="166"/>
                    <a:pt x="822" y="163"/>
                    <a:pt x="823" y="160"/>
                  </a:cubicBezTo>
                  <a:cubicBezTo>
                    <a:pt x="826" y="153"/>
                    <a:pt x="822" y="147"/>
                    <a:pt x="817" y="142"/>
                  </a:cubicBezTo>
                  <a:close/>
                  <a:moveTo>
                    <a:pt x="664" y="122"/>
                  </a:moveTo>
                  <a:cubicBezTo>
                    <a:pt x="656" y="111"/>
                    <a:pt x="652" y="97"/>
                    <a:pt x="654" y="88"/>
                  </a:cubicBezTo>
                  <a:cubicBezTo>
                    <a:pt x="656" y="81"/>
                    <a:pt x="661" y="78"/>
                    <a:pt x="666" y="78"/>
                  </a:cubicBezTo>
                  <a:cubicBezTo>
                    <a:pt x="666" y="78"/>
                    <a:pt x="666" y="78"/>
                    <a:pt x="666" y="78"/>
                  </a:cubicBezTo>
                  <a:cubicBezTo>
                    <a:pt x="670" y="79"/>
                    <a:pt x="675" y="81"/>
                    <a:pt x="676" y="88"/>
                  </a:cubicBezTo>
                  <a:cubicBezTo>
                    <a:pt x="677" y="95"/>
                    <a:pt x="674" y="104"/>
                    <a:pt x="668" y="116"/>
                  </a:cubicBezTo>
                  <a:cubicBezTo>
                    <a:pt x="666" y="118"/>
                    <a:pt x="665" y="120"/>
                    <a:pt x="664" y="12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2939256" y="1951458"/>
            <a:ext cx="855663" cy="760413"/>
            <a:chOff x="3009900" y="2197100"/>
            <a:chExt cx="855663" cy="760413"/>
          </a:xfrm>
        </p:grpSpPr>
        <p:sp>
          <p:nvSpPr>
            <p:cNvPr id="16" name="Freeform 7"/>
            <p:cNvSpPr>
              <a:spLocks/>
            </p:cNvSpPr>
            <p:nvPr/>
          </p:nvSpPr>
          <p:spPr bwMode="auto">
            <a:xfrm>
              <a:off x="3294063" y="2371725"/>
              <a:ext cx="292100" cy="320675"/>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p:cNvSpPr>
              <a:spLocks/>
            </p:cNvSpPr>
            <p:nvPr/>
          </p:nvSpPr>
          <p:spPr bwMode="auto">
            <a:xfrm>
              <a:off x="3367088" y="2197100"/>
              <a:ext cx="146050" cy="211138"/>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noEditPoints="1"/>
            </p:cNvSpPr>
            <p:nvPr/>
          </p:nvSpPr>
          <p:spPr bwMode="auto">
            <a:xfrm>
              <a:off x="3009900" y="2435225"/>
              <a:ext cx="855663" cy="522288"/>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文本框 35"/>
          <p:cNvSpPr txBox="1"/>
          <p:nvPr/>
        </p:nvSpPr>
        <p:spPr>
          <a:xfrm>
            <a:off x="2142462" y="2600777"/>
            <a:ext cx="2449250" cy="1446550"/>
          </a:xfrm>
          <a:prstGeom prst="rect">
            <a:avLst/>
          </a:prstGeom>
          <a:noFill/>
        </p:spPr>
        <p:txBody>
          <a:bodyPr wrap="square" rtlCol="0">
            <a:spAutoFit/>
          </a:bodyPr>
          <a:lstStyle/>
          <a:p>
            <a:r>
              <a:rPr lang="en-US" altLang="zh-CN" sz="8800" dirty="0">
                <a:solidFill>
                  <a:srgbClr val="F8D16D"/>
                </a:solidFill>
                <a:latin typeface="Palace Script MT" panose="030303020206070C0B05" pitchFamily="66" charset="0"/>
              </a:rPr>
              <a:t>Content</a:t>
            </a:r>
            <a:endParaRPr lang="zh-CN" altLang="en-US" sz="8800" dirty="0">
              <a:solidFill>
                <a:srgbClr val="F8D16D"/>
              </a:solidFill>
              <a:latin typeface="Palace Script MT" panose="030303020206070C0B05" pitchFamily="66" charset="0"/>
            </a:endParaRPr>
          </a:p>
        </p:txBody>
      </p:sp>
      <p:sp>
        <p:nvSpPr>
          <p:cNvPr id="26" name="Freeform 13"/>
          <p:cNvSpPr>
            <a:spLocks noEditPoints="1"/>
          </p:cNvSpPr>
          <p:nvPr/>
        </p:nvSpPr>
        <p:spPr bwMode="auto">
          <a:xfrm>
            <a:off x="6974797" y="2129679"/>
            <a:ext cx="375064" cy="380580"/>
          </a:xfrm>
          <a:custGeom>
            <a:avLst/>
            <a:gdLst>
              <a:gd name="T0" fmla="*/ 57 w 68"/>
              <a:gd name="T1" fmla="*/ 32 h 69"/>
              <a:gd name="T2" fmla="*/ 55 w 68"/>
              <a:gd name="T3" fmla="*/ 33 h 69"/>
              <a:gd name="T4" fmla="*/ 54 w 68"/>
              <a:gd name="T5" fmla="*/ 35 h 69"/>
              <a:gd name="T6" fmla="*/ 54 w 68"/>
              <a:gd name="T7" fmla="*/ 38 h 69"/>
              <a:gd name="T8" fmla="*/ 55 w 68"/>
              <a:gd name="T9" fmla="*/ 44 h 69"/>
              <a:gd name="T10" fmla="*/ 51 w 68"/>
              <a:gd name="T11" fmla="*/ 58 h 69"/>
              <a:gd name="T12" fmla="*/ 56 w 68"/>
              <a:gd name="T13" fmla="*/ 62 h 69"/>
              <a:gd name="T14" fmla="*/ 62 w 68"/>
              <a:gd name="T15" fmla="*/ 66 h 69"/>
              <a:gd name="T16" fmla="*/ 68 w 68"/>
              <a:gd name="T17" fmla="*/ 67 h 69"/>
              <a:gd name="T18" fmla="*/ 68 w 68"/>
              <a:gd name="T19" fmla="*/ 68 h 69"/>
              <a:gd name="T20" fmla="*/ 66 w 68"/>
              <a:gd name="T21" fmla="*/ 68 h 69"/>
              <a:gd name="T22" fmla="*/ 64 w 68"/>
              <a:gd name="T23" fmla="*/ 68 h 69"/>
              <a:gd name="T24" fmla="*/ 62 w 68"/>
              <a:gd name="T25" fmla="*/ 68 h 69"/>
              <a:gd name="T26" fmla="*/ 59 w 68"/>
              <a:gd name="T27" fmla="*/ 68 h 69"/>
              <a:gd name="T28" fmla="*/ 56 w 68"/>
              <a:gd name="T29" fmla="*/ 67 h 69"/>
              <a:gd name="T30" fmla="*/ 53 w 68"/>
              <a:gd name="T31" fmla="*/ 66 h 69"/>
              <a:gd name="T32" fmla="*/ 47 w 68"/>
              <a:gd name="T33" fmla="*/ 63 h 69"/>
              <a:gd name="T34" fmla="*/ 29 w 68"/>
              <a:gd name="T35" fmla="*/ 69 h 69"/>
              <a:gd name="T36" fmla="*/ 8 w 68"/>
              <a:gd name="T37" fmla="*/ 63 h 69"/>
              <a:gd name="T38" fmla="*/ 0 w 68"/>
              <a:gd name="T39" fmla="*/ 47 h 69"/>
              <a:gd name="T40" fmla="*/ 12 w 68"/>
              <a:gd name="T41" fmla="*/ 29 h 69"/>
              <a:gd name="T42" fmla="*/ 8 w 68"/>
              <a:gd name="T43" fmla="*/ 16 h 69"/>
              <a:gd name="T44" fmla="*/ 13 w 68"/>
              <a:gd name="T45" fmla="*/ 5 h 69"/>
              <a:gd name="T46" fmla="*/ 27 w 68"/>
              <a:gd name="T47" fmla="*/ 0 h 69"/>
              <a:gd name="T48" fmla="*/ 37 w 68"/>
              <a:gd name="T49" fmla="*/ 2 h 69"/>
              <a:gd name="T50" fmla="*/ 44 w 68"/>
              <a:gd name="T51" fmla="*/ 7 h 69"/>
              <a:gd name="T52" fmla="*/ 42 w 68"/>
              <a:gd name="T53" fmla="*/ 17 h 69"/>
              <a:gd name="T54" fmla="*/ 41 w 68"/>
              <a:gd name="T55" fmla="*/ 17 h 69"/>
              <a:gd name="T56" fmla="*/ 37 w 68"/>
              <a:gd name="T57" fmla="*/ 7 h 69"/>
              <a:gd name="T58" fmla="*/ 28 w 68"/>
              <a:gd name="T59" fmla="*/ 3 h 69"/>
              <a:gd name="T60" fmla="*/ 18 w 68"/>
              <a:gd name="T61" fmla="*/ 7 h 69"/>
              <a:gd name="T62" fmla="*/ 15 w 68"/>
              <a:gd name="T63" fmla="*/ 16 h 69"/>
              <a:gd name="T64" fmla="*/ 18 w 68"/>
              <a:gd name="T65" fmla="*/ 27 h 69"/>
              <a:gd name="T66" fmla="*/ 32 w 68"/>
              <a:gd name="T67" fmla="*/ 41 h 69"/>
              <a:gd name="T68" fmla="*/ 47 w 68"/>
              <a:gd name="T69" fmla="*/ 55 h 69"/>
              <a:gd name="T70" fmla="*/ 49 w 68"/>
              <a:gd name="T71" fmla="*/ 45 h 69"/>
              <a:gd name="T72" fmla="*/ 47 w 68"/>
              <a:gd name="T73" fmla="*/ 37 h 69"/>
              <a:gd name="T74" fmla="*/ 41 w 68"/>
              <a:gd name="T75" fmla="*/ 32 h 69"/>
              <a:gd name="T76" fmla="*/ 40 w 68"/>
              <a:gd name="T77" fmla="*/ 32 h 69"/>
              <a:gd name="T78" fmla="*/ 40 w 68"/>
              <a:gd name="T79" fmla="*/ 31 h 69"/>
              <a:gd name="T80" fmla="*/ 59 w 68"/>
              <a:gd name="T81" fmla="*/ 31 h 69"/>
              <a:gd name="T82" fmla="*/ 59 w 68"/>
              <a:gd name="T83" fmla="*/ 32 h 69"/>
              <a:gd name="T84" fmla="*/ 57 w 68"/>
              <a:gd name="T85" fmla="*/ 32 h 69"/>
              <a:gd name="T86" fmla="*/ 44 w 68"/>
              <a:gd name="T87" fmla="*/ 60 h 69"/>
              <a:gd name="T88" fmla="*/ 13 w 68"/>
              <a:gd name="T89" fmla="*/ 31 h 69"/>
              <a:gd name="T90" fmla="*/ 7 w 68"/>
              <a:gd name="T91" fmla="*/ 46 h 69"/>
              <a:gd name="T92" fmla="*/ 13 w 68"/>
              <a:gd name="T93" fmla="*/ 61 h 69"/>
              <a:gd name="T94" fmla="*/ 29 w 68"/>
              <a:gd name="T95" fmla="*/ 66 h 69"/>
              <a:gd name="T96" fmla="*/ 44 w 68"/>
              <a:gd name="T97"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57" y="32"/>
                </a:moveTo>
                <a:cubicBezTo>
                  <a:pt x="56" y="32"/>
                  <a:pt x="55" y="33"/>
                  <a:pt x="55" y="33"/>
                </a:cubicBezTo>
                <a:cubicBezTo>
                  <a:pt x="54" y="34"/>
                  <a:pt x="54" y="35"/>
                  <a:pt x="54" y="35"/>
                </a:cubicBezTo>
                <a:cubicBezTo>
                  <a:pt x="54" y="36"/>
                  <a:pt x="54" y="37"/>
                  <a:pt x="54" y="38"/>
                </a:cubicBezTo>
                <a:cubicBezTo>
                  <a:pt x="54" y="40"/>
                  <a:pt x="55" y="42"/>
                  <a:pt x="55" y="44"/>
                </a:cubicBezTo>
                <a:cubicBezTo>
                  <a:pt x="55" y="49"/>
                  <a:pt x="53" y="54"/>
                  <a:pt x="51" y="58"/>
                </a:cubicBezTo>
                <a:cubicBezTo>
                  <a:pt x="53" y="60"/>
                  <a:pt x="55" y="61"/>
                  <a:pt x="56" y="62"/>
                </a:cubicBezTo>
                <a:cubicBezTo>
                  <a:pt x="58" y="63"/>
                  <a:pt x="60" y="64"/>
                  <a:pt x="62" y="66"/>
                </a:cubicBezTo>
                <a:cubicBezTo>
                  <a:pt x="64" y="67"/>
                  <a:pt x="66" y="67"/>
                  <a:pt x="68" y="67"/>
                </a:cubicBezTo>
                <a:cubicBezTo>
                  <a:pt x="68" y="68"/>
                  <a:pt x="68" y="68"/>
                  <a:pt x="68" y="68"/>
                </a:cubicBezTo>
                <a:cubicBezTo>
                  <a:pt x="68" y="68"/>
                  <a:pt x="67" y="68"/>
                  <a:pt x="66" y="68"/>
                </a:cubicBezTo>
                <a:cubicBezTo>
                  <a:pt x="65" y="68"/>
                  <a:pt x="65" y="68"/>
                  <a:pt x="64" y="68"/>
                </a:cubicBezTo>
                <a:cubicBezTo>
                  <a:pt x="64" y="68"/>
                  <a:pt x="63" y="68"/>
                  <a:pt x="62" y="68"/>
                </a:cubicBezTo>
                <a:cubicBezTo>
                  <a:pt x="61" y="68"/>
                  <a:pt x="60" y="68"/>
                  <a:pt x="59" y="68"/>
                </a:cubicBezTo>
                <a:cubicBezTo>
                  <a:pt x="58" y="68"/>
                  <a:pt x="57" y="68"/>
                  <a:pt x="56" y="67"/>
                </a:cubicBezTo>
                <a:cubicBezTo>
                  <a:pt x="55" y="67"/>
                  <a:pt x="54" y="67"/>
                  <a:pt x="53" y="66"/>
                </a:cubicBezTo>
                <a:cubicBezTo>
                  <a:pt x="51" y="65"/>
                  <a:pt x="49" y="64"/>
                  <a:pt x="47" y="63"/>
                </a:cubicBezTo>
                <a:cubicBezTo>
                  <a:pt x="43" y="67"/>
                  <a:pt x="37" y="69"/>
                  <a:pt x="29" y="69"/>
                </a:cubicBezTo>
                <a:cubicBezTo>
                  <a:pt x="20" y="69"/>
                  <a:pt x="13" y="67"/>
                  <a:pt x="8" y="63"/>
                </a:cubicBezTo>
                <a:cubicBezTo>
                  <a:pt x="3" y="60"/>
                  <a:pt x="0" y="54"/>
                  <a:pt x="0" y="47"/>
                </a:cubicBezTo>
                <a:cubicBezTo>
                  <a:pt x="0" y="39"/>
                  <a:pt x="4" y="33"/>
                  <a:pt x="12" y="29"/>
                </a:cubicBezTo>
                <a:cubicBezTo>
                  <a:pt x="9" y="25"/>
                  <a:pt x="8" y="21"/>
                  <a:pt x="8" y="16"/>
                </a:cubicBezTo>
                <a:cubicBezTo>
                  <a:pt x="8" y="12"/>
                  <a:pt x="10" y="8"/>
                  <a:pt x="13" y="5"/>
                </a:cubicBezTo>
                <a:cubicBezTo>
                  <a:pt x="17" y="1"/>
                  <a:pt x="21" y="0"/>
                  <a:pt x="27" y="0"/>
                </a:cubicBezTo>
                <a:cubicBezTo>
                  <a:pt x="31" y="0"/>
                  <a:pt x="34" y="0"/>
                  <a:pt x="37" y="2"/>
                </a:cubicBezTo>
                <a:cubicBezTo>
                  <a:pt x="40" y="3"/>
                  <a:pt x="42" y="5"/>
                  <a:pt x="44" y="7"/>
                </a:cubicBezTo>
                <a:cubicBezTo>
                  <a:pt x="42" y="17"/>
                  <a:pt x="42" y="17"/>
                  <a:pt x="42" y="17"/>
                </a:cubicBezTo>
                <a:cubicBezTo>
                  <a:pt x="41" y="17"/>
                  <a:pt x="41" y="17"/>
                  <a:pt x="41" y="17"/>
                </a:cubicBezTo>
                <a:cubicBezTo>
                  <a:pt x="41" y="13"/>
                  <a:pt x="40" y="9"/>
                  <a:pt x="37" y="7"/>
                </a:cubicBezTo>
                <a:cubicBezTo>
                  <a:pt x="35" y="4"/>
                  <a:pt x="32" y="3"/>
                  <a:pt x="28" y="3"/>
                </a:cubicBezTo>
                <a:cubicBezTo>
                  <a:pt x="24" y="3"/>
                  <a:pt x="21" y="4"/>
                  <a:pt x="18" y="7"/>
                </a:cubicBezTo>
                <a:cubicBezTo>
                  <a:pt x="16" y="9"/>
                  <a:pt x="15" y="12"/>
                  <a:pt x="15" y="16"/>
                </a:cubicBezTo>
                <a:cubicBezTo>
                  <a:pt x="15" y="20"/>
                  <a:pt x="16" y="24"/>
                  <a:pt x="18" y="27"/>
                </a:cubicBezTo>
                <a:cubicBezTo>
                  <a:pt x="21" y="30"/>
                  <a:pt x="25" y="35"/>
                  <a:pt x="32" y="41"/>
                </a:cubicBezTo>
                <a:cubicBezTo>
                  <a:pt x="39" y="47"/>
                  <a:pt x="44" y="52"/>
                  <a:pt x="47" y="55"/>
                </a:cubicBezTo>
                <a:cubicBezTo>
                  <a:pt x="49" y="52"/>
                  <a:pt x="49" y="49"/>
                  <a:pt x="49" y="45"/>
                </a:cubicBezTo>
                <a:cubicBezTo>
                  <a:pt x="49" y="42"/>
                  <a:pt x="49" y="39"/>
                  <a:pt x="47" y="37"/>
                </a:cubicBezTo>
                <a:cubicBezTo>
                  <a:pt x="46" y="34"/>
                  <a:pt x="44" y="32"/>
                  <a:pt x="41" y="32"/>
                </a:cubicBezTo>
                <a:cubicBezTo>
                  <a:pt x="40" y="32"/>
                  <a:pt x="40" y="32"/>
                  <a:pt x="40" y="32"/>
                </a:cubicBezTo>
                <a:cubicBezTo>
                  <a:pt x="40" y="31"/>
                  <a:pt x="40" y="31"/>
                  <a:pt x="40" y="31"/>
                </a:cubicBezTo>
                <a:cubicBezTo>
                  <a:pt x="59" y="31"/>
                  <a:pt x="59" y="31"/>
                  <a:pt x="59" y="31"/>
                </a:cubicBezTo>
                <a:cubicBezTo>
                  <a:pt x="59" y="32"/>
                  <a:pt x="59" y="32"/>
                  <a:pt x="59" y="32"/>
                </a:cubicBezTo>
                <a:lnTo>
                  <a:pt x="57" y="32"/>
                </a:lnTo>
                <a:close/>
                <a:moveTo>
                  <a:pt x="44" y="60"/>
                </a:moveTo>
                <a:cubicBezTo>
                  <a:pt x="28" y="46"/>
                  <a:pt x="17" y="37"/>
                  <a:pt x="13" y="31"/>
                </a:cubicBezTo>
                <a:cubicBezTo>
                  <a:pt x="9" y="35"/>
                  <a:pt x="7" y="40"/>
                  <a:pt x="7" y="46"/>
                </a:cubicBezTo>
                <a:cubicBezTo>
                  <a:pt x="7" y="53"/>
                  <a:pt x="9" y="57"/>
                  <a:pt x="13" y="61"/>
                </a:cubicBezTo>
                <a:cubicBezTo>
                  <a:pt x="17" y="65"/>
                  <a:pt x="22" y="66"/>
                  <a:pt x="29" y="66"/>
                </a:cubicBezTo>
                <a:cubicBezTo>
                  <a:pt x="35" y="66"/>
                  <a:pt x="40" y="64"/>
                  <a:pt x="44" y="60"/>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文本框 42"/>
          <p:cNvSpPr txBox="1"/>
          <p:nvPr/>
        </p:nvSpPr>
        <p:spPr>
          <a:xfrm>
            <a:off x="7434739" y="2085163"/>
            <a:ext cx="3206088" cy="584775"/>
          </a:xfrm>
          <a:prstGeom prst="rect">
            <a:avLst/>
          </a:prstGeom>
          <a:noFill/>
        </p:spPr>
        <p:txBody>
          <a:bodyPr wrap="square" rtlCol="0">
            <a:spAutoFit/>
          </a:bodyPr>
          <a:lstStyle/>
          <a:p>
            <a:r>
              <a:rPr lang="zh-CN" altLang="en-US" sz="3200" b="1" dirty="0">
                <a:solidFill>
                  <a:srgbClr val="F8D16D"/>
                </a:solidFill>
                <a:latin typeface="造字工房悦黑体验版纤细体" pitchFamily="50" charset="-122"/>
                <a:ea typeface="造字工房悦黑体验版纤细体" pitchFamily="50" charset="-122"/>
              </a:rPr>
              <a:t>请添加您的标题</a:t>
            </a:r>
          </a:p>
        </p:txBody>
      </p:sp>
      <p:sp>
        <p:nvSpPr>
          <p:cNvPr id="45" name="Freeform 13"/>
          <p:cNvSpPr>
            <a:spLocks noEditPoints="1"/>
          </p:cNvSpPr>
          <p:nvPr/>
        </p:nvSpPr>
        <p:spPr bwMode="auto">
          <a:xfrm>
            <a:off x="6974797" y="2928994"/>
            <a:ext cx="375064" cy="380580"/>
          </a:xfrm>
          <a:custGeom>
            <a:avLst/>
            <a:gdLst>
              <a:gd name="T0" fmla="*/ 57 w 68"/>
              <a:gd name="T1" fmla="*/ 32 h 69"/>
              <a:gd name="T2" fmla="*/ 55 w 68"/>
              <a:gd name="T3" fmla="*/ 33 h 69"/>
              <a:gd name="T4" fmla="*/ 54 w 68"/>
              <a:gd name="T5" fmla="*/ 35 h 69"/>
              <a:gd name="T6" fmla="*/ 54 w 68"/>
              <a:gd name="T7" fmla="*/ 38 h 69"/>
              <a:gd name="T8" fmla="*/ 55 w 68"/>
              <a:gd name="T9" fmla="*/ 44 h 69"/>
              <a:gd name="T10" fmla="*/ 51 w 68"/>
              <a:gd name="T11" fmla="*/ 58 h 69"/>
              <a:gd name="T12" fmla="*/ 56 w 68"/>
              <a:gd name="T13" fmla="*/ 62 h 69"/>
              <a:gd name="T14" fmla="*/ 62 w 68"/>
              <a:gd name="T15" fmla="*/ 66 h 69"/>
              <a:gd name="T16" fmla="*/ 68 w 68"/>
              <a:gd name="T17" fmla="*/ 67 h 69"/>
              <a:gd name="T18" fmla="*/ 68 w 68"/>
              <a:gd name="T19" fmla="*/ 68 h 69"/>
              <a:gd name="T20" fmla="*/ 66 w 68"/>
              <a:gd name="T21" fmla="*/ 68 h 69"/>
              <a:gd name="T22" fmla="*/ 64 w 68"/>
              <a:gd name="T23" fmla="*/ 68 h 69"/>
              <a:gd name="T24" fmla="*/ 62 w 68"/>
              <a:gd name="T25" fmla="*/ 68 h 69"/>
              <a:gd name="T26" fmla="*/ 59 w 68"/>
              <a:gd name="T27" fmla="*/ 68 h 69"/>
              <a:gd name="T28" fmla="*/ 56 w 68"/>
              <a:gd name="T29" fmla="*/ 67 h 69"/>
              <a:gd name="T30" fmla="*/ 53 w 68"/>
              <a:gd name="T31" fmla="*/ 66 h 69"/>
              <a:gd name="T32" fmla="*/ 47 w 68"/>
              <a:gd name="T33" fmla="*/ 63 h 69"/>
              <a:gd name="T34" fmla="*/ 29 w 68"/>
              <a:gd name="T35" fmla="*/ 69 h 69"/>
              <a:gd name="T36" fmla="*/ 8 w 68"/>
              <a:gd name="T37" fmla="*/ 63 h 69"/>
              <a:gd name="T38" fmla="*/ 0 w 68"/>
              <a:gd name="T39" fmla="*/ 47 h 69"/>
              <a:gd name="T40" fmla="*/ 12 w 68"/>
              <a:gd name="T41" fmla="*/ 29 h 69"/>
              <a:gd name="T42" fmla="*/ 8 w 68"/>
              <a:gd name="T43" fmla="*/ 16 h 69"/>
              <a:gd name="T44" fmla="*/ 13 w 68"/>
              <a:gd name="T45" fmla="*/ 5 h 69"/>
              <a:gd name="T46" fmla="*/ 27 w 68"/>
              <a:gd name="T47" fmla="*/ 0 h 69"/>
              <a:gd name="T48" fmla="*/ 37 w 68"/>
              <a:gd name="T49" fmla="*/ 2 h 69"/>
              <a:gd name="T50" fmla="*/ 44 w 68"/>
              <a:gd name="T51" fmla="*/ 7 h 69"/>
              <a:gd name="T52" fmla="*/ 42 w 68"/>
              <a:gd name="T53" fmla="*/ 17 h 69"/>
              <a:gd name="T54" fmla="*/ 41 w 68"/>
              <a:gd name="T55" fmla="*/ 17 h 69"/>
              <a:gd name="T56" fmla="*/ 37 w 68"/>
              <a:gd name="T57" fmla="*/ 7 h 69"/>
              <a:gd name="T58" fmla="*/ 28 w 68"/>
              <a:gd name="T59" fmla="*/ 3 h 69"/>
              <a:gd name="T60" fmla="*/ 18 w 68"/>
              <a:gd name="T61" fmla="*/ 7 h 69"/>
              <a:gd name="T62" fmla="*/ 15 w 68"/>
              <a:gd name="T63" fmla="*/ 16 h 69"/>
              <a:gd name="T64" fmla="*/ 18 w 68"/>
              <a:gd name="T65" fmla="*/ 27 h 69"/>
              <a:gd name="T66" fmla="*/ 32 w 68"/>
              <a:gd name="T67" fmla="*/ 41 h 69"/>
              <a:gd name="T68" fmla="*/ 47 w 68"/>
              <a:gd name="T69" fmla="*/ 55 h 69"/>
              <a:gd name="T70" fmla="*/ 49 w 68"/>
              <a:gd name="T71" fmla="*/ 45 h 69"/>
              <a:gd name="T72" fmla="*/ 47 w 68"/>
              <a:gd name="T73" fmla="*/ 37 h 69"/>
              <a:gd name="T74" fmla="*/ 41 w 68"/>
              <a:gd name="T75" fmla="*/ 32 h 69"/>
              <a:gd name="T76" fmla="*/ 40 w 68"/>
              <a:gd name="T77" fmla="*/ 32 h 69"/>
              <a:gd name="T78" fmla="*/ 40 w 68"/>
              <a:gd name="T79" fmla="*/ 31 h 69"/>
              <a:gd name="T80" fmla="*/ 59 w 68"/>
              <a:gd name="T81" fmla="*/ 31 h 69"/>
              <a:gd name="T82" fmla="*/ 59 w 68"/>
              <a:gd name="T83" fmla="*/ 32 h 69"/>
              <a:gd name="T84" fmla="*/ 57 w 68"/>
              <a:gd name="T85" fmla="*/ 32 h 69"/>
              <a:gd name="T86" fmla="*/ 44 w 68"/>
              <a:gd name="T87" fmla="*/ 60 h 69"/>
              <a:gd name="T88" fmla="*/ 13 w 68"/>
              <a:gd name="T89" fmla="*/ 31 h 69"/>
              <a:gd name="T90" fmla="*/ 7 w 68"/>
              <a:gd name="T91" fmla="*/ 46 h 69"/>
              <a:gd name="T92" fmla="*/ 13 w 68"/>
              <a:gd name="T93" fmla="*/ 61 h 69"/>
              <a:gd name="T94" fmla="*/ 29 w 68"/>
              <a:gd name="T95" fmla="*/ 66 h 69"/>
              <a:gd name="T96" fmla="*/ 44 w 68"/>
              <a:gd name="T97"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57" y="32"/>
                </a:moveTo>
                <a:cubicBezTo>
                  <a:pt x="56" y="32"/>
                  <a:pt x="55" y="33"/>
                  <a:pt x="55" y="33"/>
                </a:cubicBezTo>
                <a:cubicBezTo>
                  <a:pt x="54" y="34"/>
                  <a:pt x="54" y="35"/>
                  <a:pt x="54" y="35"/>
                </a:cubicBezTo>
                <a:cubicBezTo>
                  <a:pt x="54" y="36"/>
                  <a:pt x="54" y="37"/>
                  <a:pt x="54" y="38"/>
                </a:cubicBezTo>
                <a:cubicBezTo>
                  <a:pt x="54" y="40"/>
                  <a:pt x="55" y="42"/>
                  <a:pt x="55" y="44"/>
                </a:cubicBezTo>
                <a:cubicBezTo>
                  <a:pt x="55" y="49"/>
                  <a:pt x="53" y="54"/>
                  <a:pt x="51" y="58"/>
                </a:cubicBezTo>
                <a:cubicBezTo>
                  <a:pt x="53" y="60"/>
                  <a:pt x="55" y="61"/>
                  <a:pt x="56" y="62"/>
                </a:cubicBezTo>
                <a:cubicBezTo>
                  <a:pt x="58" y="63"/>
                  <a:pt x="60" y="64"/>
                  <a:pt x="62" y="66"/>
                </a:cubicBezTo>
                <a:cubicBezTo>
                  <a:pt x="64" y="67"/>
                  <a:pt x="66" y="67"/>
                  <a:pt x="68" y="67"/>
                </a:cubicBezTo>
                <a:cubicBezTo>
                  <a:pt x="68" y="68"/>
                  <a:pt x="68" y="68"/>
                  <a:pt x="68" y="68"/>
                </a:cubicBezTo>
                <a:cubicBezTo>
                  <a:pt x="68" y="68"/>
                  <a:pt x="67" y="68"/>
                  <a:pt x="66" y="68"/>
                </a:cubicBezTo>
                <a:cubicBezTo>
                  <a:pt x="65" y="68"/>
                  <a:pt x="65" y="68"/>
                  <a:pt x="64" y="68"/>
                </a:cubicBezTo>
                <a:cubicBezTo>
                  <a:pt x="64" y="68"/>
                  <a:pt x="63" y="68"/>
                  <a:pt x="62" y="68"/>
                </a:cubicBezTo>
                <a:cubicBezTo>
                  <a:pt x="61" y="68"/>
                  <a:pt x="60" y="68"/>
                  <a:pt x="59" y="68"/>
                </a:cubicBezTo>
                <a:cubicBezTo>
                  <a:pt x="58" y="68"/>
                  <a:pt x="57" y="68"/>
                  <a:pt x="56" y="67"/>
                </a:cubicBezTo>
                <a:cubicBezTo>
                  <a:pt x="55" y="67"/>
                  <a:pt x="54" y="67"/>
                  <a:pt x="53" y="66"/>
                </a:cubicBezTo>
                <a:cubicBezTo>
                  <a:pt x="51" y="65"/>
                  <a:pt x="49" y="64"/>
                  <a:pt x="47" y="63"/>
                </a:cubicBezTo>
                <a:cubicBezTo>
                  <a:pt x="43" y="67"/>
                  <a:pt x="37" y="69"/>
                  <a:pt x="29" y="69"/>
                </a:cubicBezTo>
                <a:cubicBezTo>
                  <a:pt x="20" y="69"/>
                  <a:pt x="13" y="67"/>
                  <a:pt x="8" y="63"/>
                </a:cubicBezTo>
                <a:cubicBezTo>
                  <a:pt x="3" y="60"/>
                  <a:pt x="0" y="54"/>
                  <a:pt x="0" y="47"/>
                </a:cubicBezTo>
                <a:cubicBezTo>
                  <a:pt x="0" y="39"/>
                  <a:pt x="4" y="33"/>
                  <a:pt x="12" y="29"/>
                </a:cubicBezTo>
                <a:cubicBezTo>
                  <a:pt x="9" y="25"/>
                  <a:pt x="8" y="21"/>
                  <a:pt x="8" y="16"/>
                </a:cubicBezTo>
                <a:cubicBezTo>
                  <a:pt x="8" y="12"/>
                  <a:pt x="10" y="8"/>
                  <a:pt x="13" y="5"/>
                </a:cubicBezTo>
                <a:cubicBezTo>
                  <a:pt x="17" y="1"/>
                  <a:pt x="21" y="0"/>
                  <a:pt x="27" y="0"/>
                </a:cubicBezTo>
                <a:cubicBezTo>
                  <a:pt x="31" y="0"/>
                  <a:pt x="34" y="0"/>
                  <a:pt x="37" y="2"/>
                </a:cubicBezTo>
                <a:cubicBezTo>
                  <a:pt x="40" y="3"/>
                  <a:pt x="42" y="5"/>
                  <a:pt x="44" y="7"/>
                </a:cubicBezTo>
                <a:cubicBezTo>
                  <a:pt x="42" y="17"/>
                  <a:pt x="42" y="17"/>
                  <a:pt x="42" y="17"/>
                </a:cubicBezTo>
                <a:cubicBezTo>
                  <a:pt x="41" y="17"/>
                  <a:pt x="41" y="17"/>
                  <a:pt x="41" y="17"/>
                </a:cubicBezTo>
                <a:cubicBezTo>
                  <a:pt x="41" y="13"/>
                  <a:pt x="40" y="9"/>
                  <a:pt x="37" y="7"/>
                </a:cubicBezTo>
                <a:cubicBezTo>
                  <a:pt x="35" y="4"/>
                  <a:pt x="32" y="3"/>
                  <a:pt x="28" y="3"/>
                </a:cubicBezTo>
                <a:cubicBezTo>
                  <a:pt x="24" y="3"/>
                  <a:pt x="21" y="4"/>
                  <a:pt x="18" y="7"/>
                </a:cubicBezTo>
                <a:cubicBezTo>
                  <a:pt x="16" y="9"/>
                  <a:pt x="15" y="12"/>
                  <a:pt x="15" y="16"/>
                </a:cubicBezTo>
                <a:cubicBezTo>
                  <a:pt x="15" y="20"/>
                  <a:pt x="16" y="24"/>
                  <a:pt x="18" y="27"/>
                </a:cubicBezTo>
                <a:cubicBezTo>
                  <a:pt x="21" y="30"/>
                  <a:pt x="25" y="35"/>
                  <a:pt x="32" y="41"/>
                </a:cubicBezTo>
                <a:cubicBezTo>
                  <a:pt x="39" y="47"/>
                  <a:pt x="44" y="52"/>
                  <a:pt x="47" y="55"/>
                </a:cubicBezTo>
                <a:cubicBezTo>
                  <a:pt x="49" y="52"/>
                  <a:pt x="49" y="49"/>
                  <a:pt x="49" y="45"/>
                </a:cubicBezTo>
                <a:cubicBezTo>
                  <a:pt x="49" y="42"/>
                  <a:pt x="49" y="39"/>
                  <a:pt x="47" y="37"/>
                </a:cubicBezTo>
                <a:cubicBezTo>
                  <a:pt x="46" y="34"/>
                  <a:pt x="44" y="32"/>
                  <a:pt x="41" y="32"/>
                </a:cubicBezTo>
                <a:cubicBezTo>
                  <a:pt x="40" y="32"/>
                  <a:pt x="40" y="32"/>
                  <a:pt x="40" y="32"/>
                </a:cubicBezTo>
                <a:cubicBezTo>
                  <a:pt x="40" y="31"/>
                  <a:pt x="40" y="31"/>
                  <a:pt x="40" y="31"/>
                </a:cubicBezTo>
                <a:cubicBezTo>
                  <a:pt x="59" y="31"/>
                  <a:pt x="59" y="31"/>
                  <a:pt x="59" y="31"/>
                </a:cubicBezTo>
                <a:cubicBezTo>
                  <a:pt x="59" y="32"/>
                  <a:pt x="59" y="32"/>
                  <a:pt x="59" y="32"/>
                </a:cubicBezTo>
                <a:lnTo>
                  <a:pt x="57" y="32"/>
                </a:lnTo>
                <a:close/>
                <a:moveTo>
                  <a:pt x="44" y="60"/>
                </a:moveTo>
                <a:cubicBezTo>
                  <a:pt x="28" y="46"/>
                  <a:pt x="17" y="37"/>
                  <a:pt x="13" y="31"/>
                </a:cubicBezTo>
                <a:cubicBezTo>
                  <a:pt x="9" y="35"/>
                  <a:pt x="7" y="40"/>
                  <a:pt x="7" y="46"/>
                </a:cubicBezTo>
                <a:cubicBezTo>
                  <a:pt x="7" y="53"/>
                  <a:pt x="9" y="57"/>
                  <a:pt x="13" y="61"/>
                </a:cubicBezTo>
                <a:cubicBezTo>
                  <a:pt x="17" y="65"/>
                  <a:pt x="22" y="66"/>
                  <a:pt x="29" y="66"/>
                </a:cubicBezTo>
                <a:cubicBezTo>
                  <a:pt x="35" y="66"/>
                  <a:pt x="40" y="64"/>
                  <a:pt x="44" y="60"/>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3"/>
          <p:cNvSpPr>
            <a:spLocks noEditPoints="1"/>
          </p:cNvSpPr>
          <p:nvPr/>
        </p:nvSpPr>
        <p:spPr bwMode="auto">
          <a:xfrm>
            <a:off x="6972275" y="3799047"/>
            <a:ext cx="375064" cy="380580"/>
          </a:xfrm>
          <a:custGeom>
            <a:avLst/>
            <a:gdLst>
              <a:gd name="T0" fmla="*/ 57 w 68"/>
              <a:gd name="T1" fmla="*/ 32 h 69"/>
              <a:gd name="T2" fmla="*/ 55 w 68"/>
              <a:gd name="T3" fmla="*/ 33 h 69"/>
              <a:gd name="T4" fmla="*/ 54 w 68"/>
              <a:gd name="T5" fmla="*/ 35 h 69"/>
              <a:gd name="T6" fmla="*/ 54 w 68"/>
              <a:gd name="T7" fmla="*/ 38 h 69"/>
              <a:gd name="T8" fmla="*/ 55 w 68"/>
              <a:gd name="T9" fmla="*/ 44 h 69"/>
              <a:gd name="T10" fmla="*/ 51 w 68"/>
              <a:gd name="T11" fmla="*/ 58 h 69"/>
              <a:gd name="T12" fmla="*/ 56 w 68"/>
              <a:gd name="T13" fmla="*/ 62 h 69"/>
              <a:gd name="T14" fmla="*/ 62 w 68"/>
              <a:gd name="T15" fmla="*/ 66 h 69"/>
              <a:gd name="T16" fmla="*/ 68 w 68"/>
              <a:gd name="T17" fmla="*/ 67 h 69"/>
              <a:gd name="T18" fmla="*/ 68 w 68"/>
              <a:gd name="T19" fmla="*/ 68 h 69"/>
              <a:gd name="T20" fmla="*/ 66 w 68"/>
              <a:gd name="T21" fmla="*/ 68 h 69"/>
              <a:gd name="T22" fmla="*/ 64 w 68"/>
              <a:gd name="T23" fmla="*/ 68 h 69"/>
              <a:gd name="T24" fmla="*/ 62 w 68"/>
              <a:gd name="T25" fmla="*/ 68 h 69"/>
              <a:gd name="T26" fmla="*/ 59 w 68"/>
              <a:gd name="T27" fmla="*/ 68 h 69"/>
              <a:gd name="T28" fmla="*/ 56 w 68"/>
              <a:gd name="T29" fmla="*/ 67 h 69"/>
              <a:gd name="T30" fmla="*/ 53 w 68"/>
              <a:gd name="T31" fmla="*/ 66 h 69"/>
              <a:gd name="T32" fmla="*/ 47 w 68"/>
              <a:gd name="T33" fmla="*/ 63 h 69"/>
              <a:gd name="T34" fmla="*/ 29 w 68"/>
              <a:gd name="T35" fmla="*/ 69 h 69"/>
              <a:gd name="T36" fmla="*/ 8 w 68"/>
              <a:gd name="T37" fmla="*/ 63 h 69"/>
              <a:gd name="T38" fmla="*/ 0 w 68"/>
              <a:gd name="T39" fmla="*/ 47 h 69"/>
              <a:gd name="T40" fmla="*/ 12 w 68"/>
              <a:gd name="T41" fmla="*/ 29 h 69"/>
              <a:gd name="T42" fmla="*/ 8 w 68"/>
              <a:gd name="T43" fmla="*/ 16 h 69"/>
              <a:gd name="T44" fmla="*/ 13 w 68"/>
              <a:gd name="T45" fmla="*/ 5 h 69"/>
              <a:gd name="T46" fmla="*/ 27 w 68"/>
              <a:gd name="T47" fmla="*/ 0 h 69"/>
              <a:gd name="T48" fmla="*/ 37 w 68"/>
              <a:gd name="T49" fmla="*/ 2 h 69"/>
              <a:gd name="T50" fmla="*/ 44 w 68"/>
              <a:gd name="T51" fmla="*/ 7 h 69"/>
              <a:gd name="T52" fmla="*/ 42 w 68"/>
              <a:gd name="T53" fmla="*/ 17 h 69"/>
              <a:gd name="T54" fmla="*/ 41 w 68"/>
              <a:gd name="T55" fmla="*/ 17 h 69"/>
              <a:gd name="T56" fmla="*/ 37 w 68"/>
              <a:gd name="T57" fmla="*/ 7 h 69"/>
              <a:gd name="T58" fmla="*/ 28 w 68"/>
              <a:gd name="T59" fmla="*/ 3 h 69"/>
              <a:gd name="T60" fmla="*/ 18 w 68"/>
              <a:gd name="T61" fmla="*/ 7 h 69"/>
              <a:gd name="T62" fmla="*/ 15 w 68"/>
              <a:gd name="T63" fmla="*/ 16 h 69"/>
              <a:gd name="T64" fmla="*/ 18 w 68"/>
              <a:gd name="T65" fmla="*/ 27 h 69"/>
              <a:gd name="T66" fmla="*/ 32 w 68"/>
              <a:gd name="T67" fmla="*/ 41 h 69"/>
              <a:gd name="T68" fmla="*/ 47 w 68"/>
              <a:gd name="T69" fmla="*/ 55 h 69"/>
              <a:gd name="T70" fmla="*/ 49 w 68"/>
              <a:gd name="T71" fmla="*/ 45 h 69"/>
              <a:gd name="T72" fmla="*/ 47 w 68"/>
              <a:gd name="T73" fmla="*/ 37 h 69"/>
              <a:gd name="T74" fmla="*/ 41 w 68"/>
              <a:gd name="T75" fmla="*/ 32 h 69"/>
              <a:gd name="T76" fmla="*/ 40 w 68"/>
              <a:gd name="T77" fmla="*/ 32 h 69"/>
              <a:gd name="T78" fmla="*/ 40 w 68"/>
              <a:gd name="T79" fmla="*/ 31 h 69"/>
              <a:gd name="T80" fmla="*/ 59 w 68"/>
              <a:gd name="T81" fmla="*/ 31 h 69"/>
              <a:gd name="T82" fmla="*/ 59 w 68"/>
              <a:gd name="T83" fmla="*/ 32 h 69"/>
              <a:gd name="T84" fmla="*/ 57 w 68"/>
              <a:gd name="T85" fmla="*/ 32 h 69"/>
              <a:gd name="T86" fmla="*/ 44 w 68"/>
              <a:gd name="T87" fmla="*/ 60 h 69"/>
              <a:gd name="T88" fmla="*/ 13 w 68"/>
              <a:gd name="T89" fmla="*/ 31 h 69"/>
              <a:gd name="T90" fmla="*/ 7 w 68"/>
              <a:gd name="T91" fmla="*/ 46 h 69"/>
              <a:gd name="T92" fmla="*/ 13 w 68"/>
              <a:gd name="T93" fmla="*/ 61 h 69"/>
              <a:gd name="T94" fmla="*/ 29 w 68"/>
              <a:gd name="T95" fmla="*/ 66 h 69"/>
              <a:gd name="T96" fmla="*/ 44 w 68"/>
              <a:gd name="T97"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57" y="32"/>
                </a:moveTo>
                <a:cubicBezTo>
                  <a:pt x="56" y="32"/>
                  <a:pt x="55" y="33"/>
                  <a:pt x="55" y="33"/>
                </a:cubicBezTo>
                <a:cubicBezTo>
                  <a:pt x="54" y="34"/>
                  <a:pt x="54" y="35"/>
                  <a:pt x="54" y="35"/>
                </a:cubicBezTo>
                <a:cubicBezTo>
                  <a:pt x="54" y="36"/>
                  <a:pt x="54" y="37"/>
                  <a:pt x="54" y="38"/>
                </a:cubicBezTo>
                <a:cubicBezTo>
                  <a:pt x="54" y="40"/>
                  <a:pt x="55" y="42"/>
                  <a:pt x="55" y="44"/>
                </a:cubicBezTo>
                <a:cubicBezTo>
                  <a:pt x="55" y="49"/>
                  <a:pt x="53" y="54"/>
                  <a:pt x="51" y="58"/>
                </a:cubicBezTo>
                <a:cubicBezTo>
                  <a:pt x="53" y="60"/>
                  <a:pt x="55" y="61"/>
                  <a:pt x="56" y="62"/>
                </a:cubicBezTo>
                <a:cubicBezTo>
                  <a:pt x="58" y="63"/>
                  <a:pt x="60" y="64"/>
                  <a:pt x="62" y="66"/>
                </a:cubicBezTo>
                <a:cubicBezTo>
                  <a:pt x="64" y="67"/>
                  <a:pt x="66" y="67"/>
                  <a:pt x="68" y="67"/>
                </a:cubicBezTo>
                <a:cubicBezTo>
                  <a:pt x="68" y="68"/>
                  <a:pt x="68" y="68"/>
                  <a:pt x="68" y="68"/>
                </a:cubicBezTo>
                <a:cubicBezTo>
                  <a:pt x="68" y="68"/>
                  <a:pt x="67" y="68"/>
                  <a:pt x="66" y="68"/>
                </a:cubicBezTo>
                <a:cubicBezTo>
                  <a:pt x="65" y="68"/>
                  <a:pt x="65" y="68"/>
                  <a:pt x="64" y="68"/>
                </a:cubicBezTo>
                <a:cubicBezTo>
                  <a:pt x="64" y="68"/>
                  <a:pt x="63" y="68"/>
                  <a:pt x="62" y="68"/>
                </a:cubicBezTo>
                <a:cubicBezTo>
                  <a:pt x="61" y="68"/>
                  <a:pt x="60" y="68"/>
                  <a:pt x="59" y="68"/>
                </a:cubicBezTo>
                <a:cubicBezTo>
                  <a:pt x="58" y="68"/>
                  <a:pt x="57" y="68"/>
                  <a:pt x="56" y="67"/>
                </a:cubicBezTo>
                <a:cubicBezTo>
                  <a:pt x="55" y="67"/>
                  <a:pt x="54" y="67"/>
                  <a:pt x="53" y="66"/>
                </a:cubicBezTo>
                <a:cubicBezTo>
                  <a:pt x="51" y="65"/>
                  <a:pt x="49" y="64"/>
                  <a:pt x="47" y="63"/>
                </a:cubicBezTo>
                <a:cubicBezTo>
                  <a:pt x="43" y="67"/>
                  <a:pt x="37" y="69"/>
                  <a:pt x="29" y="69"/>
                </a:cubicBezTo>
                <a:cubicBezTo>
                  <a:pt x="20" y="69"/>
                  <a:pt x="13" y="67"/>
                  <a:pt x="8" y="63"/>
                </a:cubicBezTo>
                <a:cubicBezTo>
                  <a:pt x="3" y="60"/>
                  <a:pt x="0" y="54"/>
                  <a:pt x="0" y="47"/>
                </a:cubicBezTo>
                <a:cubicBezTo>
                  <a:pt x="0" y="39"/>
                  <a:pt x="4" y="33"/>
                  <a:pt x="12" y="29"/>
                </a:cubicBezTo>
                <a:cubicBezTo>
                  <a:pt x="9" y="25"/>
                  <a:pt x="8" y="21"/>
                  <a:pt x="8" y="16"/>
                </a:cubicBezTo>
                <a:cubicBezTo>
                  <a:pt x="8" y="12"/>
                  <a:pt x="10" y="8"/>
                  <a:pt x="13" y="5"/>
                </a:cubicBezTo>
                <a:cubicBezTo>
                  <a:pt x="17" y="1"/>
                  <a:pt x="21" y="0"/>
                  <a:pt x="27" y="0"/>
                </a:cubicBezTo>
                <a:cubicBezTo>
                  <a:pt x="31" y="0"/>
                  <a:pt x="34" y="0"/>
                  <a:pt x="37" y="2"/>
                </a:cubicBezTo>
                <a:cubicBezTo>
                  <a:pt x="40" y="3"/>
                  <a:pt x="42" y="5"/>
                  <a:pt x="44" y="7"/>
                </a:cubicBezTo>
                <a:cubicBezTo>
                  <a:pt x="42" y="17"/>
                  <a:pt x="42" y="17"/>
                  <a:pt x="42" y="17"/>
                </a:cubicBezTo>
                <a:cubicBezTo>
                  <a:pt x="41" y="17"/>
                  <a:pt x="41" y="17"/>
                  <a:pt x="41" y="17"/>
                </a:cubicBezTo>
                <a:cubicBezTo>
                  <a:pt x="41" y="13"/>
                  <a:pt x="40" y="9"/>
                  <a:pt x="37" y="7"/>
                </a:cubicBezTo>
                <a:cubicBezTo>
                  <a:pt x="35" y="4"/>
                  <a:pt x="32" y="3"/>
                  <a:pt x="28" y="3"/>
                </a:cubicBezTo>
                <a:cubicBezTo>
                  <a:pt x="24" y="3"/>
                  <a:pt x="21" y="4"/>
                  <a:pt x="18" y="7"/>
                </a:cubicBezTo>
                <a:cubicBezTo>
                  <a:pt x="16" y="9"/>
                  <a:pt x="15" y="12"/>
                  <a:pt x="15" y="16"/>
                </a:cubicBezTo>
                <a:cubicBezTo>
                  <a:pt x="15" y="20"/>
                  <a:pt x="16" y="24"/>
                  <a:pt x="18" y="27"/>
                </a:cubicBezTo>
                <a:cubicBezTo>
                  <a:pt x="21" y="30"/>
                  <a:pt x="25" y="35"/>
                  <a:pt x="32" y="41"/>
                </a:cubicBezTo>
                <a:cubicBezTo>
                  <a:pt x="39" y="47"/>
                  <a:pt x="44" y="52"/>
                  <a:pt x="47" y="55"/>
                </a:cubicBezTo>
                <a:cubicBezTo>
                  <a:pt x="49" y="52"/>
                  <a:pt x="49" y="49"/>
                  <a:pt x="49" y="45"/>
                </a:cubicBezTo>
                <a:cubicBezTo>
                  <a:pt x="49" y="42"/>
                  <a:pt x="49" y="39"/>
                  <a:pt x="47" y="37"/>
                </a:cubicBezTo>
                <a:cubicBezTo>
                  <a:pt x="46" y="34"/>
                  <a:pt x="44" y="32"/>
                  <a:pt x="41" y="32"/>
                </a:cubicBezTo>
                <a:cubicBezTo>
                  <a:pt x="40" y="32"/>
                  <a:pt x="40" y="32"/>
                  <a:pt x="40" y="32"/>
                </a:cubicBezTo>
                <a:cubicBezTo>
                  <a:pt x="40" y="31"/>
                  <a:pt x="40" y="31"/>
                  <a:pt x="40" y="31"/>
                </a:cubicBezTo>
                <a:cubicBezTo>
                  <a:pt x="59" y="31"/>
                  <a:pt x="59" y="31"/>
                  <a:pt x="59" y="31"/>
                </a:cubicBezTo>
                <a:cubicBezTo>
                  <a:pt x="59" y="32"/>
                  <a:pt x="59" y="32"/>
                  <a:pt x="59" y="32"/>
                </a:cubicBezTo>
                <a:lnTo>
                  <a:pt x="57" y="32"/>
                </a:lnTo>
                <a:close/>
                <a:moveTo>
                  <a:pt x="44" y="60"/>
                </a:moveTo>
                <a:cubicBezTo>
                  <a:pt x="28" y="46"/>
                  <a:pt x="17" y="37"/>
                  <a:pt x="13" y="31"/>
                </a:cubicBezTo>
                <a:cubicBezTo>
                  <a:pt x="9" y="35"/>
                  <a:pt x="7" y="40"/>
                  <a:pt x="7" y="46"/>
                </a:cubicBezTo>
                <a:cubicBezTo>
                  <a:pt x="7" y="53"/>
                  <a:pt x="9" y="57"/>
                  <a:pt x="13" y="61"/>
                </a:cubicBezTo>
                <a:cubicBezTo>
                  <a:pt x="17" y="65"/>
                  <a:pt x="22" y="66"/>
                  <a:pt x="29" y="66"/>
                </a:cubicBezTo>
                <a:cubicBezTo>
                  <a:pt x="35" y="66"/>
                  <a:pt x="40" y="64"/>
                  <a:pt x="44" y="60"/>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noEditPoints="1"/>
          </p:cNvSpPr>
          <p:nvPr/>
        </p:nvSpPr>
        <p:spPr bwMode="auto">
          <a:xfrm>
            <a:off x="6972275" y="4598362"/>
            <a:ext cx="375064" cy="380580"/>
          </a:xfrm>
          <a:custGeom>
            <a:avLst/>
            <a:gdLst>
              <a:gd name="T0" fmla="*/ 57 w 68"/>
              <a:gd name="T1" fmla="*/ 32 h 69"/>
              <a:gd name="T2" fmla="*/ 55 w 68"/>
              <a:gd name="T3" fmla="*/ 33 h 69"/>
              <a:gd name="T4" fmla="*/ 54 w 68"/>
              <a:gd name="T5" fmla="*/ 35 h 69"/>
              <a:gd name="T6" fmla="*/ 54 w 68"/>
              <a:gd name="T7" fmla="*/ 38 h 69"/>
              <a:gd name="T8" fmla="*/ 55 w 68"/>
              <a:gd name="T9" fmla="*/ 44 h 69"/>
              <a:gd name="T10" fmla="*/ 51 w 68"/>
              <a:gd name="T11" fmla="*/ 58 h 69"/>
              <a:gd name="T12" fmla="*/ 56 w 68"/>
              <a:gd name="T13" fmla="*/ 62 h 69"/>
              <a:gd name="T14" fmla="*/ 62 w 68"/>
              <a:gd name="T15" fmla="*/ 66 h 69"/>
              <a:gd name="T16" fmla="*/ 68 w 68"/>
              <a:gd name="T17" fmla="*/ 67 h 69"/>
              <a:gd name="T18" fmla="*/ 68 w 68"/>
              <a:gd name="T19" fmla="*/ 68 h 69"/>
              <a:gd name="T20" fmla="*/ 66 w 68"/>
              <a:gd name="T21" fmla="*/ 68 h 69"/>
              <a:gd name="T22" fmla="*/ 64 w 68"/>
              <a:gd name="T23" fmla="*/ 68 h 69"/>
              <a:gd name="T24" fmla="*/ 62 w 68"/>
              <a:gd name="T25" fmla="*/ 68 h 69"/>
              <a:gd name="T26" fmla="*/ 59 w 68"/>
              <a:gd name="T27" fmla="*/ 68 h 69"/>
              <a:gd name="T28" fmla="*/ 56 w 68"/>
              <a:gd name="T29" fmla="*/ 67 h 69"/>
              <a:gd name="T30" fmla="*/ 53 w 68"/>
              <a:gd name="T31" fmla="*/ 66 h 69"/>
              <a:gd name="T32" fmla="*/ 47 w 68"/>
              <a:gd name="T33" fmla="*/ 63 h 69"/>
              <a:gd name="T34" fmla="*/ 29 w 68"/>
              <a:gd name="T35" fmla="*/ 69 h 69"/>
              <a:gd name="T36" fmla="*/ 8 w 68"/>
              <a:gd name="T37" fmla="*/ 63 h 69"/>
              <a:gd name="T38" fmla="*/ 0 w 68"/>
              <a:gd name="T39" fmla="*/ 47 h 69"/>
              <a:gd name="T40" fmla="*/ 12 w 68"/>
              <a:gd name="T41" fmla="*/ 29 h 69"/>
              <a:gd name="T42" fmla="*/ 8 w 68"/>
              <a:gd name="T43" fmla="*/ 16 h 69"/>
              <a:gd name="T44" fmla="*/ 13 w 68"/>
              <a:gd name="T45" fmla="*/ 5 h 69"/>
              <a:gd name="T46" fmla="*/ 27 w 68"/>
              <a:gd name="T47" fmla="*/ 0 h 69"/>
              <a:gd name="T48" fmla="*/ 37 w 68"/>
              <a:gd name="T49" fmla="*/ 2 h 69"/>
              <a:gd name="T50" fmla="*/ 44 w 68"/>
              <a:gd name="T51" fmla="*/ 7 h 69"/>
              <a:gd name="T52" fmla="*/ 42 w 68"/>
              <a:gd name="T53" fmla="*/ 17 h 69"/>
              <a:gd name="T54" fmla="*/ 41 w 68"/>
              <a:gd name="T55" fmla="*/ 17 h 69"/>
              <a:gd name="T56" fmla="*/ 37 w 68"/>
              <a:gd name="T57" fmla="*/ 7 h 69"/>
              <a:gd name="T58" fmla="*/ 28 w 68"/>
              <a:gd name="T59" fmla="*/ 3 h 69"/>
              <a:gd name="T60" fmla="*/ 18 w 68"/>
              <a:gd name="T61" fmla="*/ 7 h 69"/>
              <a:gd name="T62" fmla="*/ 15 w 68"/>
              <a:gd name="T63" fmla="*/ 16 h 69"/>
              <a:gd name="T64" fmla="*/ 18 w 68"/>
              <a:gd name="T65" fmla="*/ 27 h 69"/>
              <a:gd name="T66" fmla="*/ 32 w 68"/>
              <a:gd name="T67" fmla="*/ 41 h 69"/>
              <a:gd name="T68" fmla="*/ 47 w 68"/>
              <a:gd name="T69" fmla="*/ 55 h 69"/>
              <a:gd name="T70" fmla="*/ 49 w 68"/>
              <a:gd name="T71" fmla="*/ 45 h 69"/>
              <a:gd name="T72" fmla="*/ 47 w 68"/>
              <a:gd name="T73" fmla="*/ 37 h 69"/>
              <a:gd name="T74" fmla="*/ 41 w 68"/>
              <a:gd name="T75" fmla="*/ 32 h 69"/>
              <a:gd name="T76" fmla="*/ 40 w 68"/>
              <a:gd name="T77" fmla="*/ 32 h 69"/>
              <a:gd name="T78" fmla="*/ 40 w 68"/>
              <a:gd name="T79" fmla="*/ 31 h 69"/>
              <a:gd name="T80" fmla="*/ 59 w 68"/>
              <a:gd name="T81" fmla="*/ 31 h 69"/>
              <a:gd name="T82" fmla="*/ 59 w 68"/>
              <a:gd name="T83" fmla="*/ 32 h 69"/>
              <a:gd name="T84" fmla="*/ 57 w 68"/>
              <a:gd name="T85" fmla="*/ 32 h 69"/>
              <a:gd name="T86" fmla="*/ 44 w 68"/>
              <a:gd name="T87" fmla="*/ 60 h 69"/>
              <a:gd name="T88" fmla="*/ 13 w 68"/>
              <a:gd name="T89" fmla="*/ 31 h 69"/>
              <a:gd name="T90" fmla="*/ 7 w 68"/>
              <a:gd name="T91" fmla="*/ 46 h 69"/>
              <a:gd name="T92" fmla="*/ 13 w 68"/>
              <a:gd name="T93" fmla="*/ 61 h 69"/>
              <a:gd name="T94" fmla="*/ 29 w 68"/>
              <a:gd name="T95" fmla="*/ 66 h 69"/>
              <a:gd name="T96" fmla="*/ 44 w 68"/>
              <a:gd name="T97"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57" y="32"/>
                </a:moveTo>
                <a:cubicBezTo>
                  <a:pt x="56" y="32"/>
                  <a:pt x="55" y="33"/>
                  <a:pt x="55" y="33"/>
                </a:cubicBezTo>
                <a:cubicBezTo>
                  <a:pt x="54" y="34"/>
                  <a:pt x="54" y="35"/>
                  <a:pt x="54" y="35"/>
                </a:cubicBezTo>
                <a:cubicBezTo>
                  <a:pt x="54" y="36"/>
                  <a:pt x="54" y="37"/>
                  <a:pt x="54" y="38"/>
                </a:cubicBezTo>
                <a:cubicBezTo>
                  <a:pt x="54" y="40"/>
                  <a:pt x="55" y="42"/>
                  <a:pt x="55" y="44"/>
                </a:cubicBezTo>
                <a:cubicBezTo>
                  <a:pt x="55" y="49"/>
                  <a:pt x="53" y="54"/>
                  <a:pt x="51" y="58"/>
                </a:cubicBezTo>
                <a:cubicBezTo>
                  <a:pt x="53" y="60"/>
                  <a:pt x="55" y="61"/>
                  <a:pt x="56" y="62"/>
                </a:cubicBezTo>
                <a:cubicBezTo>
                  <a:pt x="58" y="63"/>
                  <a:pt x="60" y="64"/>
                  <a:pt x="62" y="66"/>
                </a:cubicBezTo>
                <a:cubicBezTo>
                  <a:pt x="64" y="67"/>
                  <a:pt x="66" y="67"/>
                  <a:pt x="68" y="67"/>
                </a:cubicBezTo>
                <a:cubicBezTo>
                  <a:pt x="68" y="68"/>
                  <a:pt x="68" y="68"/>
                  <a:pt x="68" y="68"/>
                </a:cubicBezTo>
                <a:cubicBezTo>
                  <a:pt x="68" y="68"/>
                  <a:pt x="67" y="68"/>
                  <a:pt x="66" y="68"/>
                </a:cubicBezTo>
                <a:cubicBezTo>
                  <a:pt x="65" y="68"/>
                  <a:pt x="65" y="68"/>
                  <a:pt x="64" y="68"/>
                </a:cubicBezTo>
                <a:cubicBezTo>
                  <a:pt x="64" y="68"/>
                  <a:pt x="63" y="68"/>
                  <a:pt x="62" y="68"/>
                </a:cubicBezTo>
                <a:cubicBezTo>
                  <a:pt x="61" y="68"/>
                  <a:pt x="60" y="68"/>
                  <a:pt x="59" y="68"/>
                </a:cubicBezTo>
                <a:cubicBezTo>
                  <a:pt x="58" y="68"/>
                  <a:pt x="57" y="68"/>
                  <a:pt x="56" y="67"/>
                </a:cubicBezTo>
                <a:cubicBezTo>
                  <a:pt x="55" y="67"/>
                  <a:pt x="54" y="67"/>
                  <a:pt x="53" y="66"/>
                </a:cubicBezTo>
                <a:cubicBezTo>
                  <a:pt x="51" y="65"/>
                  <a:pt x="49" y="64"/>
                  <a:pt x="47" y="63"/>
                </a:cubicBezTo>
                <a:cubicBezTo>
                  <a:pt x="43" y="67"/>
                  <a:pt x="37" y="69"/>
                  <a:pt x="29" y="69"/>
                </a:cubicBezTo>
                <a:cubicBezTo>
                  <a:pt x="20" y="69"/>
                  <a:pt x="13" y="67"/>
                  <a:pt x="8" y="63"/>
                </a:cubicBezTo>
                <a:cubicBezTo>
                  <a:pt x="3" y="60"/>
                  <a:pt x="0" y="54"/>
                  <a:pt x="0" y="47"/>
                </a:cubicBezTo>
                <a:cubicBezTo>
                  <a:pt x="0" y="39"/>
                  <a:pt x="4" y="33"/>
                  <a:pt x="12" y="29"/>
                </a:cubicBezTo>
                <a:cubicBezTo>
                  <a:pt x="9" y="25"/>
                  <a:pt x="8" y="21"/>
                  <a:pt x="8" y="16"/>
                </a:cubicBezTo>
                <a:cubicBezTo>
                  <a:pt x="8" y="12"/>
                  <a:pt x="10" y="8"/>
                  <a:pt x="13" y="5"/>
                </a:cubicBezTo>
                <a:cubicBezTo>
                  <a:pt x="17" y="1"/>
                  <a:pt x="21" y="0"/>
                  <a:pt x="27" y="0"/>
                </a:cubicBezTo>
                <a:cubicBezTo>
                  <a:pt x="31" y="0"/>
                  <a:pt x="34" y="0"/>
                  <a:pt x="37" y="2"/>
                </a:cubicBezTo>
                <a:cubicBezTo>
                  <a:pt x="40" y="3"/>
                  <a:pt x="42" y="5"/>
                  <a:pt x="44" y="7"/>
                </a:cubicBezTo>
                <a:cubicBezTo>
                  <a:pt x="42" y="17"/>
                  <a:pt x="42" y="17"/>
                  <a:pt x="42" y="17"/>
                </a:cubicBezTo>
                <a:cubicBezTo>
                  <a:pt x="41" y="17"/>
                  <a:pt x="41" y="17"/>
                  <a:pt x="41" y="17"/>
                </a:cubicBezTo>
                <a:cubicBezTo>
                  <a:pt x="41" y="13"/>
                  <a:pt x="40" y="9"/>
                  <a:pt x="37" y="7"/>
                </a:cubicBezTo>
                <a:cubicBezTo>
                  <a:pt x="35" y="4"/>
                  <a:pt x="32" y="3"/>
                  <a:pt x="28" y="3"/>
                </a:cubicBezTo>
                <a:cubicBezTo>
                  <a:pt x="24" y="3"/>
                  <a:pt x="21" y="4"/>
                  <a:pt x="18" y="7"/>
                </a:cubicBezTo>
                <a:cubicBezTo>
                  <a:pt x="16" y="9"/>
                  <a:pt x="15" y="12"/>
                  <a:pt x="15" y="16"/>
                </a:cubicBezTo>
                <a:cubicBezTo>
                  <a:pt x="15" y="20"/>
                  <a:pt x="16" y="24"/>
                  <a:pt x="18" y="27"/>
                </a:cubicBezTo>
                <a:cubicBezTo>
                  <a:pt x="21" y="30"/>
                  <a:pt x="25" y="35"/>
                  <a:pt x="32" y="41"/>
                </a:cubicBezTo>
                <a:cubicBezTo>
                  <a:pt x="39" y="47"/>
                  <a:pt x="44" y="52"/>
                  <a:pt x="47" y="55"/>
                </a:cubicBezTo>
                <a:cubicBezTo>
                  <a:pt x="49" y="52"/>
                  <a:pt x="49" y="49"/>
                  <a:pt x="49" y="45"/>
                </a:cubicBezTo>
                <a:cubicBezTo>
                  <a:pt x="49" y="42"/>
                  <a:pt x="49" y="39"/>
                  <a:pt x="47" y="37"/>
                </a:cubicBezTo>
                <a:cubicBezTo>
                  <a:pt x="46" y="34"/>
                  <a:pt x="44" y="32"/>
                  <a:pt x="41" y="32"/>
                </a:cubicBezTo>
                <a:cubicBezTo>
                  <a:pt x="40" y="32"/>
                  <a:pt x="40" y="32"/>
                  <a:pt x="40" y="32"/>
                </a:cubicBezTo>
                <a:cubicBezTo>
                  <a:pt x="40" y="31"/>
                  <a:pt x="40" y="31"/>
                  <a:pt x="40" y="31"/>
                </a:cubicBezTo>
                <a:cubicBezTo>
                  <a:pt x="59" y="31"/>
                  <a:pt x="59" y="31"/>
                  <a:pt x="59" y="31"/>
                </a:cubicBezTo>
                <a:cubicBezTo>
                  <a:pt x="59" y="32"/>
                  <a:pt x="59" y="32"/>
                  <a:pt x="59" y="32"/>
                </a:cubicBezTo>
                <a:lnTo>
                  <a:pt x="57" y="32"/>
                </a:lnTo>
                <a:close/>
                <a:moveTo>
                  <a:pt x="44" y="60"/>
                </a:moveTo>
                <a:cubicBezTo>
                  <a:pt x="28" y="46"/>
                  <a:pt x="17" y="37"/>
                  <a:pt x="13" y="31"/>
                </a:cubicBezTo>
                <a:cubicBezTo>
                  <a:pt x="9" y="35"/>
                  <a:pt x="7" y="40"/>
                  <a:pt x="7" y="46"/>
                </a:cubicBezTo>
                <a:cubicBezTo>
                  <a:pt x="7" y="53"/>
                  <a:pt x="9" y="57"/>
                  <a:pt x="13" y="61"/>
                </a:cubicBezTo>
                <a:cubicBezTo>
                  <a:pt x="17" y="65"/>
                  <a:pt x="22" y="66"/>
                  <a:pt x="29" y="66"/>
                </a:cubicBezTo>
                <a:cubicBezTo>
                  <a:pt x="35" y="66"/>
                  <a:pt x="40" y="64"/>
                  <a:pt x="44" y="60"/>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文本框 51"/>
          <p:cNvSpPr txBox="1"/>
          <p:nvPr/>
        </p:nvSpPr>
        <p:spPr>
          <a:xfrm>
            <a:off x="7434739" y="2872028"/>
            <a:ext cx="3206088" cy="584775"/>
          </a:xfrm>
          <a:prstGeom prst="rect">
            <a:avLst/>
          </a:prstGeom>
          <a:noFill/>
        </p:spPr>
        <p:txBody>
          <a:bodyPr wrap="square" rtlCol="0">
            <a:spAutoFit/>
          </a:bodyPr>
          <a:lstStyle/>
          <a:p>
            <a:r>
              <a:rPr lang="zh-CN" altLang="en-US" sz="3200" b="1" dirty="0">
                <a:solidFill>
                  <a:srgbClr val="F8D16D"/>
                </a:solidFill>
                <a:latin typeface="造字工房悦黑体验版纤细体" pitchFamily="50" charset="-122"/>
                <a:ea typeface="造字工房悦黑体验版纤细体" pitchFamily="50" charset="-122"/>
              </a:rPr>
              <a:t>请添加您的标题</a:t>
            </a:r>
          </a:p>
        </p:txBody>
      </p:sp>
      <p:sp>
        <p:nvSpPr>
          <p:cNvPr id="54" name="文本框 53"/>
          <p:cNvSpPr txBox="1"/>
          <p:nvPr/>
        </p:nvSpPr>
        <p:spPr>
          <a:xfrm>
            <a:off x="7450545" y="3754939"/>
            <a:ext cx="3206088" cy="584775"/>
          </a:xfrm>
          <a:prstGeom prst="rect">
            <a:avLst/>
          </a:prstGeom>
          <a:noFill/>
        </p:spPr>
        <p:txBody>
          <a:bodyPr wrap="square" rtlCol="0">
            <a:spAutoFit/>
          </a:bodyPr>
          <a:lstStyle/>
          <a:p>
            <a:r>
              <a:rPr lang="zh-CN" altLang="en-US" sz="3200" dirty="0">
                <a:solidFill>
                  <a:srgbClr val="F8D16D"/>
                </a:solidFill>
                <a:latin typeface="造字工房悦黑体验版纤细体" pitchFamily="50" charset="-122"/>
                <a:ea typeface="造字工房悦黑体验版纤细体" pitchFamily="50" charset="-122"/>
              </a:rPr>
              <a:t>请添加您的标题</a:t>
            </a:r>
          </a:p>
        </p:txBody>
      </p:sp>
      <p:sp>
        <p:nvSpPr>
          <p:cNvPr id="55" name="文本框 54"/>
          <p:cNvSpPr txBox="1"/>
          <p:nvPr/>
        </p:nvSpPr>
        <p:spPr>
          <a:xfrm>
            <a:off x="7463168" y="4525959"/>
            <a:ext cx="3206088" cy="584775"/>
          </a:xfrm>
          <a:prstGeom prst="rect">
            <a:avLst/>
          </a:prstGeom>
          <a:noFill/>
        </p:spPr>
        <p:txBody>
          <a:bodyPr wrap="square" rtlCol="0">
            <a:spAutoFit/>
          </a:bodyPr>
          <a:lstStyle/>
          <a:p>
            <a:r>
              <a:rPr lang="zh-CN" altLang="en-US" sz="3200" dirty="0">
                <a:solidFill>
                  <a:srgbClr val="F8D16D"/>
                </a:solidFill>
                <a:latin typeface="造字工房悦黑体验版纤细体" pitchFamily="50" charset="-122"/>
                <a:ea typeface="造字工房悦黑体验版纤细体" pitchFamily="50" charset="-122"/>
              </a:rPr>
              <a:t>请添加您的标题</a:t>
            </a:r>
          </a:p>
        </p:txBody>
      </p:sp>
    </p:spTree>
    <p:extLst>
      <p:ext uri="{BB962C8B-B14F-4D97-AF65-F5344CB8AC3E}">
        <p14:creationId xmlns:p14="http://schemas.microsoft.com/office/powerpoint/2010/main" val="356061880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3031331" y="3109914"/>
            <a:ext cx="6129337" cy="1677988"/>
            <a:chOff x="1958" y="2119"/>
            <a:chExt cx="3861" cy="1057"/>
          </a:xfrm>
          <a:solidFill>
            <a:srgbClr val="F8D16D"/>
          </a:solidFill>
        </p:grpSpPr>
        <p:sp>
          <p:nvSpPr>
            <p:cNvPr id="6"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文本框 51"/>
          <p:cNvSpPr txBox="1"/>
          <p:nvPr/>
        </p:nvSpPr>
        <p:spPr>
          <a:xfrm>
            <a:off x="4690455" y="1715385"/>
            <a:ext cx="2640167" cy="1862048"/>
          </a:xfrm>
          <a:prstGeom prst="rect">
            <a:avLst/>
          </a:prstGeom>
          <a:noFill/>
        </p:spPr>
        <p:txBody>
          <a:bodyPr wrap="square" rtlCol="0">
            <a:spAutoFit/>
          </a:bodyPr>
          <a:lstStyle/>
          <a:p>
            <a:r>
              <a:rPr lang="en-US" altLang="zh-CN" sz="11500" dirty="0">
                <a:solidFill>
                  <a:srgbClr val="F8D16D"/>
                </a:solidFill>
                <a:latin typeface="Palace Script MT" panose="030303020206070C0B05" pitchFamily="66" charset="0"/>
              </a:rPr>
              <a:t>Part 1</a:t>
            </a:r>
            <a:endParaRPr lang="zh-CN" altLang="en-US" sz="11500" dirty="0">
              <a:solidFill>
                <a:srgbClr val="F8D16D"/>
              </a:solidFill>
              <a:latin typeface="Palace Script MT" panose="030303020206070C0B05" pitchFamily="66" charset="0"/>
            </a:endParaRPr>
          </a:p>
        </p:txBody>
      </p:sp>
      <p:sp>
        <p:nvSpPr>
          <p:cNvPr id="54" name="文本框 53"/>
          <p:cNvSpPr txBox="1"/>
          <p:nvPr/>
        </p:nvSpPr>
        <p:spPr>
          <a:xfrm>
            <a:off x="4554868" y="3695920"/>
            <a:ext cx="3206088"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ADD YOUR TXET</a:t>
            </a:r>
            <a:endParaRPr lang="zh-CN" altLang="en-US" sz="3200" b="1" dirty="0">
              <a:solidFill>
                <a:srgbClr val="F8D16D"/>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75202480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3031331" y="3109914"/>
            <a:ext cx="6129337" cy="1677988"/>
            <a:chOff x="1958" y="2119"/>
            <a:chExt cx="3861" cy="1057"/>
          </a:xfrm>
          <a:solidFill>
            <a:srgbClr val="F8D16D"/>
          </a:solidFill>
        </p:grpSpPr>
        <p:sp>
          <p:nvSpPr>
            <p:cNvPr id="6"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文本框 51"/>
          <p:cNvSpPr txBox="1"/>
          <p:nvPr/>
        </p:nvSpPr>
        <p:spPr>
          <a:xfrm>
            <a:off x="4690455" y="1715385"/>
            <a:ext cx="2640167" cy="1862048"/>
          </a:xfrm>
          <a:prstGeom prst="rect">
            <a:avLst/>
          </a:prstGeom>
          <a:noFill/>
        </p:spPr>
        <p:txBody>
          <a:bodyPr wrap="square" rtlCol="0">
            <a:spAutoFit/>
          </a:bodyPr>
          <a:lstStyle/>
          <a:p>
            <a:r>
              <a:rPr lang="en-US" altLang="zh-CN" sz="11500" dirty="0">
                <a:solidFill>
                  <a:srgbClr val="F8D16D"/>
                </a:solidFill>
                <a:latin typeface="Palace Script MT" panose="030303020206070C0B05" pitchFamily="66" charset="0"/>
              </a:rPr>
              <a:t>Part 2</a:t>
            </a:r>
            <a:endParaRPr lang="zh-CN" altLang="en-US" sz="11500" dirty="0">
              <a:solidFill>
                <a:srgbClr val="F8D16D"/>
              </a:solidFill>
              <a:latin typeface="Palace Script MT" panose="030303020206070C0B05" pitchFamily="66" charset="0"/>
            </a:endParaRPr>
          </a:p>
        </p:txBody>
      </p:sp>
      <p:sp>
        <p:nvSpPr>
          <p:cNvPr id="54" name="文本框 53"/>
          <p:cNvSpPr txBox="1"/>
          <p:nvPr/>
        </p:nvSpPr>
        <p:spPr>
          <a:xfrm>
            <a:off x="4554868" y="3695920"/>
            <a:ext cx="3206088"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ADD YOUR TXET</a:t>
            </a:r>
            <a:endParaRPr lang="zh-CN" altLang="en-US" sz="3200" b="1" dirty="0">
              <a:solidFill>
                <a:srgbClr val="F8D16D"/>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18277744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3031331" y="3109914"/>
            <a:ext cx="6129337" cy="1677988"/>
            <a:chOff x="1958" y="2119"/>
            <a:chExt cx="3861" cy="1057"/>
          </a:xfrm>
          <a:solidFill>
            <a:srgbClr val="F8D16D"/>
          </a:solidFill>
        </p:grpSpPr>
        <p:sp>
          <p:nvSpPr>
            <p:cNvPr id="6"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文本框 51"/>
          <p:cNvSpPr txBox="1"/>
          <p:nvPr/>
        </p:nvSpPr>
        <p:spPr>
          <a:xfrm>
            <a:off x="4690455" y="1715385"/>
            <a:ext cx="2640167" cy="1862048"/>
          </a:xfrm>
          <a:prstGeom prst="rect">
            <a:avLst/>
          </a:prstGeom>
          <a:noFill/>
        </p:spPr>
        <p:txBody>
          <a:bodyPr wrap="square" rtlCol="0">
            <a:spAutoFit/>
          </a:bodyPr>
          <a:lstStyle/>
          <a:p>
            <a:r>
              <a:rPr lang="en-US" altLang="zh-CN" sz="11500" dirty="0">
                <a:solidFill>
                  <a:srgbClr val="F8D16D"/>
                </a:solidFill>
                <a:latin typeface="Palace Script MT" panose="030303020206070C0B05" pitchFamily="66" charset="0"/>
              </a:rPr>
              <a:t>Part 3</a:t>
            </a:r>
            <a:endParaRPr lang="zh-CN" altLang="en-US" sz="11500" dirty="0">
              <a:solidFill>
                <a:srgbClr val="F8D16D"/>
              </a:solidFill>
              <a:latin typeface="Palace Script MT" panose="030303020206070C0B05" pitchFamily="66" charset="0"/>
            </a:endParaRPr>
          </a:p>
        </p:txBody>
      </p:sp>
      <p:sp>
        <p:nvSpPr>
          <p:cNvPr id="54" name="文本框 53"/>
          <p:cNvSpPr txBox="1"/>
          <p:nvPr/>
        </p:nvSpPr>
        <p:spPr>
          <a:xfrm>
            <a:off x="4554868" y="3695920"/>
            <a:ext cx="3206088"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ADD YOUR TXET</a:t>
            </a:r>
            <a:endParaRPr lang="zh-CN" altLang="en-US" sz="3200" b="1" dirty="0">
              <a:solidFill>
                <a:srgbClr val="F8D16D"/>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78186898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3031331" y="3109914"/>
            <a:ext cx="6129337" cy="1677988"/>
            <a:chOff x="1958" y="2119"/>
            <a:chExt cx="3861" cy="1057"/>
          </a:xfrm>
          <a:solidFill>
            <a:srgbClr val="F8D16D"/>
          </a:solidFill>
        </p:grpSpPr>
        <p:sp>
          <p:nvSpPr>
            <p:cNvPr id="6"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文本框 51"/>
          <p:cNvSpPr txBox="1"/>
          <p:nvPr/>
        </p:nvSpPr>
        <p:spPr>
          <a:xfrm>
            <a:off x="4690455" y="1715385"/>
            <a:ext cx="2640167" cy="1862048"/>
          </a:xfrm>
          <a:prstGeom prst="rect">
            <a:avLst/>
          </a:prstGeom>
          <a:noFill/>
        </p:spPr>
        <p:txBody>
          <a:bodyPr wrap="square" rtlCol="0">
            <a:spAutoFit/>
          </a:bodyPr>
          <a:lstStyle/>
          <a:p>
            <a:r>
              <a:rPr lang="en-US" altLang="zh-CN" sz="11500" dirty="0">
                <a:solidFill>
                  <a:srgbClr val="F8D16D"/>
                </a:solidFill>
                <a:latin typeface="Palace Script MT" panose="030303020206070C0B05" pitchFamily="66" charset="0"/>
              </a:rPr>
              <a:t>Part 4</a:t>
            </a:r>
            <a:endParaRPr lang="zh-CN" altLang="en-US" sz="11500" dirty="0">
              <a:solidFill>
                <a:srgbClr val="F8D16D"/>
              </a:solidFill>
              <a:latin typeface="Palace Script MT" panose="030303020206070C0B05" pitchFamily="66" charset="0"/>
            </a:endParaRPr>
          </a:p>
        </p:txBody>
      </p:sp>
      <p:sp>
        <p:nvSpPr>
          <p:cNvPr id="54" name="文本框 53"/>
          <p:cNvSpPr txBox="1"/>
          <p:nvPr/>
        </p:nvSpPr>
        <p:spPr>
          <a:xfrm>
            <a:off x="4554868" y="3695920"/>
            <a:ext cx="3206088"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ADD YOUR TXET</a:t>
            </a:r>
            <a:endParaRPr lang="zh-CN" altLang="en-US" sz="3200" b="1" dirty="0">
              <a:solidFill>
                <a:srgbClr val="F8D16D"/>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31854628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90" name="组合 89"/>
          <p:cNvGrpSpPr/>
          <p:nvPr/>
        </p:nvGrpSpPr>
        <p:grpSpPr>
          <a:xfrm>
            <a:off x="2308950" y="1712973"/>
            <a:ext cx="1240113" cy="1102553"/>
            <a:chOff x="2135122" y="1448972"/>
            <a:chExt cx="1677223" cy="1491176"/>
          </a:xfrm>
        </p:grpSpPr>
        <p:sp>
          <p:nvSpPr>
            <p:cNvPr id="85" name="菱形 84"/>
            <p:cNvSpPr/>
            <p:nvPr/>
          </p:nvSpPr>
          <p:spPr>
            <a:xfrm>
              <a:off x="2135122" y="1448972"/>
              <a:ext cx="1505243" cy="1491176"/>
            </a:xfrm>
            <a:prstGeom prst="diamond">
              <a:avLst/>
            </a:prstGeom>
            <a:solidFill>
              <a:srgbClr val="F8D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8" name="菱形 27"/>
            <p:cNvSpPr/>
            <p:nvPr/>
          </p:nvSpPr>
          <p:spPr>
            <a:xfrm>
              <a:off x="2307102" y="1448972"/>
              <a:ext cx="1505243" cy="1491176"/>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矩形 96"/>
          <p:cNvSpPr/>
          <p:nvPr/>
        </p:nvSpPr>
        <p:spPr>
          <a:xfrm>
            <a:off x="2687524" y="1245867"/>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1</a:t>
            </a:r>
            <a:endParaRPr lang="zh-CN" altLang="en-US" dirty="0"/>
          </a:p>
        </p:txBody>
      </p:sp>
      <p:sp>
        <p:nvSpPr>
          <p:cNvPr id="104" name="文本框 103"/>
          <p:cNvSpPr txBox="1"/>
          <p:nvPr/>
        </p:nvSpPr>
        <p:spPr>
          <a:xfrm>
            <a:off x="3895545" y="1712973"/>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105" name="文本框 104"/>
          <p:cNvSpPr txBox="1"/>
          <p:nvPr/>
        </p:nvSpPr>
        <p:spPr>
          <a:xfrm>
            <a:off x="3880469" y="2219224"/>
            <a:ext cx="5446633" cy="646331"/>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p:txBody>
      </p:sp>
      <p:grpSp>
        <p:nvGrpSpPr>
          <p:cNvPr id="117" name="组合 116"/>
          <p:cNvGrpSpPr/>
          <p:nvPr/>
        </p:nvGrpSpPr>
        <p:grpSpPr>
          <a:xfrm>
            <a:off x="2308950" y="3282632"/>
            <a:ext cx="1240113" cy="1102553"/>
            <a:chOff x="2135122" y="1448972"/>
            <a:chExt cx="1677223" cy="1491176"/>
          </a:xfrm>
        </p:grpSpPr>
        <p:sp>
          <p:nvSpPr>
            <p:cNvPr id="118" name="菱形 117"/>
            <p:cNvSpPr/>
            <p:nvPr/>
          </p:nvSpPr>
          <p:spPr>
            <a:xfrm>
              <a:off x="2135122" y="1448972"/>
              <a:ext cx="1505243" cy="1491176"/>
            </a:xfrm>
            <a:prstGeom prst="diamond">
              <a:avLst/>
            </a:prstGeom>
            <a:solidFill>
              <a:srgbClr val="F8D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19" name="菱形 118"/>
            <p:cNvSpPr/>
            <p:nvPr/>
          </p:nvSpPr>
          <p:spPr>
            <a:xfrm>
              <a:off x="2307102" y="1448972"/>
              <a:ext cx="1505243" cy="1491176"/>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矩形 119"/>
          <p:cNvSpPr/>
          <p:nvPr/>
        </p:nvSpPr>
        <p:spPr>
          <a:xfrm>
            <a:off x="2687524" y="2865555"/>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2</a:t>
            </a:r>
            <a:endParaRPr lang="zh-CN" altLang="en-US" dirty="0"/>
          </a:p>
        </p:txBody>
      </p:sp>
      <p:sp>
        <p:nvSpPr>
          <p:cNvPr id="121" name="文本框 120"/>
          <p:cNvSpPr txBox="1"/>
          <p:nvPr/>
        </p:nvSpPr>
        <p:spPr>
          <a:xfrm>
            <a:off x="3895545" y="3282632"/>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122" name="文本框 121"/>
          <p:cNvSpPr txBox="1"/>
          <p:nvPr/>
        </p:nvSpPr>
        <p:spPr>
          <a:xfrm>
            <a:off x="3880469" y="3788883"/>
            <a:ext cx="5446633" cy="646331"/>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p:txBody>
      </p:sp>
      <p:grpSp>
        <p:nvGrpSpPr>
          <p:cNvPr id="123" name="组合 122"/>
          <p:cNvGrpSpPr/>
          <p:nvPr/>
        </p:nvGrpSpPr>
        <p:grpSpPr>
          <a:xfrm>
            <a:off x="2308950" y="4825693"/>
            <a:ext cx="1240113" cy="1102553"/>
            <a:chOff x="2135122" y="1448972"/>
            <a:chExt cx="1677223" cy="1491176"/>
          </a:xfrm>
        </p:grpSpPr>
        <p:sp>
          <p:nvSpPr>
            <p:cNvPr id="124" name="菱形 123"/>
            <p:cNvSpPr/>
            <p:nvPr/>
          </p:nvSpPr>
          <p:spPr>
            <a:xfrm>
              <a:off x="2135122" y="1448972"/>
              <a:ext cx="1505243" cy="1491176"/>
            </a:xfrm>
            <a:prstGeom prst="diamond">
              <a:avLst/>
            </a:prstGeom>
            <a:solidFill>
              <a:srgbClr val="F8D1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25" name="菱形 124"/>
            <p:cNvSpPr/>
            <p:nvPr/>
          </p:nvSpPr>
          <p:spPr>
            <a:xfrm>
              <a:off x="2307102" y="1448972"/>
              <a:ext cx="1505243" cy="1491176"/>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125"/>
          <p:cNvSpPr txBox="1"/>
          <p:nvPr/>
        </p:nvSpPr>
        <p:spPr>
          <a:xfrm>
            <a:off x="3895545" y="4825693"/>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127" name="文本框 126"/>
          <p:cNvSpPr txBox="1"/>
          <p:nvPr/>
        </p:nvSpPr>
        <p:spPr>
          <a:xfrm>
            <a:off x="3880469" y="5331944"/>
            <a:ext cx="5446633" cy="646331"/>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p:txBody>
      </p:sp>
      <p:sp>
        <p:nvSpPr>
          <p:cNvPr id="128" name="矩形 127"/>
          <p:cNvSpPr/>
          <p:nvPr/>
        </p:nvSpPr>
        <p:spPr>
          <a:xfrm>
            <a:off x="2702521" y="4409937"/>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3</a:t>
            </a:r>
            <a:endParaRPr lang="zh-CN" altLang="en-US" dirty="0"/>
          </a:p>
        </p:txBody>
      </p:sp>
      <p:grpSp>
        <p:nvGrpSpPr>
          <p:cNvPr id="129" name="Group 4"/>
          <p:cNvGrpSpPr>
            <a:grpSpLocks noChangeAspect="1"/>
          </p:cNvGrpSpPr>
          <p:nvPr/>
        </p:nvGrpSpPr>
        <p:grpSpPr bwMode="auto">
          <a:xfrm>
            <a:off x="4214264" y="678491"/>
            <a:ext cx="3508761" cy="960570"/>
            <a:chOff x="1958" y="2119"/>
            <a:chExt cx="3861" cy="1057"/>
          </a:xfrm>
          <a:solidFill>
            <a:srgbClr val="F8D16D"/>
          </a:solidFill>
        </p:grpSpPr>
        <p:sp>
          <p:nvSpPr>
            <p:cNvPr id="130"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8" name="文本框 137"/>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38886984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5968645" y="2246242"/>
            <a:ext cx="4594225" cy="3386138"/>
            <a:chOff x="3691" y="1286"/>
            <a:chExt cx="2894" cy="2133"/>
          </a:xfrm>
          <a:solidFill>
            <a:srgbClr val="F8D16D"/>
          </a:solidFill>
        </p:grpSpPr>
        <p:sp>
          <p:nvSpPr>
            <p:cNvPr id="6" name="Freeform 5"/>
            <p:cNvSpPr>
              <a:spLocks/>
            </p:cNvSpPr>
            <p:nvPr/>
          </p:nvSpPr>
          <p:spPr bwMode="auto">
            <a:xfrm>
              <a:off x="6426" y="1286"/>
              <a:ext cx="7" cy="1943"/>
            </a:xfrm>
            <a:custGeom>
              <a:avLst/>
              <a:gdLst>
                <a:gd name="T0" fmla="*/ 7 w 7"/>
                <a:gd name="T1" fmla="*/ 1943 h 1943"/>
                <a:gd name="T2" fmla="*/ 0 w 7"/>
                <a:gd name="T3" fmla="*/ 1943 h 1943"/>
                <a:gd name="T4" fmla="*/ 0 w 7"/>
                <a:gd name="T5" fmla="*/ 237 h 1943"/>
                <a:gd name="T6" fmla="*/ 5 w 7"/>
                <a:gd name="T7" fmla="*/ 0 h 1943"/>
                <a:gd name="T8" fmla="*/ 7 w 7"/>
                <a:gd name="T9" fmla="*/ 237 h 1943"/>
                <a:gd name="T10" fmla="*/ 7 w 7"/>
                <a:gd name="T11" fmla="*/ 1943 h 1943"/>
              </a:gdLst>
              <a:ahLst/>
              <a:cxnLst>
                <a:cxn ang="0">
                  <a:pos x="T0" y="T1"/>
                </a:cxn>
                <a:cxn ang="0">
                  <a:pos x="T2" y="T3"/>
                </a:cxn>
                <a:cxn ang="0">
                  <a:pos x="T4" y="T5"/>
                </a:cxn>
                <a:cxn ang="0">
                  <a:pos x="T6" y="T7"/>
                </a:cxn>
                <a:cxn ang="0">
                  <a:pos x="T8" y="T9"/>
                </a:cxn>
                <a:cxn ang="0">
                  <a:pos x="T10" y="T11"/>
                </a:cxn>
              </a:cxnLst>
              <a:rect l="0" t="0" r="r" b="b"/>
              <a:pathLst>
                <a:path w="7" h="1943">
                  <a:moveTo>
                    <a:pt x="7" y="1943"/>
                  </a:moveTo>
                  <a:lnTo>
                    <a:pt x="0" y="1943"/>
                  </a:lnTo>
                  <a:lnTo>
                    <a:pt x="0" y="237"/>
                  </a:lnTo>
                  <a:lnTo>
                    <a:pt x="5" y="0"/>
                  </a:lnTo>
                  <a:lnTo>
                    <a:pt x="7" y="237"/>
                  </a:lnTo>
                  <a:lnTo>
                    <a:pt x="7" y="19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6421" y="3248"/>
              <a:ext cx="36" cy="38"/>
            </a:xfrm>
            <a:custGeom>
              <a:avLst/>
              <a:gdLst>
                <a:gd name="T0" fmla="*/ 0 w 15"/>
                <a:gd name="T1" fmla="*/ 8 h 16"/>
                <a:gd name="T2" fmla="*/ 8 w 15"/>
                <a:gd name="T3" fmla="*/ 15 h 16"/>
                <a:gd name="T4" fmla="*/ 15 w 15"/>
                <a:gd name="T5" fmla="*/ 7 h 16"/>
                <a:gd name="T6" fmla="*/ 7 w 15"/>
                <a:gd name="T7" fmla="*/ 0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cubicBezTo>
                    <a:pt x="0" y="12"/>
                    <a:pt x="4" y="16"/>
                    <a:pt x="8" y="15"/>
                  </a:cubicBezTo>
                  <a:cubicBezTo>
                    <a:pt x="12" y="15"/>
                    <a:pt x="15" y="12"/>
                    <a:pt x="15" y="7"/>
                  </a:cubicBezTo>
                  <a:cubicBezTo>
                    <a:pt x="15" y="3"/>
                    <a:pt x="11" y="0"/>
                    <a:pt x="7" y="0"/>
                  </a:cubicBezTo>
                  <a:cubicBezTo>
                    <a:pt x="3"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noEditPoints="1"/>
            </p:cNvSpPr>
            <p:nvPr/>
          </p:nvSpPr>
          <p:spPr bwMode="auto">
            <a:xfrm>
              <a:off x="6393" y="3094"/>
              <a:ext cx="192" cy="218"/>
            </a:xfrm>
            <a:custGeom>
              <a:avLst/>
              <a:gdLst>
                <a:gd name="T0" fmla="*/ 69 w 81"/>
                <a:gd name="T1" fmla="*/ 3 h 92"/>
                <a:gd name="T2" fmla="*/ 42 w 81"/>
                <a:gd name="T3" fmla="*/ 5 h 92"/>
                <a:gd name="T4" fmla="*/ 21 w 81"/>
                <a:gd name="T5" fmla="*/ 54 h 92"/>
                <a:gd name="T6" fmla="*/ 18 w 81"/>
                <a:gd name="T7" fmla="*/ 54 h 92"/>
                <a:gd name="T8" fmla="*/ 5 w 81"/>
                <a:gd name="T9" fmla="*/ 60 h 92"/>
                <a:gd name="T10" fmla="*/ 1 w 81"/>
                <a:gd name="T11" fmla="*/ 74 h 92"/>
                <a:gd name="T12" fmla="*/ 8 w 81"/>
                <a:gd name="T13" fmla="*/ 88 h 92"/>
                <a:gd name="T14" fmla="*/ 20 w 81"/>
                <a:gd name="T15" fmla="*/ 92 h 92"/>
                <a:gd name="T16" fmla="*/ 38 w 81"/>
                <a:gd name="T17" fmla="*/ 72 h 92"/>
                <a:gd name="T18" fmla="*/ 31 w 81"/>
                <a:gd name="T19" fmla="*/ 58 h 92"/>
                <a:gd name="T20" fmla="*/ 24 w 81"/>
                <a:gd name="T21" fmla="*/ 55 h 92"/>
                <a:gd name="T22" fmla="*/ 61 w 81"/>
                <a:gd name="T23" fmla="*/ 6 h 92"/>
                <a:gd name="T24" fmla="*/ 73 w 81"/>
                <a:gd name="T25" fmla="*/ 25 h 92"/>
                <a:gd name="T26" fmla="*/ 65 w 81"/>
                <a:gd name="T27" fmla="*/ 29 h 92"/>
                <a:gd name="T28" fmla="*/ 75 w 81"/>
                <a:gd name="T29" fmla="*/ 31 h 92"/>
                <a:gd name="T30" fmla="*/ 81 w 81"/>
                <a:gd name="T31" fmla="*/ 21 h 92"/>
                <a:gd name="T32" fmla="*/ 69 w 81"/>
                <a:gd name="T33" fmla="*/ 3 h 92"/>
                <a:gd name="T34" fmla="*/ 29 w 81"/>
                <a:gd name="T35" fmla="*/ 60 h 92"/>
                <a:gd name="T36" fmla="*/ 35 w 81"/>
                <a:gd name="T37" fmla="*/ 72 h 92"/>
                <a:gd name="T38" fmla="*/ 20 w 81"/>
                <a:gd name="T39" fmla="*/ 88 h 92"/>
                <a:gd name="T40" fmla="*/ 10 w 81"/>
                <a:gd name="T41" fmla="*/ 85 h 92"/>
                <a:gd name="T42" fmla="*/ 4 w 81"/>
                <a:gd name="T43" fmla="*/ 74 h 92"/>
                <a:gd name="T44" fmla="*/ 8 w 81"/>
                <a:gd name="T45" fmla="*/ 62 h 92"/>
                <a:gd name="T46" fmla="*/ 19 w 81"/>
                <a:gd name="T47" fmla="*/ 57 h 92"/>
                <a:gd name="T48" fmla="*/ 29 w 81"/>
                <a:gd name="T49"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92">
                  <a:moveTo>
                    <a:pt x="69" y="3"/>
                  </a:moveTo>
                  <a:cubicBezTo>
                    <a:pt x="60" y="0"/>
                    <a:pt x="51" y="1"/>
                    <a:pt x="42" y="5"/>
                  </a:cubicBezTo>
                  <a:cubicBezTo>
                    <a:pt x="37" y="8"/>
                    <a:pt x="20" y="22"/>
                    <a:pt x="21" y="54"/>
                  </a:cubicBezTo>
                  <a:cubicBezTo>
                    <a:pt x="20" y="54"/>
                    <a:pt x="19" y="54"/>
                    <a:pt x="18" y="54"/>
                  </a:cubicBezTo>
                  <a:cubicBezTo>
                    <a:pt x="13" y="54"/>
                    <a:pt x="9" y="56"/>
                    <a:pt x="5" y="60"/>
                  </a:cubicBezTo>
                  <a:cubicBezTo>
                    <a:pt x="2" y="64"/>
                    <a:pt x="0" y="69"/>
                    <a:pt x="1" y="74"/>
                  </a:cubicBezTo>
                  <a:cubicBezTo>
                    <a:pt x="1" y="79"/>
                    <a:pt x="4" y="84"/>
                    <a:pt x="8" y="88"/>
                  </a:cubicBezTo>
                  <a:cubicBezTo>
                    <a:pt x="12" y="90"/>
                    <a:pt x="16" y="92"/>
                    <a:pt x="20" y="92"/>
                  </a:cubicBezTo>
                  <a:cubicBezTo>
                    <a:pt x="31" y="91"/>
                    <a:pt x="39" y="82"/>
                    <a:pt x="38" y="72"/>
                  </a:cubicBezTo>
                  <a:cubicBezTo>
                    <a:pt x="38" y="66"/>
                    <a:pt x="35" y="61"/>
                    <a:pt x="31" y="58"/>
                  </a:cubicBezTo>
                  <a:cubicBezTo>
                    <a:pt x="29" y="56"/>
                    <a:pt x="27" y="55"/>
                    <a:pt x="24" y="55"/>
                  </a:cubicBezTo>
                  <a:cubicBezTo>
                    <a:pt x="24" y="27"/>
                    <a:pt x="39" y="4"/>
                    <a:pt x="61" y="6"/>
                  </a:cubicBezTo>
                  <a:cubicBezTo>
                    <a:pt x="72" y="7"/>
                    <a:pt x="79" y="18"/>
                    <a:pt x="73" y="25"/>
                  </a:cubicBezTo>
                  <a:cubicBezTo>
                    <a:pt x="70" y="21"/>
                    <a:pt x="64" y="25"/>
                    <a:pt x="65" y="29"/>
                  </a:cubicBezTo>
                  <a:cubicBezTo>
                    <a:pt x="66" y="33"/>
                    <a:pt x="71" y="34"/>
                    <a:pt x="75" y="31"/>
                  </a:cubicBezTo>
                  <a:cubicBezTo>
                    <a:pt x="78" y="29"/>
                    <a:pt x="81" y="26"/>
                    <a:pt x="81" y="21"/>
                  </a:cubicBezTo>
                  <a:cubicBezTo>
                    <a:pt x="81" y="14"/>
                    <a:pt x="76" y="6"/>
                    <a:pt x="69" y="3"/>
                  </a:cubicBezTo>
                  <a:close/>
                  <a:moveTo>
                    <a:pt x="29" y="60"/>
                  </a:moveTo>
                  <a:cubicBezTo>
                    <a:pt x="32" y="63"/>
                    <a:pt x="35" y="67"/>
                    <a:pt x="35" y="72"/>
                  </a:cubicBezTo>
                  <a:cubicBezTo>
                    <a:pt x="35" y="81"/>
                    <a:pt x="29" y="88"/>
                    <a:pt x="20" y="88"/>
                  </a:cubicBezTo>
                  <a:cubicBezTo>
                    <a:pt x="17" y="88"/>
                    <a:pt x="13" y="87"/>
                    <a:pt x="10" y="85"/>
                  </a:cubicBezTo>
                  <a:cubicBezTo>
                    <a:pt x="6" y="82"/>
                    <a:pt x="4" y="78"/>
                    <a:pt x="4" y="74"/>
                  </a:cubicBezTo>
                  <a:cubicBezTo>
                    <a:pt x="4" y="69"/>
                    <a:pt x="5" y="65"/>
                    <a:pt x="8" y="62"/>
                  </a:cubicBezTo>
                  <a:cubicBezTo>
                    <a:pt x="11" y="59"/>
                    <a:pt x="14" y="58"/>
                    <a:pt x="19" y="57"/>
                  </a:cubicBezTo>
                  <a:cubicBezTo>
                    <a:pt x="22" y="57"/>
                    <a:pt x="26" y="58"/>
                    <a:pt x="2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noEditPoints="1"/>
            </p:cNvSpPr>
            <p:nvPr/>
          </p:nvSpPr>
          <p:spPr bwMode="auto">
            <a:xfrm>
              <a:off x="5588" y="3109"/>
              <a:ext cx="911" cy="310"/>
            </a:xfrm>
            <a:custGeom>
              <a:avLst/>
              <a:gdLst>
                <a:gd name="T0" fmla="*/ 88 w 385"/>
                <a:gd name="T1" fmla="*/ 19 h 131"/>
                <a:gd name="T2" fmla="*/ 2 w 385"/>
                <a:gd name="T3" fmla="*/ 62 h 131"/>
                <a:gd name="T4" fmla="*/ 60 w 385"/>
                <a:gd name="T5" fmla="*/ 119 h 131"/>
                <a:gd name="T6" fmla="*/ 196 w 385"/>
                <a:gd name="T7" fmla="*/ 58 h 131"/>
                <a:gd name="T8" fmla="*/ 255 w 385"/>
                <a:gd name="T9" fmla="*/ 20 h 131"/>
                <a:gd name="T10" fmla="*/ 287 w 385"/>
                <a:gd name="T11" fmla="*/ 19 h 131"/>
                <a:gd name="T12" fmla="*/ 304 w 385"/>
                <a:gd name="T13" fmla="*/ 32 h 131"/>
                <a:gd name="T14" fmla="*/ 302 w 385"/>
                <a:gd name="T15" fmla="*/ 34 h 131"/>
                <a:gd name="T16" fmla="*/ 298 w 385"/>
                <a:gd name="T17" fmla="*/ 47 h 131"/>
                <a:gd name="T18" fmla="*/ 302 w 385"/>
                <a:gd name="T19" fmla="*/ 50 h 131"/>
                <a:gd name="T20" fmla="*/ 306 w 385"/>
                <a:gd name="T21" fmla="*/ 49 h 131"/>
                <a:gd name="T22" fmla="*/ 309 w 385"/>
                <a:gd name="T23" fmla="*/ 39 h 131"/>
                <a:gd name="T24" fmla="*/ 308 w 385"/>
                <a:gd name="T25" fmla="*/ 33 h 131"/>
                <a:gd name="T26" fmla="*/ 340 w 385"/>
                <a:gd name="T27" fmla="*/ 60 h 131"/>
                <a:gd name="T28" fmla="*/ 291 w 385"/>
                <a:gd name="T29" fmla="*/ 71 h 131"/>
                <a:gd name="T30" fmla="*/ 259 w 385"/>
                <a:gd name="T31" fmla="*/ 54 h 131"/>
                <a:gd name="T32" fmla="*/ 223 w 385"/>
                <a:gd name="T33" fmla="*/ 67 h 131"/>
                <a:gd name="T34" fmla="*/ 226 w 385"/>
                <a:gd name="T35" fmla="*/ 85 h 131"/>
                <a:gd name="T36" fmla="*/ 252 w 385"/>
                <a:gd name="T37" fmla="*/ 97 h 131"/>
                <a:gd name="T38" fmla="*/ 306 w 385"/>
                <a:gd name="T39" fmla="*/ 90 h 131"/>
                <a:gd name="T40" fmla="*/ 308 w 385"/>
                <a:gd name="T41" fmla="*/ 90 h 131"/>
                <a:gd name="T42" fmla="*/ 379 w 385"/>
                <a:gd name="T43" fmla="*/ 107 h 131"/>
                <a:gd name="T44" fmla="*/ 376 w 385"/>
                <a:gd name="T45" fmla="*/ 120 h 131"/>
                <a:gd name="T46" fmla="*/ 359 w 385"/>
                <a:gd name="T47" fmla="*/ 120 h 131"/>
                <a:gd name="T48" fmla="*/ 340 w 385"/>
                <a:gd name="T49" fmla="*/ 113 h 131"/>
                <a:gd name="T50" fmla="*/ 318 w 385"/>
                <a:gd name="T51" fmla="*/ 121 h 131"/>
                <a:gd name="T52" fmla="*/ 318 w 385"/>
                <a:gd name="T53" fmla="*/ 121 h 131"/>
                <a:gd name="T54" fmla="*/ 349 w 385"/>
                <a:gd name="T55" fmla="*/ 122 h 131"/>
                <a:gd name="T56" fmla="*/ 378 w 385"/>
                <a:gd name="T57" fmla="*/ 124 h 131"/>
                <a:gd name="T58" fmla="*/ 382 w 385"/>
                <a:gd name="T59" fmla="*/ 106 h 131"/>
                <a:gd name="T60" fmla="*/ 349 w 385"/>
                <a:gd name="T61" fmla="*/ 84 h 131"/>
                <a:gd name="T62" fmla="*/ 307 w 385"/>
                <a:gd name="T63" fmla="*/ 86 h 131"/>
                <a:gd name="T64" fmla="*/ 305 w 385"/>
                <a:gd name="T65" fmla="*/ 87 h 131"/>
                <a:gd name="T66" fmla="*/ 252 w 385"/>
                <a:gd name="T67" fmla="*/ 94 h 131"/>
                <a:gd name="T68" fmla="*/ 232 w 385"/>
                <a:gd name="T69" fmla="*/ 85 h 131"/>
                <a:gd name="T70" fmla="*/ 230 w 385"/>
                <a:gd name="T71" fmla="*/ 73 h 131"/>
                <a:gd name="T72" fmla="*/ 261 w 385"/>
                <a:gd name="T73" fmla="*/ 66 h 131"/>
                <a:gd name="T74" fmla="*/ 296 w 385"/>
                <a:gd name="T75" fmla="*/ 78 h 131"/>
                <a:gd name="T76" fmla="*/ 345 w 385"/>
                <a:gd name="T77" fmla="*/ 54 h 131"/>
                <a:gd name="T78" fmla="*/ 307 w 385"/>
                <a:gd name="T79" fmla="*/ 30 h 131"/>
                <a:gd name="T80" fmla="*/ 212 w 385"/>
                <a:gd name="T81" fmla="*/ 32 h 131"/>
                <a:gd name="T82" fmla="*/ 118 w 385"/>
                <a:gd name="T83" fmla="*/ 99 h 131"/>
                <a:gd name="T84" fmla="*/ 52 w 385"/>
                <a:gd name="T85" fmla="*/ 115 h 131"/>
                <a:gd name="T86" fmla="*/ 10 w 385"/>
                <a:gd name="T87" fmla="*/ 66 h 131"/>
                <a:gd name="T88" fmla="*/ 88 w 385"/>
                <a:gd name="T89" fmla="*/ 19 h 131"/>
                <a:gd name="T90" fmla="*/ 88 w 385"/>
                <a:gd name="T91" fmla="*/ 19 h 131"/>
                <a:gd name="T92" fmla="*/ 304 w 385"/>
                <a:gd name="T93" fmla="*/ 37 h 131"/>
                <a:gd name="T94" fmla="*/ 305 w 385"/>
                <a:gd name="T95" fmla="*/ 35 h 131"/>
                <a:gd name="T96" fmla="*/ 306 w 385"/>
                <a:gd name="T97" fmla="*/ 40 h 131"/>
                <a:gd name="T98" fmla="*/ 304 w 385"/>
                <a:gd name="T99" fmla="*/ 47 h 131"/>
                <a:gd name="T100" fmla="*/ 303 w 385"/>
                <a:gd name="T101" fmla="*/ 47 h 131"/>
                <a:gd name="T102" fmla="*/ 301 w 385"/>
                <a:gd name="T103" fmla="*/ 46 h 131"/>
                <a:gd name="T104" fmla="*/ 304 w 385"/>
                <a:gd name="T105" fmla="*/ 3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 h="131">
                  <a:moveTo>
                    <a:pt x="88" y="19"/>
                  </a:moveTo>
                  <a:cubicBezTo>
                    <a:pt x="43" y="3"/>
                    <a:pt x="3" y="27"/>
                    <a:pt x="2" y="62"/>
                  </a:cubicBezTo>
                  <a:cubicBezTo>
                    <a:pt x="0" y="99"/>
                    <a:pt x="28" y="117"/>
                    <a:pt x="60" y="119"/>
                  </a:cubicBezTo>
                  <a:cubicBezTo>
                    <a:pt x="97" y="121"/>
                    <a:pt x="143" y="96"/>
                    <a:pt x="196" y="58"/>
                  </a:cubicBezTo>
                  <a:cubicBezTo>
                    <a:pt x="216" y="44"/>
                    <a:pt x="240" y="25"/>
                    <a:pt x="255" y="20"/>
                  </a:cubicBezTo>
                  <a:cubicBezTo>
                    <a:pt x="268" y="16"/>
                    <a:pt x="279" y="17"/>
                    <a:pt x="287" y="19"/>
                  </a:cubicBezTo>
                  <a:cubicBezTo>
                    <a:pt x="292" y="20"/>
                    <a:pt x="300" y="24"/>
                    <a:pt x="304" y="32"/>
                  </a:cubicBezTo>
                  <a:cubicBezTo>
                    <a:pt x="303" y="33"/>
                    <a:pt x="303" y="33"/>
                    <a:pt x="302" y="34"/>
                  </a:cubicBezTo>
                  <a:cubicBezTo>
                    <a:pt x="298" y="39"/>
                    <a:pt x="297" y="44"/>
                    <a:pt x="298" y="47"/>
                  </a:cubicBezTo>
                  <a:cubicBezTo>
                    <a:pt x="299" y="49"/>
                    <a:pt x="300" y="50"/>
                    <a:pt x="302" y="50"/>
                  </a:cubicBezTo>
                  <a:cubicBezTo>
                    <a:pt x="304" y="51"/>
                    <a:pt x="305" y="50"/>
                    <a:pt x="306" y="49"/>
                  </a:cubicBezTo>
                  <a:cubicBezTo>
                    <a:pt x="308" y="48"/>
                    <a:pt x="309" y="44"/>
                    <a:pt x="309" y="39"/>
                  </a:cubicBezTo>
                  <a:cubicBezTo>
                    <a:pt x="309" y="37"/>
                    <a:pt x="309" y="35"/>
                    <a:pt x="308" y="33"/>
                  </a:cubicBezTo>
                  <a:cubicBezTo>
                    <a:pt x="327" y="19"/>
                    <a:pt x="349" y="40"/>
                    <a:pt x="340" y="60"/>
                  </a:cubicBezTo>
                  <a:cubicBezTo>
                    <a:pt x="331" y="76"/>
                    <a:pt x="306" y="77"/>
                    <a:pt x="291" y="71"/>
                  </a:cubicBezTo>
                  <a:cubicBezTo>
                    <a:pt x="277" y="65"/>
                    <a:pt x="274" y="59"/>
                    <a:pt x="259" y="54"/>
                  </a:cubicBezTo>
                  <a:cubicBezTo>
                    <a:pt x="243" y="49"/>
                    <a:pt x="228" y="55"/>
                    <a:pt x="223" y="67"/>
                  </a:cubicBezTo>
                  <a:cubicBezTo>
                    <a:pt x="220" y="75"/>
                    <a:pt x="223" y="82"/>
                    <a:pt x="226" y="85"/>
                  </a:cubicBezTo>
                  <a:cubicBezTo>
                    <a:pt x="233" y="94"/>
                    <a:pt x="247" y="97"/>
                    <a:pt x="252" y="97"/>
                  </a:cubicBezTo>
                  <a:cubicBezTo>
                    <a:pt x="267" y="100"/>
                    <a:pt x="295" y="93"/>
                    <a:pt x="306" y="90"/>
                  </a:cubicBezTo>
                  <a:cubicBezTo>
                    <a:pt x="308" y="90"/>
                    <a:pt x="308" y="90"/>
                    <a:pt x="308" y="90"/>
                  </a:cubicBezTo>
                  <a:cubicBezTo>
                    <a:pt x="331" y="84"/>
                    <a:pt x="371" y="84"/>
                    <a:pt x="379" y="107"/>
                  </a:cubicBezTo>
                  <a:cubicBezTo>
                    <a:pt x="380" y="111"/>
                    <a:pt x="380" y="117"/>
                    <a:pt x="376" y="120"/>
                  </a:cubicBezTo>
                  <a:cubicBezTo>
                    <a:pt x="372" y="124"/>
                    <a:pt x="363" y="123"/>
                    <a:pt x="359" y="120"/>
                  </a:cubicBezTo>
                  <a:cubicBezTo>
                    <a:pt x="353" y="117"/>
                    <a:pt x="347" y="115"/>
                    <a:pt x="340" y="113"/>
                  </a:cubicBezTo>
                  <a:cubicBezTo>
                    <a:pt x="334" y="111"/>
                    <a:pt x="325" y="114"/>
                    <a:pt x="318" y="121"/>
                  </a:cubicBezTo>
                  <a:cubicBezTo>
                    <a:pt x="318" y="122"/>
                    <a:pt x="318" y="122"/>
                    <a:pt x="318" y="121"/>
                  </a:cubicBezTo>
                  <a:cubicBezTo>
                    <a:pt x="332" y="112"/>
                    <a:pt x="344" y="119"/>
                    <a:pt x="349" y="122"/>
                  </a:cubicBezTo>
                  <a:cubicBezTo>
                    <a:pt x="364" y="131"/>
                    <a:pt x="372" y="129"/>
                    <a:pt x="378" y="124"/>
                  </a:cubicBezTo>
                  <a:cubicBezTo>
                    <a:pt x="381" y="121"/>
                    <a:pt x="385" y="113"/>
                    <a:pt x="382" y="106"/>
                  </a:cubicBezTo>
                  <a:cubicBezTo>
                    <a:pt x="377" y="93"/>
                    <a:pt x="364" y="86"/>
                    <a:pt x="349" y="84"/>
                  </a:cubicBezTo>
                  <a:cubicBezTo>
                    <a:pt x="335" y="82"/>
                    <a:pt x="319" y="83"/>
                    <a:pt x="307" y="86"/>
                  </a:cubicBezTo>
                  <a:cubicBezTo>
                    <a:pt x="305" y="87"/>
                    <a:pt x="305" y="87"/>
                    <a:pt x="305" y="87"/>
                  </a:cubicBezTo>
                  <a:cubicBezTo>
                    <a:pt x="294" y="89"/>
                    <a:pt x="267" y="96"/>
                    <a:pt x="252" y="94"/>
                  </a:cubicBezTo>
                  <a:cubicBezTo>
                    <a:pt x="249" y="93"/>
                    <a:pt x="237" y="91"/>
                    <a:pt x="232" y="85"/>
                  </a:cubicBezTo>
                  <a:cubicBezTo>
                    <a:pt x="228" y="80"/>
                    <a:pt x="229" y="75"/>
                    <a:pt x="230" y="73"/>
                  </a:cubicBezTo>
                  <a:cubicBezTo>
                    <a:pt x="235" y="63"/>
                    <a:pt x="254" y="65"/>
                    <a:pt x="261" y="66"/>
                  </a:cubicBezTo>
                  <a:cubicBezTo>
                    <a:pt x="273" y="69"/>
                    <a:pt x="284" y="76"/>
                    <a:pt x="296" y="78"/>
                  </a:cubicBezTo>
                  <a:cubicBezTo>
                    <a:pt x="319" y="83"/>
                    <a:pt x="342" y="72"/>
                    <a:pt x="345" y="54"/>
                  </a:cubicBezTo>
                  <a:cubicBezTo>
                    <a:pt x="348" y="37"/>
                    <a:pt x="329" y="16"/>
                    <a:pt x="307" y="30"/>
                  </a:cubicBezTo>
                  <a:cubicBezTo>
                    <a:pt x="287" y="0"/>
                    <a:pt x="251" y="0"/>
                    <a:pt x="212" y="32"/>
                  </a:cubicBezTo>
                  <a:cubicBezTo>
                    <a:pt x="192" y="47"/>
                    <a:pt x="153" y="80"/>
                    <a:pt x="118" y="99"/>
                  </a:cubicBezTo>
                  <a:cubicBezTo>
                    <a:pt x="106" y="105"/>
                    <a:pt x="79" y="119"/>
                    <a:pt x="52" y="115"/>
                  </a:cubicBezTo>
                  <a:cubicBezTo>
                    <a:pt x="26" y="111"/>
                    <a:pt x="10" y="97"/>
                    <a:pt x="10" y="66"/>
                  </a:cubicBezTo>
                  <a:cubicBezTo>
                    <a:pt x="10" y="35"/>
                    <a:pt x="53" y="10"/>
                    <a:pt x="88" y="19"/>
                  </a:cubicBezTo>
                  <a:cubicBezTo>
                    <a:pt x="90" y="20"/>
                    <a:pt x="90" y="19"/>
                    <a:pt x="88" y="19"/>
                  </a:cubicBezTo>
                  <a:close/>
                  <a:moveTo>
                    <a:pt x="304" y="37"/>
                  </a:moveTo>
                  <a:cubicBezTo>
                    <a:pt x="304" y="36"/>
                    <a:pt x="305" y="36"/>
                    <a:pt x="305" y="35"/>
                  </a:cubicBezTo>
                  <a:cubicBezTo>
                    <a:pt x="306" y="37"/>
                    <a:pt x="306" y="38"/>
                    <a:pt x="306" y="40"/>
                  </a:cubicBezTo>
                  <a:cubicBezTo>
                    <a:pt x="306" y="43"/>
                    <a:pt x="306" y="46"/>
                    <a:pt x="304" y="47"/>
                  </a:cubicBezTo>
                  <a:cubicBezTo>
                    <a:pt x="304" y="47"/>
                    <a:pt x="303" y="47"/>
                    <a:pt x="303" y="47"/>
                  </a:cubicBezTo>
                  <a:cubicBezTo>
                    <a:pt x="302" y="47"/>
                    <a:pt x="301" y="46"/>
                    <a:pt x="301" y="46"/>
                  </a:cubicBezTo>
                  <a:cubicBezTo>
                    <a:pt x="300" y="44"/>
                    <a:pt x="301" y="41"/>
                    <a:pt x="30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3843" y="1286"/>
              <a:ext cx="7" cy="1943"/>
            </a:xfrm>
            <a:custGeom>
              <a:avLst/>
              <a:gdLst>
                <a:gd name="T0" fmla="*/ 0 w 7"/>
                <a:gd name="T1" fmla="*/ 1943 h 1943"/>
                <a:gd name="T2" fmla="*/ 7 w 7"/>
                <a:gd name="T3" fmla="*/ 1943 h 1943"/>
                <a:gd name="T4" fmla="*/ 7 w 7"/>
                <a:gd name="T5" fmla="*/ 237 h 1943"/>
                <a:gd name="T6" fmla="*/ 2 w 7"/>
                <a:gd name="T7" fmla="*/ 0 h 1943"/>
                <a:gd name="T8" fmla="*/ 0 w 7"/>
                <a:gd name="T9" fmla="*/ 237 h 1943"/>
                <a:gd name="T10" fmla="*/ 0 w 7"/>
                <a:gd name="T11" fmla="*/ 1943 h 1943"/>
              </a:gdLst>
              <a:ahLst/>
              <a:cxnLst>
                <a:cxn ang="0">
                  <a:pos x="T0" y="T1"/>
                </a:cxn>
                <a:cxn ang="0">
                  <a:pos x="T2" y="T3"/>
                </a:cxn>
                <a:cxn ang="0">
                  <a:pos x="T4" y="T5"/>
                </a:cxn>
                <a:cxn ang="0">
                  <a:pos x="T6" y="T7"/>
                </a:cxn>
                <a:cxn ang="0">
                  <a:pos x="T8" y="T9"/>
                </a:cxn>
                <a:cxn ang="0">
                  <a:pos x="T10" y="T11"/>
                </a:cxn>
              </a:cxnLst>
              <a:rect l="0" t="0" r="r" b="b"/>
              <a:pathLst>
                <a:path w="7" h="1943">
                  <a:moveTo>
                    <a:pt x="0" y="1943"/>
                  </a:moveTo>
                  <a:lnTo>
                    <a:pt x="7" y="1943"/>
                  </a:lnTo>
                  <a:lnTo>
                    <a:pt x="7" y="237"/>
                  </a:lnTo>
                  <a:lnTo>
                    <a:pt x="2" y="0"/>
                  </a:lnTo>
                  <a:lnTo>
                    <a:pt x="0" y="237"/>
                  </a:lnTo>
                  <a:lnTo>
                    <a:pt x="0" y="19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3819" y="3248"/>
              <a:ext cx="36" cy="38"/>
            </a:xfrm>
            <a:custGeom>
              <a:avLst/>
              <a:gdLst>
                <a:gd name="T0" fmla="*/ 8 w 15"/>
                <a:gd name="T1" fmla="*/ 0 h 16"/>
                <a:gd name="T2" fmla="*/ 0 w 15"/>
                <a:gd name="T3" fmla="*/ 7 h 16"/>
                <a:gd name="T4" fmla="*/ 7 w 15"/>
                <a:gd name="T5" fmla="*/ 15 h 16"/>
                <a:gd name="T6" fmla="*/ 15 w 15"/>
                <a:gd name="T7" fmla="*/ 8 h 16"/>
                <a:gd name="T8" fmla="*/ 8 w 15"/>
                <a:gd name="T9" fmla="*/ 0 h 16"/>
              </a:gdLst>
              <a:ahLst/>
              <a:cxnLst>
                <a:cxn ang="0">
                  <a:pos x="T0" y="T1"/>
                </a:cxn>
                <a:cxn ang="0">
                  <a:pos x="T2" y="T3"/>
                </a:cxn>
                <a:cxn ang="0">
                  <a:pos x="T4" y="T5"/>
                </a:cxn>
                <a:cxn ang="0">
                  <a:pos x="T6" y="T7"/>
                </a:cxn>
                <a:cxn ang="0">
                  <a:pos x="T8" y="T9"/>
                </a:cxn>
              </a:cxnLst>
              <a:rect l="0" t="0" r="r" b="b"/>
              <a:pathLst>
                <a:path w="15" h="16">
                  <a:moveTo>
                    <a:pt x="8" y="0"/>
                  </a:moveTo>
                  <a:cubicBezTo>
                    <a:pt x="4" y="0"/>
                    <a:pt x="0" y="3"/>
                    <a:pt x="0" y="7"/>
                  </a:cubicBezTo>
                  <a:cubicBezTo>
                    <a:pt x="0" y="12"/>
                    <a:pt x="3" y="15"/>
                    <a:pt x="7" y="15"/>
                  </a:cubicBezTo>
                  <a:cubicBezTo>
                    <a:pt x="11" y="16"/>
                    <a:pt x="15" y="12"/>
                    <a:pt x="15" y="8"/>
                  </a:cubicBezTo>
                  <a:cubicBezTo>
                    <a:pt x="15"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3691" y="3094"/>
              <a:ext cx="192" cy="218"/>
            </a:xfrm>
            <a:custGeom>
              <a:avLst/>
              <a:gdLst>
                <a:gd name="T0" fmla="*/ 76 w 81"/>
                <a:gd name="T1" fmla="*/ 60 h 92"/>
                <a:gd name="T2" fmla="*/ 63 w 81"/>
                <a:gd name="T3" fmla="*/ 54 h 92"/>
                <a:gd name="T4" fmla="*/ 60 w 81"/>
                <a:gd name="T5" fmla="*/ 54 h 92"/>
                <a:gd name="T6" fmla="*/ 39 w 81"/>
                <a:gd name="T7" fmla="*/ 5 h 92"/>
                <a:gd name="T8" fmla="*/ 12 w 81"/>
                <a:gd name="T9" fmla="*/ 3 h 92"/>
                <a:gd name="T10" fmla="*/ 0 w 81"/>
                <a:gd name="T11" fmla="*/ 21 h 92"/>
                <a:gd name="T12" fmla="*/ 6 w 81"/>
                <a:gd name="T13" fmla="*/ 31 h 92"/>
                <a:gd name="T14" fmla="*/ 16 w 81"/>
                <a:gd name="T15" fmla="*/ 29 h 92"/>
                <a:gd name="T16" fmla="*/ 8 w 81"/>
                <a:gd name="T17" fmla="*/ 25 h 92"/>
                <a:gd name="T18" fmla="*/ 20 w 81"/>
                <a:gd name="T19" fmla="*/ 6 h 92"/>
                <a:gd name="T20" fmla="*/ 57 w 81"/>
                <a:gd name="T21" fmla="*/ 55 h 92"/>
                <a:gd name="T22" fmla="*/ 50 w 81"/>
                <a:gd name="T23" fmla="*/ 58 h 92"/>
                <a:gd name="T24" fmla="*/ 43 w 81"/>
                <a:gd name="T25" fmla="*/ 72 h 92"/>
                <a:gd name="T26" fmla="*/ 61 w 81"/>
                <a:gd name="T27" fmla="*/ 92 h 92"/>
                <a:gd name="T28" fmla="*/ 73 w 81"/>
                <a:gd name="T29" fmla="*/ 88 h 92"/>
                <a:gd name="T30" fmla="*/ 80 w 81"/>
                <a:gd name="T31" fmla="*/ 74 h 92"/>
                <a:gd name="T32" fmla="*/ 76 w 81"/>
                <a:gd name="T33" fmla="*/ 60 h 92"/>
                <a:gd name="T34" fmla="*/ 71 w 81"/>
                <a:gd name="T35" fmla="*/ 85 h 92"/>
                <a:gd name="T36" fmla="*/ 61 w 81"/>
                <a:gd name="T37" fmla="*/ 88 h 92"/>
                <a:gd name="T38" fmla="*/ 46 w 81"/>
                <a:gd name="T39" fmla="*/ 72 h 92"/>
                <a:gd name="T40" fmla="*/ 52 w 81"/>
                <a:gd name="T41" fmla="*/ 60 h 92"/>
                <a:gd name="T42" fmla="*/ 62 w 81"/>
                <a:gd name="T43" fmla="*/ 57 h 92"/>
                <a:gd name="T44" fmla="*/ 73 w 81"/>
                <a:gd name="T45" fmla="*/ 62 h 92"/>
                <a:gd name="T46" fmla="*/ 77 w 81"/>
                <a:gd name="T47" fmla="*/ 74 h 92"/>
                <a:gd name="T48" fmla="*/ 71 w 81"/>
                <a:gd name="T49"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 h="92">
                  <a:moveTo>
                    <a:pt x="76" y="60"/>
                  </a:moveTo>
                  <a:cubicBezTo>
                    <a:pt x="72" y="56"/>
                    <a:pt x="68" y="54"/>
                    <a:pt x="63" y="54"/>
                  </a:cubicBezTo>
                  <a:cubicBezTo>
                    <a:pt x="62" y="54"/>
                    <a:pt x="61" y="54"/>
                    <a:pt x="60" y="54"/>
                  </a:cubicBezTo>
                  <a:cubicBezTo>
                    <a:pt x="61" y="22"/>
                    <a:pt x="44" y="8"/>
                    <a:pt x="39" y="5"/>
                  </a:cubicBezTo>
                  <a:cubicBezTo>
                    <a:pt x="30" y="1"/>
                    <a:pt x="21" y="0"/>
                    <a:pt x="12" y="3"/>
                  </a:cubicBezTo>
                  <a:cubicBezTo>
                    <a:pt x="5" y="6"/>
                    <a:pt x="0" y="14"/>
                    <a:pt x="0" y="21"/>
                  </a:cubicBezTo>
                  <a:cubicBezTo>
                    <a:pt x="0" y="26"/>
                    <a:pt x="3" y="29"/>
                    <a:pt x="6" y="31"/>
                  </a:cubicBezTo>
                  <a:cubicBezTo>
                    <a:pt x="10" y="34"/>
                    <a:pt x="15" y="33"/>
                    <a:pt x="16" y="29"/>
                  </a:cubicBezTo>
                  <a:cubicBezTo>
                    <a:pt x="17" y="25"/>
                    <a:pt x="11" y="21"/>
                    <a:pt x="8" y="25"/>
                  </a:cubicBezTo>
                  <a:cubicBezTo>
                    <a:pt x="2" y="18"/>
                    <a:pt x="9" y="7"/>
                    <a:pt x="20" y="6"/>
                  </a:cubicBezTo>
                  <a:cubicBezTo>
                    <a:pt x="42" y="4"/>
                    <a:pt x="57" y="27"/>
                    <a:pt x="57" y="55"/>
                  </a:cubicBezTo>
                  <a:cubicBezTo>
                    <a:pt x="54" y="55"/>
                    <a:pt x="52" y="56"/>
                    <a:pt x="50" y="58"/>
                  </a:cubicBezTo>
                  <a:cubicBezTo>
                    <a:pt x="46" y="61"/>
                    <a:pt x="43" y="66"/>
                    <a:pt x="43" y="72"/>
                  </a:cubicBezTo>
                  <a:cubicBezTo>
                    <a:pt x="42" y="82"/>
                    <a:pt x="50" y="91"/>
                    <a:pt x="61" y="92"/>
                  </a:cubicBezTo>
                  <a:cubicBezTo>
                    <a:pt x="65" y="92"/>
                    <a:pt x="69" y="90"/>
                    <a:pt x="73" y="88"/>
                  </a:cubicBezTo>
                  <a:cubicBezTo>
                    <a:pt x="77" y="84"/>
                    <a:pt x="80" y="79"/>
                    <a:pt x="80" y="74"/>
                  </a:cubicBezTo>
                  <a:cubicBezTo>
                    <a:pt x="81" y="69"/>
                    <a:pt x="79" y="64"/>
                    <a:pt x="76" y="60"/>
                  </a:cubicBezTo>
                  <a:close/>
                  <a:moveTo>
                    <a:pt x="71" y="85"/>
                  </a:moveTo>
                  <a:cubicBezTo>
                    <a:pt x="68" y="87"/>
                    <a:pt x="64" y="88"/>
                    <a:pt x="61" y="88"/>
                  </a:cubicBezTo>
                  <a:cubicBezTo>
                    <a:pt x="52" y="88"/>
                    <a:pt x="46" y="81"/>
                    <a:pt x="46" y="72"/>
                  </a:cubicBezTo>
                  <a:cubicBezTo>
                    <a:pt x="46" y="67"/>
                    <a:pt x="49" y="63"/>
                    <a:pt x="52" y="60"/>
                  </a:cubicBezTo>
                  <a:cubicBezTo>
                    <a:pt x="55" y="58"/>
                    <a:pt x="59" y="57"/>
                    <a:pt x="62" y="57"/>
                  </a:cubicBezTo>
                  <a:cubicBezTo>
                    <a:pt x="67" y="58"/>
                    <a:pt x="70" y="59"/>
                    <a:pt x="73" y="62"/>
                  </a:cubicBezTo>
                  <a:cubicBezTo>
                    <a:pt x="76" y="65"/>
                    <a:pt x="77" y="69"/>
                    <a:pt x="77" y="74"/>
                  </a:cubicBezTo>
                  <a:cubicBezTo>
                    <a:pt x="77" y="78"/>
                    <a:pt x="75" y="82"/>
                    <a:pt x="71"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3777" y="3109"/>
              <a:ext cx="911" cy="310"/>
            </a:xfrm>
            <a:custGeom>
              <a:avLst/>
              <a:gdLst>
                <a:gd name="T0" fmla="*/ 297 w 385"/>
                <a:gd name="T1" fmla="*/ 19 h 131"/>
                <a:gd name="T2" fmla="*/ 375 w 385"/>
                <a:gd name="T3" fmla="*/ 66 h 131"/>
                <a:gd name="T4" fmla="*/ 333 w 385"/>
                <a:gd name="T5" fmla="*/ 115 h 131"/>
                <a:gd name="T6" fmla="*/ 267 w 385"/>
                <a:gd name="T7" fmla="*/ 99 h 131"/>
                <a:gd name="T8" fmla="*/ 173 w 385"/>
                <a:gd name="T9" fmla="*/ 32 h 131"/>
                <a:gd name="T10" fmla="*/ 78 w 385"/>
                <a:gd name="T11" fmla="*/ 30 h 131"/>
                <a:gd name="T12" fmla="*/ 40 w 385"/>
                <a:gd name="T13" fmla="*/ 54 h 131"/>
                <a:gd name="T14" fmla="*/ 89 w 385"/>
                <a:gd name="T15" fmla="*/ 78 h 131"/>
                <a:gd name="T16" fmla="*/ 124 w 385"/>
                <a:gd name="T17" fmla="*/ 66 h 131"/>
                <a:gd name="T18" fmla="*/ 155 w 385"/>
                <a:gd name="T19" fmla="*/ 73 h 131"/>
                <a:gd name="T20" fmla="*/ 153 w 385"/>
                <a:gd name="T21" fmla="*/ 85 h 131"/>
                <a:gd name="T22" fmla="*/ 133 w 385"/>
                <a:gd name="T23" fmla="*/ 94 h 131"/>
                <a:gd name="T24" fmla="*/ 80 w 385"/>
                <a:gd name="T25" fmla="*/ 87 h 131"/>
                <a:gd name="T26" fmla="*/ 78 w 385"/>
                <a:gd name="T27" fmla="*/ 86 h 131"/>
                <a:gd name="T28" fmla="*/ 36 w 385"/>
                <a:gd name="T29" fmla="*/ 84 h 131"/>
                <a:gd name="T30" fmla="*/ 3 w 385"/>
                <a:gd name="T31" fmla="*/ 106 h 131"/>
                <a:gd name="T32" fmla="*/ 7 w 385"/>
                <a:gd name="T33" fmla="*/ 124 h 131"/>
                <a:gd name="T34" fmla="*/ 36 w 385"/>
                <a:gd name="T35" fmla="*/ 122 h 131"/>
                <a:gd name="T36" fmla="*/ 67 w 385"/>
                <a:gd name="T37" fmla="*/ 121 h 131"/>
                <a:gd name="T38" fmla="*/ 67 w 385"/>
                <a:gd name="T39" fmla="*/ 121 h 131"/>
                <a:gd name="T40" fmla="*/ 45 w 385"/>
                <a:gd name="T41" fmla="*/ 113 h 131"/>
                <a:gd name="T42" fmla="*/ 26 w 385"/>
                <a:gd name="T43" fmla="*/ 120 h 131"/>
                <a:gd name="T44" fmla="*/ 9 w 385"/>
                <a:gd name="T45" fmla="*/ 120 h 131"/>
                <a:gd name="T46" fmla="*/ 6 w 385"/>
                <a:gd name="T47" fmla="*/ 107 h 131"/>
                <a:gd name="T48" fmla="*/ 77 w 385"/>
                <a:gd name="T49" fmla="*/ 90 h 131"/>
                <a:gd name="T50" fmla="*/ 79 w 385"/>
                <a:gd name="T51" fmla="*/ 90 h 131"/>
                <a:gd name="T52" fmla="*/ 133 w 385"/>
                <a:gd name="T53" fmla="*/ 97 h 131"/>
                <a:gd name="T54" fmla="*/ 159 w 385"/>
                <a:gd name="T55" fmla="*/ 85 h 131"/>
                <a:gd name="T56" fmla="*/ 162 w 385"/>
                <a:gd name="T57" fmla="*/ 67 h 131"/>
                <a:gd name="T58" fmla="*/ 126 w 385"/>
                <a:gd name="T59" fmla="*/ 54 h 131"/>
                <a:gd name="T60" fmla="*/ 94 w 385"/>
                <a:gd name="T61" fmla="*/ 71 h 131"/>
                <a:gd name="T62" fmla="*/ 45 w 385"/>
                <a:gd name="T63" fmla="*/ 60 h 131"/>
                <a:gd name="T64" fmla="*/ 77 w 385"/>
                <a:gd name="T65" fmla="*/ 33 h 131"/>
                <a:gd name="T66" fmla="*/ 76 w 385"/>
                <a:gd name="T67" fmla="*/ 39 h 131"/>
                <a:gd name="T68" fmla="*/ 79 w 385"/>
                <a:gd name="T69" fmla="*/ 49 h 131"/>
                <a:gd name="T70" fmla="*/ 83 w 385"/>
                <a:gd name="T71" fmla="*/ 50 h 131"/>
                <a:gd name="T72" fmla="*/ 87 w 385"/>
                <a:gd name="T73" fmla="*/ 47 h 131"/>
                <a:gd name="T74" fmla="*/ 83 w 385"/>
                <a:gd name="T75" fmla="*/ 34 h 131"/>
                <a:gd name="T76" fmla="*/ 81 w 385"/>
                <a:gd name="T77" fmla="*/ 32 h 131"/>
                <a:gd name="T78" fmla="*/ 98 w 385"/>
                <a:gd name="T79" fmla="*/ 19 h 131"/>
                <a:gd name="T80" fmla="*/ 130 w 385"/>
                <a:gd name="T81" fmla="*/ 20 h 131"/>
                <a:gd name="T82" fmla="*/ 189 w 385"/>
                <a:gd name="T83" fmla="*/ 58 h 131"/>
                <a:gd name="T84" fmla="*/ 325 w 385"/>
                <a:gd name="T85" fmla="*/ 119 h 131"/>
                <a:gd name="T86" fmla="*/ 383 w 385"/>
                <a:gd name="T87" fmla="*/ 62 h 131"/>
                <a:gd name="T88" fmla="*/ 297 w 385"/>
                <a:gd name="T89" fmla="*/ 19 h 131"/>
                <a:gd name="T90" fmla="*/ 297 w 385"/>
                <a:gd name="T91" fmla="*/ 19 h 131"/>
                <a:gd name="T92" fmla="*/ 84 w 385"/>
                <a:gd name="T93" fmla="*/ 46 h 131"/>
                <a:gd name="T94" fmla="*/ 82 w 385"/>
                <a:gd name="T95" fmla="*/ 47 h 131"/>
                <a:gd name="T96" fmla="*/ 81 w 385"/>
                <a:gd name="T97" fmla="*/ 47 h 131"/>
                <a:gd name="T98" fmla="*/ 79 w 385"/>
                <a:gd name="T99" fmla="*/ 40 h 131"/>
                <a:gd name="T100" fmla="*/ 80 w 385"/>
                <a:gd name="T101" fmla="*/ 35 h 131"/>
                <a:gd name="T102" fmla="*/ 81 w 385"/>
                <a:gd name="T103" fmla="*/ 37 h 131"/>
                <a:gd name="T104" fmla="*/ 84 w 385"/>
                <a:gd name="T105" fmla="*/ 4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 h="131">
                  <a:moveTo>
                    <a:pt x="297" y="19"/>
                  </a:moveTo>
                  <a:cubicBezTo>
                    <a:pt x="332" y="10"/>
                    <a:pt x="375" y="35"/>
                    <a:pt x="375" y="66"/>
                  </a:cubicBezTo>
                  <a:cubicBezTo>
                    <a:pt x="375" y="97"/>
                    <a:pt x="359" y="111"/>
                    <a:pt x="333" y="115"/>
                  </a:cubicBezTo>
                  <a:cubicBezTo>
                    <a:pt x="306" y="119"/>
                    <a:pt x="279" y="105"/>
                    <a:pt x="267" y="99"/>
                  </a:cubicBezTo>
                  <a:cubicBezTo>
                    <a:pt x="232" y="80"/>
                    <a:pt x="193" y="47"/>
                    <a:pt x="173" y="32"/>
                  </a:cubicBezTo>
                  <a:cubicBezTo>
                    <a:pt x="134" y="0"/>
                    <a:pt x="98" y="0"/>
                    <a:pt x="78" y="30"/>
                  </a:cubicBezTo>
                  <a:cubicBezTo>
                    <a:pt x="56" y="16"/>
                    <a:pt x="37" y="37"/>
                    <a:pt x="40" y="54"/>
                  </a:cubicBezTo>
                  <a:cubicBezTo>
                    <a:pt x="43" y="72"/>
                    <a:pt x="66" y="83"/>
                    <a:pt x="89" y="78"/>
                  </a:cubicBezTo>
                  <a:cubicBezTo>
                    <a:pt x="101" y="76"/>
                    <a:pt x="112" y="69"/>
                    <a:pt x="124" y="66"/>
                  </a:cubicBezTo>
                  <a:cubicBezTo>
                    <a:pt x="131" y="65"/>
                    <a:pt x="150" y="63"/>
                    <a:pt x="155" y="73"/>
                  </a:cubicBezTo>
                  <a:cubicBezTo>
                    <a:pt x="156" y="75"/>
                    <a:pt x="157" y="80"/>
                    <a:pt x="153" y="85"/>
                  </a:cubicBezTo>
                  <a:cubicBezTo>
                    <a:pt x="148" y="91"/>
                    <a:pt x="136" y="93"/>
                    <a:pt x="133" y="94"/>
                  </a:cubicBezTo>
                  <a:cubicBezTo>
                    <a:pt x="118" y="96"/>
                    <a:pt x="91" y="89"/>
                    <a:pt x="80" y="87"/>
                  </a:cubicBezTo>
                  <a:cubicBezTo>
                    <a:pt x="78" y="86"/>
                    <a:pt x="78" y="86"/>
                    <a:pt x="78" y="86"/>
                  </a:cubicBezTo>
                  <a:cubicBezTo>
                    <a:pt x="66" y="83"/>
                    <a:pt x="50" y="82"/>
                    <a:pt x="36" y="84"/>
                  </a:cubicBezTo>
                  <a:cubicBezTo>
                    <a:pt x="21" y="86"/>
                    <a:pt x="8" y="93"/>
                    <a:pt x="3" y="106"/>
                  </a:cubicBezTo>
                  <a:cubicBezTo>
                    <a:pt x="0" y="113"/>
                    <a:pt x="4" y="121"/>
                    <a:pt x="7" y="124"/>
                  </a:cubicBezTo>
                  <a:cubicBezTo>
                    <a:pt x="13" y="129"/>
                    <a:pt x="21" y="131"/>
                    <a:pt x="36" y="122"/>
                  </a:cubicBezTo>
                  <a:cubicBezTo>
                    <a:pt x="41" y="119"/>
                    <a:pt x="53" y="112"/>
                    <a:pt x="67" y="121"/>
                  </a:cubicBezTo>
                  <a:cubicBezTo>
                    <a:pt x="67" y="122"/>
                    <a:pt x="67" y="122"/>
                    <a:pt x="67" y="121"/>
                  </a:cubicBezTo>
                  <a:cubicBezTo>
                    <a:pt x="60" y="114"/>
                    <a:pt x="51" y="111"/>
                    <a:pt x="45" y="113"/>
                  </a:cubicBezTo>
                  <a:cubicBezTo>
                    <a:pt x="38" y="115"/>
                    <a:pt x="32" y="117"/>
                    <a:pt x="26" y="120"/>
                  </a:cubicBezTo>
                  <a:cubicBezTo>
                    <a:pt x="22" y="123"/>
                    <a:pt x="13" y="124"/>
                    <a:pt x="9" y="120"/>
                  </a:cubicBezTo>
                  <a:cubicBezTo>
                    <a:pt x="5" y="117"/>
                    <a:pt x="5" y="111"/>
                    <a:pt x="6" y="107"/>
                  </a:cubicBezTo>
                  <a:cubicBezTo>
                    <a:pt x="14" y="84"/>
                    <a:pt x="54" y="84"/>
                    <a:pt x="77" y="90"/>
                  </a:cubicBezTo>
                  <a:cubicBezTo>
                    <a:pt x="79" y="90"/>
                    <a:pt x="79" y="90"/>
                    <a:pt x="79" y="90"/>
                  </a:cubicBezTo>
                  <a:cubicBezTo>
                    <a:pt x="90" y="93"/>
                    <a:pt x="118" y="100"/>
                    <a:pt x="133" y="97"/>
                  </a:cubicBezTo>
                  <a:cubicBezTo>
                    <a:pt x="138" y="97"/>
                    <a:pt x="152" y="94"/>
                    <a:pt x="159" y="85"/>
                  </a:cubicBezTo>
                  <a:cubicBezTo>
                    <a:pt x="162" y="82"/>
                    <a:pt x="165" y="75"/>
                    <a:pt x="162" y="67"/>
                  </a:cubicBezTo>
                  <a:cubicBezTo>
                    <a:pt x="157" y="55"/>
                    <a:pt x="142" y="49"/>
                    <a:pt x="126" y="54"/>
                  </a:cubicBezTo>
                  <a:cubicBezTo>
                    <a:pt x="112" y="59"/>
                    <a:pt x="108" y="65"/>
                    <a:pt x="94" y="71"/>
                  </a:cubicBezTo>
                  <a:cubicBezTo>
                    <a:pt x="79" y="77"/>
                    <a:pt x="54" y="76"/>
                    <a:pt x="45" y="60"/>
                  </a:cubicBezTo>
                  <a:cubicBezTo>
                    <a:pt x="36" y="40"/>
                    <a:pt x="58" y="19"/>
                    <a:pt x="77" y="33"/>
                  </a:cubicBezTo>
                  <a:cubicBezTo>
                    <a:pt x="76" y="35"/>
                    <a:pt x="76" y="37"/>
                    <a:pt x="76" y="39"/>
                  </a:cubicBezTo>
                  <a:cubicBezTo>
                    <a:pt x="76" y="44"/>
                    <a:pt x="77" y="48"/>
                    <a:pt x="79" y="49"/>
                  </a:cubicBezTo>
                  <a:cubicBezTo>
                    <a:pt x="80" y="50"/>
                    <a:pt x="81" y="51"/>
                    <a:pt x="83" y="50"/>
                  </a:cubicBezTo>
                  <a:cubicBezTo>
                    <a:pt x="85" y="50"/>
                    <a:pt x="86" y="49"/>
                    <a:pt x="87" y="47"/>
                  </a:cubicBezTo>
                  <a:cubicBezTo>
                    <a:pt x="88" y="44"/>
                    <a:pt x="87" y="39"/>
                    <a:pt x="83" y="34"/>
                  </a:cubicBezTo>
                  <a:cubicBezTo>
                    <a:pt x="82" y="33"/>
                    <a:pt x="82" y="33"/>
                    <a:pt x="81" y="32"/>
                  </a:cubicBezTo>
                  <a:cubicBezTo>
                    <a:pt x="85" y="24"/>
                    <a:pt x="93" y="20"/>
                    <a:pt x="98" y="19"/>
                  </a:cubicBezTo>
                  <a:cubicBezTo>
                    <a:pt x="106" y="17"/>
                    <a:pt x="117" y="16"/>
                    <a:pt x="130" y="20"/>
                  </a:cubicBezTo>
                  <a:cubicBezTo>
                    <a:pt x="145" y="25"/>
                    <a:pt x="169" y="44"/>
                    <a:pt x="189" y="58"/>
                  </a:cubicBezTo>
                  <a:cubicBezTo>
                    <a:pt x="242" y="96"/>
                    <a:pt x="288" y="121"/>
                    <a:pt x="325" y="119"/>
                  </a:cubicBezTo>
                  <a:cubicBezTo>
                    <a:pt x="357" y="117"/>
                    <a:pt x="385" y="99"/>
                    <a:pt x="383" y="62"/>
                  </a:cubicBezTo>
                  <a:cubicBezTo>
                    <a:pt x="382" y="27"/>
                    <a:pt x="342" y="3"/>
                    <a:pt x="297" y="19"/>
                  </a:cubicBezTo>
                  <a:cubicBezTo>
                    <a:pt x="295" y="19"/>
                    <a:pt x="295" y="20"/>
                    <a:pt x="297" y="19"/>
                  </a:cubicBezTo>
                  <a:close/>
                  <a:moveTo>
                    <a:pt x="84" y="46"/>
                  </a:moveTo>
                  <a:cubicBezTo>
                    <a:pt x="84" y="46"/>
                    <a:pt x="83" y="47"/>
                    <a:pt x="82" y="47"/>
                  </a:cubicBezTo>
                  <a:cubicBezTo>
                    <a:pt x="82" y="47"/>
                    <a:pt x="81" y="47"/>
                    <a:pt x="81" y="47"/>
                  </a:cubicBezTo>
                  <a:cubicBezTo>
                    <a:pt x="79" y="46"/>
                    <a:pt x="79" y="43"/>
                    <a:pt x="79" y="40"/>
                  </a:cubicBezTo>
                  <a:cubicBezTo>
                    <a:pt x="79" y="38"/>
                    <a:pt x="79" y="37"/>
                    <a:pt x="80" y="35"/>
                  </a:cubicBezTo>
                  <a:cubicBezTo>
                    <a:pt x="80" y="36"/>
                    <a:pt x="81" y="36"/>
                    <a:pt x="81" y="37"/>
                  </a:cubicBezTo>
                  <a:cubicBezTo>
                    <a:pt x="84" y="41"/>
                    <a:pt x="85" y="44"/>
                    <a:pt x="8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文本框 40"/>
          <p:cNvSpPr txBox="1"/>
          <p:nvPr/>
        </p:nvSpPr>
        <p:spPr>
          <a:xfrm>
            <a:off x="7058048" y="2090236"/>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43" name="文本框 42"/>
          <p:cNvSpPr txBox="1"/>
          <p:nvPr/>
        </p:nvSpPr>
        <p:spPr>
          <a:xfrm>
            <a:off x="6598493" y="2853007"/>
            <a:ext cx="3418621" cy="1938992"/>
          </a:xfrm>
          <a:prstGeom prst="rect">
            <a:avLst/>
          </a:prstGeom>
          <a:noFill/>
        </p:spPr>
        <p:txBody>
          <a:bodyPr wrap="square" rtlCol="0">
            <a:spAutoFit/>
          </a:bodyPr>
          <a:lstStyle/>
          <a:p>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请在这里输入您的文字请在这里输入您的文字请在这里输入您的文字请在这里输入您的文字请在这里输入您的文字请在这里输入您的文字</a:t>
            </a:r>
          </a:p>
          <a:p>
            <a:r>
              <a:rPr lang="zh-CN" altLang="en-US" sz="2000" dirty="0">
                <a:solidFill>
                  <a:srgbClr val="F8D16D"/>
                </a:solidFill>
                <a:latin typeface="造字工房悦黑体验版纤细体" pitchFamily="50" charset="-122"/>
                <a:ea typeface="造字工房悦黑体验版纤细体" pitchFamily="50" charset="-122"/>
              </a:rPr>
              <a:t>请在这里输入您的文字</a:t>
            </a:r>
          </a:p>
        </p:txBody>
      </p:sp>
      <p:graphicFrame>
        <p:nvGraphicFramePr>
          <p:cNvPr id="45" name="图表 44"/>
          <p:cNvGraphicFramePr/>
          <p:nvPr>
            <p:extLst>
              <p:ext uri="{D42A27DB-BD31-4B8C-83A1-F6EECF244321}">
                <p14:modId xmlns:p14="http://schemas.microsoft.com/office/powerpoint/2010/main" val="3704526303"/>
              </p:ext>
            </p:extLst>
          </p:nvPr>
        </p:nvGraphicFramePr>
        <p:xfrm>
          <a:off x="1317155" y="2613456"/>
          <a:ext cx="6552728" cy="2592287"/>
        </p:xfrm>
        <a:graphic>
          <a:graphicData uri="http://schemas.openxmlformats.org/drawingml/2006/chart">
            <c:chart xmlns:c="http://schemas.openxmlformats.org/drawingml/2006/chart" xmlns:r="http://schemas.openxmlformats.org/officeDocument/2006/relationships" r:id="rId3"/>
          </a:graphicData>
        </a:graphic>
      </p:graphicFrame>
      <p:grpSp>
        <p:nvGrpSpPr>
          <p:cNvPr id="47" name="Group 4"/>
          <p:cNvGrpSpPr>
            <a:grpSpLocks noChangeAspect="1"/>
          </p:cNvGrpSpPr>
          <p:nvPr/>
        </p:nvGrpSpPr>
        <p:grpSpPr bwMode="auto">
          <a:xfrm>
            <a:off x="4214264" y="678491"/>
            <a:ext cx="3508761" cy="960570"/>
            <a:chOff x="1958" y="2119"/>
            <a:chExt cx="3861" cy="1057"/>
          </a:xfrm>
          <a:solidFill>
            <a:srgbClr val="F8D16D"/>
          </a:solidFill>
        </p:grpSpPr>
        <p:sp>
          <p:nvSpPr>
            <p:cNvPr id="48"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文本框 56"/>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140839909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3" name="Group 4"/>
          <p:cNvGrpSpPr>
            <a:grpSpLocks noChangeAspect="1"/>
          </p:cNvGrpSpPr>
          <p:nvPr/>
        </p:nvGrpSpPr>
        <p:grpSpPr bwMode="auto">
          <a:xfrm>
            <a:off x="1843088" y="1998663"/>
            <a:ext cx="2871788" cy="3476626"/>
            <a:chOff x="1161" y="1259"/>
            <a:chExt cx="1809" cy="2190"/>
          </a:xfrm>
          <a:solidFill>
            <a:srgbClr val="F8D16D"/>
          </a:solidFill>
        </p:grpSpPr>
        <p:sp>
          <p:nvSpPr>
            <p:cNvPr id="14" name="Freeform 5"/>
            <p:cNvSpPr>
              <a:spLocks noEditPoints="1"/>
            </p:cNvSpPr>
            <p:nvPr/>
          </p:nvSpPr>
          <p:spPr bwMode="auto">
            <a:xfrm>
              <a:off x="1611" y="1903"/>
              <a:ext cx="909" cy="903"/>
            </a:xfrm>
            <a:custGeom>
              <a:avLst/>
              <a:gdLst>
                <a:gd name="T0" fmla="*/ 96 w 192"/>
                <a:gd name="T1" fmla="*/ 191 h 191"/>
                <a:gd name="T2" fmla="*/ 0 w 192"/>
                <a:gd name="T3" fmla="*/ 96 h 191"/>
                <a:gd name="T4" fmla="*/ 96 w 192"/>
                <a:gd name="T5" fmla="*/ 0 h 191"/>
                <a:gd name="T6" fmla="*/ 192 w 192"/>
                <a:gd name="T7" fmla="*/ 96 h 191"/>
                <a:gd name="T8" fmla="*/ 96 w 192"/>
                <a:gd name="T9" fmla="*/ 191 h 191"/>
                <a:gd name="T10" fmla="*/ 96 w 192"/>
                <a:gd name="T11" fmla="*/ 4 h 191"/>
                <a:gd name="T12" fmla="*/ 5 w 192"/>
                <a:gd name="T13" fmla="*/ 96 h 191"/>
                <a:gd name="T14" fmla="*/ 96 w 192"/>
                <a:gd name="T15" fmla="*/ 187 h 191"/>
                <a:gd name="T16" fmla="*/ 187 w 192"/>
                <a:gd name="T17" fmla="*/ 96 h 191"/>
                <a:gd name="T18" fmla="*/ 96 w 192"/>
                <a:gd name="T19"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1">
                  <a:moveTo>
                    <a:pt x="96" y="191"/>
                  </a:moveTo>
                  <a:cubicBezTo>
                    <a:pt x="43" y="191"/>
                    <a:pt x="0" y="148"/>
                    <a:pt x="0" y="96"/>
                  </a:cubicBezTo>
                  <a:cubicBezTo>
                    <a:pt x="0" y="43"/>
                    <a:pt x="43" y="0"/>
                    <a:pt x="96" y="0"/>
                  </a:cubicBezTo>
                  <a:cubicBezTo>
                    <a:pt x="149" y="0"/>
                    <a:pt x="192" y="43"/>
                    <a:pt x="192" y="96"/>
                  </a:cubicBezTo>
                  <a:cubicBezTo>
                    <a:pt x="192" y="148"/>
                    <a:pt x="149" y="191"/>
                    <a:pt x="96" y="191"/>
                  </a:cubicBezTo>
                  <a:close/>
                  <a:moveTo>
                    <a:pt x="96" y="4"/>
                  </a:moveTo>
                  <a:cubicBezTo>
                    <a:pt x="46" y="4"/>
                    <a:pt x="5" y="45"/>
                    <a:pt x="5" y="96"/>
                  </a:cubicBezTo>
                  <a:cubicBezTo>
                    <a:pt x="5" y="146"/>
                    <a:pt x="46" y="187"/>
                    <a:pt x="96" y="187"/>
                  </a:cubicBezTo>
                  <a:cubicBezTo>
                    <a:pt x="146" y="187"/>
                    <a:pt x="187" y="146"/>
                    <a:pt x="187" y="96"/>
                  </a:cubicBezTo>
                  <a:cubicBezTo>
                    <a:pt x="187" y="45"/>
                    <a:pt x="146" y="4"/>
                    <a:pt x="9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1876" y="1775"/>
              <a:ext cx="379" cy="113"/>
            </a:xfrm>
            <a:custGeom>
              <a:avLst/>
              <a:gdLst>
                <a:gd name="T0" fmla="*/ 40 w 80"/>
                <a:gd name="T1" fmla="*/ 24 h 24"/>
                <a:gd name="T2" fmla="*/ 80 w 80"/>
                <a:gd name="T3" fmla="*/ 7 h 24"/>
                <a:gd name="T4" fmla="*/ 40 w 80"/>
                <a:gd name="T5" fmla="*/ 0 h 24"/>
                <a:gd name="T6" fmla="*/ 0 w 80"/>
                <a:gd name="T7" fmla="*/ 7 h 24"/>
                <a:gd name="T8" fmla="*/ 40 w 80"/>
                <a:gd name="T9" fmla="*/ 24 h 24"/>
              </a:gdLst>
              <a:ahLst/>
              <a:cxnLst>
                <a:cxn ang="0">
                  <a:pos x="T0" y="T1"/>
                </a:cxn>
                <a:cxn ang="0">
                  <a:pos x="T2" y="T3"/>
                </a:cxn>
                <a:cxn ang="0">
                  <a:pos x="T4" y="T5"/>
                </a:cxn>
                <a:cxn ang="0">
                  <a:pos x="T6" y="T7"/>
                </a:cxn>
                <a:cxn ang="0">
                  <a:pos x="T8" y="T9"/>
                </a:cxn>
              </a:cxnLst>
              <a:rect l="0" t="0" r="r" b="b"/>
              <a:pathLst>
                <a:path w="80" h="24">
                  <a:moveTo>
                    <a:pt x="40" y="24"/>
                  </a:moveTo>
                  <a:cubicBezTo>
                    <a:pt x="44" y="7"/>
                    <a:pt x="64" y="3"/>
                    <a:pt x="80" y="7"/>
                  </a:cubicBezTo>
                  <a:cubicBezTo>
                    <a:pt x="65" y="1"/>
                    <a:pt x="50" y="0"/>
                    <a:pt x="40" y="0"/>
                  </a:cubicBezTo>
                  <a:cubicBezTo>
                    <a:pt x="30" y="0"/>
                    <a:pt x="15" y="1"/>
                    <a:pt x="0" y="7"/>
                  </a:cubicBezTo>
                  <a:cubicBezTo>
                    <a:pt x="16" y="3"/>
                    <a:pt x="36" y="7"/>
                    <a:pt x="4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p:cNvSpPr>
              <a:spLocks noEditPoints="1"/>
            </p:cNvSpPr>
            <p:nvPr/>
          </p:nvSpPr>
          <p:spPr bwMode="auto">
            <a:xfrm>
              <a:off x="1161" y="1259"/>
              <a:ext cx="1809" cy="842"/>
            </a:xfrm>
            <a:custGeom>
              <a:avLst/>
              <a:gdLst>
                <a:gd name="T0" fmla="*/ 313 w 382"/>
                <a:gd name="T1" fmla="*/ 168 h 178"/>
                <a:gd name="T2" fmla="*/ 307 w 382"/>
                <a:gd name="T3" fmla="*/ 166 h 178"/>
                <a:gd name="T4" fmla="*/ 298 w 382"/>
                <a:gd name="T5" fmla="*/ 117 h 178"/>
                <a:gd name="T6" fmla="*/ 282 w 382"/>
                <a:gd name="T7" fmla="*/ 104 h 178"/>
                <a:gd name="T8" fmla="*/ 276 w 382"/>
                <a:gd name="T9" fmla="*/ 90 h 178"/>
                <a:gd name="T10" fmla="*/ 280 w 382"/>
                <a:gd name="T11" fmla="*/ 73 h 178"/>
                <a:gd name="T12" fmla="*/ 267 w 382"/>
                <a:gd name="T13" fmla="*/ 85 h 178"/>
                <a:gd name="T14" fmla="*/ 252 w 382"/>
                <a:gd name="T15" fmla="*/ 87 h 178"/>
                <a:gd name="T16" fmla="*/ 231 w 382"/>
                <a:gd name="T17" fmla="*/ 74 h 178"/>
                <a:gd name="T18" fmla="*/ 244 w 382"/>
                <a:gd name="T19" fmla="*/ 26 h 178"/>
                <a:gd name="T20" fmla="*/ 198 w 382"/>
                <a:gd name="T21" fmla="*/ 38 h 178"/>
                <a:gd name="T22" fmla="*/ 197 w 382"/>
                <a:gd name="T23" fmla="*/ 22 h 178"/>
                <a:gd name="T24" fmla="*/ 193 w 382"/>
                <a:gd name="T25" fmla="*/ 5 h 178"/>
                <a:gd name="T26" fmla="*/ 183 w 382"/>
                <a:gd name="T27" fmla="*/ 10 h 178"/>
                <a:gd name="T28" fmla="*/ 176 w 382"/>
                <a:gd name="T29" fmla="*/ 10 h 178"/>
                <a:gd name="T30" fmla="*/ 176 w 382"/>
                <a:gd name="T31" fmla="*/ 46 h 178"/>
                <a:gd name="T32" fmla="*/ 161 w 382"/>
                <a:gd name="T33" fmla="*/ 52 h 178"/>
                <a:gd name="T34" fmla="*/ 138 w 382"/>
                <a:gd name="T35" fmla="*/ 107 h 178"/>
                <a:gd name="T36" fmla="*/ 121 w 382"/>
                <a:gd name="T37" fmla="*/ 75 h 178"/>
                <a:gd name="T38" fmla="*/ 114 w 382"/>
                <a:gd name="T39" fmla="*/ 79 h 178"/>
                <a:gd name="T40" fmla="*/ 102 w 382"/>
                <a:gd name="T41" fmla="*/ 80 h 178"/>
                <a:gd name="T42" fmla="*/ 109 w 382"/>
                <a:gd name="T43" fmla="*/ 95 h 178"/>
                <a:gd name="T44" fmla="*/ 115 w 382"/>
                <a:gd name="T45" fmla="*/ 111 h 178"/>
                <a:gd name="T46" fmla="*/ 95 w 382"/>
                <a:gd name="T47" fmla="*/ 146 h 178"/>
                <a:gd name="T48" fmla="*/ 66 w 382"/>
                <a:gd name="T49" fmla="*/ 154 h 178"/>
                <a:gd name="T50" fmla="*/ 52 w 382"/>
                <a:gd name="T51" fmla="*/ 166 h 178"/>
                <a:gd name="T52" fmla="*/ 24 w 382"/>
                <a:gd name="T53" fmla="*/ 166 h 178"/>
                <a:gd name="T54" fmla="*/ 100 w 382"/>
                <a:gd name="T55" fmla="*/ 146 h 178"/>
                <a:gd name="T56" fmla="*/ 109 w 382"/>
                <a:gd name="T57" fmla="*/ 142 h 178"/>
                <a:gd name="T58" fmla="*/ 162 w 382"/>
                <a:gd name="T59" fmla="*/ 76 h 178"/>
                <a:gd name="T60" fmla="*/ 161 w 382"/>
                <a:gd name="T61" fmla="*/ 91 h 178"/>
                <a:gd name="T62" fmla="*/ 175 w 382"/>
                <a:gd name="T63" fmla="*/ 77 h 178"/>
                <a:gd name="T64" fmla="*/ 187 w 382"/>
                <a:gd name="T65" fmla="*/ 80 h 178"/>
                <a:gd name="T66" fmla="*/ 195 w 382"/>
                <a:gd name="T67" fmla="*/ 80 h 178"/>
                <a:gd name="T68" fmla="*/ 207 w 382"/>
                <a:gd name="T69" fmla="*/ 77 h 178"/>
                <a:gd name="T70" fmla="*/ 221 w 382"/>
                <a:gd name="T71" fmla="*/ 91 h 178"/>
                <a:gd name="T72" fmla="*/ 220 w 382"/>
                <a:gd name="T73" fmla="*/ 76 h 178"/>
                <a:gd name="T74" fmla="*/ 273 w 382"/>
                <a:gd name="T75" fmla="*/ 142 h 178"/>
                <a:gd name="T76" fmla="*/ 282 w 382"/>
                <a:gd name="T77" fmla="*/ 146 h 178"/>
                <a:gd name="T78" fmla="*/ 358 w 382"/>
                <a:gd name="T79" fmla="*/ 166 h 178"/>
                <a:gd name="T80" fmla="*/ 198 w 382"/>
                <a:gd name="T81" fmla="*/ 68 h 178"/>
                <a:gd name="T82" fmla="*/ 179 w 382"/>
                <a:gd name="T83" fmla="*/ 60 h 178"/>
                <a:gd name="T84" fmla="*/ 191 w 382"/>
                <a:gd name="T85" fmla="*/ 41 h 178"/>
                <a:gd name="T86" fmla="*/ 203 w 382"/>
                <a:gd name="T87" fmla="*/ 6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2" h="178">
                  <a:moveTo>
                    <a:pt x="346" y="151"/>
                  </a:moveTo>
                  <a:cubicBezTo>
                    <a:pt x="336" y="154"/>
                    <a:pt x="335" y="160"/>
                    <a:pt x="330" y="166"/>
                  </a:cubicBezTo>
                  <a:cubicBezTo>
                    <a:pt x="326" y="170"/>
                    <a:pt x="320" y="172"/>
                    <a:pt x="313" y="168"/>
                  </a:cubicBezTo>
                  <a:cubicBezTo>
                    <a:pt x="326" y="170"/>
                    <a:pt x="333" y="156"/>
                    <a:pt x="331" y="147"/>
                  </a:cubicBezTo>
                  <a:cubicBezTo>
                    <a:pt x="323" y="154"/>
                    <a:pt x="321" y="149"/>
                    <a:pt x="316" y="154"/>
                  </a:cubicBezTo>
                  <a:cubicBezTo>
                    <a:pt x="310" y="159"/>
                    <a:pt x="313" y="165"/>
                    <a:pt x="307" y="166"/>
                  </a:cubicBezTo>
                  <a:cubicBezTo>
                    <a:pt x="302" y="166"/>
                    <a:pt x="296" y="163"/>
                    <a:pt x="292" y="158"/>
                  </a:cubicBezTo>
                  <a:cubicBezTo>
                    <a:pt x="289" y="154"/>
                    <a:pt x="287" y="150"/>
                    <a:pt x="287" y="146"/>
                  </a:cubicBezTo>
                  <a:cubicBezTo>
                    <a:pt x="285" y="137"/>
                    <a:pt x="287" y="126"/>
                    <a:pt x="298" y="117"/>
                  </a:cubicBezTo>
                  <a:cubicBezTo>
                    <a:pt x="291" y="112"/>
                    <a:pt x="279" y="111"/>
                    <a:pt x="269" y="122"/>
                  </a:cubicBezTo>
                  <a:cubicBezTo>
                    <a:pt x="270" y="118"/>
                    <a:pt x="268" y="114"/>
                    <a:pt x="267" y="111"/>
                  </a:cubicBezTo>
                  <a:cubicBezTo>
                    <a:pt x="272" y="110"/>
                    <a:pt x="281" y="111"/>
                    <a:pt x="282" y="104"/>
                  </a:cubicBezTo>
                  <a:cubicBezTo>
                    <a:pt x="284" y="98"/>
                    <a:pt x="280" y="92"/>
                    <a:pt x="288" y="91"/>
                  </a:cubicBezTo>
                  <a:cubicBezTo>
                    <a:pt x="283" y="90"/>
                    <a:pt x="277" y="92"/>
                    <a:pt x="273" y="95"/>
                  </a:cubicBezTo>
                  <a:cubicBezTo>
                    <a:pt x="271" y="91"/>
                    <a:pt x="272" y="90"/>
                    <a:pt x="276" y="90"/>
                  </a:cubicBezTo>
                  <a:cubicBezTo>
                    <a:pt x="278" y="90"/>
                    <a:pt x="281" y="89"/>
                    <a:pt x="282" y="86"/>
                  </a:cubicBezTo>
                  <a:cubicBezTo>
                    <a:pt x="282" y="84"/>
                    <a:pt x="280" y="82"/>
                    <a:pt x="280" y="80"/>
                  </a:cubicBezTo>
                  <a:cubicBezTo>
                    <a:pt x="279" y="77"/>
                    <a:pt x="279" y="75"/>
                    <a:pt x="280" y="73"/>
                  </a:cubicBezTo>
                  <a:cubicBezTo>
                    <a:pt x="278" y="75"/>
                    <a:pt x="277" y="76"/>
                    <a:pt x="275" y="77"/>
                  </a:cubicBezTo>
                  <a:cubicBezTo>
                    <a:pt x="273" y="78"/>
                    <a:pt x="269" y="77"/>
                    <a:pt x="268" y="79"/>
                  </a:cubicBezTo>
                  <a:cubicBezTo>
                    <a:pt x="266" y="80"/>
                    <a:pt x="267" y="83"/>
                    <a:pt x="267" y="85"/>
                  </a:cubicBezTo>
                  <a:cubicBezTo>
                    <a:pt x="269" y="88"/>
                    <a:pt x="269" y="89"/>
                    <a:pt x="264" y="90"/>
                  </a:cubicBezTo>
                  <a:cubicBezTo>
                    <a:pt x="265" y="85"/>
                    <a:pt x="265" y="79"/>
                    <a:pt x="261" y="75"/>
                  </a:cubicBezTo>
                  <a:cubicBezTo>
                    <a:pt x="264" y="83"/>
                    <a:pt x="256" y="83"/>
                    <a:pt x="252" y="87"/>
                  </a:cubicBezTo>
                  <a:cubicBezTo>
                    <a:pt x="247" y="91"/>
                    <a:pt x="252" y="99"/>
                    <a:pt x="254" y="103"/>
                  </a:cubicBezTo>
                  <a:cubicBezTo>
                    <a:pt x="251" y="104"/>
                    <a:pt x="246" y="104"/>
                    <a:pt x="244" y="107"/>
                  </a:cubicBezTo>
                  <a:cubicBezTo>
                    <a:pt x="248" y="91"/>
                    <a:pt x="239" y="80"/>
                    <a:pt x="231" y="74"/>
                  </a:cubicBezTo>
                  <a:cubicBezTo>
                    <a:pt x="227" y="71"/>
                    <a:pt x="221" y="70"/>
                    <a:pt x="217" y="71"/>
                  </a:cubicBezTo>
                  <a:cubicBezTo>
                    <a:pt x="223" y="64"/>
                    <a:pt x="221" y="57"/>
                    <a:pt x="221" y="52"/>
                  </a:cubicBezTo>
                  <a:cubicBezTo>
                    <a:pt x="219" y="37"/>
                    <a:pt x="227" y="28"/>
                    <a:pt x="244" y="26"/>
                  </a:cubicBezTo>
                  <a:cubicBezTo>
                    <a:pt x="240" y="25"/>
                    <a:pt x="237" y="24"/>
                    <a:pt x="233" y="24"/>
                  </a:cubicBezTo>
                  <a:cubicBezTo>
                    <a:pt x="223" y="25"/>
                    <a:pt x="210" y="31"/>
                    <a:pt x="206" y="46"/>
                  </a:cubicBezTo>
                  <a:cubicBezTo>
                    <a:pt x="205" y="42"/>
                    <a:pt x="201" y="40"/>
                    <a:pt x="198" y="38"/>
                  </a:cubicBezTo>
                  <a:cubicBezTo>
                    <a:pt x="202" y="35"/>
                    <a:pt x="210" y="31"/>
                    <a:pt x="208" y="24"/>
                  </a:cubicBezTo>
                  <a:cubicBezTo>
                    <a:pt x="207" y="19"/>
                    <a:pt x="200" y="15"/>
                    <a:pt x="206" y="10"/>
                  </a:cubicBezTo>
                  <a:cubicBezTo>
                    <a:pt x="202" y="12"/>
                    <a:pt x="198" y="15"/>
                    <a:pt x="197" y="22"/>
                  </a:cubicBezTo>
                  <a:cubicBezTo>
                    <a:pt x="195" y="24"/>
                    <a:pt x="192" y="20"/>
                    <a:pt x="195" y="16"/>
                  </a:cubicBezTo>
                  <a:cubicBezTo>
                    <a:pt x="197" y="14"/>
                    <a:pt x="199" y="12"/>
                    <a:pt x="199" y="10"/>
                  </a:cubicBezTo>
                  <a:cubicBezTo>
                    <a:pt x="198" y="8"/>
                    <a:pt x="195" y="7"/>
                    <a:pt x="193" y="5"/>
                  </a:cubicBezTo>
                  <a:cubicBezTo>
                    <a:pt x="192" y="3"/>
                    <a:pt x="191" y="2"/>
                    <a:pt x="191" y="0"/>
                  </a:cubicBezTo>
                  <a:cubicBezTo>
                    <a:pt x="191" y="1"/>
                    <a:pt x="190" y="3"/>
                    <a:pt x="189" y="5"/>
                  </a:cubicBezTo>
                  <a:cubicBezTo>
                    <a:pt x="187" y="7"/>
                    <a:pt x="184" y="8"/>
                    <a:pt x="183" y="10"/>
                  </a:cubicBezTo>
                  <a:cubicBezTo>
                    <a:pt x="183" y="12"/>
                    <a:pt x="185" y="14"/>
                    <a:pt x="187" y="16"/>
                  </a:cubicBezTo>
                  <a:cubicBezTo>
                    <a:pt x="190" y="20"/>
                    <a:pt x="187" y="24"/>
                    <a:pt x="185" y="22"/>
                  </a:cubicBezTo>
                  <a:cubicBezTo>
                    <a:pt x="184" y="15"/>
                    <a:pt x="180" y="12"/>
                    <a:pt x="176" y="10"/>
                  </a:cubicBezTo>
                  <a:cubicBezTo>
                    <a:pt x="182" y="15"/>
                    <a:pt x="175" y="19"/>
                    <a:pt x="174" y="24"/>
                  </a:cubicBezTo>
                  <a:cubicBezTo>
                    <a:pt x="172" y="31"/>
                    <a:pt x="180" y="35"/>
                    <a:pt x="184" y="38"/>
                  </a:cubicBezTo>
                  <a:cubicBezTo>
                    <a:pt x="181" y="40"/>
                    <a:pt x="177" y="42"/>
                    <a:pt x="176" y="46"/>
                  </a:cubicBezTo>
                  <a:cubicBezTo>
                    <a:pt x="172" y="31"/>
                    <a:pt x="159" y="25"/>
                    <a:pt x="149" y="24"/>
                  </a:cubicBezTo>
                  <a:cubicBezTo>
                    <a:pt x="145" y="24"/>
                    <a:pt x="142" y="25"/>
                    <a:pt x="138" y="26"/>
                  </a:cubicBezTo>
                  <a:cubicBezTo>
                    <a:pt x="155" y="28"/>
                    <a:pt x="163" y="37"/>
                    <a:pt x="161" y="52"/>
                  </a:cubicBezTo>
                  <a:cubicBezTo>
                    <a:pt x="161" y="57"/>
                    <a:pt x="159" y="64"/>
                    <a:pt x="165" y="71"/>
                  </a:cubicBezTo>
                  <a:cubicBezTo>
                    <a:pt x="161" y="70"/>
                    <a:pt x="155" y="71"/>
                    <a:pt x="151" y="74"/>
                  </a:cubicBezTo>
                  <a:cubicBezTo>
                    <a:pt x="143" y="80"/>
                    <a:pt x="134" y="91"/>
                    <a:pt x="138" y="107"/>
                  </a:cubicBezTo>
                  <a:cubicBezTo>
                    <a:pt x="136" y="104"/>
                    <a:pt x="131" y="104"/>
                    <a:pt x="128" y="103"/>
                  </a:cubicBezTo>
                  <a:cubicBezTo>
                    <a:pt x="130" y="99"/>
                    <a:pt x="135" y="91"/>
                    <a:pt x="130" y="87"/>
                  </a:cubicBezTo>
                  <a:cubicBezTo>
                    <a:pt x="126" y="83"/>
                    <a:pt x="118" y="83"/>
                    <a:pt x="121" y="75"/>
                  </a:cubicBezTo>
                  <a:cubicBezTo>
                    <a:pt x="117" y="79"/>
                    <a:pt x="117" y="85"/>
                    <a:pt x="118" y="90"/>
                  </a:cubicBezTo>
                  <a:cubicBezTo>
                    <a:pt x="113" y="89"/>
                    <a:pt x="113" y="88"/>
                    <a:pt x="115" y="85"/>
                  </a:cubicBezTo>
                  <a:cubicBezTo>
                    <a:pt x="115" y="83"/>
                    <a:pt x="116" y="80"/>
                    <a:pt x="114" y="79"/>
                  </a:cubicBezTo>
                  <a:cubicBezTo>
                    <a:pt x="113" y="77"/>
                    <a:pt x="109" y="78"/>
                    <a:pt x="107" y="77"/>
                  </a:cubicBezTo>
                  <a:cubicBezTo>
                    <a:pt x="105" y="76"/>
                    <a:pt x="104" y="75"/>
                    <a:pt x="102" y="73"/>
                  </a:cubicBezTo>
                  <a:cubicBezTo>
                    <a:pt x="103" y="75"/>
                    <a:pt x="103" y="77"/>
                    <a:pt x="102" y="80"/>
                  </a:cubicBezTo>
                  <a:cubicBezTo>
                    <a:pt x="102" y="82"/>
                    <a:pt x="100" y="84"/>
                    <a:pt x="100" y="86"/>
                  </a:cubicBezTo>
                  <a:cubicBezTo>
                    <a:pt x="101" y="89"/>
                    <a:pt x="104" y="90"/>
                    <a:pt x="106" y="90"/>
                  </a:cubicBezTo>
                  <a:cubicBezTo>
                    <a:pt x="110" y="90"/>
                    <a:pt x="111" y="91"/>
                    <a:pt x="109" y="95"/>
                  </a:cubicBezTo>
                  <a:cubicBezTo>
                    <a:pt x="105" y="92"/>
                    <a:pt x="99" y="90"/>
                    <a:pt x="94" y="91"/>
                  </a:cubicBezTo>
                  <a:cubicBezTo>
                    <a:pt x="102" y="92"/>
                    <a:pt x="98" y="98"/>
                    <a:pt x="100" y="104"/>
                  </a:cubicBezTo>
                  <a:cubicBezTo>
                    <a:pt x="101" y="111"/>
                    <a:pt x="110" y="110"/>
                    <a:pt x="115" y="111"/>
                  </a:cubicBezTo>
                  <a:cubicBezTo>
                    <a:pt x="114" y="114"/>
                    <a:pt x="112" y="118"/>
                    <a:pt x="113" y="122"/>
                  </a:cubicBezTo>
                  <a:cubicBezTo>
                    <a:pt x="103" y="111"/>
                    <a:pt x="91" y="112"/>
                    <a:pt x="84" y="117"/>
                  </a:cubicBezTo>
                  <a:cubicBezTo>
                    <a:pt x="95" y="126"/>
                    <a:pt x="97" y="137"/>
                    <a:pt x="95" y="146"/>
                  </a:cubicBezTo>
                  <a:cubicBezTo>
                    <a:pt x="95" y="150"/>
                    <a:pt x="93" y="154"/>
                    <a:pt x="90" y="158"/>
                  </a:cubicBezTo>
                  <a:cubicBezTo>
                    <a:pt x="86" y="163"/>
                    <a:pt x="80" y="166"/>
                    <a:pt x="75" y="166"/>
                  </a:cubicBezTo>
                  <a:cubicBezTo>
                    <a:pt x="69" y="165"/>
                    <a:pt x="72" y="159"/>
                    <a:pt x="66" y="154"/>
                  </a:cubicBezTo>
                  <a:cubicBezTo>
                    <a:pt x="61" y="149"/>
                    <a:pt x="59" y="154"/>
                    <a:pt x="51" y="147"/>
                  </a:cubicBezTo>
                  <a:cubicBezTo>
                    <a:pt x="49" y="156"/>
                    <a:pt x="56" y="170"/>
                    <a:pt x="69" y="168"/>
                  </a:cubicBezTo>
                  <a:cubicBezTo>
                    <a:pt x="62" y="172"/>
                    <a:pt x="56" y="170"/>
                    <a:pt x="52" y="166"/>
                  </a:cubicBezTo>
                  <a:cubicBezTo>
                    <a:pt x="47" y="160"/>
                    <a:pt x="46" y="154"/>
                    <a:pt x="36" y="151"/>
                  </a:cubicBezTo>
                  <a:cubicBezTo>
                    <a:pt x="19" y="145"/>
                    <a:pt x="5" y="157"/>
                    <a:pt x="0" y="164"/>
                  </a:cubicBezTo>
                  <a:cubicBezTo>
                    <a:pt x="11" y="159"/>
                    <a:pt x="16" y="160"/>
                    <a:pt x="24" y="166"/>
                  </a:cubicBezTo>
                  <a:cubicBezTo>
                    <a:pt x="30" y="171"/>
                    <a:pt x="36" y="174"/>
                    <a:pt x="47" y="176"/>
                  </a:cubicBezTo>
                  <a:cubicBezTo>
                    <a:pt x="60" y="178"/>
                    <a:pt x="74" y="175"/>
                    <a:pt x="84" y="169"/>
                  </a:cubicBezTo>
                  <a:cubicBezTo>
                    <a:pt x="92" y="164"/>
                    <a:pt x="98" y="156"/>
                    <a:pt x="100" y="146"/>
                  </a:cubicBezTo>
                  <a:cubicBezTo>
                    <a:pt x="100" y="145"/>
                    <a:pt x="100" y="144"/>
                    <a:pt x="100" y="143"/>
                  </a:cubicBezTo>
                  <a:cubicBezTo>
                    <a:pt x="101" y="135"/>
                    <a:pt x="98" y="127"/>
                    <a:pt x="92" y="119"/>
                  </a:cubicBezTo>
                  <a:cubicBezTo>
                    <a:pt x="104" y="116"/>
                    <a:pt x="115" y="132"/>
                    <a:pt x="109" y="142"/>
                  </a:cubicBezTo>
                  <a:cubicBezTo>
                    <a:pt x="123" y="129"/>
                    <a:pt x="139" y="119"/>
                    <a:pt x="158" y="114"/>
                  </a:cubicBezTo>
                  <a:cubicBezTo>
                    <a:pt x="156" y="111"/>
                    <a:pt x="154" y="109"/>
                    <a:pt x="153" y="106"/>
                  </a:cubicBezTo>
                  <a:cubicBezTo>
                    <a:pt x="146" y="95"/>
                    <a:pt x="150" y="80"/>
                    <a:pt x="162" y="76"/>
                  </a:cubicBezTo>
                  <a:cubicBezTo>
                    <a:pt x="166" y="74"/>
                    <a:pt x="175" y="80"/>
                    <a:pt x="172" y="85"/>
                  </a:cubicBezTo>
                  <a:cubicBezTo>
                    <a:pt x="170" y="89"/>
                    <a:pt x="169" y="86"/>
                    <a:pt x="166" y="86"/>
                  </a:cubicBezTo>
                  <a:cubicBezTo>
                    <a:pt x="163" y="86"/>
                    <a:pt x="161" y="89"/>
                    <a:pt x="161" y="91"/>
                  </a:cubicBezTo>
                  <a:cubicBezTo>
                    <a:pt x="161" y="97"/>
                    <a:pt x="168" y="100"/>
                    <a:pt x="172" y="96"/>
                  </a:cubicBezTo>
                  <a:cubicBezTo>
                    <a:pt x="176" y="93"/>
                    <a:pt x="178" y="88"/>
                    <a:pt x="177" y="82"/>
                  </a:cubicBezTo>
                  <a:cubicBezTo>
                    <a:pt x="176" y="80"/>
                    <a:pt x="175" y="78"/>
                    <a:pt x="175" y="77"/>
                  </a:cubicBezTo>
                  <a:cubicBezTo>
                    <a:pt x="175" y="77"/>
                    <a:pt x="176" y="77"/>
                    <a:pt x="177" y="77"/>
                  </a:cubicBezTo>
                  <a:cubicBezTo>
                    <a:pt x="179" y="76"/>
                    <a:pt x="181" y="74"/>
                    <a:pt x="184" y="74"/>
                  </a:cubicBezTo>
                  <a:cubicBezTo>
                    <a:pt x="187" y="75"/>
                    <a:pt x="189" y="77"/>
                    <a:pt x="187" y="80"/>
                  </a:cubicBezTo>
                  <a:cubicBezTo>
                    <a:pt x="186" y="83"/>
                    <a:pt x="183" y="82"/>
                    <a:pt x="184" y="85"/>
                  </a:cubicBezTo>
                  <a:cubicBezTo>
                    <a:pt x="186" y="92"/>
                    <a:pt x="196" y="92"/>
                    <a:pt x="198" y="85"/>
                  </a:cubicBezTo>
                  <a:cubicBezTo>
                    <a:pt x="199" y="82"/>
                    <a:pt x="196" y="83"/>
                    <a:pt x="195" y="80"/>
                  </a:cubicBezTo>
                  <a:cubicBezTo>
                    <a:pt x="193" y="77"/>
                    <a:pt x="195" y="75"/>
                    <a:pt x="198" y="74"/>
                  </a:cubicBezTo>
                  <a:cubicBezTo>
                    <a:pt x="201" y="74"/>
                    <a:pt x="203" y="76"/>
                    <a:pt x="205" y="77"/>
                  </a:cubicBezTo>
                  <a:cubicBezTo>
                    <a:pt x="206" y="77"/>
                    <a:pt x="207" y="77"/>
                    <a:pt x="207" y="77"/>
                  </a:cubicBezTo>
                  <a:cubicBezTo>
                    <a:pt x="207" y="78"/>
                    <a:pt x="206" y="80"/>
                    <a:pt x="205" y="82"/>
                  </a:cubicBezTo>
                  <a:cubicBezTo>
                    <a:pt x="204" y="88"/>
                    <a:pt x="206" y="93"/>
                    <a:pt x="210" y="96"/>
                  </a:cubicBezTo>
                  <a:cubicBezTo>
                    <a:pt x="214" y="100"/>
                    <a:pt x="221" y="97"/>
                    <a:pt x="221" y="91"/>
                  </a:cubicBezTo>
                  <a:cubicBezTo>
                    <a:pt x="221" y="89"/>
                    <a:pt x="219" y="86"/>
                    <a:pt x="216" y="86"/>
                  </a:cubicBezTo>
                  <a:cubicBezTo>
                    <a:pt x="213" y="86"/>
                    <a:pt x="212" y="89"/>
                    <a:pt x="210" y="85"/>
                  </a:cubicBezTo>
                  <a:cubicBezTo>
                    <a:pt x="207" y="80"/>
                    <a:pt x="216" y="74"/>
                    <a:pt x="220" y="76"/>
                  </a:cubicBezTo>
                  <a:cubicBezTo>
                    <a:pt x="232" y="80"/>
                    <a:pt x="236" y="95"/>
                    <a:pt x="229" y="106"/>
                  </a:cubicBezTo>
                  <a:cubicBezTo>
                    <a:pt x="228" y="109"/>
                    <a:pt x="226" y="111"/>
                    <a:pt x="224" y="114"/>
                  </a:cubicBezTo>
                  <a:cubicBezTo>
                    <a:pt x="243" y="119"/>
                    <a:pt x="259" y="129"/>
                    <a:pt x="273" y="142"/>
                  </a:cubicBezTo>
                  <a:cubicBezTo>
                    <a:pt x="267" y="132"/>
                    <a:pt x="278" y="116"/>
                    <a:pt x="290" y="119"/>
                  </a:cubicBezTo>
                  <a:cubicBezTo>
                    <a:pt x="284" y="127"/>
                    <a:pt x="281" y="135"/>
                    <a:pt x="282" y="143"/>
                  </a:cubicBezTo>
                  <a:cubicBezTo>
                    <a:pt x="282" y="144"/>
                    <a:pt x="282" y="145"/>
                    <a:pt x="282" y="146"/>
                  </a:cubicBezTo>
                  <a:cubicBezTo>
                    <a:pt x="284" y="156"/>
                    <a:pt x="290" y="164"/>
                    <a:pt x="298" y="169"/>
                  </a:cubicBezTo>
                  <a:cubicBezTo>
                    <a:pt x="308" y="175"/>
                    <a:pt x="322" y="178"/>
                    <a:pt x="335" y="176"/>
                  </a:cubicBezTo>
                  <a:cubicBezTo>
                    <a:pt x="346" y="174"/>
                    <a:pt x="352" y="171"/>
                    <a:pt x="358" y="166"/>
                  </a:cubicBezTo>
                  <a:cubicBezTo>
                    <a:pt x="366" y="160"/>
                    <a:pt x="371" y="159"/>
                    <a:pt x="382" y="164"/>
                  </a:cubicBezTo>
                  <a:cubicBezTo>
                    <a:pt x="377" y="157"/>
                    <a:pt x="363" y="145"/>
                    <a:pt x="346" y="151"/>
                  </a:cubicBezTo>
                  <a:close/>
                  <a:moveTo>
                    <a:pt x="198" y="68"/>
                  </a:moveTo>
                  <a:cubicBezTo>
                    <a:pt x="196" y="70"/>
                    <a:pt x="193" y="70"/>
                    <a:pt x="191" y="70"/>
                  </a:cubicBezTo>
                  <a:cubicBezTo>
                    <a:pt x="189" y="70"/>
                    <a:pt x="186" y="70"/>
                    <a:pt x="184" y="68"/>
                  </a:cubicBezTo>
                  <a:cubicBezTo>
                    <a:pt x="180" y="67"/>
                    <a:pt x="178" y="64"/>
                    <a:pt x="179" y="60"/>
                  </a:cubicBezTo>
                  <a:cubicBezTo>
                    <a:pt x="179" y="58"/>
                    <a:pt x="180" y="56"/>
                    <a:pt x="182" y="55"/>
                  </a:cubicBezTo>
                  <a:cubicBezTo>
                    <a:pt x="183" y="54"/>
                    <a:pt x="185" y="54"/>
                    <a:pt x="187" y="52"/>
                  </a:cubicBezTo>
                  <a:cubicBezTo>
                    <a:pt x="189" y="50"/>
                    <a:pt x="191" y="41"/>
                    <a:pt x="191" y="41"/>
                  </a:cubicBezTo>
                  <a:cubicBezTo>
                    <a:pt x="191" y="41"/>
                    <a:pt x="193" y="50"/>
                    <a:pt x="195" y="52"/>
                  </a:cubicBezTo>
                  <a:cubicBezTo>
                    <a:pt x="197" y="54"/>
                    <a:pt x="199" y="54"/>
                    <a:pt x="200" y="55"/>
                  </a:cubicBezTo>
                  <a:cubicBezTo>
                    <a:pt x="202" y="56"/>
                    <a:pt x="203" y="58"/>
                    <a:pt x="203" y="60"/>
                  </a:cubicBezTo>
                  <a:cubicBezTo>
                    <a:pt x="204" y="64"/>
                    <a:pt x="202" y="67"/>
                    <a:pt x="19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p:cNvSpPr>
              <a:spLocks/>
            </p:cNvSpPr>
            <p:nvPr/>
          </p:nvSpPr>
          <p:spPr bwMode="auto">
            <a:xfrm>
              <a:off x="1876" y="2820"/>
              <a:ext cx="379" cy="118"/>
            </a:xfrm>
            <a:custGeom>
              <a:avLst/>
              <a:gdLst>
                <a:gd name="T0" fmla="*/ 40 w 80"/>
                <a:gd name="T1" fmla="*/ 0 h 25"/>
                <a:gd name="T2" fmla="*/ 80 w 80"/>
                <a:gd name="T3" fmla="*/ 17 h 25"/>
                <a:gd name="T4" fmla="*/ 40 w 80"/>
                <a:gd name="T5" fmla="*/ 25 h 25"/>
                <a:gd name="T6" fmla="*/ 0 w 80"/>
                <a:gd name="T7" fmla="*/ 17 h 25"/>
                <a:gd name="T8" fmla="*/ 40 w 80"/>
                <a:gd name="T9" fmla="*/ 0 h 25"/>
              </a:gdLst>
              <a:ahLst/>
              <a:cxnLst>
                <a:cxn ang="0">
                  <a:pos x="T0" y="T1"/>
                </a:cxn>
                <a:cxn ang="0">
                  <a:pos x="T2" y="T3"/>
                </a:cxn>
                <a:cxn ang="0">
                  <a:pos x="T4" y="T5"/>
                </a:cxn>
                <a:cxn ang="0">
                  <a:pos x="T6" y="T7"/>
                </a:cxn>
                <a:cxn ang="0">
                  <a:pos x="T8" y="T9"/>
                </a:cxn>
              </a:cxnLst>
              <a:rect l="0" t="0" r="r" b="b"/>
              <a:pathLst>
                <a:path w="80" h="25">
                  <a:moveTo>
                    <a:pt x="40" y="0"/>
                  </a:moveTo>
                  <a:cubicBezTo>
                    <a:pt x="44" y="17"/>
                    <a:pt x="64" y="21"/>
                    <a:pt x="80" y="17"/>
                  </a:cubicBezTo>
                  <a:cubicBezTo>
                    <a:pt x="65" y="24"/>
                    <a:pt x="50" y="25"/>
                    <a:pt x="40" y="25"/>
                  </a:cubicBezTo>
                  <a:cubicBezTo>
                    <a:pt x="30" y="25"/>
                    <a:pt x="15" y="24"/>
                    <a:pt x="0" y="17"/>
                  </a:cubicBezTo>
                  <a:cubicBezTo>
                    <a:pt x="16" y="21"/>
                    <a:pt x="36" y="17"/>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noEditPoints="1"/>
            </p:cNvSpPr>
            <p:nvPr/>
          </p:nvSpPr>
          <p:spPr bwMode="auto">
            <a:xfrm>
              <a:off x="1161" y="2612"/>
              <a:ext cx="1809" cy="837"/>
            </a:xfrm>
            <a:custGeom>
              <a:avLst/>
              <a:gdLst>
                <a:gd name="T0" fmla="*/ 335 w 382"/>
                <a:gd name="T1" fmla="*/ 1 h 177"/>
                <a:gd name="T2" fmla="*/ 282 w 382"/>
                <a:gd name="T3" fmla="*/ 34 h 177"/>
                <a:gd name="T4" fmla="*/ 224 w 382"/>
                <a:gd name="T5" fmla="*/ 63 h 177"/>
                <a:gd name="T6" fmla="*/ 210 w 382"/>
                <a:gd name="T7" fmla="*/ 92 h 177"/>
                <a:gd name="T8" fmla="*/ 210 w 382"/>
                <a:gd name="T9" fmla="*/ 81 h 177"/>
                <a:gd name="T10" fmla="*/ 205 w 382"/>
                <a:gd name="T11" fmla="*/ 101 h 177"/>
                <a:gd name="T12" fmla="*/ 198 w 382"/>
                <a:gd name="T13" fmla="*/ 92 h 177"/>
                <a:gd name="T14" fmla="*/ 184 w 382"/>
                <a:gd name="T15" fmla="*/ 103 h 177"/>
                <a:gd name="T16" fmla="*/ 177 w 382"/>
                <a:gd name="T17" fmla="*/ 96 h 177"/>
                <a:gd name="T18" fmla="*/ 166 w 382"/>
                <a:gd name="T19" fmla="*/ 91 h 177"/>
                <a:gd name="T20" fmla="*/ 153 w 382"/>
                <a:gd name="T21" fmla="*/ 71 h 177"/>
                <a:gd name="T22" fmla="*/ 92 w 382"/>
                <a:gd name="T23" fmla="*/ 58 h 177"/>
                <a:gd name="T24" fmla="*/ 84 w 382"/>
                <a:gd name="T25" fmla="*/ 8 h 177"/>
                <a:gd name="T26" fmla="*/ 0 w 382"/>
                <a:gd name="T27" fmla="*/ 13 h 177"/>
                <a:gd name="T28" fmla="*/ 69 w 382"/>
                <a:gd name="T29" fmla="*/ 9 h 177"/>
                <a:gd name="T30" fmla="*/ 75 w 382"/>
                <a:gd name="T31" fmla="*/ 12 h 177"/>
                <a:gd name="T32" fmla="*/ 84 w 382"/>
                <a:gd name="T33" fmla="*/ 61 h 177"/>
                <a:gd name="T34" fmla="*/ 100 w 382"/>
                <a:gd name="T35" fmla="*/ 73 h 177"/>
                <a:gd name="T36" fmla="*/ 106 w 382"/>
                <a:gd name="T37" fmla="*/ 87 h 177"/>
                <a:gd name="T38" fmla="*/ 102 w 382"/>
                <a:gd name="T39" fmla="*/ 104 h 177"/>
                <a:gd name="T40" fmla="*/ 115 w 382"/>
                <a:gd name="T41" fmla="*/ 93 h 177"/>
                <a:gd name="T42" fmla="*/ 130 w 382"/>
                <a:gd name="T43" fmla="*/ 91 h 177"/>
                <a:gd name="T44" fmla="*/ 151 w 382"/>
                <a:gd name="T45" fmla="*/ 103 h 177"/>
                <a:gd name="T46" fmla="*/ 138 w 382"/>
                <a:gd name="T47" fmla="*/ 151 h 177"/>
                <a:gd name="T48" fmla="*/ 184 w 382"/>
                <a:gd name="T49" fmla="*/ 139 h 177"/>
                <a:gd name="T50" fmla="*/ 185 w 382"/>
                <a:gd name="T51" fmla="*/ 155 h 177"/>
                <a:gd name="T52" fmla="*/ 189 w 382"/>
                <a:gd name="T53" fmla="*/ 172 h 177"/>
                <a:gd name="T54" fmla="*/ 199 w 382"/>
                <a:gd name="T55" fmla="*/ 167 h 177"/>
                <a:gd name="T56" fmla="*/ 206 w 382"/>
                <a:gd name="T57" fmla="*/ 167 h 177"/>
                <a:gd name="T58" fmla="*/ 206 w 382"/>
                <a:gd name="T59" fmla="*/ 131 h 177"/>
                <a:gd name="T60" fmla="*/ 221 w 382"/>
                <a:gd name="T61" fmla="*/ 125 h 177"/>
                <a:gd name="T62" fmla="*/ 244 w 382"/>
                <a:gd name="T63" fmla="*/ 70 h 177"/>
                <a:gd name="T64" fmla="*/ 261 w 382"/>
                <a:gd name="T65" fmla="*/ 102 h 177"/>
                <a:gd name="T66" fmla="*/ 268 w 382"/>
                <a:gd name="T67" fmla="*/ 99 h 177"/>
                <a:gd name="T68" fmla="*/ 280 w 382"/>
                <a:gd name="T69" fmla="*/ 98 h 177"/>
                <a:gd name="T70" fmla="*/ 273 w 382"/>
                <a:gd name="T71" fmla="*/ 82 h 177"/>
                <a:gd name="T72" fmla="*/ 267 w 382"/>
                <a:gd name="T73" fmla="*/ 67 h 177"/>
                <a:gd name="T74" fmla="*/ 287 w 382"/>
                <a:gd name="T75" fmla="*/ 32 h 177"/>
                <a:gd name="T76" fmla="*/ 316 w 382"/>
                <a:gd name="T77" fmla="*/ 23 h 177"/>
                <a:gd name="T78" fmla="*/ 330 w 382"/>
                <a:gd name="T79" fmla="*/ 12 h 177"/>
                <a:gd name="T80" fmla="*/ 203 w 382"/>
                <a:gd name="T81" fmla="*/ 117 h 177"/>
                <a:gd name="T82" fmla="*/ 191 w 382"/>
                <a:gd name="T83" fmla="*/ 137 h 177"/>
                <a:gd name="T84" fmla="*/ 179 w 382"/>
                <a:gd name="T85" fmla="*/ 117 h 177"/>
                <a:gd name="T86" fmla="*/ 198 w 382"/>
                <a:gd name="T87" fmla="*/ 10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2" h="177">
                  <a:moveTo>
                    <a:pt x="382" y="13"/>
                  </a:moveTo>
                  <a:cubicBezTo>
                    <a:pt x="371" y="19"/>
                    <a:pt x="366" y="17"/>
                    <a:pt x="358" y="11"/>
                  </a:cubicBezTo>
                  <a:cubicBezTo>
                    <a:pt x="352" y="6"/>
                    <a:pt x="346" y="3"/>
                    <a:pt x="335" y="1"/>
                  </a:cubicBezTo>
                  <a:cubicBezTo>
                    <a:pt x="322" y="0"/>
                    <a:pt x="308" y="2"/>
                    <a:pt x="298" y="8"/>
                  </a:cubicBezTo>
                  <a:cubicBezTo>
                    <a:pt x="290" y="13"/>
                    <a:pt x="284" y="22"/>
                    <a:pt x="282" y="31"/>
                  </a:cubicBezTo>
                  <a:cubicBezTo>
                    <a:pt x="282" y="32"/>
                    <a:pt x="282" y="33"/>
                    <a:pt x="282" y="34"/>
                  </a:cubicBezTo>
                  <a:cubicBezTo>
                    <a:pt x="281" y="42"/>
                    <a:pt x="284" y="50"/>
                    <a:pt x="290" y="58"/>
                  </a:cubicBezTo>
                  <a:cubicBezTo>
                    <a:pt x="278" y="62"/>
                    <a:pt x="267" y="45"/>
                    <a:pt x="273" y="35"/>
                  </a:cubicBezTo>
                  <a:cubicBezTo>
                    <a:pt x="259" y="48"/>
                    <a:pt x="243" y="58"/>
                    <a:pt x="224" y="63"/>
                  </a:cubicBezTo>
                  <a:cubicBezTo>
                    <a:pt x="226" y="66"/>
                    <a:pt x="228" y="68"/>
                    <a:pt x="229" y="71"/>
                  </a:cubicBezTo>
                  <a:cubicBezTo>
                    <a:pt x="236" y="83"/>
                    <a:pt x="232" y="97"/>
                    <a:pt x="220" y="101"/>
                  </a:cubicBezTo>
                  <a:cubicBezTo>
                    <a:pt x="216" y="103"/>
                    <a:pt x="207" y="98"/>
                    <a:pt x="210" y="92"/>
                  </a:cubicBezTo>
                  <a:cubicBezTo>
                    <a:pt x="212" y="88"/>
                    <a:pt x="213" y="91"/>
                    <a:pt x="216" y="91"/>
                  </a:cubicBezTo>
                  <a:cubicBezTo>
                    <a:pt x="219" y="91"/>
                    <a:pt x="221" y="88"/>
                    <a:pt x="221" y="86"/>
                  </a:cubicBezTo>
                  <a:cubicBezTo>
                    <a:pt x="221" y="80"/>
                    <a:pt x="214" y="77"/>
                    <a:pt x="210" y="81"/>
                  </a:cubicBezTo>
                  <a:cubicBezTo>
                    <a:pt x="206" y="85"/>
                    <a:pt x="204" y="89"/>
                    <a:pt x="205" y="96"/>
                  </a:cubicBezTo>
                  <a:cubicBezTo>
                    <a:pt x="206" y="97"/>
                    <a:pt x="207" y="99"/>
                    <a:pt x="207" y="100"/>
                  </a:cubicBezTo>
                  <a:cubicBezTo>
                    <a:pt x="207" y="100"/>
                    <a:pt x="206" y="100"/>
                    <a:pt x="205" y="101"/>
                  </a:cubicBezTo>
                  <a:cubicBezTo>
                    <a:pt x="203" y="101"/>
                    <a:pt x="201" y="103"/>
                    <a:pt x="198" y="103"/>
                  </a:cubicBezTo>
                  <a:cubicBezTo>
                    <a:pt x="195" y="102"/>
                    <a:pt x="193" y="100"/>
                    <a:pt x="195" y="97"/>
                  </a:cubicBezTo>
                  <a:cubicBezTo>
                    <a:pt x="196" y="95"/>
                    <a:pt x="199" y="95"/>
                    <a:pt x="198" y="92"/>
                  </a:cubicBezTo>
                  <a:cubicBezTo>
                    <a:pt x="196" y="85"/>
                    <a:pt x="186" y="86"/>
                    <a:pt x="184" y="92"/>
                  </a:cubicBezTo>
                  <a:cubicBezTo>
                    <a:pt x="183" y="95"/>
                    <a:pt x="186" y="95"/>
                    <a:pt x="187" y="97"/>
                  </a:cubicBezTo>
                  <a:cubicBezTo>
                    <a:pt x="189" y="100"/>
                    <a:pt x="187" y="102"/>
                    <a:pt x="184" y="103"/>
                  </a:cubicBezTo>
                  <a:cubicBezTo>
                    <a:pt x="181" y="103"/>
                    <a:pt x="179" y="101"/>
                    <a:pt x="177" y="101"/>
                  </a:cubicBezTo>
                  <a:cubicBezTo>
                    <a:pt x="176" y="100"/>
                    <a:pt x="175" y="100"/>
                    <a:pt x="175" y="100"/>
                  </a:cubicBezTo>
                  <a:cubicBezTo>
                    <a:pt x="175" y="99"/>
                    <a:pt x="176" y="97"/>
                    <a:pt x="177" y="96"/>
                  </a:cubicBezTo>
                  <a:cubicBezTo>
                    <a:pt x="178" y="89"/>
                    <a:pt x="176" y="85"/>
                    <a:pt x="172" y="81"/>
                  </a:cubicBezTo>
                  <a:cubicBezTo>
                    <a:pt x="168" y="77"/>
                    <a:pt x="161" y="80"/>
                    <a:pt x="161" y="86"/>
                  </a:cubicBezTo>
                  <a:cubicBezTo>
                    <a:pt x="161" y="88"/>
                    <a:pt x="163" y="91"/>
                    <a:pt x="166" y="91"/>
                  </a:cubicBezTo>
                  <a:cubicBezTo>
                    <a:pt x="169" y="91"/>
                    <a:pt x="170" y="88"/>
                    <a:pt x="172" y="92"/>
                  </a:cubicBezTo>
                  <a:cubicBezTo>
                    <a:pt x="175" y="98"/>
                    <a:pt x="166" y="103"/>
                    <a:pt x="162" y="101"/>
                  </a:cubicBezTo>
                  <a:cubicBezTo>
                    <a:pt x="150" y="97"/>
                    <a:pt x="146" y="83"/>
                    <a:pt x="153" y="71"/>
                  </a:cubicBezTo>
                  <a:cubicBezTo>
                    <a:pt x="154" y="68"/>
                    <a:pt x="156" y="66"/>
                    <a:pt x="158" y="63"/>
                  </a:cubicBezTo>
                  <a:cubicBezTo>
                    <a:pt x="139" y="58"/>
                    <a:pt x="123" y="48"/>
                    <a:pt x="109" y="35"/>
                  </a:cubicBezTo>
                  <a:cubicBezTo>
                    <a:pt x="115" y="45"/>
                    <a:pt x="104" y="62"/>
                    <a:pt x="92" y="58"/>
                  </a:cubicBezTo>
                  <a:cubicBezTo>
                    <a:pt x="98" y="50"/>
                    <a:pt x="101" y="42"/>
                    <a:pt x="100" y="34"/>
                  </a:cubicBezTo>
                  <a:cubicBezTo>
                    <a:pt x="100" y="33"/>
                    <a:pt x="100" y="32"/>
                    <a:pt x="100" y="31"/>
                  </a:cubicBezTo>
                  <a:cubicBezTo>
                    <a:pt x="98" y="22"/>
                    <a:pt x="92" y="13"/>
                    <a:pt x="84" y="8"/>
                  </a:cubicBezTo>
                  <a:cubicBezTo>
                    <a:pt x="74" y="2"/>
                    <a:pt x="60" y="0"/>
                    <a:pt x="47" y="1"/>
                  </a:cubicBezTo>
                  <a:cubicBezTo>
                    <a:pt x="36" y="3"/>
                    <a:pt x="30" y="6"/>
                    <a:pt x="24" y="11"/>
                  </a:cubicBezTo>
                  <a:cubicBezTo>
                    <a:pt x="16" y="17"/>
                    <a:pt x="11" y="19"/>
                    <a:pt x="0" y="13"/>
                  </a:cubicBezTo>
                  <a:cubicBezTo>
                    <a:pt x="5" y="20"/>
                    <a:pt x="19" y="32"/>
                    <a:pt x="36" y="26"/>
                  </a:cubicBezTo>
                  <a:cubicBezTo>
                    <a:pt x="46" y="23"/>
                    <a:pt x="47" y="17"/>
                    <a:pt x="52" y="12"/>
                  </a:cubicBezTo>
                  <a:cubicBezTo>
                    <a:pt x="56" y="8"/>
                    <a:pt x="62" y="5"/>
                    <a:pt x="69" y="9"/>
                  </a:cubicBezTo>
                  <a:cubicBezTo>
                    <a:pt x="56" y="7"/>
                    <a:pt x="49" y="21"/>
                    <a:pt x="51" y="30"/>
                  </a:cubicBezTo>
                  <a:cubicBezTo>
                    <a:pt x="59" y="23"/>
                    <a:pt x="61" y="28"/>
                    <a:pt x="66" y="23"/>
                  </a:cubicBezTo>
                  <a:cubicBezTo>
                    <a:pt x="72" y="18"/>
                    <a:pt x="69" y="12"/>
                    <a:pt x="75" y="12"/>
                  </a:cubicBezTo>
                  <a:cubicBezTo>
                    <a:pt x="80" y="11"/>
                    <a:pt x="86" y="15"/>
                    <a:pt x="90" y="20"/>
                  </a:cubicBezTo>
                  <a:cubicBezTo>
                    <a:pt x="93" y="23"/>
                    <a:pt x="95" y="27"/>
                    <a:pt x="95" y="32"/>
                  </a:cubicBezTo>
                  <a:cubicBezTo>
                    <a:pt x="97" y="40"/>
                    <a:pt x="95" y="51"/>
                    <a:pt x="84" y="61"/>
                  </a:cubicBezTo>
                  <a:cubicBezTo>
                    <a:pt x="91" y="65"/>
                    <a:pt x="103" y="66"/>
                    <a:pt x="113" y="56"/>
                  </a:cubicBezTo>
                  <a:cubicBezTo>
                    <a:pt x="112" y="59"/>
                    <a:pt x="114" y="63"/>
                    <a:pt x="115" y="67"/>
                  </a:cubicBezTo>
                  <a:cubicBezTo>
                    <a:pt x="110" y="67"/>
                    <a:pt x="101" y="67"/>
                    <a:pt x="100" y="73"/>
                  </a:cubicBezTo>
                  <a:cubicBezTo>
                    <a:pt x="98" y="79"/>
                    <a:pt x="102" y="85"/>
                    <a:pt x="94" y="87"/>
                  </a:cubicBezTo>
                  <a:cubicBezTo>
                    <a:pt x="99" y="87"/>
                    <a:pt x="105" y="85"/>
                    <a:pt x="109" y="82"/>
                  </a:cubicBezTo>
                  <a:cubicBezTo>
                    <a:pt x="111" y="86"/>
                    <a:pt x="110" y="87"/>
                    <a:pt x="106" y="87"/>
                  </a:cubicBezTo>
                  <a:cubicBezTo>
                    <a:pt x="104" y="88"/>
                    <a:pt x="101" y="88"/>
                    <a:pt x="100" y="91"/>
                  </a:cubicBezTo>
                  <a:cubicBezTo>
                    <a:pt x="100" y="93"/>
                    <a:pt x="102" y="95"/>
                    <a:pt x="102" y="98"/>
                  </a:cubicBezTo>
                  <a:cubicBezTo>
                    <a:pt x="103" y="100"/>
                    <a:pt x="103" y="102"/>
                    <a:pt x="102" y="104"/>
                  </a:cubicBezTo>
                  <a:cubicBezTo>
                    <a:pt x="104" y="102"/>
                    <a:pt x="105" y="101"/>
                    <a:pt x="107" y="100"/>
                  </a:cubicBezTo>
                  <a:cubicBezTo>
                    <a:pt x="109" y="100"/>
                    <a:pt x="113" y="100"/>
                    <a:pt x="114" y="99"/>
                  </a:cubicBezTo>
                  <a:cubicBezTo>
                    <a:pt x="116" y="97"/>
                    <a:pt x="115" y="94"/>
                    <a:pt x="115" y="93"/>
                  </a:cubicBezTo>
                  <a:cubicBezTo>
                    <a:pt x="113" y="89"/>
                    <a:pt x="113" y="88"/>
                    <a:pt x="118" y="87"/>
                  </a:cubicBezTo>
                  <a:cubicBezTo>
                    <a:pt x="117" y="92"/>
                    <a:pt x="117" y="98"/>
                    <a:pt x="121" y="102"/>
                  </a:cubicBezTo>
                  <a:cubicBezTo>
                    <a:pt x="118" y="95"/>
                    <a:pt x="126" y="94"/>
                    <a:pt x="130" y="91"/>
                  </a:cubicBezTo>
                  <a:cubicBezTo>
                    <a:pt x="135" y="86"/>
                    <a:pt x="130" y="79"/>
                    <a:pt x="128" y="74"/>
                  </a:cubicBezTo>
                  <a:cubicBezTo>
                    <a:pt x="131" y="73"/>
                    <a:pt x="136" y="73"/>
                    <a:pt x="138" y="70"/>
                  </a:cubicBezTo>
                  <a:cubicBezTo>
                    <a:pt x="134" y="86"/>
                    <a:pt x="143" y="97"/>
                    <a:pt x="151" y="103"/>
                  </a:cubicBezTo>
                  <a:cubicBezTo>
                    <a:pt x="155" y="106"/>
                    <a:pt x="161" y="107"/>
                    <a:pt x="165" y="106"/>
                  </a:cubicBezTo>
                  <a:cubicBezTo>
                    <a:pt x="159" y="113"/>
                    <a:pt x="161" y="120"/>
                    <a:pt x="161" y="125"/>
                  </a:cubicBezTo>
                  <a:cubicBezTo>
                    <a:pt x="163" y="140"/>
                    <a:pt x="155" y="149"/>
                    <a:pt x="138" y="151"/>
                  </a:cubicBezTo>
                  <a:cubicBezTo>
                    <a:pt x="142" y="152"/>
                    <a:pt x="145" y="153"/>
                    <a:pt x="149" y="153"/>
                  </a:cubicBezTo>
                  <a:cubicBezTo>
                    <a:pt x="159" y="152"/>
                    <a:pt x="172" y="146"/>
                    <a:pt x="176" y="131"/>
                  </a:cubicBezTo>
                  <a:cubicBezTo>
                    <a:pt x="177" y="135"/>
                    <a:pt x="181" y="137"/>
                    <a:pt x="184" y="139"/>
                  </a:cubicBezTo>
                  <a:cubicBezTo>
                    <a:pt x="180" y="142"/>
                    <a:pt x="172" y="146"/>
                    <a:pt x="174" y="153"/>
                  </a:cubicBezTo>
                  <a:cubicBezTo>
                    <a:pt x="175" y="158"/>
                    <a:pt x="182" y="162"/>
                    <a:pt x="176" y="167"/>
                  </a:cubicBezTo>
                  <a:cubicBezTo>
                    <a:pt x="180" y="165"/>
                    <a:pt x="184" y="163"/>
                    <a:pt x="185" y="155"/>
                  </a:cubicBezTo>
                  <a:cubicBezTo>
                    <a:pt x="187" y="153"/>
                    <a:pt x="190" y="157"/>
                    <a:pt x="187" y="161"/>
                  </a:cubicBezTo>
                  <a:cubicBezTo>
                    <a:pt x="185" y="163"/>
                    <a:pt x="183" y="165"/>
                    <a:pt x="183" y="167"/>
                  </a:cubicBezTo>
                  <a:cubicBezTo>
                    <a:pt x="184" y="169"/>
                    <a:pt x="187" y="170"/>
                    <a:pt x="189" y="172"/>
                  </a:cubicBezTo>
                  <a:cubicBezTo>
                    <a:pt x="190" y="174"/>
                    <a:pt x="191" y="176"/>
                    <a:pt x="191" y="177"/>
                  </a:cubicBezTo>
                  <a:cubicBezTo>
                    <a:pt x="191" y="176"/>
                    <a:pt x="192" y="174"/>
                    <a:pt x="193" y="172"/>
                  </a:cubicBezTo>
                  <a:cubicBezTo>
                    <a:pt x="195" y="170"/>
                    <a:pt x="198" y="169"/>
                    <a:pt x="199" y="167"/>
                  </a:cubicBezTo>
                  <a:cubicBezTo>
                    <a:pt x="199" y="165"/>
                    <a:pt x="197" y="163"/>
                    <a:pt x="195" y="161"/>
                  </a:cubicBezTo>
                  <a:cubicBezTo>
                    <a:pt x="192" y="157"/>
                    <a:pt x="195" y="153"/>
                    <a:pt x="197" y="155"/>
                  </a:cubicBezTo>
                  <a:cubicBezTo>
                    <a:pt x="198" y="163"/>
                    <a:pt x="202" y="165"/>
                    <a:pt x="206" y="167"/>
                  </a:cubicBezTo>
                  <a:cubicBezTo>
                    <a:pt x="200" y="162"/>
                    <a:pt x="207" y="158"/>
                    <a:pt x="208" y="153"/>
                  </a:cubicBezTo>
                  <a:cubicBezTo>
                    <a:pt x="210" y="146"/>
                    <a:pt x="202" y="142"/>
                    <a:pt x="198" y="139"/>
                  </a:cubicBezTo>
                  <a:cubicBezTo>
                    <a:pt x="201" y="137"/>
                    <a:pt x="205" y="135"/>
                    <a:pt x="206" y="131"/>
                  </a:cubicBezTo>
                  <a:cubicBezTo>
                    <a:pt x="210" y="146"/>
                    <a:pt x="223" y="152"/>
                    <a:pt x="233" y="153"/>
                  </a:cubicBezTo>
                  <a:cubicBezTo>
                    <a:pt x="237" y="153"/>
                    <a:pt x="240" y="152"/>
                    <a:pt x="244" y="151"/>
                  </a:cubicBezTo>
                  <a:cubicBezTo>
                    <a:pt x="227" y="149"/>
                    <a:pt x="219" y="140"/>
                    <a:pt x="221" y="125"/>
                  </a:cubicBezTo>
                  <a:cubicBezTo>
                    <a:pt x="221" y="120"/>
                    <a:pt x="223" y="113"/>
                    <a:pt x="217" y="106"/>
                  </a:cubicBezTo>
                  <a:cubicBezTo>
                    <a:pt x="221" y="107"/>
                    <a:pt x="227" y="106"/>
                    <a:pt x="231" y="103"/>
                  </a:cubicBezTo>
                  <a:cubicBezTo>
                    <a:pt x="239" y="97"/>
                    <a:pt x="248" y="86"/>
                    <a:pt x="244" y="70"/>
                  </a:cubicBezTo>
                  <a:cubicBezTo>
                    <a:pt x="246" y="73"/>
                    <a:pt x="251" y="73"/>
                    <a:pt x="254" y="74"/>
                  </a:cubicBezTo>
                  <a:cubicBezTo>
                    <a:pt x="252" y="79"/>
                    <a:pt x="247" y="86"/>
                    <a:pt x="252" y="91"/>
                  </a:cubicBezTo>
                  <a:cubicBezTo>
                    <a:pt x="256" y="94"/>
                    <a:pt x="264" y="95"/>
                    <a:pt x="261" y="102"/>
                  </a:cubicBezTo>
                  <a:cubicBezTo>
                    <a:pt x="265" y="98"/>
                    <a:pt x="265" y="92"/>
                    <a:pt x="264" y="87"/>
                  </a:cubicBezTo>
                  <a:cubicBezTo>
                    <a:pt x="269" y="88"/>
                    <a:pt x="269" y="89"/>
                    <a:pt x="267" y="93"/>
                  </a:cubicBezTo>
                  <a:cubicBezTo>
                    <a:pt x="267" y="94"/>
                    <a:pt x="266" y="97"/>
                    <a:pt x="268" y="99"/>
                  </a:cubicBezTo>
                  <a:cubicBezTo>
                    <a:pt x="269" y="100"/>
                    <a:pt x="273" y="100"/>
                    <a:pt x="275" y="100"/>
                  </a:cubicBezTo>
                  <a:cubicBezTo>
                    <a:pt x="277" y="101"/>
                    <a:pt x="278" y="102"/>
                    <a:pt x="280" y="104"/>
                  </a:cubicBezTo>
                  <a:cubicBezTo>
                    <a:pt x="279" y="102"/>
                    <a:pt x="279" y="100"/>
                    <a:pt x="280" y="98"/>
                  </a:cubicBezTo>
                  <a:cubicBezTo>
                    <a:pt x="280" y="95"/>
                    <a:pt x="282" y="93"/>
                    <a:pt x="282" y="91"/>
                  </a:cubicBezTo>
                  <a:cubicBezTo>
                    <a:pt x="281" y="88"/>
                    <a:pt x="278" y="88"/>
                    <a:pt x="276" y="87"/>
                  </a:cubicBezTo>
                  <a:cubicBezTo>
                    <a:pt x="272" y="87"/>
                    <a:pt x="271" y="86"/>
                    <a:pt x="273" y="82"/>
                  </a:cubicBezTo>
                  <a:cubicBezTo>
                    <a:pt x="277" y="85"/>
                    <a:pt x="283" y="87"/>
                    <a:pt x="288" y="87"/>
                  </a:cubicBezTo>
                  <a:cubicBezTo>
                    <a:pt x="280" y="85"/>
                    <a:pt x="284" y="79"/>
                    <a:pt x="282" y="73"/>
                  </a:cubicBezTo>
                  <a:cubicBezTo>
                    <a:pt x="281" y="67"/>
                    <a:pt x="272" y="67"/>
                    <a:pt x="267" y="67"/>
                  </a:cubicBezTo>
                  <a:cubicBezTo>
                    <a:pt x="268" y="63"/>
                    <a:pt x="270" y="59"/>
                    <a:pt x="269" y="56"/>
                  </a:cubicBezTo>
                  <a:cubicBezTo>
                    <a:pt x="279" y="66"/>
                    <a:pt x="291" y="65"/>
                    <a:pt x="298" y="61"/>
                  </a:cubicBezTo>
                  <a:cubicBezTo>
                    <a:pt x="287" y="51"/>
                    <a:pt x="285" y="40"/>
                    <a:pt x="287" y="32"/>
                  </a:cubicBezTo>
                  <a:cubicBezTo>
                    <a:pt x="287" y="27"/>
                    <a:pt x="289" y="23"/>
                    <a:pt x="292" y="20"/>
                  </a:cubicBezTo>
                  <a:cubicBezTo>
                    <a:pt x="296" y="15"/>
                    <a:pt x="302" y="11"/>
                    <a:pt x="307" y="12"/>
                  </a:cubicBezTo>
                  <a:cubicBezTo>
                    <a:pt x="313" y="12"/>
                    <a:pt x="310" y="18"/>
                    <a:pt x="316" y="23"/>
                  </a:cubicBezTo>
                  <a:cubicBezTo>
                    <a:pt x="321" y="28"/>
                    <a:pt x="323" y="23"/>
                    <a:pt x="331" y="30"/>
                  </a:cubicBezTo>
                  <a:cubicBezTo>
                    <a:pt x="333" y="21"/>
                    <a:pt x="326" y="7"/>
                    <a:pt x="313" y="9"/>
                  </a:cubicBezTo>
                  <a:cubicBezTo>
                    <a:pt x="320" y="5"/>
                    <a:pt x="326" y="8"/>
                    <a:pt x="330" y="12"/>
                  </a:cubicBezTo>
                  <a:cubicBezTo>
                    <a:pt x="335" y="17"/>
                    <a:pt x="336" y="23"/>
                    <a:pt x="346" y="26"/>
                  </a:cubicBezTo>
                  <a:cubicBezTo>
                    <a:pt x="363" y="32"/>
                    <a:pt x="377" y="20"/>
                    <a:pt x="382" y="13"/>
                  </a:cubicBezTo>
                  <a:close/>
                  <a:moveTo>
                    <a:pt x="203" y="117"/>
                  </a:moveTo>
                  <a:cubicBezTo>
                    <a:pt x="203" y="119"/>
                    <a:pt x="202" y="121"/>
                    <a:pt x="200" y="122"/>
                  </a:cubicBezTo>
                  <a:cubicBezTo>
                    <a:pt x="199" y="123"/>
                    <a:pt x="197" y="123"/>
                    <a:pt x="195" y="125"/>
                  </a:cubicBezTo>
                  <a:cubicBezTo>
                    <a:pt x="193" y="127"/>
                    <a:pt x="191" y="137"/>
                    <a:pt x="191" y="137"/>
                  </a:cubicBezTo>
                  <a:cubicBezTo>
                    <a:pt x="191" y="137"/>
                    <a:pt x="189" y="127"/>
                    <a:pt x="187" y="125"/>
                  </a:cubicBezTo>
                  <a:cubicBezTo>
                    <a:pt x="185" y="123"/>
                    <a:pt x="183" y="123"/>
                    <a:pt x="182" y="122"/>
                  </a:cubicBezTo>
                  <a:cubicBezTo>
                    <a:pt x="180" y="121"/>
                    <a:pt x="179" y="119"/>
                    <a:pt x="179" y="117"/>
                  </a:cubicBezTo>
                  <a:cubicBezTo>
                    <a:pt x="178" y="113"/>
                    <a:pt x="180" y="111"/>
                    <a:pt x="184" y="109"/>
                  </a:cubicBezTo>
                  <a:cubicBezTo>
                    <a:pt x="186" y="108"/>
                    <a:pt x="189" y="107"/>
                    <a:pt x="191" y="107"/>
                  </a:cubicBezTo>
                  <a:cubicBezTo>
                    <a:pt x="193" y="107"/>
                    <a:pt x="196" y="108"/>
                    <a:pt x="198" y="109"/>
                  </a:cubicBezTo>
                  <a:cubicBezTo>
                    <a:pt x="202" y="111"/>
                    <a:pt x="204" y="113"/>
                    <a:pt x="203"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Freeform 13"/>
          <p:cNvSpPr>
            <a:spLocks noEditPoints="1"/>
          </p:cNvSpPr>
          <p:nvPr/>
        </p:nvSpPr>
        <p:spPr bwMode="auto">
          <a:xfrm>
            <a:off x="3005447" y="3458896"/>
            <a:ext cx="601663" cy="610838"/>
          </a:xfrm>
          <a:custGeom>
            <a:avLst/>
            <a:gdLst>
              <a:gd name="T0" fmla="*/ 57 w 68"/>
              <a:gd name="T1" fmla="*/ 32 h 69"/>
              <a:gd name="T2" fmla="*/ 55 w 68"/>
              <a:gd name="T3" fmla="*/ 33 h 69"/>
              <a:gd name="T4" fmla="*/ 54 w 68"/>
              <a:gd name="T5" fmla="*/ 35 h 69"/>
              <a:gd name="T6" fmla="*/ 54 w 68"/>
              <a:gd name="T7" fmla="*/ 38 h 69"/>
              <a:gd name="T8" fmla="*/ 55 w 68"/>
              <a:gd name="T9" fmla="*/ 44 h 69"/>
              <a:gd name="T10" fmla="*/ 51 w 68"/>
              <a:gd name="T11" fmla="*/ 58 h 69"/>
              <a:gd name="T12" fmla="*/ 56 w 68"/>
              <a:gd name="T13" fmla="*/ 62 h 69"/>
              <a:gd name="T14" fmla="*/ 62 w 68"/>
              <a:gd name="T15" fmla="*/ 66 h 69"/>
              <a:gd name="T16" fmla="*/ 68 w 68"/>
              <a:gd name="T17" fmla="*/ 67 h 69"/>
              <a:gd name="T18" fmla="*/ 68 w 68"/>
              <a:gd name="T19" fmla="*/ 68 h 69"/>
              <a:gd name="T20" fmla="*/ 66 w 68"/>
              <a:gd name="T21" fmla="*/ 68 h 69"/>
              <a:gd name="T22" fmla="*/ 64 w 68"/>
              <a:gd name="T23" fmla="*/ 68 h 69"/>
              <a:gd name="T24" fmla="*/ 62 w 68"/>
              <a:gd name="T25" fmla="*/ 68 h 69"/>
              <a:gd name="T26" fmla="*/ 59 w 68"/>
              <a:gd name="T27" fmla="*/ 68 h 69"/>
              <a:gd name="T28" fmla="*/ 56 w 68"/>
              <a:gd name="T29" fmla="*/ 67 h 69"/>
              <a:gd name="T30" fmla="*/ 53 w 68"/>
              <a:gd name="T31" fmla="*/ 66 h 69"/>
              <a:gd name="T32" fmla="*/ 47 w 68"/>
              <a:gd name="T33" fmla="*/ 63 h 69"/>
              <a:gd name="T34" fmla="*/ 29 w 68"/>
              <a:gd name="T35" fmla="*/ 69 h 69"/>
              <a:gd name="T36" fmla="*/ 8 w 68"/>
              <a:gd name="T37" fmla="*/ 63 h 69"/>
              <a:gd name="T38" fmla="*/ 0 w 68"/>
              <a:gd name="T39" fmla="*/ 47 h 69"/>
              <a:gd name="T40" fmla="*/ 12 w 68"/>
              <a:gd name="T41" fmla="*/ 29 h 69"/>
              <a:gd name="T42" fmla="*/ 8 w 68"/>
              <a:gd name="T43" fmla="*/ 16 h 69"/>
              <a:gd name="T44" fmla="*/ 13 w 68"/>
              <a:gd name="T45" fmla="*/ 5 h 69"/>
              <a:gd name="T46" fmla="*/ 27 w 68"/>
              <a:gd name="T47" fmla="*/ 0 h 69"/>
              <a:gd name="T48" fmla="*/ 37 w 68"/>
              <a:gd name="T49" fmla="*/ 2 h 69"/>
              <a:gd name="T50" fmla="*/ 44 w 68"/>
              <a:gd name="T51" fmla="*/ 7 h 69"/>
              <a:gd name="T52" fmla="*/ 42 w 68"/>
              <a:gd name="T53" fmla="*/ 17 h 69"/>
              <a:gd name="T54" fmla="*/ 41 w 68"/>
              <a:gd name="T55" fmla="*/ 17 h 69"/>
              <a:gd name="T56" fmla="*/ 37 w 68"/>
              <a:gd name="T57" fmla="*/ 7 h 69"/>
              <a:gd name="T58" fmla="*/ 28 w 68"/>
              <a:gd name="T59" fmla="*/ 3 h 69"/>
              <a:gd name="T60" fmla="*/ 18 w 68"/>
              <a:gd name="T61" fmla="*/ 7 h 69"/>
              <a:gd name="T62" fmla="*/ 15 w 68"/>
              <a:gd name="T63" fmla="*/ 16 h 69"/>
              <a:gd name="T64" fmla="*/ 18 w 68"/>
              <a:gd name="T65" fmla="*/ 27 h 69"/>
              <a:gd name="T66" fmla="*/ 32 w 68"/>
              <a:gd name="T67" fmla="*/ 41 h 69"/>
              <a:gd name="T68" fmla="*/ 47 w 68"/>
              <a:gd name="T69" fmla="*/ 55 h 69"/>
              <a:gd name="T70" fmla="*/ 49 w 68"/>
              <a:gd name="T71" fmla="*/ 45 h 69"/>
              <a:gd name="T72" fmla="*/ 47 w 68"/>
              <a:gd name="T73" fmla="*/ 37 h 69"/>
              <a:gd name="T74" fmla="*/ 41 w 68"/>
              <a:gd name="T75" fmla="*/ 32 h 69"/>
              <a:gd name="T76" fmla="*/ 40 w 68"/>
              <a:gd name="T77" fmla="*/ 32 h 69"/>
              <a:gd name="T78" fmla="*/ 40 w 68"/>
              <a:gd name="T79" fmla="*/ 31 h 69"/>
              <a:gd name="T80" fmla="*/ 59 w 68"/>
              <a:gd name="T81" fmla="*/ 31 h 69"/>
              <a:gd name="T82" fmla="*/ 59 w 68"/>
              <a:gd name="T83" fmla="*/ 32 h 69"/>
              <a:gd name="T84" fmla="*/ 57 w 68"/>
              <a:gd name="T85" fmla="*/ 32 h 69"/>
              <a:gd name="T86" fmla="*/ 44 w 68"/>
              <a:gd name="T87" fmla="*/ 60 h 69"/>
              <a:gd name="T88" fmla="*/ 13 w 68"/>
              <a:gd name="T89" fmla="*/ 31 h 69"/>
              <a:gd name="T90" fmla="*/ 7 w 68"/>
              <a:gd name="T91" fmla="*/ 46 h 69"/>
              <a:gd name="T92" fmla="*/ 13 w 68"/>
              <a:gd name="T93" fmla="*/ 61 h 69"/>
              <a:gd name="T94" fmla="*/ 29 w 68"/>
              <a:gd name="T95" fmla="*/ 66 h 69"/>
              <a:gd name="T96" fmla="*/ 44 w 68"/>
              <a:gd name="T97" fmla="*/ 6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69">
                <a:moveTo>
                  <a:pt x="57" y="32"/>
                </a:moveTo>
                <a:cubicBezTo>
                  <a:pt x="56" y="32"/>
                  <a:pt x="55" y="33"/>
                  <a:pt x="55" y="33"/>
                </a:cubicBezTo>
                <a:cubicBezTo>
                  <a:pt x="54" y="34"/>
                  <a:pt x="54" y="35"/>
                  <a:pt x="54" y="35"/>
                </a:cubicBezTo>
                <a:cubicBezTo>
                  <a:pt x="54" y="36"/>
                  <a:pt x="54" y="37"/>
                  <a:pt x="54" y="38"/>
                </a:cubicBezTo>
                <a:cubicBezTo>
                  <a:pt x="54" y="40"/>
                  <a:pt x="55" y="42"/>
                  <a:pt x="55" y="44"/>
                </a:cubicBezTo>
                <a:cubicBezTo>
                  <a:pt x="55" y="49"/>
                  <a:pt x="53" y="54"/>
                  <a:pt x="51" y="58"/>
                </a:cubicBezTo>
                <a:cubicBezTo>
                  <a:pt x="53" y="60"/>
                  <a:pt x="55" y="61"/>
                  <a:pt x="56" y="62"/>
                </a:cubicBezTo>
                <a:cubicBezTo>
                  <a:pt x="58" y="63"/>
                  <a:pt x="60" y="64"/>
                  <a:pt x="62" y="66"/>
                </a:cubicBezTo>
                <a:cubicBezTo>
                  <a:pt x="64" y="67"/>
                  <a:pt x="66" y="67"/>
                  <a:pt x="68" y="67"/>
                </a:cubicBezTo>
                <a:cubicBezTo>
                  <a:pt x="68" y="68"/>
                  <a:pt x="68" y="68"/>
                  <a:pt x="68" y="68"/>
                </a:cubicBezTo>
                <a:cubicBezTo>
                  <a:pt x="68" y="68"/>
                  <a:pt x="67" y="68"/>
                  <a:pt x="66" y="68"/>
                </a:cubicBezTo>
                <a:cubicBezTo>
                  <a:pt x="65" y="68"/>
                  <a:pt x="65" y="68"/>
                  <a:pt x="64" y="68"/>
                </a:cubicBezTo>
                <a:cubicBezTo>
                  <a:pt x="64" y="68"/>
                  <a:pt x="63" y="68"/>
                  <a:pt x="62" y="68"/>
                </a:cubicBezTo>
                <a:cubicBezTo>
                  <a:pt x="61" y="68"/>
                  <a:pt x="60" y="68"/>
                  <a:pt x="59" y="68"/>
                </a:cubicBezTo>
                <a:cubicBezTo>
                  <a:pt x="58" y="68"/>
                  <a:pt x="57" y="68"/>
                  <a:pt x="56" y="67"/>
                </a:cubicBezTo>
                <a:cubicBezTo>
                  <a:pt x="55" y="67"/>
                  <a:pt x="54" y="67"/>
                  <a:pt x="53" y="66"/>
                </a:cubicBezTo>
                <a:cubicBezTo>
                  <a:pt x="51" y="65"/>
                  <a:pt x="49" y="64"/>
                  <a:pt x="47" y="63"/>
                </a:cubicBezTo>
                <a:cubicBezTo>
                  <a:pt x="43" y="67"/>
                  <a:pt x="37" y="69"/>
                  <a:pt x="29" y="69"/>
                </a:cubicBezTo>
                <a:cubicBezTo>
                  <a:pt x="20" y="69"/>
                  <a:pt x="13" y="67"/>
                  <a:pt x="8" y="63"/>
                </a:cubicBezTo>
                <a:cubicBezTo>
                  <a:pt x="3" y="60"/>
                  <a:pt x="0" y="54"/>
                  <a:pt x="0" y="47"/>
                </a:cubicBezTo>
                <a:cubicBezTo>
                  <a:pt x="0" y="39"/>
                  <a:pt x="4" y="33"/>
                  <a:pt x="12" y="29"/>
                </a:cubicBezTo>
                <a:cubicBezTo>
                  <a:pt x="9" y="25"/>
                  <a:pt x="8" y="21"/>
                  <a:pt x="8" y="16"/>
                </a:cubicBezTo>
                <a:cubicBezTo>
                  <a:pt x="8" y="12"/>
                  <a:pt x="10" y="8"/>
                  <a:pt x="13" y="5"/>
                </a:cubicBezTo>
                <a:cubicBezTo>
                  <a:pt x="17" y="1"/>
                  <a:pt x="21" y="0"/>
                  <a:pt x="27" y="0"/>
                </a:cubicBezTo>
                <a:cubicBezTo>
                  <a:pt x="31" y="0"/>
                  <a:pt x="34" y="0"/>
                  <a:pt x="37" y="2"/>
                </a:cubicBezTo>
                <a:cubicBezTo>
                  <a:pt x="40" y="3"/>
                  <a:pt x="42" y="5"/>
                  <a:pt x="44" y="7"/>
                </a:cubicBezTo>
                <a:cubicBezTo>
                  <a:pt x="42" y="17"/>
                  <a:pt x="42" y="17"/>
                  <a:pt x="42" y="17"/>
                </a:cubicBezTo>
                <a:cubicBezTo>
                  <a:pt x="41" y="17"/>
                  <a:pt x="41" y="17"/>
                  <a:pt x="41" y="17"/>
                </a:cubicBezTo>
                <a:cubicBezTo>
                  <a:pt x="41" y="13"/>
                  <a:pt x="40" y="9"/>
                  <a:pt x="37" y="7"/>
                </a:cubicBezTo>
                <a:cubicBezTo>
                  <a:pt x="35" y="4"/>
                  <a:pt x="32" y="3"/>
                  <a:pt x="28" y="3"/>
                </a:cubicBezTo>
                <a:cubicBezTo>
                  <a:pt x="24" y="3"/>
                  <a:pt x="21" y="4"/>
                  <a:pt x="18" y="7"/>
                </a:cubicBezTo>
                <a:cubicBezTo>
                  <a:pt x="16" y="9"/>
                  <a:pt x="15" y="12"/>
                  <a:pt x="15" y="16"/>
                </a:cubicBezTo>
                <a:cubicBezTo>
                  <a:pt x="15" y="20"/>
                  <a:pt x="16" y="24"/>
                  <a:pt x="18" y="27"/>
                </a:cubicBezTo>
                <a:cubicBezTo>
                  <a:pt x="21" y="30"/>
                  <a:pt x="25" y="35"/>
                  <a:pt x="32" y="41"/>
                </a:cubicBezTo>
                <a:cubicBezTo>
                  <a:pt x="39" y="47"/>
                  <a:pt x="44" y="52"/>
                  <a:pt x="47" y="55"/>
                </a:cubicBezTo>
                <a:cubicBezTo>
                  <a:pt x="49" y="52"/>
                  <a:pt x="49" y="49"/>
                  <a:pt x="49" y="45"/>
                </a:cubicBezTo>
                <a:cubicBezTo>
                  <a:pt x="49" y="42"/>
                  <a:pt x="49" y="39"/>
                  <a:pt x="47" y="37"/>
                </a:cubicBezTo>
                <a:cubicBezTo>
                  <a:pt x="46" y="34"/>
                  <a:pt x="44" y="32"/>
                  <a:pt x="41" y="32"/>
                </a:cubicBezTo>
                <a:cubicBezTo>
                  <a:pt x="40" y="32"/>
                  <a:pt x="40" y="32"/>
                  <a:pt x="40" y="32"/>
                </a:cubicBezTo>
                <a:cubicBezTo>
                  <a:pt x="40" y="31"/>
                  <a:pt x="40" y="31"/>
                  <a:pt x="40" y="31"/>
                </a:cubicBezTo>
                <a:cubicBezTo>
                  <a:pt x="59" y="31"/>
                  <a:pt x="59" y="31"/>
                  <a:pt x="59" y="31"/>
                </a:cubicBezTo>
                <a:cubicBezTo>
                  <a:pt x="59" y="32"/>
                  <a:pt x="59" y="32"/>
                  <a:pt x="59" y="32"/>
                </a:cubicBezTo>
                <a:lnTo>
                  <a:pt x="57" y="32"/>
                </a:lnTo>
                <a:close/>
                <a:moveTo>
                  <a:pt x="44" y="60"/>
                </a:moveTo>
                <a:cubicBezTo>
                  <a:pt x="28" y="46"/>
                  <a:pt x="17" y="37"/>
                  <a:pt x="13" y="31"/>
                </a:cubicBezTo>
                <a:cubicBezTo>
                  <a:pt x="9" y="35"/>
                  <a:pt x="7" y="40"/>
                  <a:pt x="7" y="46"/>
                </a:cubicBezTo>
                <a:cubicBezTo>
                  <a:pt x="7" y="53"/>
                  <a:pt x="9" y="57"/>
                  <a:pt x="13" y="61"/>
                </a:cubicBezTo>
                <a:cubicBezTo>
                  <a:pt x="17" y="65"/>
                  <a:pt x="22" y="66"/>
                  <a:pt x="29" y="66"/>
                </a:cubicBezTo>
                <a:cubicBezTo>
                  <a:pt x="35" y="66"/>
                  <a:pt x="40" y="64"/>
                  <a:pt x="44" y="60"/>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文本框 46"/>
          <p:cNvSpPr txBox="1"/>
          <p:nvPr/>
        </p:nvSpPr>
        <p:spPr>
          <a:xfrm>
            <a:off x="4273458" y="3444044"/>
            <a:ext cx="1335772"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WORK</a:t>
            </a:r>
            <a:endParaRPr lang="zh-CN" altLang="en-US" sz="3200" b="1" dirty="0">
              <a:solidFill>
                <a:srgbClr val="F8D16D"/>
              </a:solidFill>
              <a:latin typeface="造字工房悦黑体验版纤细体" pitchFamily="50" charset="-122"/>
              <a:ea typeface="造字工房悦黑体验版纤细体" pitchFamily="50" charset="-122"/>
            </a:endParaRPr>
          </a:p>
        </p:txBody>
      </p:sp>
      <p:sp>
        <p:nvSpPr>
          <p:cNvPr id="48" name="文本框 47"/>
          <p:cNvSpPr txBox="1"/>
          <p:nvPr/>
        </p:nvSpPr>
        <p:spPr>
          <a:xfrm>
            <a:off x="1113201" y="3443546"/>
            <a:ext cx="1335772" cy="584775"/>
          </a:xfrm>
          <a:prstGeom prst="rect">
            <a:avLst/>
          </a:prstGeom>
          <a:noFill/>
        </p:spPr>
        <p:txBody>
          <a:bodyPr wrap="square" rtlCol="0">
            <a:spAutoFit/>
          </a:bodyPr>
          <a:lstStyle/>
          <a:p>
            <a:r>
              <a:rPr lang="en-US" altLang="zh-CN" sz="3200" b="1" dirty="0">
                <a:solidFill>
                  <a:srgbClr val="F8D16D"/>
                </a:solidFill>
                <a:latin typeface="造字工房悦黑体验版纤细体" pitchFamily="50" charset="-122"/>
                <a:ea typeface="造字工房悦黑体验版纤细体" pitchFamily="50" charset="-122"/>
              </a:rPr>
              <a:t>TEAM</a:t>
            </a:r>
            <a:endParaRPr lang="zh-CN" altLang="en-US" sz="3200" b="1" dirty="0">
              <a:solidFill>
                <a:srgbClr val="F8D16D"/>
              </a:solidFill>
              <a:latin typeface="造字工房悦黑体验版纤细体" pitchFamily="50" charset="-122"/>
              <a:ea typeface="造字工房悦黑体验版纤细体" pitchFamily="50" charset="-122"/>
            </a:endParaRPr>
          </a:p>
        </p:txBody>
      </p:sp>
      <p:grpSp>
        <p:nvGrpSpPr>
          <p:cNvPr id="25" name="Group 16"/>
          <p:cNvGrpSpPr>
            <a:grpSpLocks noChangeAspect="1"/>
          </p:cNvGrpSpPr>
          <p:nvPr/>
        </p:nvGrpSpPr>
        <p:grpSpPr bwMode="auto">
          <a:xfrm>
            <a:off x="7789151" y="1983968"/>
            <a:ext cx="1554714" cy="708975"/>
            <a:chOff x="4769" y="1139"/>
            <a:chExt cx="989" cy="451"/>
          </a:xfrm>
          <a:solidFill>
            <a:srgbClr val="F8D16D"/>
          </a:solidFill>
        </p:grpSpPr>
        <p:sp>
          <p:nvSpPr>
            <p:cNvPr id="27" name="Freeform 17"/>
            <p:cNvSpPr>
              <a:spLocks/>
            </p:cNvSpPr>
            <p:nvPr/>
          </p:nvSpPr>
          <p:spPr bwMode="auto">
            <a:xfrm>
              <a:off x="5123" y="1217"/>
              <a:ext cx="635" cy="373"/>
            </a:xfrm>
            <a:custGeom>
              <a:avLst/>
              <a:gdLst>
                <a:gd name="T0" fmla="*/ 164 w 174"/>
                <a:gd name="T1" fmla="*/ 56 h 101"/>
                <a:gd name="T2" fmla="*/ 126 w 174"/>
                <a:gd name="T3" fmla="*/ 59 h 101"/>
                <a:gd name="T4" fmla="*/ 120 w 174"/>
                <a:gd name="T5" fmla="*/ 63 h 101"/>
                <a:gd name="T6" fmla="*/ 115 w 174"/>
                <a:gd name="T7" fmla="*/ 25 h 101"/>
                <a:gd name="T8" fmla="*/ 57 w 174"/>
                <a:gd name="T9" fmla="*/ 23 h 101"/>
                <a:gd name="T10" fmla="*/ 55 w 174"/>
                <a:gd name="T11" fmla="*/ 33 h 101"/>
                <a:gd name="T12" fmla="*/ 64 w 174"/>
                <a:gd name="T13" fmla="*/ 35 h 101"/>
                <a:gd name="T14" fmla="*/ 64 w 174"/>
                <a:gd name="T15" fmla="*/ 22 h 101"/>
                <a:gd name="T16" fmla="*/ 76 w 174"/>
                <a:gd name="T17" fmla="*/ 14 h 101"/>
                <a:gd name="T18" fmla="*/ 87 w 174"/>
                <a:gd name="T19" fmla="*/ 15 h 101"/>
                <a:gd name="T20" fmla="*/ 110 w 174"/>
                <a:gd name="T21" fmla="*/ 31 h 101"/>
                <a:gd name="T22" fmla="*/ 114 w 174"/>
                <a:gd name="T23" fmla="*/ 64 h 101"/>
                <a:gd name="T24" fmla="*/ 71 w 174"/>
                <a:gd name="T25" fmla="*/ 93 h 101"/>
                <a:gd name="T26" fmla="*/ 96 w 174"/>
                <a:gd name="T27" fmla="*/ 70 h 101"/>
                <a:gd name="T28" fmla="*/ 92 w 174"/>
                <a:gd name="T29" fmla="*/ 61 h 101"/>
                <a:gd name="T30" fmla="*/ 87 w 174"/>
                <a:gd name="T31" fmla="*/ 70 h 101"/>
                <a:gd name="T32" fmla="*/ 75 w 174"/>
                <a:gd name="T33" fmla="*/ 88 h 101"/>
                <a:gd name="T34" fmla="*/ 54 w 174"/>
                <a:gd name="T35" fmla="*/ 89 h 101"/>
                <a:gd name="T36" fmla="*/ 21 w 174"/>
                <a:gd name="T37" fmla="*/ 67 h 101"/>
                <a:gd name="T38" fmla="*/ 2 w 174"/>
                <a:gd name="T39" fmla="*/ 32 h 101"/>
                <a:gd name="T40" fmla="*/ 1 w 174"/>
                <a:gd name="T41" fmla="*/ 31 h 101"/>
                <a:gd name="T42" fmla="*/ 5 w 174"/>
                <a:gd name="T43" fmla="*/ 46 h 101"/>
                <a:gd name="T44" fmla="*/ 49 w 174"/>
                <a:gd name="T45" fmla="*/ 92 h 101"/>
                <a:gd name="T46" fmla="*/ 65 w 174"/>
                <a:gd name="T47" fmla="*/ 97 h 101"/>
                <a:gd name="T48" fmla="*/ 134 w 174"/>
                <a:gd name="T49" fmla="*/ 78 h 101"/>
                <a:gd name="T50" fmla="*/ 153 w 174"/>
                <a:gd name="T51" fmla="*/ 59 h 101"/>
                <a:gd name="T52" fmla="*/ 167 w 174"/>
                <a:gd name="T53" fmla="*/ 63 h 101"/>
                <a:gd name="T54" fmla="*/ 164 w 174"/>
                <a:gd name="T55" fmla="*/ 75 h 101"/>
                <a:gd name="T56" fmla="*/ 168 w 174"/>
                <a:gd name="T57" fmla="*/ 79 h 101"/>
                <a:gd name="T58" fmla="*/ 173 w 174"/>
                <a:gd name="T59" fmla="*/ 73 h 101"/>
                <a:gd name="T60" fmla="*/ 164 w 174"/>
                <a:gd name="T61" fmla="*/ 5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 h="101">
                  <a:moveTo>
                    <a:pt x="164" y="56"/>
                  </a:moveTo>
                  <a:cubicBezTo>
                    <a:pt x="152" y="49"/>
                    <a:pt x="138" y="54"/>
                    <a:pt x="126" y="59"/>
                  </a:cubicBezTo>
                  <a:cubicBezTo>
                    <a:pt x="124" y="60"/>
                    <a:pt x="122" y="62"/>
                    <a:pt x="120" y="63"/>
                  </a:cubicBezTo>
                  <a:cubicBezTo>
                    <a:pt x="125" y="51"/>
                    <a:pt x="123" y="36"/>
                    <a:pt x="115" y="25"/>
                  </a:cubicBezTo>
                  <a:cubicBezTo>
                    <a:pt x="102" y="7"/>
                    <a:pt x="72" y="0"/>
                    <a:pt x="57" y="23"/>
                  </a:cubicBezTo>
                  <a:cubicBezTo>
                    <a:pt x="55" y="25"/>
                    <a:pt x="53" y="29"/>
                    <a:pt x="55" y="33"/>
                  </a:cubicBezTo>
                  <a:cubicBezTo>
                    <a:pt x="56" y="36"/>
                    <a:pt x="61" y="38"/>
                    <a:pt x="64" y="35"/>
                  </a:cubicBezTo>
                  <a:cubicBezTo>
                    <a:pt x="68" y="31"/>
                    <a:pt x="62" y="26"/>
                    <a:pt x="64" y="22"/>
                  </a:cubicBezTo>
                  <a:cubicBezTo>
                    <a:pt x="66" y="18"/>
                    <a:pt x="71" y="15"/>
                    <a:pt x="76" y="14"/>
                  </a:cubicBezTo>
                  <a:cubicBezTo>
                    <a:pt x="80" y="13"/>
                    <a:pt x="83" y="14"/>
                    <a:pt x="87" y="15"/>
                  </a:cubicBezTo>
                  <a:cubicBezTo>
                    <a:pt x="97" y="17"/>
                    <a:pt x="105" y="24"/>
                    <a:pt x="110" y="31"/>
                  </a:cubicBezTo>
                  <a:cubicBezTo>
                    <a:pt x="115" y="39"/>
                    <a:pt x="119" y="52"/>
                    <a:pt x="114" y="64"/>
                  </a:cubicBezTo>
                  <a:cubicBezTo>
                    <a:pt x="108" y="77"/>
                    <a:pt x="92" y="92"/>
                    <a:pt x="71" y="93"/>
                  </a:cubicBezTo>
                  <a:cubicBezTo>
                    <a:pt x="85" y="88"/>
                    <a:pt x="92" y="79"/>
                    <a:pt x="96" y="70"/>
                  </a:cubicBezTo>
                  <a:cubicBezTo>
                    <a:pt x="98" y="66"/>
                    <a:pt x="97" y="61"/>
                    <a:pt x="92" y="61"/>
                  </a:cubicBezTo>
                  <a:cubicBezTo>
                    <a:pt x="88" y="62"/>
                    <a:pt x="88" y="67"/>
                    <a:pt x="87" y="70"/>
                  </a:cubicBezTo>
                  <a:cubicBezTo>
                    <a:pt x="85" y="77"/>
                    <a:pt x="81" y="84"/>
                    <a:pt x="75" y="88"/>
                  </a:cubicBezTo>
                  <a:cubicBezTo>
                    <a:pt x="70" y="92"/>
                    <a:pt x="62" y="91"/>
                    <a:pt x="54" y="89"/>
                  </a:cubicBezTo>
                  <a:cubicBezTo>
                    <a:pt x="41" y="85"/>
                    <a:pt x="28" y="75"/>
                    <a:pt x="21" y="67"/>
                  </a:cubicBezTo>
                  <a:cubicBezTo>
                    <a:pt x="14" y="58"/>
                    <a:pt x="8" y="51"/>
                    <a:pt x="2" y="32"/>
                  </a:cubicBezTo>
                  <a:cubicBezTo>
                    <a:pt x="2" y="29"/>
                    <a:pt x="0" y="28"/>
                    <a:pt x="1" y="31"/>
                  </a:cubicBezTo>
                  <a:cubicBezTo>
                    <a:pt x="2" y="37"/>
                    <a:pt x="4" y="44"/>
                    <a:pt x="5" y="46"/>
                  </a:cubicBezTo>
                  <a:cubicBezTo>
                    <a:pt x="12" y="66"/>
                    <a:pt x="29" y="84"/>
                    <a:pt x="49" y="92"/>
                  </a:cubicBezTo>
                  <a:cubicBezTo>
                    <a:pt x="54" y="95"/>
                    <a:pt x="60" y="96"/>
                    <a:pt x="65" y="97"/>
                  </a:cubicBezTo>
                  <a:cubicBezTo>
                    <a:pt x="79" y="99"/>
                    <a:pt x="111" y="101"/>
                    <a:pt x="134" y="78"/>
                  </a:cubicBezTo>
                  <a:cubicBezTo>
                    <a:pt x="140" y="72"/>
                    <a:pt x="145" y="61"/>
                    <a:pt x="153" y="59"/>
                  </a:cubicBezTo>
                  <a:cubicBezTo>
                    <a:pt x="157" y="58"/>
                    <a:pt x="164" y="59"/>
                    <a:pt x="167" y="63"/>
                  </a:cubicBezTo>
                  <a:cubicBezTo>
                    <a:pt x="171" y="68"/>
                    <a:pt x="163" y="70"/>
                    <a:pt x="164" y="75"/>
                  </a:cubicBezTo>
                  <a:cubicBezTo>
                    <a:pt x="164" y="77"/>
                    <a:pt x="166" y="80"/>
                    <a:pt x="168" y="79"/>
                  </a:cubicBezTo>
                  <a:cubicBezTo>
                    <a:pt x="171" y="79"/>
                    <a:pt x="172" y="76"/>
                    <a:pt x="173" y="73"/>
                  </a:cubicBezTo>
                  <a:cubicBezTo>
                    <a:pt x="174" y="65"/>
                    <a:pt x="170" y="60"/>
                    <a:pt x="164"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8"/>
            <p:cNvSpPr>
              <a:spLocks/>
            </p:cNvSpPr>
            <p:nvPr/>
          </p:nvSpPr>
          <p:spPr bwMode="auto">
            <a:xfrm>
              <a:off x="5050" y="1139"/>
              <a:ext cx="106" cy="189"/>
            </a:xfrm>
            <a:custGeom>
              <a:avLst/>
              <a:gdLst>
                <a:gd name="T0" fmla="*/ 19 w 29"/>
                <a:gd name="T1" fmla="*/ 51 h 51"/>
                <a:gd name="T2" fmla="*/ 23 w 29"/>
                <a:gd name="T3" fmla="*/ 49 h 51"/>
                <a:gd name="T4" fmla="*/ 18 w 29"/>
                <a:gd name="T5" fmla="*/ 9 h 51"/>
                <a:gd name="T6" fmla="*/ 8 w 29"/>
                <a:gd name="T7" fmla="*/ 1 h 51"/>
                <a:gd name="T8" fmla="*/ 6 w 29"/>
                <a:gd name="T9" fmla="*/ 2 h 51"/>
                <a:gd name="T10" fmla="*/ 4 w 29"/>
                <a:gd name="T11" fmla="*/ 11 h 51"/>
                <a:gd name="T12" fmla="*/ 19 w 29"/>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29" h="51">
                  <a:moveTo>
                    <a:pt x="19" y="51"/>
                  </a:moveTo>
                  <a:cubicBezTo>
                    <a:pt x="11" y="39"/>
                    <a:pt x="23" y="31"/>
                    <a:pt x="23" y="49"/>
                  </a:cubicBezTo>
                  <a:cubicBezTo>
                    <a:pt x="29" y="29"/>
                    <a:pt x="27" y="15"/>
                    <a:pt x="18" y="9"/>
                  </a:cubicBezTo>
                  <a:cubicBezTo>
                    <a:pt x="15" y="6"/>
                    <a:pt x="11" y="4"/>
                    <a:pt x="8" y="1"/>
                  </a:cubicBezTo>
                  <a:cubicBezTo>
                    <a:pt x="7" y="0"/>
                    <a:pt x="6" y="1"/>
                    <a:pt x="6" y="2"/>
                  </a:cubicBezTo>
                  <a:cubicBezTo>
                    <a:pt x="6" y="5"/>
                    <a:pt x="5" y="8"/>
                    <a:pt x="4" y="11"/>
                  </a:cubicBezTo>
                  <a:cubicBezTo>
                    <a:pt x="0" y="23"/>
                    <a:pt x="0" y="34"/>
                    <a:pt x="19"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9"/>
            <p:cNvSpPr>
              <a:spLocks/>
            </p:cNvSpPr>
            <p:nvPr/>
          </p:nvSpPr>
          <p:spPr bwMode="auto">
            <a:xfrm>
              <a:off x="4937" y="1283"/>
              <a:ext cx="175" cy="85"/>
            </a:xfrm>
            <a:custGeom>
              <a:avLst/>
              <a:gdLst>
                <a:gd name="T0" fmla="*/ 3 w 48"/>
                <a:gd name="T1" fmla="*/ 22 h 23"/>
                <a:gd name="T2" fmla="*/ 18 w 48"/>
                <a:gd name="T3" fmla="*/ 18 h 23"/>
                <a:gd name="T4" fmla="*/ 31 w 48"/>
                <a:gd name="T5" fmla="*/ 9 h 23"/>
                <a:gd name="T6" fmla="*/ 48 w 48"/>
                <a:gd name="T7" fmla="*/ 16 h 23"/>
                <a:gd name="T8" fmla="*/ 35 w 48"/>
                <a:gd name="T9" fmla="*/ 5 h 23"/>
                <a:gd name="T10" fmla="*/ 5 w 48"/>
                <a:gd name="T11" fmla="*/ 14 h 23"/>
                <a:gd name="T12" fmla="*/ 1 w 48"/>
                <a:gd name="T13" fmla="*/ 22 h 23"/>
                <a:gd name="T14" fmla="*/ 3 w 48"/>
                <a:gd name="T15" fmla="*/ 2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3">
                  <a:moveTo>
                    <a:pt x="3" y="22"/>
                  </a:moveTo>
                  <a:cubicBezTo>
                    <a:pt x="8" y="22"/>
                    <a:pt x="14" y="23"/>
                    <a:pt x="18" y="18"/>
                  </a:cubicBezTo>
                  <a:cubicBezTo>
                    <a:pt x="23" y="13"/>
                    <a:pt x="25" y="8"/>
                    <a:pt x="31" y="9"/>
                  </a:cubicBezTo>
                  <a:cubicBezTo>
                    <a:pt x="37" y="9"/>
                    <a:pt x="40" y="10"/>
                    <a:pt x="48" y="16"/>
                  </a:cubicBezTo>
                  <a:cubicBezTo>
                    <a:pt x="46" y="12"/>
                    <a:pt x="41" y="8"/>
                    <a:pt x="35" y="5"/>
                  </a:cubicBezTo>
                  <a:cubicBezTo>
                    <a:pt x="22" y="0"/>
                    <a:pt x="8" y="5"/>
                    <a:pt x="5" y="14"/>
                  </a:cubicBezTo>
                  <a:cubicBezTo>
                    <a:pt x="4" y="18"/>
                    <a:pt x="4" y="19"/>
                    <a:pt x="1" y="22"/>
                  </a:cubicBezTo>
                  <a:cubicBezTo>
                    <a:pt x="0" y="23"/>
                    <a:pt x="2" y="22"/>
                    <a:pt x="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0"/>
            <p:cNvSpPr>
              <a:spLocks/>
            </p:cNvSpPr>
            <p:nvPr/>
          </p:nvSpPr>
          <p:spPr bwMode="auto">
            <a:xfrm>
              <a:off x="4769" y="1435"/>
              <a:ext cx="591" cy="152"/>
            </a:xfrm>
            <a:custGeom>
              <a:avLst/>
              <a:gdLst>
                <a:gd name="T0" fmla="*/ 102 w 162"/>
                <a:gd name="T1" fmla="*/ 6 h 41"/>
                <a:gd name="T2" fmla="*/ 100 w 162"/>
                <a:gd name="T3" fmla="*/ 0 h 41"/>
                <a:gd name="T4" fmla="*/ 99 w 162"/>
                <a:gd name="T5" fmla="*/ 6 h 41"/>
                <a:gd name="T6" fmla="*/ 69 w 162"/>
                <a:gd name="T7" fmla="*/ 31 h 41"/>
                <a:gd name="T8" fmla="*/ 56 w 162"/>
                <a:gd name="T9" fmla="*/ 30 h 41"/>
                <a:gd name="T10" fmla="*/ 44 w 162"/>
                <a:gd name="T11" fmla="*/ 20 h 41"/>
                <a:gd name="T12" fmla="*/ 1 w 162"/>
                <a:gd name="T13" fmla="*/ 22 h 41"/>
                <a:gd name="T14" fmla="*/ 2 w 162"/>
                <a:gd name="T15" fmla="*/ 24 h 41"/>
                <a:gd name="T16" fmla="*/ 29 w 162"/>
                <a:gd name="T17" fmla="*/ 37 h 41"/>
                <a:gd name="T18" fmla="*/ 57 w 162"/>
                <a:gd name="T19" fmla="*/ 34 h 41"/>
                <a:gd name="T20" fmla="*/ 101 w 162"/>
                <a:gd name="T21" fmla="*/ 12 h 41"/>
                <a:gd name="T22" fmla="*/ 150 w 162"/>
                <a:gd name="T23" fmla="*/ 40 h 41"/>
                <a:gd name="T24" fmla="*/ 162 w 162"/>
                <a:gd name="T25" fmla="*/ 39 h 41"/>
                <a:gd name="T26" fmla="*/ 102 w 162"/>
                <a:gd name="T2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41">
                  <a:moveTo>
                    <a:pt x="102" y="6"/>
                  </a:moveTo>
                  <a:cubicBezTo>
                    <a:pt x="100" y="0"/>
                    <a:pt x="100" y="0"/>
                    <a:pt x="100" y="0"/>
                  </a:cubicBezTo>
                  <a:cubicBezTo>
                    <a:pt x="99" y="6"/>
                    <a:pt x="99" y="6"/>
                    <a:pt x="99" y="6"/>
                  </a:cubicBezTo>
                  <a:cubicBezTo>
                    <a:pt x="95" y="20"/>
                    <a:pt x="83" y="29"/>
                    <a:pt x="69" y="31"/>
                  </a:cubicBezTo>
                  <a:cubicBezTo>
                    <a:pt x="65" y="32"/>
                    <a:pt x="59" y="32"/>
                    <a:pt x="56" y="30"/>
                  </a:cubicBezTo>
                  <a:cubicBezTo>
                    <a:pt x="51" y="27"/>
                    <a:pt x="50" y="24"/>
                    <a:pt x="44" y="20"/>
                  </a:cubicBezTo>
                  <a:cubicBezTo>
                    <a:pt x="34" y="13"/>
                    <a:pt x="16" y="12"/>
                    <a:pt x="1" y="22"/>
                  </a:cubicBezTo>
                  <a:cubicBezTo>
                    <a:pt x="0" y="23"/>
                    <a:pt x="1" y="24"/>
                    <a:pt x="2" y="24"/>
                  </a:cubicBezTo>
                  <a:cubicBezTo>
                    <a:pt x="17" y="23"/>
                    <a:pt x="17" y="31"/>
                    <a:pt x="29" y="37"/>
                  </a:cubicBezTo>
                  <a:cubicBezTo>
                    <a:pt x="37" y="41"/>
                    <a:pt x="47" y="41"/>
                    <a:pt x="57" y="34"/>
                  </a:cubicBezTo>
                  <a:cubicBezTo>
                    <a:pt x="74" y="37"/>
                    <a:pt x="95" y="28"/>
                    <a:pt x="101" y="12"/>
                  </a:cubicBezTo>
                  <a:cubicBezTo>
                    <a:pt x="108" y="23"/>
                    <a:pt x="126" y="39"/>
                    <a:pt x="150" y="40"/>
                  </a:cubicBezTo>
                  <a:cubicBezTo>
                    <a:pt x="154" y="40"/>
                    <a:pt x="160" y="39"/>
                    <a:pt x="162" y="39"/>
                  </a:cubicBezTo>
                  <a:cubicBezTo>
                    <a:pt x="130" y="40"/>
                    <a:pt x="108" y="18"/>
                    <a:pt x="10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AutoShape 22"/>
          <p:cNvSpPr>
            <a:spLocks noChangeAspect="1" noChangeArrowheads="1" noTextEdit="1"/>
          </p:cNvSpPr>
          <p:nvPr/>
        </p:nvSpPr>
        <p:spPr bwMode="auto">
          <a:xfrm>
            <a:off x="6691313" y="2986629"/>
            <a:ext cx="3308350" cy="3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55" name="直接连接符 54"/>
          <p:cNvCxnSpPr/>
          <p:nvPr/>
        </p:nvCxnSpPr>
        <p:spPr>
          <a:xfrm>
            <a:off x="6909678" y="3003297"/>
            <a:ext cx="3308350" cy="0"/>
          </a:xfrm>
          <a:prstGeom prst="line">
            <a:avLst/>
          </a:prstGeom>
          <a:ln w="19050">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903508" y="5308054"/>
            <a:ext cx="3308350" cy="0"/>
          </a:xfrm>
          <a:prstGeom prst="line">
            <a:avLst/>
          </a:prstGeom>
          <a:ln w="19050">
            <a:solidFill>
              <a:srgbClr val="F8D16D"/>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6881078" y="3160389"/>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58" name="文本框 57"/>
          <p:cNvSpPr txBox="1"/>
          <p:nvPr/>
        </p:nvSpPr>
        <p:spPr>
          <a:xfrm>
            <a:off x="6901077" y="3749428"/>
            <a:ext cx="3418621" cy="1323439"/>
          </a:xfrm>
          <a:prstGeom prst="rect">
            <a:avLst/>
          </a:prstGeom>
          <a:noFill/>
        </p:spPr>
        <p:txBody>
          <a:bodyPr wrap="square" rtlCol="0">
            <a:spAutoFit/>
          </a:bodyPr>
          <a:lstStyle/>
          <a:p>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p:txBody>
      </p:sp>
      <p:grpSp>
        <p:nvGrpSpPr>
          <p:cNvPr id="59" name="Group 4"/>
          <p:cNvGrpSpPr>
            <a:grpSpLocks noChangeAspect="1"/>
          </p:cNvGrpSpPr>
          <p:nvPr/>
        </p:nvGrpSpPr>
        <p:grpSpPr bwMode="auto">
          <a:xfrm>
            <a:off x="4214264" y="678491"/>
            <a:ext cx="3508761" cy="960570"/>
            <a:chOff x="1958" y="2119"/>
            <a:chExt cx="3861" cy="1057"/>
          </a:xfrm>
          <a:solidFill>
            <a:srgbClr val="F8D16D"/>
          </a:solidFill>
        </p:grpSpPr>
        <p:sp>
          <p:nvSpPr>
            <p:cNvPr id="60"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69771569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4" name="Group 4"/>
          <p:cNvGrpSpPr>
            <a:grpSpLocks noChangeAspect="1"/>
          </p:cNvGrpSpPr>
          <p:nvPr/>
        </p:nvGrpSpPr>
        <p:grpSpPr bwMode="auto">
          <a:xfrm>
            <a:off x="3475356" y="1866317"/>
            <a:ext cx="936625" cy="833438"/>
            <a:chOff x="1498" y="1465"/>
            <a:chExt cx="590" cy="525"/>
          </a:xfrm>
          <a:solidFill>
            <a:srgbClr val="F8D16D"/>
          </a:solidFill>
        </p:grpSpPr>
        <p:sp>
          <p:nvSpPr>
            <p:cNvPr id="6" name="Freeform 5"/>
            <p:cNvSpPr>
              <a:spLocks/>
            </p:cNvSpPr>
            <p:nvPr/>
          </p:nvSpPr>
          <p:spPr bwMode="auto">
            <a:xfrm>
              <a:off x="1694" y="1585"/>
              <a:ext cx="201" cy="222"/>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1744" y="1465"/>
              <a:ext cx="101" cy="145"/>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noEditPoints="1"/>
            </p:cNvSpPr>
            <p:nvPr/>
          </p:nvSpPr>
          <p:spPr bwMode="auto">
            <a:xfrm>
              <a:off x="1498" y="1629"/>
              <a:ext cx="590" cy="361"/>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Group 10"/>
          <p:cNvGrpSpPr>
            <a:grpSpLocks noChangeAspect="1"/>
          </p:cNvGrpSpPr>
          <p:nvPr/>
        </p:nvGrpSpPr>
        <p:grpSpPr bwMode="auto">
          <a:xfrm>
            <a:off x="2465703" y="3299470"/>
            <a:ext cx="3109913" cy="995363"/>
            <a:chOff x="862" y="2297"/>
            <a:chExt cx="1959" cy="627"/>
          </a:xfrm>
          <a:solidFill>
            <a:srgbClr val="F8D16D"/>
          </a:solidFill>
        </p:grpSpPr>
        <p:sp>
          <p:nvSpPr>
            <p:cNvPr id="12" name="Freeform 11"/>
            <p:cNvSpPr>
              <a:spLocks noEditPoints="1"/>
            </p:cNvSpPr>
            <p:nvPr/>
          </p:nvSpPr>
          <p:spPr bwMode="auto">
            <a:xfrm>
              <a:off x="1220" y="2304"/>
              <a:ext cx="1046" cy="433"/>
            </a:xfrm>
            <a:custGeom>
              <a:avLst/>
              <a:gdLst>
                <a:gd name="T0" fmla="*/ 440 w 441"/>
                <a:gd name="T1" fmla="*/ 92 h 181"/>
                <a:gd name="T2" fmla="*/ 427 w 441"/>
                <a:gd name="T3" fmla="*/ 72 h 181"/>
                <a:gd name="T4" fmla="*/ 319 w 441"/>
                <a:gd name="T5" fmla="*/ 70 h 181"/>
                <a:gd name="T6" fmla="*/ 299 w 441"/>
                <a:gd name="T7" fmla="*/ 78 h 181"/>
                <a:gd name="T8" fmla="*/ 244 w 441"/>
                <a:gd name="T9" fmla="*/ 52 h 181"/>
                <a:gd name="T10" fmla="*/ 185 w 441"/>
                <a:gd name="T11" fmla="*/ 23 h 181"/>
                <a:gd name="T12" fmla="*/ 50 w 441"/>
                <a:gd name="T13" fmla="*/ 18 h 181"/>
                <a:gd name="T14" fmla="*/ 4 w 441"/>
                <a:gd name="T15" fmla="*/ 72 h 181"/>
                <a:gd name="T16" fmla="*/ 14 w 441"/>
                <a:gd name="T17" fmla="*/ 139 h 181"/>
                <a:gd name="T18" fmla="*/ 66 w 441"/>
                <a:gd name="T19" fmla="*/ 177 h 181"/>
                <a:gd name="T20" fmla="*/ 132 w 441"/>
                <a:gd name="T21" fmla="*/ 165 h 181"/>
                <a:gd name="T22" fmla="*/ 168 w 441"/>
                <a:gd name="T23" fmla="*/ 97 h 181"/>
                <a:gd name="T24" fmla="*/ 164 w 441"/>
                <a:gd name="T25" fmla="*/ 88 h 181"/>
                <a:gd name="T26" fmla="*/ 160 w 441"/>
                <a:gd name="T27" fmla="*/ 94 h 181"/>
                <a:gd name="T28" fmla="*/ 153 w 441"/>
                <a:gd name="T29" fmla="*/ 134 h 181"/>
                <a:gd name="T30" fmla="*/ 130 w 441"/>
                <a:gd name="T31" fmla="*/ 162 h 181"/>
                <a:gd name="T32" fmla="*/ 67 w 441"/>
                <a:gd name="T33" fmla="*/ 173 h 181"/>
                <a:gd name="T34" fmla="*/ 17 w 441"/>
                <a:gd name="T35" fmla="*/ 137 h 181"/>
                <a:gd name="T36" fmla="*/ 8 w 441"/>
                <a:gd name="T37" fmla="*/ 73 h 181"/>
                <a:gd name="T38" fmla="*/ 52 w 441"/>
                <a:gd name="T39" fmla="*/ 21 h 181"/>
                <a:gd name="T40" fmla="*/ 183 w 441"/>
                <a:gd name="T41" fmla="*/ 35 h 181"/>
                <a:gd name="T42" fmla="*/ 285 w 441"/>
                <a:gd name="T43" fmla="*/ 87 h 181"/>
                <a:gd name="T44" fmla="*/ 242 w 441"/>
                <a:gd name="T45" fmla="*/ 155 h 181"/>
                <a:gd name="T46" fmla="*/ 243 w 441"/>
                <a:gd name="T47" fmla="*/ 156 h 181"/>
                <a:gd name="T48" fmla="*/ 289 w 441"/>
                <a:gd name="T49" fmla="*/ 89 h 181"/>
                <a:gd name="T50" fmla="*/ 340 w 441"/>
                <a:gd name="T51" fmla="*/ 110 h 181"/>
                <a:gd name="T52" fmla="*/ 431 w 441"/>
                <a:gd name="T53" fmla="*/ 112 h 181"/>
                <a:gd name="T54" fmla="*/ 440 w 441"/>
                <a:gd name="T55" fmla="*/ 92 h 181"/>
                <a:gd name="T56" fmla="*/ 430 w 441"/>
                <a:gd name="T57" fmla="*/ 106 h 181"/>
                <a:gd name="T58" fmla="*/ 341 w 441"/>
                <a:gd name="T59" fmla="*/ 97 h 181"/>
                <a:gd name="T60" fmla="*/ 303 w 441"/>
                <a:gd name="T61" fmla="*/ 81 h 181"/>
                <a:gd name="T62" fmla="*/ 321 w 441"/>
                <a:gd name="T63" fmla="*/ 74 h 181"/>
                <a:gd name="T64" fmla="*/ 425 w 441"/>
                <a:gd name="T65" fmla="*/ 75 h 181"/>
                <a:gd name="T66" fmla="*/ 436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0" y="92"/>
                  </a:moveTo>
                  <a:cubicBezTo>
                    <a:pt x="440" y="85"/>
                    <a:pt x="435" y="78"/>
                    <a:pt x="427" y="72"/>
                  </a:cubicBezTo>
                  <a:cubicBezTo>
                    <a:pt x="408" y="59"/>
                    <a:pt x="367" y="53"/>
                    <a:pt x="319" y="70"/>
                  </a:cubicBezTo>
                  <a:cubicBezTo>
                    <a:pt x="312" y="72"/>
                    <a:pt x="305" y="75"/>
                    <a:pt x="299" y="78"/>
                  </a:cubicBezTo>
                  <a:cubicBezTo>
                    <a:pt x="281" y="70"/>
                    <a:pt x="262" y="60"/>
                    <a:pt x="244" y="52"/>
                  </a:cubicBezTo>
                  <a:cubicBezTo>
                    <a:pt x="221" y="40"/>
                    <a:pt x="200" y="29"/>
                    <a:pt x="185" y="23"/>
                  </a:cubicBezTo>
                  <a:cubicBezTo>
                    <a:pt x="133" y="2"/>
                    <a:pt x="85" y="0"/>
                    <a:pt x="50" y="18"/>
                  </a:cubicBezTo>
                  <a:cubicBezTo>
                    <a:pt x="27" y="29"/>
                    <a:pt x="11" y="48"/>
                    <a:pt x="4" y="72"/>
                  </a:cubicBezTo>
                  <a:cubicBezTo>
                    <a:pt x="0" y="88"/>
                    <a:pt x="0" y="115"/>
                    <a:pt x="14" y="139"/>
                  </a:cubicBezTo>
                  <a:cubicBezTo>
                    <a:pt x="25" y="158"/>
                    <a:pt x="43" y="171"/>
                    <a:pt x="66" y="177"/>
                  </a:cubicBezTo>
                  <a:cubicBezTo>
                    <a:pt x="83" y="181"/>
                    <a:pt x="110" y="180"/>
                    <a:pt x="132" y="165"/>
                  </a:cubicBezTo>
                  <a:cubicBezTo>
                    <a:pt x="153" y="152"/>
                    <a:pt x="168" y="122"/>
                    <a:pt x="168" y="97"/>
                  </a:cubicBezTo>
                  <a:cubicBezTo>
                    <a:pt x="168" y="94"/>
                    <a:pt x="168" y="89"/>
                    <a:pt x="164" y="88"/>
                  </a:cubicBezTo>
                  <a:cubicBezTo>
                    <a:pt x="161" y="87"/>
                    <a:pt x="160" y="92"/>
                    <a:pt x="160" y="94"/>
                  </a:cubicBezTo>
                  <a:cubicBezTo>
                    <a:pt x="160" y="108"/>
                    <a:pt x="160" y="121"/>
                    <a:pt x="153" y="134"/>
                  </a:cubicBezTo>
                  <a:cubicBezTo>
                    <a:pt x="148" y="145"/>
                    <a:pt x="140" y="155"/>
                    <a:pt x="130" y="162"/>
                  </a:cubicBezTo>
                  <a:cubicBezTo>
                    <a:pt x="109" y="176"/>
                    <a:pt x="83" y="177"/>
                    <a:pt x="67" y="173"/>
                  </a:cubicBezTo>
                  <a:cubicBezTo>
                    <a:pt x="45" y="168"/>
                    <a:pt x="28" y="156"/>
                    <a:pt x="17" y="137"/>
                  </a:cubicBezTo>
                  <a:cubicBezTo>
                    <a:pt x="4" y="114"/>
                    <a:pt x="4" y="88"/>
                    <a:pt x="8" y="73"/>
                  </a:cubicBezTo>
                  <a:cubicBezTo>
                    <a:pt x="15" y="50"/>
                    <a:pt x="30" y="32"/>
                    <a:pt x="52" y="21"/>
                  </a:cubicBezTo>
                  <a:cubicBezTo>
                    <a:pt x="85" y="4"/>
                    <a:pt x="132" y="14"/>
                    <a:pt x="183" y="35"/>
                  </a:cubicBezTo>
                  <a:cubicBezTo>
                    <a:pt x="198" y="41"/>
                    <a:pt x="268" y="78"/>
                    <a:pt x="285" y="87"/>
                  </a:cubicBezTo>
                  <a:cubicBezTo>
                    <a:pt x="253" y="106"/>
                    <a:pt x="243" y="130"/>
                    <a:pt x="242" y="155"/>
                  </a:cubicBezTo>
                  <a:cubicBezTo>
                    <a:pt x="242" y="159"/>
                    <a:pt x="243" y="160"/>
                    <a:pt x="243" y="156"/>
                  </a:cubicBezTo>
                  <a:cubicBezTo>
                    <a:pt x="245" y="131"/>
                    <a:pt x="258" y="105"/>
                    <a:pt x="289" y="89"/>
                  </a:cubicBezTo>
                  <a:cubicBezTo>
                    <a:pt x="304" y="96"/>
                    <a:pt x="327" y="106"/>
                    <a:pt x="340" y="110"/>
                  </a:cubicBezTo>
                  <a:cubicBezTo>
                    <a:pt x="386" y="127"/>
                    <a:pt x="417" y="123"/>
                    <a:pt x="431" y="112"/>
                  </a:cubicBezTo>
                  <a:cubicBezTo>
                    <a:pt x="439" y="107"/>
                    <a:pt x="441" y="100"/>
                    <a:pt x="440" y="92"/>
                  </a:cubicBezTo>
                  <a:close/>
                  <a:moveTo>
                    <a:pt x="430" y="106"/>
                  </a:moveTo>
                  <a:cubicBezTo>
                    <a:pt x="423" y="112"/>
                    <a:pt x="401" y="118"/>
                    <a:pt x="341" y="97"/>
                  </a:cubicBezTo>
                  <a:cubicBezTo>
                    <a:pt x="330" y="92"/>
                    <a:pt x="317" y="87"/>
                    <a:pt x="303" y="81"/>
                  </a:cubicBezTo>
                  <a:cubicBezTo>
                    <a:pt x="309" y="78"/>
                    <a:pt x="314" y="76"/>
                    <a:pt x="321" y="74"/>
                  </a:cubicBezTo>
                  <a:cubicBezTo>
                    <a:pt x="367" y="58"/>
                    <a:pt x="407" y="63"/>
                    <a:pt x="425" y="75"/>
                  </a:cubicBezTo>
                  <a:cubicBezTo>
                    <a:pt x="432" y="80"/>
                    <a:pt x="436" y="86"/>
                    <a:pt x="436" y="92"/>
                  </a:cubicBezTo>
                  <a:cubicBezTo>
                    <a:pt x="437" y="98"/>
                    <a:pt x="435" y="103"/>
                    <a:pt x="43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862" y="2297"/>
              <a:ext cx="1959" cy="627"/>
            </a:xfrm>
            <a:custGeom>
              <a:avLst/>
              <a:gdLst>
                <a:gd name="T0" fmla="*/ 817 w 826"/>
                <a:gd name="T1" fmla="*/ 142 h 262"/>
                <a:gd name="T2" fmla="*/ 780 w 826"/>
                <a:gd name="T3" fmla="*/ 138 h 262"/>
                <a:gd name="T4" fmla="*/ 772 w 826"/>
                <a:gd name="T5" fmla="*/ 141 h 262"/>
                <a:gd name="T6" fmla="*/ 774 w 826"/>
                <a:gd name="T7" fmla="*/ 102 h 262"/>
                <a:gd name="T8" fmla="*/ 718 w 826"/>
                <a:gd name="T9" fmla="*/ 90 h 262"/>
                <a:gd name="T10" fmla="*/ 714 w 826"/>
                <a:gd name="T11" fmla="*/ 100 h 262"/>
                <a:gd name="T12" fmla="*/ 723 w 826"/>
                <a:gd name="T13" fmla="*/ 104 h 262"/>
                <a:gd name="T14" fmla="*/ 725 w 826"/>
                <a:gd name="T15" fmla="*/ 91 h 262"/>
                <a:gd name="T16" fmla="*/ 738 w 826"/>
                <a:gd name="T17" fmla="*/ 85 h 262"/>
                <a:gd name="T18" fmla="*/ 749 w 826"/>
                <a:gd name="T19" fmla="*/ 88 h 262"/>
                <a:gd name="T20" fmla="*/ 768 w 826"/>
                <a:gd name="T21" fmla="*/ 108 h 262"/>
                <a:gd name="T22" fmla="*/ 767 w 826"/>
                <a:gd name="T23" fmla="*/ 141 h 262"/>
                <a:gd name="T24" fmla="*/ 719 w 826"/>
                <a:gd name="T25" fmla="*/ 162 h 262"/>
                <a:gd name="T26" fmla="*/ 748 w 826"/>
                <a:gd name="T27" fmla="*/ 144 h 262"/>
                <a:gd name="T28" fmla="*/ 746 w 826"/>
                <a:gd name="T29" fmla="*/ 134 h 262"/>
                <a:gd name="T30" fmla="*/ 739 w 826"/>
                <a:gd name="T31" fmla="*/ 142 h 262"/>
                <a:gd name="T32" fmla="*/ 724 w 826"/>
                <a:gd name="T33" fmla="*/ 158 h 262"/>
                <a:gd name="T34" fmla="*/ 699 w 826"/>
                <a:gd name="T35" fmla="*/ 155 h 262"/>
                <a:gd name="T36" fmla="*/ 684 w 826"/>
                <a:gd name="T37" fmla="*/ 145 h 262"/>
                <a:gd name="T38" fmla="*/ 666 w 826"/>
                <a:gd name="T39" fmla="*/ 126 h 262"/>
                <a:gd name="T40" fmla="*/ 671 w 826"/>
                <a:gd name="T41" fmla="*/ 118 h 262"/>
                <a:gd name="T42" fmla="*/ 680 w 826"/>
                <a:gd name="T43" fmla="*/ 87 h 262"/>
                <a:gd name="T44" fmla="*/ 667 w 826"/>
                <a:gd name="T45" fmla="*/ 74 h 262"/>
                <a:gd name="T46" fmla="*/ 651 w 826"/>
                <a:gd name="T47" fmla="*/ 87 h 262"/>
                <a:gd name="T48" fmla="*/ 661 w 826"/>
                <a:gd name="T49" fmla="*/ 126 h 262"/>
                <a:gd name="T50" fmla="*/ 642 w 826"/>
                <a:gd name="T51" fmla="*/ 146 h 262"/>
                <a:gd name="T52" fmla="*/ 573 w 826"/>
                <a:gd name="T53" fmla="*/ 155 h 262"/>
                <a:gd name="T54" fmla="*/ 513 w 826"/>
                <a:gd name="T55" fmla="*/ 140 h 262"/>
                <a:gd name="T56" fmla="*/ 397 w 826"/>
                <a:gd name="T57" fmla="*/ 87 h 262"/>
                <a:gd name="T58" fmla="*/ 293 w 826"/>
                <a:gd name="T59" fmla="*/ 37 h 262"/>
                <a:gd name="T60" fmla="*/ 167 w 826"/>
                <a:gd name="T61" fmla="*/ 2 h 262"/>
                <a:gd name="T62" fmla="*/ 55 w 826"/>
                <a:gd name="T63" fmla="*/ 32 h 262"/>
                <a:gd name="T64" fmla="*/ 7 w 826"/>
                <a:gd name="T65" fmla="*/ 154 h 262"/>
                <a:gd name="T66" fmla="*/ 83 w 826"/>
                <a:gd name="T67" fmla="*/ 251 h 262"/>
                <a:gd name="T68" fmla="*/ 117 w 826"/>
                <a:gd name="T69" fmla="*/ 252 h 262"/>
                <a:gd name="T70" fmla="*/ 108 w 826"/>
                <a:gd name="T71" fmla="*/ 249 h 262"/>
                <a:gd name="T72" fmla="*/ 84 w 826"/>
                <a:gd name="T73" fmla="*/ 248 h 262"/>
                <a:gd name="T74" fmla="*/ 10 w 826"/>
                <a:gd name="T75" fmla="*/ 153 h 262"/>
                <a:gd name="T76" fmla="*/ 60 w 826"/>
                <a:gd name="T77" fmla="*/ 37 h 262"/>
                <a:gd name="T78" fmla="*/ 155 w 826"/>
                <a:gd name="T79" fmla="*/ 13 h 262"/>
                <a:gd name="T80" fmla="*/ 200 w 826"/>
                <a:gd name="T81" fmla="*/ 19 h 262"/>
                <a:gd name="T82" fmla="*/ 384 w 826"/>
                <a:gd name="T83" fmla="*/ 94 h 262"/>
                <a:gd name="T84" fmla="*/ 581 w 826"/>
                <a:gd name="T85" fmla="*/ 163 h 262"/>
                <a:gd name="T86" fmla="*/ 636 w 826"/>
                <a:gd name="T87" fmla="*/ 154 h 262"/>
                <a:gd name="T88" fmla="*/ 664 w 826"/>
                <a:gd name="T89" fmla="*/ 129 h 262"/>
                <a:gd name="T90" fmla="*/ 682 w 826"/>
                <a:gd name="T91" fmla="*/ 149 h 262"/>
                <a:gd name="T92" fmla="*/ 734 w 826"/>
                <a:gd name="T93" fmla="*/ 171 h 262"/>
                <a:gd name="T94" fmla="*/ 784 w 826"/>
                <a:gd name="T95" fmla="*/ 158 h 262"/>
                <a:gd name="T96" fmla="*/ 806 w 826"/>
                <a:gd name="T97" fmla="*/ 143 h 262"/>
                <a:gd name="T98" fmla="*/ 819 w 826"/>
                <a:gd name="T99" fmla="*/ 149 h 262"/>
                <a:gd name="T100" fmla="*/ 814 w 826"/>
                <a:gd name="T101" fmla="*/ 161 h 262"/>
                <a:gd name="T102" fmla="*/ 817 w 826"/>
                <a:gd name="T103" fmla="*/ 166 h 262"/>
                <a:gd name="T104" fmla="*/ 823 w 826"/>
                <a:gd name="T105" fmla="*/ 160 h 262"/>
                <a:gd name="T106" fmla="*/ 817 w 826"/>
                <a:gd name="T107" fmla="*/ 142 h 262"/>
                <a:gd name="T108" fmla="*/ 664 w 826"/>
                <a:gd name="T109" fmla="*/ 122 h 262"/>
                <a:gd name="T110" fmla="*/ 654 w 826"/>
                <a:gd name="T111" fmla="*/ 88 h 262"/>
                <a:gd name="T112" fmla="*/ 666 w 826"/>
                <a:gd name="T113" fmla="*/ 78 h 262"/>
                <a:gd name="T114" fmla="*/ 666 w 826"/>
                <a:gd name="T115" fmla="*/ 78 h 262"/>
                <a:gd name="T116" fmla="*/ 676 w 826"/>
                <a:gd name="T117" fmla="*/ 88 h 262"/>
                <a:gd name="T118" fmla="*/ 668 w 826"/>
                <a:gd name="T119" fmla="*/ 116 h 262"/>
                <a:gd name="T120" fmla="*/ 664 w 826"/>
                <a:gd name="T121" fmla="*/ 12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6" h="262">
                  <a:moveTo>
                    <a:pt x="817" y="142"/>
                  </a:moveTo>
                  <a:cubicBezTo>
                    <a:pt x="807" y="134"/>
                    <a:pt x="792" y="135"/>
                    <a:pt x="780" y="138"/>
                  </a:cubicBezTo>
                  <a:cubicBezTo>
                    <a:pt x="777" y="139"/>
                    <a:pt x="775" y="140"/>
                    <a:pt x="772" y="141"/>
                  </a:cubicBezTo>
                  <a:cubicBezTo>
                    <a:pt x="780" y="130"/>
                    <a:pt x="781" y="115"/>
                    <a:pt x="774" y="102"/>
                  </a:cubicBezTo>
                  <a:cubicBezTo>
                    <a:pt x="765" y="83"/>
                    <a:pt x="737" y="71"/>
                    <a:pt x="718" y="90"/>
                  </a:cubicBezTo>
                  <a:cubicBezTo>
                    <a:pt x="715" y="93"/>
                    <a:pt x="713" y="96"/>
                    <a:pt x="714" y="100"/>
                  </a:cubicBezTo>
                  <a:cubicBezTo>
                    <a:pt x="715" y="103"/>
                    <a:pt x="719" y="106"/>
                    <a:pt x="723" y="104"/>
                  </a:cubicBezTo>
                  <a:cubicBezTo>
                    <a:pt x="727" y="101"/>
                    <a:pt x="722" y="95"/>
                    <a:pt x="725" y="91"/>
                  </a:cubicBezTo>
                  <a:cubicBezTo>
                    <a:pt x="727" y="87"/>
                    <a:pt x="733" y="85"/>
                    <a:pt x="738" y="85"/>
                  </a:cubicBezTo>
                  <a:cubicBezTo>
                    <a:pt x="742" y="85"/>
                    <a:pt x="745" y="86"/>
                    <a:pt x="749" y="88"/>
                  </a:cubicBezTo>
                  <a:cubicBezTo>
                    <a:pt x="758" y="91"/>
                    <a:pt x="765" y="100"/>
                    <a:pt x="768" y="108"/>
                  </a:cubicBezTo>
                  <a:cubicBezTo>
                    <a:pt x="772" y="116"/>
                    <a:pt x="773" y="130"/>
                    <a:pt x="767" y="141"/>
                  </a:cubicBezTo>
                  <a:cubicBezTo>
                    <a:pt x="759" y="153"/>
                    <a:pt x="740" y="165"/>
                    <a:pt x="719" y="162"/>
                  </a:cubicBezTo>
                  <a:cubicBezTo>
                    <a:pt x="734" y="160"/>
                    <a:pt x="742" y="152"/>
                    <a:pt x="748" y="144"/>
                  </a:cubicBezTo>
                  <a:cubicBezTo>
                    <a:pt x="751" y="140"/>
                    <a:pt x="751" y="135"/>
                    <a:pt x="746" y="134"/>
                  </a:cubicBezTo>
                  <a:cubicBezTo>
                    <a:pt x="741" y="134"/>
                    <a:pt x="740" y="139"/>
                    <a:pt x="739" y="142"/>
                  </a:cubicBezTo>
                  <a:cubicBezTo>
                    <a:pt x="736" y="149"/>
                    <a:pt x="730" y="154"/>
                    <a:pt x="724" y="158"/>
                  </a:cubicBezTo>
                  <a:cubicBezTo>
                    <a:pt x="715" y="162"/>
                    <a:pt x="707" y="158"/>
                    <a:pt x="699" y="155"/>
                  </a:cubicBezTo>
                  <a:cubicBezTo>
                    <a:pt x="693" y="152"/>
                    <a:pt x="690" y="149"/>
                    <a:pt x="684" y="145"/>
                  </a:cubicBezTo>
                  <a:cubicBezTo>
                    <a:pt x="679" y="142"/>
                    <a:pt x="671" y="133"/>
                    <a:pt x="666" y="126"/>
                  </a:cubicBezTo>
                  <a:cubicBezTo>
                    <a:pt x="668" y="123"/>
                    <a:pt x="669" y="120"/>
                    <a:pt x="671" y="118"/>
                  </a:cubicBezTo>
                  <a:cubicBezTo>
                    <a:pt x="678" y="105"/>
                    <a:pt x="681" y="95"/>
                    <a:pt x="680" y="87"/>
                  </a:cubicBezTo>
                  <a:cubicBezTo>
                    <a:pt x="678" y="80"/>
                    <a:pt x="673" y="75"/>
                    <a:pt x="667" y="74"/>
                  </a:cubicBezTo>
                  <a:cubicBezTo>
                    <a:pt x="660" y="74"/>
                    <a:pt x="653" y="78"/>
                    <a:pt x="651" y="87"/>
                  </a:cubicBezTo>
                  <a:cubicBezTo>
                    <a:pt x="647" y="98"/>
                    <a:pt x="653" y="113"/>
                    <a:pt x="661" y="126"/>
                  </a:cubicBezTo>
                  <a:cubicBezTo>
                    <a:pt x="656" y="134"/>
                    <a:pt x="650" y="141"/>
                    <a:pt x="642" y="146"/>
                  </a:cubicBezTo>
                  <a:cubicBezTo>
                    <a:pt x="626" y="156"/>
                    <a:pt x="604" y="158"/>
                    <a:pt x="573" y="155"/>
                  </a:cubicBezTo>
                  <a:cubicBezTo>
                    <a:pt x="553" y="152"/>
                    <a:pt x="533" y="146"/>
                    <a:pt x="513" y="140"/>
                  </a:cubicBezTo>
                  <a:cubicBezTo>
                    <a:pt x="473" y="127"/>
                    <a:pt x="435" y="106"/>
                    <a:pt x="397" y="87"/>
                  </a:cubicBezTo>
                  <a:cubicBezTo>
                    <a:pt x="362" y="70"/>
                    <a:pt x="328" y="53"/>
                    <a:pt x="293" y="37"/>
                  </a:cubicBezTo>
                  <a:cubicBezTo>
                    <a:pt x="253" y="19"/>
                    <a:pt x="211" y="5"/>
                    <a:pt x="167" y="2"/>
                  </a:cubicBezTo>
                  <a:cubicBezTo>
                    <a:pt x="124" y="0"/>
                    <a:pt x="86" y="10"/>
                    <a:pt x="55" y="32"/>
                  </a:cubicBezTo>
                  <a:cubicBezTo>
                    <a:pt x="18" y="59"/>
                    <a:pt x="0" y="106"/>
                    <a:pt x="7" y="154"/>
                  </a:cubicBezTo>
                  <a:cubicBezTo>
                    <a:pt x="14" y="198"/>
                    <a:pt x="42" y="234"/>
                    <a:pt x="83" y="251"/>
                  </a:cubicBezTo>
                  <a:cubicBezTo>
                    <a:pt x="94" y="256"/>
                    <a:pt x="118" y="262"/>
                    <a:pt x="117" y="252"/>
                  </a:cubicBezTo>
                  <a:cubicBezTo>
                    <a:pt x="117" y="248"/>
                    <a:pt x="111" y="248"/>
                    <a:pt x="108" y="249"/>
                  </a:cubicBezTo>
                  <a:cubicBezTo>
                    <a:pt x="100" y="251"/>
                    <a:pt x="94" y="252"/>
                    <a:pt x="84" y="248"/>
                  </a:cubicBezTo>
                  <a:cubicBezTo>
                    <a:pt x="44" y="231"/>
                    <a:pt x="17" y="196"/>
                    <a:pt x="10" y="153"/>
                  </a:cubicBezTo>
                  <a:cubicBezTo>
                    <a:pt x="3" y="108"/>
                    <a:pt x="22" y="65"/>
                    <a:pt x="60" y="37"/>
                  </a:cubicBezTo>
                  <a:cubicBezTo>
                    <a:pt x="85" y="19"/>
                    <a:pt x="117" y="11"/>
                    <a:pt x="155" y="13"/>
                  </a:cubicBezTo>
                  <a:cubicBezTo>
                    <a:pt x="170" y="13"/>
                    <a:pt x="185" y="16"/>
                    <a:pt x="200" y="19"/>
                  </a:cubicBezTo>
                  <a:cubicBezTo>
                    <a:pt x="265" y="34"/>
                    <a:pt x="325" y="65"/>
                    <a:pt x="384" y="94"/>
                  </a:cubicBezTo>
                  <a:cubicBezTo>
                    <a:pt x="444" y="124"/>
                    <a:pt x="514" y="160"/>
                    <a:pt x="581" y="163"/>
                  </a:cubicBezTo>
                  <a:cubicBezTo>
                    <a:pt x="603" y="164"/>
                    <a:pt x="622" y="161"/>
                    <a:pt x="636" y="154"/>
                  </a:cubicBezTo>
                  <a:cubicBezTo>
                    <a:pt x="647" y="148"/>
                    <a:pt x="656" y="140"/>
                    <a:pt x="664" y="129"/>
                  </a:cubicBezTo>
                  <a:cubicBezTo>
                    <a:pt x="668" y="136"/>
                    <a:pt x="677" y="145"/>
                    <a:pt x="682" y="149"/>
                  </a:cubicBezTo>
                  <a:cubicBezTo>
                    <a:pt x="692" y="157"/>
                    <a:pt x="711" y="170"/>
                    <a:pt x="734" y="171"/>
                  </a:cubicBezTo>
                  <a:cubicBezTo>
                    <a:pt x="754" y="172"/>
                    <a:pt x="770" y="168"/>
                    <a:pt x="784" y="158"/>
                  </a:cubicBezTo>
                  <a:cubicBezTo>
                    <a:pt x="791" y="154"/>
                    <a:pt x="797" y="144"/>
                    <a:pt x="806" y="143"/>
                  </a:cubicBezTo>
                  <a:cubicBezTo>
                    <a:pt x="810" y="142"/>
                    <a:pt x="817" y="145"/>
                    <a:pt x="819" y="149"/>
                  </a:cubicBezTo>
                  <a:cubicBezTo>
                    <a:pt x="822" y="155"/>
                    <a:pt x="814" y="155"/>
                    <a:pt x="814" y="161"/>
                  </a:cubicBezTo>
                  <a:cubicBezTo>
                    <a:pt x="813" y="163"/>
                    <a:pt x="815" y="166"/>
                    <a:pt x="817" y="166"/>
                  </a:cubicBezTo>
                  <a:cubicBezTo>
                    <a:pt x="820" y="166"/>
                    <a:pt x="822" y="163"/>
                    <a:pt x="823" y="160"/>
                  </a:cubicBezTo>
                  <a:cubicBezTo>
                    <a:pt x="826" y="153"/>
                    <a:pt x="822" y="147"/>
                    <a:pt x="817" y="142"/>
                  </a:cubicBezTo>
                  <a:close/>
                  <a:moveTo>
                    <a:pt x="664" y="122"/>
                  </a:moveTo>
                  <a:cubicBezTo>
                    <a:pt x="656" y="111"/>
                    <a:pt x="652" y="97"/>
                    <a:pt x="654" y="88"/>
                  </a:cubicBezTo>
                  <a:cubicBezTo>
                    <a:pt x="656" y="81"/>
                    <a:pt x="661" y="78"/>
                    <a:pt x="666" y="78"/>
                  </a:cubicBezTo>
                  <a:cubicBezTo>
                    <a:pt x="666" y="78"/>
                    <a:pt x="666" y="78"/>
                    <a:pt x="666" y="78"/>
                  </a:cubicBezTo>
                  <a:cubicBezTo>
                    <a:pt x="670" y="79"/>
                    <a:pt x="675" y="81"/>
                    <a:pt x="676" y="88"/>
                  </a:cubicBezTo>
                  <a:cubicBezTo>
                    <a:pt x="677" y="95"/>
                    <a:pt x="674" y="104"/>
                    <a:pt x="668" y="116"/>
                  </a:cubicBezTo>
                  <a:cubicBezTo>
                    <a:pt x="666" y="118"/>
                    <a:pt x="665" y="120"/>
                    <a:pt x="66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文本框 48"/>
          <p:cNvSpPr txBox="1"/>
          <p:nvPr/>
        </p:nvSpPr>
        <p:spPr>
          <a:xfrm>
            <a:off x="2757338" y="2729917"/>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grpSp>
        <p:nvGrpSpPr>
          <p:cNvPr id="50" name="Group 4"/>
          <p:cNvGrpSpPr>
            <a:grpSpLocks noChangeAspect="1"/>
          </p:cNvGrpSpPr>
          <p:nvPr/>
        </p:nvGrpSpPr>
        <p:grpSpPr bwMode="auto">
          <a:xfrm>
            <a:off x="7879537" y="1866317"/>
            <a:ext cx="936625" cy="833438"/>
            <a:chOff x="1498" y="1465"/>
            <a:chExt cx="590" cy="525"/>
          </a:xfrm>
          <a:solidFill>
            <a:srgbClr val="F8D16D"/>
          </a:solidFill>
        </p:grpSpPr>
        <p:sp>
          <p:nvSpPr>
            <p:cNvPr id="52" name="Freeform 5"/>
            <p:cNvSpPr>
              <a:spLocks/>
            </p:cNvSpPr>
            <p:nvPr/>
          </p:nvSpPr>
          <p:spPr bwMode="auto">
            <a:xfrm>
              <a:off x="1694" y="1585"/>
              <a:ext cx="201" cy="222"/>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p:cNvSpPr>
            <p:nvPr/>
          </p:nvSpPr>
          <p:spPr bwMode="auto">
            <a:xfrm>
              <a:off x="1744" y="1465"/>
              <a:ext cx="101" cy="145"/>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
            <p:cNvSpPr>
              <a:spLocks noEditPoints="1"/>
            </p:cNvSpPr>
            <p:nvPr/>
          </p:nvSpPr>
          <p:spPr bwMode="auto">
            <a:xfrm>
              <a:off x="1498" y="1629"/>
              <a:ext cx="590" cy="361"/>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Group 10"/>
          <p:cNvGrpSpPr>
            <a:grpSpLocks noChangeAspect="1"/>
          </p:cNvGrpSpPr>
          <p:nvPr/>
        </p:nvGrpSpPr>
        <p:grpSpPr bwMode="auto">
          <a:xfrm>
            <a:off x="6869884" y="3299470"/>
            <a:ext cx="3109913" cy="995363"/>
            <a:chOff x="862" y="2297"/>
            <a:chExt cx="1959" cy="627"/>
          </a:xfrm>
          <a:solidFill>
            <a:srgbClr val="F8D16D"/>
          </a:solidFill>
        </p:grpSpPr>
        <p:sp>
          <p:nvSpPr>
            <p:cNvPr id="61" name="Freeform 11"/>
            <p:cNvSpPr>
              <a:spLocks noEditPoints="1"/>
            </p:cNvSpPr>
            <p:nvPr/>
          </p:nvSpPr>
          <p:spPr bwMode="auto">
            <a:xfrm>
              <a:off x="1220" y="2304"/>
              <a:ext cx="1046" cy="433"/>
            </a:xfrm>
            <a:custGeom>
              <a:avLst/>
              <a:gdLst>
                <a:gd name="T0" fmla="*/ 440 w 441"/>
                <a:gd name="T1" fmla="*/ 92 h 181"/>
                <a:gd name="T2" fmla="*/ 427 w 441"/>
                <a:gd name="T3" fmla="*/ 72 h 181"/>
                <a:gd name="T4" fmla="*/ 319 w 441"/>
                <a:gd name="T5" fmla="*/ 70 h 181"/>
                <a:gd name="T6" fmla="*/ 299 w 441"/>
                <a:gd name="T7" fmla="*/ 78 h 181"/>
                <a:gd name="T8" fmla="*/ 244 w 441"/>
                <a:gd name="T9" fmla="*/ 52 h 181"/>
                <a:gd name="T10" fmla="*/ 185 w 441"/>
                <a:gd name="T11" fmla="*/ 23 h 181"/>
                <a:gd name="T12" fmla="*/ 50 w 441"/>
                <a:gd name="T13" fmla="*/ 18 h 181"/>
                <a:gd name="T14" fmla="*/ 4 w 441"/>
                <a:gd name="T15" fmla="*/ 72 h 181"/>
                <a:gd name="T16" fmla="*/ 14 w 441"/>
                <a:gd name="T17" fmla="*/ 139 h 181"/>
                <a:gd name="T18" fmla="*/ 66 w 441"/>
                <a:gd name="T19" fmla="*/ 177 h 181"/>
                <a:gd name="T20" fmla="*/ 132 w 441"/>
                <a:gd name="T21" fmla="*/ 165 h 181"/>
                <a:gd name="T22" fmla="*/ 168 w 441"/>
                <a:gd name="T23" fmla="*/ 97 h 181"/>
                <a:gd name="T24" fmla="*/ 164 w 441"/>
                <a:gd name="T25" fmla="*/ 88 h 181"/>
                <a:gd name="T26" fmla="*/ 160 w 441"/>
                <a:gd name="T27" fmla="*/ 94 h 181"/>
                <a:gd name="T28" fmla="*/ 153 w 441"/>
                <a:gd name="T29" fmla="*/ 134 h 181"/>
                <a:gd name="T30" fmla="*/ 130 w 441"/>
                <a:gd name="T31" fmla="*/ 162 h 181"/>
                <a:gd name="T32" fmla="*/ 67 w 441"/>
                <a:gd name="T33" fmla="*/ 173 h 181"/>
                <a:gd name="T34" fmla="*/ 17 w 441"/>
                <a:gd name="T35" fmla="*/ 137 h 181"/>
                <a:gd name="T36" fmla="*/ 8 w 441"/>
                <a:gd name="T37" fmla="*/ 73 h 181"/>
                <a:gd name="T38" fmla="*/ 52 w 441"/>
                <a:gd name="T39" fmla="*/ 21 h 181"/>
                <a:gd name="T40" fmla="*/ 183 w 441"/>
                <a:gd name="T41" fmla="*/ 35 h 181"/>
                <a:gd name="T42" fmla="*/ 285 w 441"/>
                <a:gd name="T43" fmla="*/ 87 h 181"/>
                <a:gd name="T44" fmla="*/ 242 w 441"/>
                <a:gd name="T45" fmla="*/ 155 h 181"/>
                <a:gd name="T46" fmla="*/ 243 w 441"/>
                <a:gd name="T47" fmla="*/ 156 h 181"/>
                <a:gd name="T48" fmla="*/ 289 w 441"/>
                <a:gd name="T49" fmla="*/ 89 h 181"/>
                <a:gd name="T50" fmla="*/ 340 w 441"/>
                <a:gd name="T51" fmla="*/ 110 h 181"/>
                <a:gd name="T52" fmla="*/ 431 w 441"/>
                <a:gd name="T53" fmla="*/ 112 h 181"/>
                <a:gd name="T54" fmla="*/ 440 w 441"/>
                <a:gd name="T55" fmla="*/ 92 h 181"/>
                <a:gd name="T56" fmla="*/ 430 w 441"/>
                <a:gd name="T57" fmla="*/ 106 h 181"/>
                <a:gd name="T58" fmla="*/ 341 w 441"/>
                <a:gd name="T59" fmla="*/ 97 h 181"/>
                <a:gd name="T60" fmla="*/ 303 w 441"/>
                <a:gd name="T61" fmla="*/ 81 h 181"/>
                <a:gd name="T62" fmla="*/ 321 w 441"/>
                <a:gd name="T63" fmla="*/ 74 h 181"/>
                <a:gd name="T64" fmla="*/ 425 w 441"/>
                <a:gd name="T65" fmla="*/ 75 h 181"/>
                <a:gd name="T66" fmla="*/ 436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0" y="92"/>
                  </a:moveTo>
                  <a:cubicBezTo>
                    <a:pt x="440" y="85"/>
                    <a:pt x="435" y="78"/>
                    <a:pt x="427" y="72"/>
                  </a:cubicBezTo>
                  <a:cubicBezTo>
                    <a:pt x="408" y="59"/>
                    <a:pt x="367" y="53"/>
                    <a:pt x="319" y="70"/>
                  </a:cubicBezTo>
                  <a:cubicBezTo>
                    <a:pt x="312" y="72"/>
                    <a:pt x="305" y="75"/>
                    <a:pt x="299" y="78"/>
                  </a:cubicBezTo>
                  <a:cubicBezTo>
                    <a:pt x="281" y="70"/>
                    <a:pt x="262" y="60"/>
                    <a:pt x="244" y="52"/>
                  </a:cubicBezTo>
                  <a:cubicBezTo>
                    <a:pt x="221" y="40"/>
                    <a:pt x="200" y="29"/>
                    <a:pt x="185" y="23"/>
                  </a:cubicBezTo>
                  <a:cubicBezTo>
                    <a:pt x="133" y="2"/>
                    <a:pt x="85" y="0"/>
                    <a:pt x="50" y="18"/>
                  </a:cubicBezTo>
                  <a:cubicBezTo>
                    <a:pt x="27" y="29"/>
                    <a:pt x="11" y="48"/>
                    <a:pt x="4" y="72"/>
                  </a:cubicBezTo>
                  <a:cubicBezTo>
                    <a:pt x="0" y="88"/>
                    <a:pt x="0" y="115"/>
                    <a:pt x="14" y="139"/>
                  </a:cubicBezTo>
                  <a:cubicBezTo>
                    <a:pt x="25" y="158"/>
                    <a:pt x="43" y="171"/>
                    <a:pt x="66" y="177"/>
                  </a:cubicBezTo>
                  <a:cubicBezTo>
                    <a:pt x="83" y="181"/>
                    <a:pt x="110" y="180"/>
                    <a:pt x="132" y="165"/>
                  </a:cubicBezTo>
                  <a:cubicBezTo>
                    <a:pt x="153" y="152"/>
                    <a:pt x="168" y="122"/>
                    <a:pt x="168" y="97"/>
                  </a:cubicBezTo>
                  <a:cubicBezTo>
                    <a:pt x="168" y="94"/>
                    <a:pt x="168" y="89"/>
                    <a:pt x="164" y="88"/>
                  </a:cubicBezTo>
                  <a:cubicBezTo>
                    <a:pt x="161" y="87"/>
                    <a:pt x="160" y="92"/>
                    <a:pt x="160" y="94"/>
                  </a:cubicBezTo>
                  <a:cubicBezTo>
                    <a:pt x="160" y="108"/>
                    <a:pt x="160" y="121"/>
                    <a:pt x="153" y="134"/>
                  </a:cubicBezTo>
                  <a:cubicBezTo>
                    <a:pt x="148" y="145"/>
                    <a:pt x="140" y="155"/>
                    <a:pt x="130" y="162"/>
                  </a:cubicBezTo>
                  <a:cubicBezTo>
                    <a:pt x="109" y="176"/>
                    <a:pt x="83" y="177"/>
                    <a:pt x="67" y="173"/>
                  </a:cubicBezTo>
                  <a:cubicBezTo>
                    <a:pt x="45" y="168"/>
                    <a:pt x="28" y="156"/>
                    <a:pt x="17" y="137"/>
                  </a:cubicBezTo>
                  <a:cubicBezTo>
                    <a:pt x="4" y="114"/>
                    <a:pt x="4" y="88"/>
                    <a:pt x="8" y="73"/>
                  </a:cubicBezTo>
                  <a:cubicBezTo>
                    <a:pt x="15" y="50"/>
                    <a:pt x="30" y="32"/>
                    <a:pt x="52" y="21"/>
                  </a:cubicBezTo>
                  <a:cubicBezTo>
                    <a:pt x="85" y="4"/>
                    <a:pt x="132" y="14"/>
                    <a:pt x="183" y="35"/>
                  </a:cubicBezTo>
                  <a:cubicBezTo>
                    <a:pt x="198" y="41"/>
                    <a:pt x="268" y="78"/>
                    <a:pt x="285" y="87"/>
                  </a:cubicBezTo>
                  <a:cubicBezTo>
                    <a:pt x="253" y="106"/>
                    <a:pt x="243" y="130"/>
                    <a:pt x="242" y="155"/>
                  </a:cubicBezTo>
                  <a:cubicBezTo>
                    <a:pt x="242" y="159"/>
                    <a:pt x="243" y="160"/>
                    <a:pt x="243" y="156"/>
                  </a:cubicBezTo>
                  <a:cubicBezTo>
                    <a:pt x="245" y="131"/>
                    <a:pt x="258" y="105"/>
                    <a:pt x="289" y="89"/>
                  </a:cubicBezTo>
                  <a:cubicBezTo>
                    <a:pt x="304" y="96"/>
                    <a:pt x="327" y="106"/>
                    <a:pt x="340" y="110"/>
                  </a:cubicBezTo>
                  <a:cubicBezTo>
                    <a:pt x="386" y="127"/>
                    <a:pt x="417" y="123"/>
                    <a:pt x="431" y="112"/>
                  </a:cubicBezTo>
                  <a:cubicBezTo>
                    <a:pt x="439" y="107"/>
                    <a:pt x="441" y="100"/>
                    <a:pt x="440" y="92"/>
                  </a:cubicBezTo>
                  <a:close/>
                  <a:moveTo>
                    <a:pt x="430" y="106"/>
                  </a:moveTo>
                  <a:cubicBezTo>
                    <a:pt x="423" y="112"/>
                    <a:pt x="401" y="118"/>
                    <a:pt x="341" y="97"/>
                  </a:cubicBezTo>
                  <a:cubicBezTo>
                    <a:pt x="330" y="92"/>
                    <a:pt x="317" y="87"/>
                    <a:pt x="303" y="81"/>
                  </a:cubicBezTo>
                  <a:cubicBezTo>
                    <a:pt x="309" y="78"/>
                    <a:pt x="314" y="76"/>
                    <a:pt x="321" y="74"/>
                  </a:cubicBezTo>
                  <a:cubicBezTo>
                    <a:pt x="367" y="58"/>
                    <a:pt x="407" y="63"/>
                    <a:pt x="425" y="75"/>
                  </a:cubicBezTo>
                  <a:cubicBezTo>
                    <a:pt x="432" y="80"/>
                    <a:pt x="436" y="86"/>
                    <a:pt x="436" y="92"/>
                  </a:cubicBezTo>
                  <a:cubicBezTo>
                    <a:pt x="437" y="98"/>
                    <a:pt x="435" y="103"/>
                    <a:pt x="43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2"/>
            <p:cNvSpPr>
              <a:spLocks noEditPoints="1"/>
            </p:cNvSpPr>
            <p:nvPr/>
          </p:nvSpPr>
          <p:spPr bwMode="auto">
            <a:xfrm>
              <a:off x="862" y="2297"/>
              <a:ext cx="1959" cy="627"/>
            </a:xfrm>
            <a:custGeom>
              <a:avLst/>
              <a:gdLst>
                <a:gd name="T0" fmla="*/ 817 w 826"/>
                <a:gd name="T1" fmla="*/ 142 h 262"/>
                <a:gd name="T2" fmla="*/ 780 w 826"/>
                <a:gd name="T3" fmla="*/ 138 h 262"/>
                <a:gd name="T4" fmla="*/ 772 w 826"/>
                <a:gd name="T5" fmla="*/ 141 h 262"/>
                <a:gd name="T6" fmla="*/ 774 w 826"/>
                <a:gd name="T7" fmla="*/ 102 h 262"/>
                <a:gd name="T8" fmla="*/ 718 w 826"/>
                <a:gd name="T9" fmla="*/ 90 h 262"/>
                <a:gd name="T10" fmla="*/ 714 w 826"/>
                <a:gd name="T11" fmla="*/ 100 h 262"/>
                <a:gd name="T12" fmla="*/ 723 w 826"/>
                <a:gd name="T13" fmla="*/ 104 h 262"/>
                <a:gd name="T14" fmla="*/ 725 w 826"/>
                <a:gd name="T15" fmla="*/ 91 h 262"/>
                <a:gd name="T16" fmla="*/ 738 w 826"/>
                <a:gd name="T17" fmla="*/ 85 h 262"/>
                <a:gd name="T18" fmla="*/ 749 w 826"/>
                <a:gd name="T19" fmla="*/ 88 h 262"/>
                <a:gd name="T20" fmla="*/ 768 w 826"/>
                <a:gd name="T21" fmla="*/ 108 h 262"/>
                <a:gd name="T22" fmla="*/ 767 w 826"/>
                <a:gd name="T23" fmla="*/ 141 h 262"/>
                <a:gd name="T24" fmla="*/ 719 w 826"/>
                <a:gd name="T25" fmla="*/ 162 h 262"/>
                <a:gd name="T26" fmla="*/ 748 w 826"/>
                <a:gd name="T27" fmla="*/ 144 h 262"/>
                <a:gd name="T28" fmla="*/ 746 w 826"/>
                <a:gd name="T29" fmla="*/ 134 h 262"/>
                <a:gd name="T30" fmla="*/ 739 w 826"/>
                <a:gd name="T31" fmla="*/ 142 h 262"/>
                <a:gd name="T32" fmla="*/ 724 w 826"/>
                <a:gd name="T33" fmla="*/ 158 h 262"/>
                <a:gd name="T34" fmla="*/ 699 w 826"/>
                <a:gd name="T35" fmla="*/ 155 h 262"/>
                <a:gd name="T36" fmla="*/ 684 w 826"/>
                <a:gd name="T37" fmla="*/ 145 h 262"/>
                <a:gd name="T38" fmla="*/ 666 w 826"/>
                <a:gd name="T39" fmla="*/ 126 h 262"/>
                <a:gd name="T40" fmla="*/ 671 w 826"/>
                <a:gd name="T41" fmla="*/ 118 h 262"/>
                <a:gd name="T42" fmla="*/ 680 w 826"/>
                <a:gd name="T43" fmla="*/ 87 h 262"/>
                <a:gd name="T44" fmla="*/ 667 w 826"/>
                <a:gd name="T45" fmla="*/ 74 h 262"/>
                <a:gd name="T46" fmla="*/ 651 w 826"/>
                <a:gd name="T47" fmla="*/ 87 h 262"/>
                <a:gd name="T48" fmla="*/ 661 w 826"/>
                <a:gd name="T49" fmla="*/ 126 h 262"/>
                <a:gd name="T50" fmla="*/ 642 w 826"/>
                <a:gd name="T51" fmla="*/ 146 h 262"/>
                <a:gd name="T52" fmla="*/ 573 w 826"/>
                <a:gd name="T53" fmla="*/ 155 h 262"/>
                <a:gd name="T54" fmla="*/ 513 w 826"/>
                <a:gd name="T55" fmla="*/ 140 h 262"/>
                <a:gd name="T56" fmla="*/ 397 w 826"/>
                <a:gd name="T57" fmla="*/ 87 h 262"/>
                <a:gd name="T58" fmla="*/ 293 w 826"/>
                <a:gd name="T59" fmla="*/ 37 h 262"/>
                <a:gd name="T60" fmla="*/ 167 w 826"/>
                <a:gd name="T61" fmla="*/ 2 h 262"/>
                <a:gd name="T62" fmla="*/ 55 w 826"/>
                <a:gd name="T63" fmla="*/ 32 h 262"/>
                <a:gd name="T64" fmla="*/ 7 w 826"/>
                <a:gd name="T65" fmla="*/ 154 h 262"/>
                <a:gd name="T66" fmla="*/ 83 w 826"/>
                <a:gd name="T67" fmla="*/ 251 h 262"/>
                <a:gd name="T68" fmla="*/ 117 w 826"/>
                <a:gd name="T69" fmla="*/ 252 h 262"/>
                <a:gd name="T70" fmla="*/ 108 w 826"/>
                <a:gd name="T71" fmla="*/ 249 h 262"/>
                <a:gd name="T72" fmla="*/ 84 w 826"/>
                <a:gd name="T73" fmla="*/ 248 h 262"/>
                <a:gd name="T74" fmla="*/ 10 w 826"/>
                <a:gd name="T75" fmla="*/ 153 h 262"/>
                <a:gd name="T76" fmla="*/ 60 w 826"/>
                <a:gd name="T77" fmla="*/ 37 h 262"/>
                <a:gd name="T78" fmla="*/ 155 w 826"/>
                <a:gd name="T79" fmla="*/ 13 h 262"/>
                <a:gd name="T80" fmla="*/ 200 w 826"/>
                <a:gd name="T81" fmla="*/ 19 h 262"/>
                <a:gd name="T82" fmla="*/ 384 w 826"/>
                <a:gd name="T83" fmla="*/ 94 h 262"/>
                <a:gd name="T84" fmla="*/ 581 w 826"/>
                <a:gd name="T85" fmla="*/ 163 h 262"/>
                <a:gd name="T86" fmla="*/ 636 w 826"/>
                <a:gd name="T87" fmla="*/ 154 h 262"/>
                <a:gd name="T88" fmla="*/ 664 w 826"/>
                <a:gd name="T89" fmla="*/ 129 h 262"/>
                <a:gd name="T90" fmla="*/ 682 w 826"/>
                <a:gd name="T91" fmla="*/ 149 h 262"/>
                <a:gd name="T92" fmla="*/ 734 w 826"/>
                <a:gd name="T93" fmla="*/ 171 h 262"/>
                <a:gd name="T94" fmla="*/ 784 w 826"/>
                <a:gd name="T95" fmla="*/ 158 h 262"/>
                <a:gd name="T96" fmla="*/ 806 w 826"/>
                <a:gd name="T97" fmla="*/ 143 h 262"/>
                <a:gd name="T98" fmla="*/ 819 w 826"/>
                <a:gd name="T99" fmla="*/ 149 h 262"/>
                <a:gd name="T100" fmla="*/ 814 w 826"/>
                <a:gd name="T101" fmla="*/ 161 h 262"/>
                <a:gd name="T102" fmla="*/ 817 w 826"/>
                <a:gd name="T103" fmla="*/ 166 h 262"/>
                <a:gd name="T104" fmla="*/ 823 w 826"/>
                <a:gd name="T105" fmla="*/ 160 h 262"/>
                <a:gd name="T106" fmla="*/ 817 w 826"/>
                <a:gd name="T107" fmla="*/ 142 h 262"/>
                <a:gd name="T108" fmla="*/ 664 w 826"/>
                <a:gd name="T109" fmla="*/ 122 h 262"/>
                <a:gd name="T110" fmla="*/ 654 w 826"/>
                <a:gd name="T111" fmla="*/ 88 h 262"/>
                <a:gd name="T112" fmla="*/ 666 w 826"/>
                <a:gd name="T113" fmla="*/ 78 h 262"/>
                <a:gd name="T114" fmla="*/ 666 w 826"/>
                <a:gd name="T115" fmla="*/ 78 h 262"/>
                <a:gd name="T116" fmla="*/ 676 w 826"/>
                <a:gd name="T117" fmla="*/ 88 h 262"/>
                <a:gd name="T118" fmla="*/ 668 w 826"/>
                <a:gd name="T119" fmla="*/ 116 h 262"/>
                <a:gd name="T120" fmla="*/ 664 w 826"/>
                <a:gd name="T121" fmla="*/ 12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6" h="262">
                  <a:moveTo>
                    <a:pt x="817" y="142"/>
                  </a:moveTo>
                  <a:cubicBezTo>
                    <a:pt x="807" y="134"/>
                    <a:pt x="792" y="135"/>
                    <a:pt x="780" y="138"/>
                  </a:cubicBezTo>
                  <a:cubicBezTo>
                    <a:pt x="777" y="139"/>
                    <a:pt x="775" y="140"/>
                    <a:pt x="772" y="141"/>
                  </a:cubicBezTo>
                  <a:cubicBezTo>
                    <a:pt x="780" y="130"/>
                    <a:pt x="781" y="115"/>
                    <a:pt x="774" y="102"/>
                  </a:cubicBezTo>
                  <a:cubicBezTo>
                    <a:pt x="765" y="83"/>
                    <a:pt x="737" y="71"/>
                    <a:pt x="718" y="90"/>
                  </a:cubicBezTo>
                  <a:cubicBezTo>
                    <a:pt x="715" y="93"/>
                    <a:pt x="713" y="96"/>
                    <a:pt x="714" y="100"/>
                  </a:cubicBezTo>
                  <a:cubicBezTo>
                    <a:pt x="715" y="103"/>
                    <a:pt x="719" y="106"/>
                    <a:pt x="723" y="104"/>
                  </a:cubicBezTo>
                  <a:cubicBezTo>
                    <a:pt x="727" y="101"/>
                    <a:pt x="722" y="95"/>
                    <a:pt x="725" y="91"/>
                  </a:cubicBezTo>
                  <a:cubicBezTo>
                    <a:pt x="727" y="87"/>
                    <a:pt x="733" y="85"/>
                    <a:pt x="738" y="85"/>
                  </a:cubicBezTo>
                  <a:cubicBezTo>
                    <a:pt x="742" y="85"/>
                    <a:pt x="745" y="86"/>
                    <a:pt x="749" y="88"/>
                  </a:cubicBezTo>
                  <a:cubicBezTo>
                    <a:pt x="758" y="91"/>
                    <a:pt x="765" y="100"/>
                    <a:pt x="768" y="108"/>
                  </a:cubicBezTo>
                  <a:cubicBezTo>
                    <a:pt x="772" y="116"/>
                    <a:pt x="773" y="130"/>
                    <a:pt x="767" y="141"/>
                  </a:cubicBezTo>
                  <a:cubicBezTo>
                    <a:pt x="759" y="153"/>
                    <a:pt x="740" y="165"/>
                    <a:pt x="719" y="162"/>
                  </a:cubicBezTo>
                  <a:cubicBezTo>
                    <a:pt x="734" y="160"/>
                    <a:pt x="742" y="152"/>
                    <a:pt x="748" y="144"/>
                  </a:cubicBezTo>
                  <a:cubicBezTo>
                    <a:pt x="751" y="140"/>
                    <a:pt x="751" y="135"/>
                    <a:pt x="746" y="134"/>
                  </a:cubicBezTo>
                  <a:cubicBezTo>
                    <a:pt x="741" y="134"/>
                    <a:pt x="740" y="139"/>
                    <a:pt x="739" y="142"/>
                  </a:cubicBezTo>
                  <a:cubicBezTo>
                    <a:pt x="736" y="149"/>
                    <a:pt x="730" y="154"/>
                    <a:pt x="724" y="158"/>
                  </a:cubicBezTo>
                  <a:cubicBezTo>
                    <a:pt x="715" y="162"/>
                    <a:pt x="707" y="158"/>
                    <a:pt x="699" y="155"/>
                  </a:cubicBezTo>
                  <a:cubicBezTo>
                    <a:pt x="693" y="152"/>
                    <a:pt x="690" y="149"/>
                    <a:pt x="684" y="145"/>
                  </a:cubicBezTo>
                  <a:cubicBezTo>
                    <a:pt x="679" y="142"/>
                    <a:pt x="671" y="133"/>
                    <a:pt x="666" y="126"/>
                  </a:cubicBezTo>
                  <a:cubicBezTo>
                    <a:pt x="668" y="123"/>
                    <a:pt x="669" y="120"/>
                    <a:pt x="671" y="118"/>
                  </a:cubicBezTo>
                  <a:cubicBezTo>
                    <a:pt x="678" y="105"/>
                    <a:pt x="681" y="95"/>
                    <a:pt x="680" y="87"/>
                  </a:cubicBezTo>
                  <a:cubicBezTo>
                    <a:pt x="678" y="80"/>
                    <a:pt x="673" y="75"/>
                    <a:pt x="667" y="74"/>
                  </a:cubicBezTo>
                  <a:cubicBezTo>
                    <a:pt x="660" y="74"/>
                    <a:pt x="653" y="78"/>
                    <a:pt x="651" y="87"/>
                  </a:cubicBezTo>
                  <a:cubicBezTo>
                    <a:pt x="647" y="98"/>
                    <a:pt x="653" y="113"/>
                    <a:pt x="661" y="126"/>
                  </a:cubicBezTo>
                  <a:cubicBezTo>
                    <a:pt x="656" y="134"/>
                    <a:pt x="650" y="141"/>
                    <a:pt x="642" y="146"/>
                  </a:cubicBezTo>
                  <a:cubicBezTo>
                    <a:pt x="626" y="156"/>
                    <a:pt x="604" y="158"/>
                    <a:pt x="573" y="155"/>
                  </a:cubicBezTo>
                  <a:cubicBezTo>
                    <a:pt x="553" y="152"/>
                    <a:pt x="533" y="146"/>
                    <a:pt x="513" y="140"/>
                  </a:cubicBezTo>
                  <a:cubicBezTo>
                    <a:pt x="473" y="127"/>
                    <a:pt x="435" y="106"/>
                    <a:pt x="397" y="87"/>
                  </a:cubicBezTo>
                  <a:cubicBezTo>
                    <a:pt x="362" y="70"/>
                    <a:pt x="328" y="53"/>
                    <a:pt x="293" y="37"/>
                  </a:cubicBezTo>
                  <a:cubicBezTo>
                    <a:pt x="253" y="19"/>
                    <a:pt x="211" y="5"/>
                    <a:pt x="167" y="2"/>
                  </a:cubicBezTo>
                  <a:cubicBezTo>
                    <a:pt x="124" y="0"/>
                    <a:pt x="86" y="10"/>
                    <a:pt x="55" y="32"/>
                  </a:cubicBezTo>
                  <a:cubicBezTo>
                    <a:pt x="18" y="59"/>
                    <a:pt x="0" y="106"/>
                    <a:pt x="7" y="154"/>
                  </a:cubicBezTo>
                  <a:cubicBezTo>
                    <a:pt x="14" y="198"/>
                    <a:pt x="42" y="234"/>
                    <a:pt x="83" y="251"/>
                  </a:cubicBezTo>
                  <a:cubicBezTo>
                    <a:pt x="94" y="256"/>
                    <a:pt x="118" y="262"/>
                    <a:pt x="117" y="252"/>
                  </a:cubicBezTo>
                  <a:cubicBezTo>
                    <a:pt x="117" y="248"/>
                    <a:pt x="111" y="248"/>
                    <a:pt x="108" y="249"/>
                  </a:cubicBezTo>
                  <a:cubicBezTo>
                    <a:pt x="100" y="251"/>
                    <a:pt x="94" y="252"/>
                    <a:pt x="84" y="248"/>
                  </a:cubicBezTo>
                  <a:cubicBezTo>
                    <a:pt x="44" y="231"/>
                    <a:pt x="17" y="196"/>
                    <a:pt x="10" y="153"/>
                  </a:cubicBezTo>
                  <a:cubicBezTo>
                    <a:pt x="3" y="108"/>
                    <a:pt x="22" y="65"/>
                    <a:pt x="60" y="37"/>
                  </a:cubicBezTo>
                  <a:cubicBezTo>
                    <a:pt x="85" y="19"/>
                    <a:pt x="117" y="11"/>
                    <a:pt x="155" y="13"/>
                  </a:cubicBezTo>
                  <a:cubicBezTo>
                    <a:pt x="170" y="13"/>
                    <a:pt x="185" y="16"/>
                    <a:pt x="200" y="19"/>
                  </a:cubicBezTo>
                  <a:cubicBezTo>
                    <a:pt x="265" y="34"/>
                    <a:pt x="325" y="65"/>
                    <a:pt x="384" y="94"/>
                  </a:cubicBezTo>
                  <a:cubicBezTo>
                    <a:pt x="444" y="124"/>
                    <a:pt x="514" y="160"/>
                    <a:pt x="581" y="163"/>
                  </a:cubicBezTo>
                  <a:cubicBezTo>
                    <a:pt x="603" y="164"/>
                    <a:pt x="622" y="161"/>
                    <a:pt x="636" y="154"/>
                  </a:cubicBezTo>
                  <a:cubicBezTo>
                    <a:pt x="647" y="148"/>
                    <a:pt x="656" y="140"/>
                    <a:pt x="664" y="129"/>
                  </a:cubicBezTo>
                  <a:cubicBezTo>
                    <a:pt x="668" y="136"/>
                    <a:pt x="677" y="145"/>
                    <a:pt x="682" y="149"/>
                  </a:cubicBezTo>
                  <a:cubicBezTo>
                    <a:pt x="692" y="157"/>
                    <a:pt x="711" y="170"/>
                    <a:pt x="734" y="171"/>
                  </a:cubicBezTo>
                  <a:cubicBezTo>
                    <a:pt x="754" y="172"/>
                    <a:pt x="770" y="168"/>
                    <a:pt x="784" y="158"/>
                  </a:cubicBezTo>
                  <a:cubicBezTo>
                    <a:pt x="791" y="154"/>
                    <a:pt x="797" y="144"/>
                    <a:pt x="806" y="143"/>
                  </a:cubicBezTo>
                  <a:cubicBezTo>
                    <a:pt x="810" y="142"/>
                    <a:pt x="817" y="145"/>
                    <a:pt x="819" y="149"/>
                  </a:cubicBezTo>
                  <a:cubicBezTo>
                    <a:pt x="822" y="155"/>
                    <a:pt x="814" y="155"/>
                    <a:pt x="814" y="161"/>
                  </a:cubicBezTo>
                  <a:cubicBezTo>
                    <a:pt x="813" y="163"/>
                    <a:pt x="815" y="166"/>
                    <a:pt x="817" y="166"/>
                  </a:cubicBezTo>
                  <a:cubicBezTo>
                    <a:pt x="820" y="166"/>
                    <a:pt x="822" y="163"/>
                    <a:pt x="823" y="160"/>
                  </a:cubicBezTo>
                  <a:cubicBezTo>
                    <a:pt x="826" y="153"/>
                    <a:pt x="822" y="147"/>
                    <a:pt x="817" y="142"/>
                  </a:cubicBezTo>
                  <a:close/>
                  <a:moveTo>
                    <a:pt x="664" y="122"/>
                  </a:moveTo>
                  <a:cubicBezTo>
                    <a:pt x="656" y="111"/>
                    <a:pt x="652" y="97"/>
                    <a:pt x="654" y="88"/>
                  </a:cubicBezTo>
                  <a:cubicBezTo>
                    <a:pt x="656" y="81"/>
                    <a:pt x="661" y="78"/>
                    <a:pt x="666" y="78"/>
                  </a:cubicBezTo>
                  <a:cubicBezTo>
                    <a:pt x="666" y="78"/>
                    <a:pt x="666" y="78"/>
                    <a:pt x="666" y="78"/>
                  </a:cubicBezTo>
                  <a:cubicBezTo>
                    <a:pt x="670" y="79"/>
                    <a:pt x="675" y="81"/>
                    <a:pt x="676" y="88"/>
                  </a:cubicBezTo>
                  <a:cubicBezTo>
                    <a:pt x="677" y="95"/>
                    <a:pt x="674" y="104"/>
                    <a:pt x="668" y="116"/>
                  </a:cubicBezTo>
                  <a:cubicBezTo>
                    <a:pt x="666" y="118"/>
                    <a:pt x="665" y="120"/>
                    <a:pt x="66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3" name="文本框 62"/>
          <p:cNvSpPr txBox="1"/>
          <p:nvPr/>
        </p:nvSpPr>
        <p:spPr>
          <a:xfrm>
            <a:off x="7161519" y="2729917"/>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64" name="文本框 63"/>
          <p:cNvSpPr txBox="1"/>
          <p:nvPr/>
        </p:nvSpPr>
        <p:spPr>
          <a:xfrm>
            <a:off x="2521607" y="4482900"/>
            <a:ext cx="2976992"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65" name="文本框 64"/>
          <p:cNvSpPr txBox="1"/>
          <p:nvPr/>
        </p:nvSpPr>
        <p:spPr>
          <a:xfrm>
            <a:off x="6936344" y="4482899"/>
            <a:ext cx="2976992"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grpSp>
        <p:nvGrpSpPr>
          <p:cNvPr id="66" name="Group 4"/>
          <p:cNvGrpSpPr>
            <a:grpSpLocks noChangeAspect="1"/>
          </p:cNvGrpSpPr>
          <p:nvPr/>
        </p:nvGrpSpPr>
        <p:grpSpPr bwMode="auto">
          <a:xfrm>
            <a:off x="4214264" y="678491"/>
            <a:ext cx="3508761" cy="960570"/>
            <a:chOff x="1958" y="2119"/>
            <a:chExt cx="3861" cy="1057"/>
          </a:xfrm>
          <a:solidFill>
            <a:srgbClr val="F8D16D"/>
          </a:solidFill>
        </p:grpSpPr>
        <p:sp>
          <p:nvSpPr>
            <p:cNvPr id="67"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5" name="文本框 74"/>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283753033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720459" y="5024533"/>
            <a:ext cx="873072" cy="873072"/>
          </a:xfrm>
          <a:prstGeom prst="ellipse">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椭圆 36"/>
          <p:cNvSpPr/>
          <p:nvPr/>
        </p:nvSpPr>
        <p:spPr>
          <a:xfrm>
            <a:off x="5791343" y="3568223"/>
            <a:ext cx="1210606" cy="1210606"/>
          </a:xfrm>
          <a:prstGeom prst="ellipse">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2648998" y="4685655"/>
            <a:ext cx="2672243" cy="830997"/>
          </a:xfrm>
          <a:prstGeom prst="rect">
            <a:avLst/>
          </a:prstGeom>
        </p:spPr>
        <p:txBody>
          <a:bodyPr wrap="square">
            <a:spAutoFit/>
          </a:bodyPr>
          <a:lstStyle/>
          <a:p>
            <a:pPr algn="r"/>
            <a:r>
              <a:rPr lang="zh-CN" altLang="en-US" sz="1600" dirty="0">
                <a:solidFill>
                  <a:srgbClr val="F8D16D"/>
                </a:solidFill>
                <a:latin typeface="造字工房悦黑体验版纤细体" pitchFamily="50" charset="-122"/>
                <a:ea typeface="造字工房悦黑体验版纤细体" pitchFamily="50" charset="-122"/>
              </a:rPr>
              <a:t>通过不同项目的业绩占比，分析业绩比重，从中了解销售情况</a:t>
            </a:r>
          </a:p>
        </p:txBody>
      </p:sp>
      <p:grpSp>
        <p:nvGrpSpPr>
          <p:cNvPr id="43" name="组合 42"/>
          <p:cNvGrpSpPr/>
          <p:nvPr/>
        </p:nvGrpSpPr>
        <p:grpSpPr>
          <a:xfrm>
            <a:off x="1708124" y="1795210"/>
            <a:ext cx="1997447" cy="1997448"/>
            <a:chOff x="1326762" y="1458513"/>
            <a:chExt cx="1558788" cy="1558789"/>
          </a:xfrm>
        </p:grpSpPr>
        <p:sp>
          <p:nvSpPr>
            <p:cNvPr id="45" name="弧形 44"/>
            <p:cNvSpPr/>
            <p:nvPr/>
          </p:nvSpPr>
          <p:spPr>
            <a:xfrm>
              <a:off x="1326762" y="1458513"/>
              <a:ext cx="1558788" cy="1558789"/>
            </a:xfrm>
            <a:prstGeom prst="arc">
              <a:avLst>
                <a:gd name="adj1" fmla="val 11859828"/>
                <a:gd name="adj2" fmla="val 20491921"/>
              </a:avLst>
            </a:prstGeom>
            <a:noFill/>
            <a:ln w="19050">
              <a:gradFill>
                <a:gsLst>
                  <a:gs pos="0">
                    <a:srgbClr val="FAF3C2"/>
                  </a:gs>
                  <a:gs pos="100000">
                    <a:srgbClr val="F4E576"/>
                  </a:gs>
                </a:gsLst>
                <a:lin ang="5400000" scaled="0"/>
              </a:gradFill>
            </a:ln>
          </p:spPr>
          <p:txBody>
            <a:bodyPr rtlCol="0" anchor="ctr"/>
            <a:lstStyle/>
            <a:p>
              <a:pPr algn="ctr"/>
              <a:endParaRPr lang="zh-CN" altLang="en-US">
                <a:solidFill>
                  <a:schemeClr val="tx1"/>
                </a:solidFill>
              </a:endParaRPr>
            </a:p>
          </p:txBody>
        </p:sp>
        <p:sp>
          <p:nvSpPr>
            <p:cNvPr id="47" name="弧形 46"/>
            <p:cNvSpPr/>
            <p:nvPr/>
          </p:nvSpPr>
          <p:spPr>
            <a:xfrm>
              <a:off x="1326762" y="1458513"/>
              <a:ext cx="1558788" cy="1558789"/>
            </a:xfrm>
            <a:prstGeom prst="arc">
              <a:avLst>
                <a:gd name="adj1" fmla="val 11820153"/>
                <a:gd name="adj2" fmla="val 1302732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8" name="弧形 47"/>
            <p:cNvSpPr/>
            <p:nvPr/>
          </p:nvSpPr>
          <p:spPr>
            <a:xfrm>
              <a:off x="1326762" y="1458513"/>
              <a:ext cx="1558788" cy="1558789"/>
            </a:xfrm>
            <a:prstGeom prst="arc">
              <a:avLst>
                <a:gd name="adj1" fmla="val 19426182"/>
                <a:gd name="adj2" fmla="val 20468345"/>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1" name="弧形 50"/>
            <p:cNvSpPr/>
            <p:nvPr/>
          </p:nvSpPr>
          <p:spPr>
            <a:xfrm flipV="1">
              <a:off x="1326762" y="1458513"/>
              <a:ext cx="1558788" cy="1558789"/>
            </a:xfrm>
            <a:prstGeom prst="arc">
              <a:avLst>
                <a:gd name="adj1" fmla="val 11859828"/>
                <a:gd name="adj2" fmla="val 20491921"/>
              </a:avLst>
            </a:prstGeom>
            <a:noFill/>
            <a:ln w="19050">
              <a:gradFill>
                <a:gsLst>
                  <a:gs pos="0">
                    <a:srgbClr val="FAF3C2"/>
                  </a:gs>
                  <a:gs pos="100000">
                    <a:srgbClr val="F4E576"/>
                  </a:gs>
                </a:gsLst>
                <a:lin ang="5400000" scaled="0"/>
              </a:gradFill>
            </a:ln>
          </p:spPr>
          <p:txBody>
            <a:bodyPr rtlCol="0" anchor="ctr"/>
            <a:lstStyle/>
            <a:p>
              <a:pPr algn="ctr"/>
              <a:endParaRPr lang="zh-CN" altLang="en-US">
                <a:solidFill>
                  <a:schemeClr val="tx1"/>
                </a:solidFill>
              </a:endParaRPr>
            </a:p>
          </p:txBody>
        </p:sp>
        <p:sp>
          <p:nvSpPr>
            <p:cNvPr id="55" name="弧形 54"/>
            <p:cNvSpPr/>
            <p:nvPr/>
          </p:nvSpPr>
          <p:spPr>
            <a:xfrm flipV="1">
              <a:off x="1326762" y="1458513"/>
              <a:ext cx="1558788" cy="1558789"/>
            </a:xfrm>
            <a:prstGeom prst="arc">
              <a:avLst>
                <a:gd name="adj1" fmla="val 11820153"/>
                <a:gd name="adj2" fmla="val 1302732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6" name="弧形 55"/>
            <p:cNvSpPr/>
            <p:nvPr/>
          </p:nvSpPr>
          <p:spPr>
            <a:xfrm flipV="1">
              <a:off x="1326762" y="1458513"/>
              <a:ext cx="1558788" cy="1558789"/>
            </a:xfrm>
            <a:prstGeom prst="arc">
              <a:avLst>
                <a:gd name="adj1" fmla="val 19426182"/>
                <a:gd name="adj2" fmla="val 20468345"/>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aphicFrame>
        <p:nvGraphicFramePr>
          <p:cNvPr id="57" name="图表 56"/>
          <p:cNvGraphicFramePr/>
          <p:nvPr>
            <p:extLst>
              <p:ext uri="{D42A27DB-BD31-4B8C-83A1-F6EECF244321}">
                <p14:modId xmlns:p14="http://schemas.microsoft.com/office/powerpoint/2010/main" val="942328721"/>
              </p:ext>
            </p:extLst>
          </p:nvPr>
        </p:nvGraphicFramePr>
        <p:xfrm>
          <a:off x="924297" y="1605566"/>
          <a:ext cx="3565101" cy="2376734"/>
        </p:xfrm>
        <a:graphic>
          <a:graphicData uri="http://schemas.openxmlformats.org/drawingml/2006/chart">
            <c:chart xmlns:c="http://schemas.openxmlformats.org/drawingml/2006/chart" xmlns:r="http://schemas.openxmlformats.org/officeDocument/2006/relationships" r:id="rId4"/>
          </a:graphicData>
        </a:graphic>
      </p:graphicFrame>
      <p:sp>
        <p:nvSpPr>
          <p:cNvPr id="58" name="矩形 57"/>
          <p:cNvSpPr/>
          <p:nvPr/>
        </p:nvSpPr>
        <p:spPr>
          <a:xfrm>
            <a:off x="1271279" y="3936893"/>
            <a:ext cx="2871137" cy="369332"/>
          </a:xfrm>
          <a:prstGeom prst="rect">
            <a:avLst/>
          </a:prstGeom>
        </p:spPr>
        <p:txBody>
          <a:bodyPr wrap="square">
            <a:spAutoFit/>
          </a:bodyPr>
          <a:lstStyle/>
          <a:p>
            <a:pPr algn="ctr"/>
            <a:r>
              <a:rPr lang="zh-CN" altLang="en-US" b="1" dirty="0">
                <a:solidFill>
                  <a:srgbClr val="F8D16D"/>
                </a:solidFill>
                <a:latin typeface="造字工房悦黑体验版纤细体" pitchFamily="50" charset="-122"/>
                <a:ea typeface="造字工房悦黑体验版纤细体" pitchFamily="50" charset="-122"/>
              </a:rPr>
              <a:t>添加文本</a:t>
            </a:r>
          </a:p>
        </p:txBody>
      </p:sp>
      <p:sp>
        <p:nvSpPr>
          <p:cNvPr id="67" name="椭圆 66"/>
          <p:cNvSpPr/>
          <p:nvPr/>
        </p:nvSpPr>
        <p:spPr>
          <a:xfrm>
            <a:off x="5722430" y="5024533"/>
            <a:ext cx="873072" cy="873072"/>
          </a:xfrm>
          <a:prstGeom prst="ellipse">
            <a:avLst/>
          </a:pr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椭圆 67"/>
          <p:cNvSpPr/>
          <p:nvPr/>
        </p:nvSpPr>
        <p:spPr>
          <a:xfrm>
            <a:off x="5793314" y="3568223"/>
            <a:ext cx="1210606" cy="1210606"/>
          </a:xfrm>
          <a:prstGeom prst="ellipse">
            <a:avLst/>
          </a:pr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任意多边形 68"/>
          <p:cNvSpPr/>
          <p:nvPr/>
        </p:nvSpPr>
        <p:spPr>
          <a:xfrm>
            <a:off x="3129507" y="4570814"/>
            <a:ext cx="3026947" cy="927613"/>
          </a:xfrm>
          <a:custGeom>
            <a:avLst/>
            <a:gdLst>
              <a:gd name="connsiteX0" fmla="*/ 1625600 w 1625600"/>
              <a:gd name="connsiteY0" fmla="*/ 723900 h 723900"/>
              <a:gd name="connsiteX1" fmla="*/ 952500 w 1625600"/>
              <a:gd name="connsiteY1" fmla="*/ 0 h 723900"/>
              <a:gd name="connsiteX2" fmla="*/ 0 w 1625600"/>
              <a:gd name="connsiteY2" fmla="*/ 0 h 723900"/>
              <a:gd name="connsiteX0" fmla="*/ 2362200 w 2362200"/>
              <a:gd name="connsiteY0" fmla="*/ 723900 h 723900"/>
              <a:gd name="connsiteX1" fmla="*/ 1689100 w 2362200"/>
              <a:gd name="connsiteY1" fmla="*/ 0 h 723900"/>
              <a:gd name="connsiteX2" fmla="*/ 0 w 2362200"/>
              <a:gd name="connsiteY2" fmla="*/ 0 h 723900"/>
            </a:gdLst>
            <a:ahLst/>
            <a:cxnLst>
              <a:cxn ang="0">
                <a:pos x="connsiteX0" y="connsiteY0"/>
              </a:cxn>
              <a:cxn ang="0">
                <a:pos x="connsiteX1" y="connsiteY1"/>
              </a:cxn>
              <a:cxn ang="0">
                <a:pos x="connsiteX2" y="connsiteY2"/>
              </a:cxn>
            </a:cxnLst>
            <a:rect l="l" t="t" r="r" b="b"/>
            <a:pathLst>
              <a:path w="2362200" h="723900">
                <a:moveTo>
                  <a:pt x="2362200" y="723900"/>
                </a:moveTo>
                <a:lnTo>
                  <a:pt x="1689100" y="0"/>
                </a:lnTo>
                <a:lnTo>
                  <a:pt x="0" y="0"/>
                </a:lnTo>
              </a:path>
            </a:pathLst>
          </a:custGeom>
          <a:noFill/>
          <a:ln w="12700">
            <a:gradFill>
              <a:gsLst>
                <a:gs pos="0">
                  <a:srgbClr val="FAF3C2"/>
                </a:gs>
                <a:gs pos="100000">
                  <a:srgbClr val="F4E576"/>
                </a:gs>
              </a:gsLst>
              <a:lin ang="5400000" scaled="0"/>
            </a:gradFill>
          </a:ln>
        </p:spPr>
        <p:txBody>
          <a:bodyPr vert="horz" wrap="square" lIns="91440" tIns="45720" rIns="91440" bIns="45720" numCol="1" anchor="t" anchorCtr="0" compatLnSpc="1">
            <a:prstTxWarp prst="textNoShape">
              <a:avLst/>
            </a:prstTxWarp>
          </a:bodyPr>
          <a:lstStyle/>
          <a:p>
            <a:endParaRPr lang="zh-CN" altLang="en-US"/>
          </a:p>
        </p:txBody>
      </p:sp>
      <p:sp>
        <p:nvSpPr>
          <p:cNvPr id="70" name="任意多边形 69"/>
          <p:cNvSpPr/>
          <p:nvPr/>
        </p:nvSpPr>
        <p:spPr>
          <a:xfrm flipH="1" flipV="1">
            <a:off x="6398617" y="4570814"/>
            <a:ext cx="3026947" cy="927613"/>
          </a:xfrm>
          <a:custGeom>
            <a:avLst/>
            <a:gdLst>
              <a:gd name="connsiteX0" fmla="*/ 1625600 w 1625600"/>
              <a:gd name="connsiteY0" fmla="*/ 723900 h 723900"/>
              <a:gd name="connsiteX1" fmla="*/ 952500 w 1625600"/>
              <a:gd name="connsiteY1" fmla="*/ 0 h 723900"/>
              <a:gd name="connsiteX2" fmla="*/ 0 w 1625600"/>
              <a:gd name="connsiteY2" fmla="*/ 0 h 723900"/>
              <a:gd name="connsiteX0" fmla="*/ 2362200 w 2362200"/>
              <a:gd name="connsiteY0" fmla="*/ 723900 h 723900"/>
              <a:gd name="connsiteX1" fmla="*/ 1689100 w 2362200"/>
              <a:gd name="connsiteY1" fmla="*/ 0 h 723900"/>
              <a:gd name="connsiteX2" fmla="*/ 0 w 2362200"/>
              <a:gd name="connsiteY2" fmla="*/ 0 h 723900"/>
            </a:gdLst>
            <a:ahLst/>
            <a:cxnLst>
              <a:cxn ang="0">
                <a:pos x="connsiteX0" y="connsiteY0"/>
              </a:cxn>
              <a:cxn ang="0">
                <a:pos x="connsiteX1" y="connsiteY1"/>
              </a:cxn>
              <a:cxn ang="0">
                <a:pos x="connsiteX2" y="connsiteY2"/>
              </a:cxn>
            </a:cxnLst>
            <a:rect l="l" t="t" r="r" b="b"/>
            <a:pathLst>
              <a:path w="2362200" h="723900">
                <a:moveTo>
                  <a:pt x="2362200" y="723900"/>
                </a:moveTo>
                <a:lnTo>
                  <a:pt x="1689100" y="0"/>
                </a:lnTo>
                <a:lnTo>
                  <a:pt x="0" y="0"/>
                </a:lnTo>
              </a:path>
            </a:pathLst>
          </a:custGeom>
          <a:noFill/>
          <a:ln w="12700">
            <a:gradFill>
              <a:gsLst>
                <a:gs pos="0">
                  <a:srgbClr val="FAF3C2"/>
                </a:gs>
                <a:gs pos="100000">
                  <a:srgbClr val="F4E576"/>
                </a:gs>
              </a:gsLst>
              <a:lin ang="5400000" scaled="0"/>
            </a:gradFill>
          </a:ln>
        </p:spPr>
        <p:txBody>
          <a:bodyPr vert="horz" wrap="square" lIns="91440" tIns="45720" rIns="91440" bIns="45720" numCol="1" anchor="t" anchorCtr="0" compatLnSpc="1">
            <a:prstTxWarp prst="textNoShape">
              <a:avLst/>
            </a:prstTxWarp>
          </a:bodyPr>
          <a:lstStyle/>
          <a:p>
            <a:endParaRPr lang="zh-CN" altLang="en-US"/>
          </a:p>
        </p:txBody>
      </p:sp>
      <p:sp>
        <p:nvSpPr>
          <p:cNvPr id="71" name="矩形 70"/>
          <p:cNvSpPr/>
          <p:nvPr/>
        </p:nvSpPr>
        <p:spPr>
          <a:xfrm>
            <a:off x="7354859" y="4410287"/>
            <a:ext cx="2672243" cy="830997"/>
          </a:xfrm>
          <a:prstGeom prst="rect">
            <a:avLst/>
          </a:prstGeom>
        </p:spPr>
        <p:txBody>
          <a:bodyPr wrap="square">
            <a:spAutoFit/>
          </a:bodyPr>
          <a:lstStyle/>
          <a:p>
            <a:pPr algn="just"/>
            <a:r>
              <a:rPr lang="zh-CN" altLang="en-US" sz="1600" dirty="0">
                <a:solidFill>
                  <a:srgbClr val="F8D16D"/>
                </a:solidFill>
                <a:latin typeface="造字工房悦黑体验版纤细体" pitchFamily="50" charset="-122"/>
                <a:ea typeface="造字工房悦黑体验版纤细体" pitchFamily="50" charset="-122"/>
              </a:rPr>
              <a:t>通过不同项目的业绩占比，分析业绩比重，从中了解销售情况</a:t>
            </a:r>
          </a:p>
        </p:txBody>
      </p:sp>
      <p:grpSp>
        <p:nvGrpSpPr>
          <p:cNvPr id="72" name="组合 71"/>
          <p:cNvGrpSpPr/>
          <p:nvPr/>
        </p:nvGrpSpPr>
        <p:grpSpPr>
          <a:xfrm>
            <a:off x="8252551" y="1795210"/>
            <a:ext cx="1997447" cy="1997448"/>
            <a:chOff x="6433969" y="1458513"/>
            <a:chExt cx="1558788" cy="1558789"/>
          </a:xfrm>
        </p:grpSpPr>
        <p:sp>
          <p:nvSpPr>
            <p:cNvPr id="73" name="弧形 72"/>
            <p:cNvSpPr/>
            <p:nvPr/>
          </p:nvSpPr>
          <p:spPr>
            <a:xfrm>
              <a:off x="6433969" y="1458513"/>
              <a:ext cx="1558788" cy="1558789"/>
            </a:xfrm>
            <a:prstGeom prst="arc">
              <a:avLst>
                <a:gd name="adj1" fmla="val 11859828"/>
                <a:gd name="adj2" fmla="val 20491921"/>
              </a:avLst>
            </a:prstGeom>
            <a:noFill/>
            <a:ln w="19050">
              <a:gradFill>
                <a:gsLst>
                  <a:gs pos="0">
                    <a:srgbClr val="FAF3C2"/>
                  </a:gs>
                  <a:gs pos="100000">
                    <a:srgbClr val="F4E576"/>
                  </a:gs>
                </a:gsLst>
                <a:lin ang="5400000" scaled="0"/>
              </a:gradFill>
            </a:ln>
          </p:spPr>
          <p:txBody>
            <a:bodyPr rtlCol="0" anchor="ctr"/>
            <a:lstStyle/>
            <a:p>
              <a:pPr algn="ctr"/>
              <a:endParaRPr lang="zh-CN" altLang="en-US">
                <a:solidFill>
                  <a:schemeClr val="tx1"/>
                </a:solidFill>
              </a:endParaRPr>
            </a:p>
          </p:txBody>
        </p:sp>
        <p:sp>
          <p:nvSpPr>
            <p:cNvPr id="74" name="弧形 73"/>
            <p:cNvSpPr/>
            <p:nvPr/>
          </p:nvSpPr>
          <p:spPr>
            <a:xfrm>
              <a:off x="6433969" y="1458513"/>
              <a:ext cx="1558788" cy="1558789"/>
            </a:xfrm>
            <a:prstGeom prst="arc">
              <a:avLst>
                <a:gd name="adj1" fmla="val 11820153"/>
                <a:gd name="adj2" fmla="val 1302732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5" name="弧形 74"/>
            <p:cNvSpPr/>
            <p:nvPr/>
          </p:nvSpPr>
          <p:spPr>
            <a:xfrm>
              <a:off x="6433969" y="1458513"/>
              <a:ext cx="1558788" cy="1558789"/>
            </a:xfrm>
            <a:prstGeom prst="arc">
              <a:avLst>
                <a:gd name="adj1" fmla="val 19426182"/>
                <a:gd name="adj2" fmla="val 20468345"/>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弧形 75"/>
            <p:cNvSpPr/>
            <p:nvPr/>
          </p:nvSpPr>
          <p:spPr>
            <a:xfrm flipV="1">
              <a:off x="6433969" y="1458513"/>
              <a:ext cx="1558788" cy="1558789"/>
            </a:xfrm>
            <a:prstGeom prst="arc">
              <a:avLst>
                <a:gd name="adj1" fmla="val 11859828"/>
                <a:gd name="adj2" fmla="val 20491921"/>
              </a:avLst>
            </a:prstGeom>
            <a:noFill/>
            <a:ln w="19050">
              <a:gradFill>
                <a:gsLst>
                  <a:gs pos="0">
                    <a:srgbClr val="FAF3C2"/>
                  </a:gs>
                  <a:gs pos="100000">
                    <a:srgbClr val="F4E576"/>
                  </a:gs>
                </a:gsLst>
                <a:lin ang="5400000" scaled="0"/>
              </a:gradFill>
            </a:ln>
          </p:spPr>
          <p:txBody>
            <a:bodyPr rtlCol="0" anchor="ctr"/>
            <a:lstStyle/>
            <a:p>
              <a:pPr algn="ctr"/>
              <a:endParaRPr lang="zh-CN" altLang="en-US">
                <a:solidFill>
                  <a:schemeClr val="tx1"/>
                </a:solidFill>
              </a:endParaRPr>
            </a:p>
          </p:txBody>
        </p:sp>
        <p:sp>
          <p:nvSpPr>
            <p:cNvPr id="77" name="弧形 76"/>
            <p:cNvSpPr/>
            <p:nvPr/>
          </p:nvSpPr>
          <p:spPr>
            <a:xfrm flipV="1">
              <a:off x="6433969" y="1458513"/>
              <a:ext cx="1558788" cy="1558789"/>
            </a:xfrm>
            <a:prstGeom prst="arc">
              <a:avLst>
                <a:gd name="adj1" fmla="val 11820153"/>
                <a:gd name="adj2" fmla="val 13027320"/>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8" name="弧形 77"/>
            <p:cNvSpPr/>
            <p:nvPr/>
          </p:nvSpPr>
          <p:spPr>
            <a:xfrm flipV="1">
              <a:off x="6433969" y="1458513"/>
              <a:ext cx="1558788" cy="1558789"/>
            </a:xfrm>
            <a:prstGeom prst="arc">
              <a:avLst>
                <a:gd name="adj1" fmla="val 19426182"/>
                <a:gd name="adj2" fmla="val 20468345"/>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aphicFrame>
        <p:nvGraphicFramePr>
          <p:cNvPr id="79" name="图表 78"/>
          <p:cNvGraphicFramePr/>
          <p:nvPr>
            <p:extLst>
              <p:ext uri="{D42A27DB-BD31-4B8C-83A1-F6EECF244321}">
                <p14:modId xmlns:p14="http://schemas.microsoft.com/office/powerpoint/2010/main" val="2650827942"/>
              </p:ext>
            </p:extLst>
          </p:nvPr>
        </p:nvGraphicFramePr>
        <p:xfrm>
          <a:off x="7468724" y="1605566"/>
          <a:ext cx="3565101" cy="2376734"/>
        </p:xfrm>
        <a:graphic>
          <a:graphicData uri="http://schemas.openxmlformats.org/drawingml/2006/chart">
            <c:chart xmlns:c="http://schemas.openxmlformats.org/drawingml/2006/chart" xmlns:r="http://schemas.openxmlformats.org/officeDocument/2006/relationships" r:id="rId5"/>
          </a:graphicData>
        </a:graphic>
      </p:graphicFrame>
      <p:sp>
        <p:nvSpPr>
          <p:cNvPr id="80" name="矩形 79"/>
          <p:cNvSpPr/>
          <p:nvPr/>
        </p:nvSpPr>
        <p:spPr>
          <a:xfrm>
            <a:off x="7815706" y="3936893"/>
            <a:ext cx="2871137" cy="369332"/>
          </a:xfrm>
          <a:prstGeom prst="rect">
            <a:avLst/>
          </a:prstGeom>
        </p:spPr>
        <p:txBody>
          <a:bodyPr wrap="square">
            <a:spAutoFit/>
          </a:bodyPr>
          <a:lstStyle/>
          <a:p>
            <a:pPr algn="ctr"/>
            <a:r>
              <a:rPr lang="zh-CN" altLang="en-US" b="1" dirty="0">
                <a:solidFill>
                  <a:srgbClr val="F8D16D"/>
                </a:solidFill>
                <a:latin typeface="造字工房悦黑体验版纤细体" pitchFamily="50" charset="-122"/>
                <a:ea typeface="造字工房悦黑体验版纤细体" pitchFamily="50" charset="-122"/>
              </a:rPr>
              <a:t>添加文本</a:t>
            </a:r>
          </a:p>
        </p:txBody>
      </p:sp>
      <p:sp>
        <p:nvSpPr>
          <p:cNvPr id="82" name="矩形 81"/>
          <p:cNvSpPr/>
          <p:nvPr/>
        </p:nvSpPr>
        <p:spPr>
          <a:xfrm>
            <a:off x="5869176" y="5227145"/>
            <a:ext cx="513282" cy="523220"/>
          </a:xfrm>
          <a:prstGeom prst="rect">
            <a:avLst/>
          </a:prstGeom>
        </p:spPr>
        <p:txBody>
          <a:bodyPr wrap="none">
            <a:spAutoFit/>
          </a:bodyPr>
          <a:lstStyle/>
          <a:p>
            <a:r>
              <a:rPr lang="en-US" altLang="zh-CN" sz="2800" dirty="0">
                <a:solidFill>
                  <a:srgbClr val="212E3F"/>
                </a:solidFill>
                <a:latin typeface="Impact" pitchFamily="34" charset="0"/>
                <a:ea typeface="微软雅黑" panose="020B0503020204020204" pitchFamily="34" charset="-122"/>
              </a:rPr>
              <a:t>01</a:t>
            </a:r>
            <a:endParaRPr lang="zh-CN" altLang="en-US" sz="2800" dirty="0">
              <a:solidFill>
                <a:srgbClr val="212E3F"/>
              </a:solidFill>
              <a:latin typeface="Impact" pitchFamily="34" charset="0"/>
              <a:ea typeface="微软雅黑" panose="020B0503020204020204" pitchFamily="34" charset="-122"/>
            </a:endParaRPr>
          </a:p>
        </p:txBody>
      </p:sp>
      <p:sp>
        <p:nvSpPr>
          <p:cNvPr id="83" name="矩形 82"/>
          <p:cNvSpPr/>
          <p:nvPr/>
        </p:nvSpPr>
        <p:spPr>
          <a:xfrm>
            <a:off x="6118364" y="3924742"/>
            <a:ext cx="556563" cy="523220"/>
          </a:xfrm>
          <a:prstGeom prst="rect">
            <a:avLst/>
          </a:prstGeom>
        </p:spPr>
        <p:txBody>
          <a:bodyPr wrap="none">
            <a:spAutoFit/>
          </a:bodyPr>
          <a:lstStyle/>
          <a:p>
            <a:r>
              <a:rPr lang="en-US" altLang="zh-CN" sz="2800" dirty="0">
                <a:solidFill>
                  <a:srgbClr val="212E3F"/>
                </a:solidFill>
                <a:latin typeface="Impact" pitchFamily="34" charset="0"/>
                <a:ea typeface="微软雅黑" panose="020B0503020204020204" pitchFamily="34" charset="-122"/>
              </a:rPr>
              <a:t>02</a:t>
            </a:r>
            <a:endParaRPr lang="zh-CN" altLang="en-US" sz="2800" dirty="0">
              <a:solidFill>
                <a:srgbClr val="212E3F"/>
              </a:solidFill>
              <a:latin typeface="Impact" pitchFamily="34" charset="0"/>
              <a:ea typeface="微软雅黑" panose="020B0503020204020204" pitchFamily="34" charset="-122"/>
            </a:endParaRPr>
          </a:p>
        </p:txBody>
      </p:sp>
      <p:grpSp>
        <p:nvGrpSpPr>
          <p:cNvPr id="84" name="Group 4"/>
          <p:cNvGrpSpPr>
            <a:grpSpLocks noChangeAspect="1"/>
          </p:cNvGrpSpPr>
          <p:nvPr/>
        </p:nvGrpSpPr>
        <p:grpSpPr bwMode="auto">
          <a:xfrm>
            <a:off x="4214264" y="678491"/>
            <a:ext cx="3508761" cy="960570"/>
            <a:chOff x="1958" y="2119"/>
            <a:chExt cx="3861" cy="1057"/>
          </a:xfrm>
          <a:solidFill>
            <a:srgbClr val="F8D16D"/>
          </a:solidFill>
        </p:grpSpPr>
        <p:sp>
          <p:nvSpPr>
            <p:cNvPr id="85"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3" name="文本框 92"/>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83659706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p:nvSpPr>
          <p:cNvPr id="49" name="对角圆角矩形 48"/>
          <p:cNvSpPr/>
          <p:nvPr/>
        </p:nvSpPr>
        <p:spPr>
          <a:xfrm rot="5400000">
            <a:off x="1377921" y="2712753"/>
            <a:ext cx="3180312" cy="1918844"/>
          </a:xfrm>
          <a:prstGeom prst="round2DiagRect">
            <a:avLst>
              <a:gd name="adj1" fmla="val 22105"/>
              <a:gd name="adj2" fmla="val 0"/>
            </a:avLst>
          </a:prstGeom>
          <a:noFill/>
          <a:ln w="15875">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对角圆角矩形 49"/>
          <p:cNvSpPr/>
          <p:nvPr/>
        </p:nvSpPr>
        <p:spPr>
          <a:xfrm rot="5400000">
            <a:off x="4512672" y="2712753"/>
            <a:ext cx="3180312" cy="1918844"/>
          </a:xfrm>
          <a:prstGeom prst="round2DiagRect">
            <a:avLst>
              <a:gd name="adj1" fmla="val 22105"/>
              <a:gd name="adj2" fmla="val 0"/>
            </a:avLst>
          </a:prstGeom>
          <a:noFill/>
          <a:ln w="15875">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对角圆角矩形 51"/>
          <p:cNvSpPr/>
          <p:nvPr/>
        </p:nvSpPr>
        <p:spPr>
          <a:xfrm rot="5400000">
            <a:off x="7695270" y="2712753"/>
            <a:ext cx="3180312" cy="1918844"/>
          </a:xfrm>
          <a:prstGeom prst="round2DiagRect">
            <a:avLst>
              <a:gd name="adj1" fmla="val 22105"/>
              <a:gd name="adj2" fmla="val 0"/>
            </a:avLst>
          </a:prstGeom>
          <a:noFill/>
          <a:ln w="15875">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155087" y="2363915"/>
            <a:ext cx="1625979" cy="554647"/>
            <a:chOff x="1873440" y="1872194"/>
            <a:chExt cx="1749680" cy="596843"/>
          </a:xfrm>
          <a:effectLst/>
        </p:grpSpPr>
        <p:pic>
          <p:nvPicPr>
            <p:cNvPr id="59" name="图片 58"/>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60" name="图片 59"/>
            <p:cNvPicPr>
              <a:picLocks noChangeAspect="1"/>
            </p:cNvPicPr>
            <p:nvPr/>
          </p:nvPicPr>
          <p:blipFill rotWithShape="1">
            <a:blip r:embed="rId5">
              <a:extLst>
                <a:ext uri="{BEBA8EAE-BF5A-486C-A8C5-ECC9F3942E4B}">
                  <a14:imgProps xmlns:a14="http://schemas.microsoft.com/office/drawing/2010/main">
                    <a14:imgLayer r:embed="rId4">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4" name="Group 4"/>
          <p:cNvGrpSpPr>
            <a:grpSpLocks noChangeAspect="1"/>
          </p:cNvGrpSpPr>
          <p:nvPr/>
        </p:nvGrpSpPr>
        <p:grpSpPr bwMode="auto">
          <a:xfrm>
            <a:off x="2155087" y="4578980"/>
            <a:ext cx="1674752" cy="630335"/>
            <a:chOff x="2785" y="1765"/>
            <a:chExt cx="2091" cy="787"/>
          </a:xfrm>
          <a:solidFill>
            <a:srgbClr val="F8D16D"/>
          </a:solidFill>
        </p:grpSpPr>
        <p:sp>
          <p:nvSpPr>
            <p:cNvPr id="6" name="Freeform 5"/>
            <p:cNvSpPr>
              <a:spLocks/>
            </p:cNvSpPr>
            <p:nvPr/>
          </p:nvSpPr>
          <p:spPr bwMode="auto">
            <a:xfrm>
              <a:off x="4186" y="1930"/>
              <a:ext cx="57" cy="33"/>
            </a:xfrm>
            <a:custGeom>
              <a:avLst/>
              <a:gdLst>
                <a:gd name="T0" fmla="*/ 23 w 24"/>
                <a:gd name="T1" fmla="*/ 5 h 14"/>
                <a:gd name="T2" fmla="*/ 23 w 24"/>
                <a:gd name="T3" fmla="*/ 3 h 14"/>
                <a:gd name="T4" fmla="*/ 11 w 24"/>
                <a:gd name="T5" fmla="*/ 8 h 14"/>
                <a:gd name="T6" fmla="*/ 1 w 24"/>
                <a:gd name="T7" fmla="*/ 9 h 14"/>
                <a:gd name="T8" fmla="*/ 12 w 24"/>
                <a:gd name="T9" fmla="*/ 13 h 14"/>
                <a:gd name="T10" fmla="*/ 23 w 24"/>
                <a:gd name="T11" fmla="*/ 5 h 14"/>
              </a:gdLst>
              <a:ahLst/>
              <a:cxnLst>
                <a:cxn ang="0">
                  <a:pos x="T0" y="T1"/>
                </a:cxn>
                <a:cxn ang="0">
                  <a:pos x="T2" y="T3"/>
                </a:cxn>
                <a:cxn ang="0">
                  <a:pos x="T4" y="T5"/>
                </a:cxn>
                <a:cxn ang="0">
                  <a:pos x="T6" y="T7"/>
                </a:cxn>
                <a:cxn ang="0">
                  <a:pos x="T8" y="T9"/>
                </a:cxn>
                <a:cxn ang="0">
                  <a:pos x="T10" y="T11"/>
                </a:cxn>
              </a:cxnLst>
              <a:rect l="0" t="0" r="r" b="b"/>
              <a:pathLst>
                <a:path w="24" h="14">
                  <a:moveTo>
                    <a:pt x="23" y="5"/>
                  </a:moveTo>
                  <a:cubicBezTo>
                    <a:pt x="24" y="3"/>
                    <a:pt x="24" y="0"/>
                    <a:pt x="23" y="3"/>
                  </a:cubicBezTo>
                  <a:cubicBezTo>
                    <a:pt x="21" y="5"/>
                    <a:pt x="16" y="8"/>
                    <a:pt x="11" y="8"/>
                  </a:cubicBezTo>
                  <a:cubicBezTo>
                    <a:pt x="9" y="7"/>
                    <a:pt x="1" y="5"/>
                    <a:pt x="1" y="9"/>
                  </a:cubicBezTo>
                  <a:cubicBezTo>
                    <a:pt x="0" y="14"/>
                    <a:pt x="9" y="14"/>
                    <a:pt x="12" y="13"/>
                  </a:cubicBezTo>
                  <a:cubicBezTo>
                    <a:pt x="16" y="11"/>
                    <a:pt x="21" y="9"/>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4347" y="2168"/>
              <a:ext cx="90" cy="96"/>
            </a:xfrm>
            <a:custGeom>
              <a:avLst/>
              <a:gdLst>
                <a:gd name="T0" fmla="*/ 34 w 38"/>
                <a:gd name="T1" fmla="*/ 0 h 40"/>
                <a:gd name="T2" fmla="*/ 2 w 38"/>
                <a:gd name="T3" fmla="*/ 26 h 40"/>
                <a:gd name="T4" fmla="*/ 0 w 38"/>
                <a:gd name="T5" fmla="*/ 39 h 40"/>
                <a:gd name="T6" fmla="*/ 2 w 38"/>
                <a:gd name="T7" fmla="*/ 39 h 40"/>
                <a:gd name="T8" fmla="*/ 12 w 38"/>
                <a:gd name="T9" fmla="*/ 36 h 40"/>
                <a:gd name="T10" fmla="*/ 38 w 38"/>
                <a:gd name="T11" fmla="*/ 3 h 40"/>
                <a:gd name="T12" fmla="*/ 34 w 3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8" h="40">
                  <a:moveTo>
                    <a:pt x="34" y="0"/>
                  </a:moveTo>
                  <a:cubicBezTo>
                    <a:pt x="13" y="6"/>
                    <a:pt x="3" y="15"/>
                    <a:pt x="2" y="26"/>
                  </a:cubicBezTo>
                  <a:cubicBezTo>
                    <a:pt x="2" y="30"/>
                    <a:pt x="2" y="35"/>
                    <a:pt x="0" y="39"/>
                  </a:cubicBezTo>
                  <a:cubicBezTo>
                    <a:pt x="0" y="39"/>
                    <a:pt x="1" y="40"/>
                    <a:pt x="2" y="39"/>
                  </a:cubicBezTo>
                  <a:cubicBezTo>
                    <a:pt x="5" y="38"/>
                    <a:pt x="9" y="37"/>
                    <a:pt x="12" y="36"/>
                  </a:cubicBezTo>
                  <a:cubicBezTo>
                    <a:pt x="23" y="33"/>
                    <a:pt x="33" y="27"/>
                    <a:pt x="38" y="3"/>
                  </a:cubicBezTo>
                  <a:cubicBezTo>
                    <a:pt x="32" y="16"/>
                    <a:pt x="18" y="1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4186" y="1815"/>
              <a:ext cx="287" cy="358"/>
            </a:xfrm>
            <a:custGeom>
              <a:avLst/>
              <a:gdLst>
                <a:gd name="T0" fmla="*/ 111 w 121"/>
                <a:gd name="T1" fmla="*/ 72 h 150"/>
                <a:gd name="T2" fmla="*/ 102 w 121"/>
                <a:gd name="T3" fmla="*/ 58 h 150"/>
                <a:gd name="T4" fmla="*/ 38 w 121"/>
                <a:gd name="T5" fmla="*/ 25 h 150"/>
                <a:gd name="T6" fmla="*/ 12 w 121"/>
                <a:gd name="T7" fmla="*/ 26 h 150"/>
                <a:gd name="T8" fmla="*/ 4 w 121"/>
                <a:gd name="T9" fmla="*/ 14 h 150"/>
                <a:gd name="T10" fmla="*/ 15 w 121"/>
                <a:gd name="T11" fmla="*/ 7 h 150"/>
                <a:gd name="T12" fmla="*/ 15 w 121"/>
                <a:gd name="T13" fmla="*/ 1 h 150"/>
                <a:gd name="T14" fmla="*/ 7 w 121"/>
                <a:gd name="T15" fmla="*/ 2 h 150"/>
                <a:gd name="T16" fmla="*/ 2 w 121"/>
                <a:gd name="T17" fmla="*/ 21 h 150"/>
                <a:gd name="T18" fmla="*/ 31 w 121"/>
                <a:gd name="T19" fmla="*/ 44 h 150"/>
                <a:gd name="T20" fmla="*/ 39 w 121"/>
                <a:gd name="T21" fmla="*/ 46 h 150"/>
                <a:gd name="T22" fmla="*/ 17 w 121"/>
                <a:gd name="T23" fmla="*/ 77 h 150"/>
                <a:gd name="T24" fmla="*/ 58 w 121"/>
                <a:gd name="T25" fmla="*/ 118 h 150"/>
                <a:gd name="T26" fmla="*/ 66 w 121"/>
                <a:gd name="T27" fmla="*/ 112 h 150"/>
                <a:gd name="T28" fmla="*/ 61 w 121"/>
                <a:gd name="T29" fmla="*/ 104 h 150"/>
                <a:gd name="T30" fmla="*/ 53 w 121"/>
                <a:gd name="T31" fmla="*/ 114 h 150"/>
                <a:gd name="T32" fmla="*/ 38 w 121"/>
                <a:gd name="T33" fmla="*/ 112 h 150"/>
                <a:gd name="T34" fmla="*/ 30 w 121"/>
                <a:gd name="T35" fmla="*/ 103 h 150"/>
                <a:gd name="T36" fmla="*/ 25 w 121"/>
                <a:gd name="T37" fmla="*/ 76 h 150"/>
                <a:gd name="T38" fmla="*/ 44 w 121"/>
                <a:gd name="T39" fmla="*/ 49 h 150"/>
                <a:gd name="T40" fmla="*/ 95 w 121"/>
                <a:gd name="T41" fmla="*/ 57 h 150"/>
                <a:gd name="T42" fmla="*/ 61 w 121"/>
                <a:gd name="T43" fmla="*/ 57 h 150"/>
                <a:gd name="T44" fmla="*/ 58 w 121"/>
                <a:gd name="T45" fmla="*/ 66 h 150"/>
                <a:gd name="T46" fmla="*/ 68 w 121"/>
                <a:gd name="T47" fmla="*/ 63 h 150"/>
                <a:gd name="T48" fmla="*/ 89 w 121"/>
                <a:gd name="T49" fmla="*/ 58 h 150"/>
                <a:gd name="T50" fmla="*/ 105 w 121"/>
                <a:gd name="T51" fmla="*/ 71 h 150"/>
                <a:gd name="T52" fmla="*/ 114 w 121"/>
                <a:gd name="T53" fmla="*/ 109 h 150"/>
                <a:gd name="T54" fmla="*/ 104 w 121"/>
                <a:gd name="T55" fmla="*/ 148 h 150"/>
                <a:gd name="T56" fmla="*/ 105 w 121"/>
                <a:gd name="T57" fmla="*/ 148 h 150"/>
                <a:gd name="T58" fmla="*/ 112 w 121"/>
                <a:gd name="T59" fmla="*/ 136 h 150"/>
                <a:gd name="T60" fmla="*/ 111 w 121"/>
                <a:gd name="T61" fmla="*/ 7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1" h="150">
                  <a:moveTo>
                    <a:pt x="111" y="72"/>
                  </a:moveTo>
                  <a:cubicBezTo>
                    <a:pt x="109" y="67"/>
                    <a:pt x="106" y="62"/>
                    <a:pt x="102" y="58"/>
                  </a:cubicBezTo>
                  <a:cubicBezTo>
                    <a:pt x="93" y="47"/>
                    <a:pt x="71" y="24"/>
                    <a:pt x="38" y="25"/>
                  </a:cubicBezTo>
                  <a:cubicBezTo>
                    <a:pt x="30" y="25"/>
                    <a:pt x="19" y="30"/>
                    <a:pt x="12" y="26"/>
                  </a:cubicBezTo>
                  <a:cubicBezTo>
                    <a:pt x="8" y="24"/>
                    <a:pt x="4" y="19"/>
                    <a:pt x="4" y="14"/>
                  </a:cubicBezTo>
                  <a:cubicBezTo>
                    <a:pt x="5" y="7"/>
                    <a:pt x="11" y="11"/>
                    <a:pt x="15" y="7"/>
                  </a:cubicBezTo>
                  <a:cubicBezTo>
                    <a:pt x="16" y="5"/>
                    <a:pt x="16" y="2"/>
                    <a:pt x="15" y="1"/>
                  </a:cubicBezTo>
                  <a:cubicBezTo>
                    <a:pt x="12" y="0"/>
                    <a:pt x="9" y="1"/>
                    <a:pt x="7" y="2"/>
                  </a:cubicBezTo>
                  <a:cubicBezTo>
                    <a:pt x="0" y="8"/>
                    <a:pt x="0" y="14"/>
                    <a:pt x="2" y="21"/>
                  </a:cubicBezTo>
                  <a:cubicBezTo>
                    <a:pt x="6" y="34"/>
                    <a:pt x="19" y="40"/>
                    <a:pt x="31" y="44"/>
                  </a:cubicBezTo>
                  <a:cubicBezTo>
                    <a:pt x="34" y="45"/>
                    <a:pt x="36" y="45"/>
                    <a:pt x="39" y="46"/>
                  </a:cubicBezTo>
                  <a:cubicBezTo>
                    <a:pt x="27" y="51"/>
                    <a:pt x="18" y="63"/>
                    <a:pt x="17" y="77"/>
                  </a:cubicBezTo>
                  <a:cubicBezTo>
                    <a:pt x="14" y="99"/>
                    <a:pt x="32" y="124"/>
                    <a:pt x="58" y="118"/>
                  </a:cubicBezTo>
                  <a:cubicBezTo>
                    <a:pt x="61" y="117"/>
                    <a:pt x="65" y="116"/>
                    <a:pt x="66" y="112"/>
                  </a:cubicBezTo>
                  <a:cubicBezTo>
                    <a:pt x="68" y="109"/>
                    <a:pt x="65" y="104"/>
                    <a:pt x="61" y="104"/>
                  </a:cubicBezTo>
                  <a:cubicBezTo>
                    <a:pt x="55" y="104"/>
                    <a:pt x="57" y="112"/>
                    <a:pt x="53" y="114"/>
                  </a:cubicBezTo>
                  <a:cubicBezTo>
                    <a:pt x="48" y="116"/>
                    <a:pt x="43" y="114"/>
                    <a:pt x="38" y="112"/>
                  </a:cubicBezTo>
                  <a:cubicBezTo>
                    <a:pt x="35" y="109"/>
                    <a:pt x="32" y="107"/>
                    <a:pt x="30" y="103"/>
                  </a:cubicBezTo>
                  <a:cubicBezTo>
                    <a:pt x="25" y="95"/>
                    <a:pt x="23" y="85"/>
                    <a:pt x="25" y="76"/>
                  </a:cubicBezTo>
                  <a:cubicBezTo>
                    <a:pt x="26" y="67"/>
                    <a:pt x="32" y="54"/>
                    <a:pt x="44" y="49"/>
                  </a:cubicBezTo>
                  <a:cubicBezTo>
                    <a:pt x="57" y="43"/>
                    <a:pt x="79" y="43"/>
                    <a:pt x="95" y="57"/>
                  </a:cubicBezTo>
                  <a:cubicBezTo>
                    <a:pt x="82" y="51"/>
                    <a:pt x="71" y="53"/>
                    <a:pt x="61" y="57"/>
                  </a:cubicBezTo>
                  <a:cubicBezTo>
                    <a:pt x="57" y="58"/>
                    <a:pt x="54" y="63"/>
                    <a:pt x="58" y="66"/>
                  </a:cubicBezTo>
                  <a:cubicBezTo>
                    <a:pt x="61" y="68"/>
                    <a:pt x="65" y="65"/>
                    <a:pt x="68" y="63"/>
                  </a:cubicBezTo>
                  <a:cubicBezTo>
                    <a:pt x="74" y="58"/>
                    <a:pt x="82" y="57"/>
                    <a:pt x="89" y="58"/>
                  </a:cubicBezTo>
                  <a:cubicBezTo>
                    <a:pt x="95" y="58"/>
                    <a:pt x="101" y="64"/>
                    <a:pt x="105" y="71"/>
                  </a:cubicBezTo>
                  <a:cubicBezTo>
                    <a:pt x="111" y="83"/>
                    <a:pt x="115" y="99"/>
                    <a:pt x="114" y="109"/>
                  </a:cubicBezTo>
                  <a:cubicBezTo>
                    <a:pt x="114" y="121"/>
                    <a:pt x="112" y="133"/>
                    <a:pt x="104" y="148"/>
                  </a:cubicBezTo>
                  <a:cubicBezTo>
                    <a:pt x="103" y="150"/>
                    <a:pt x="104" y="150"/>
                    <a:pt x="105" y="148"/>
                  </a:cubicBezTo>
                  <a:cubicBezTo>
                    <a:pt x="108" y="144"/>
                    <a:pt x="111" y="138"/>
                    <a:pt x="112" y="136"/>
                  </a:cubicBezTo>
                  <a:cubicBezTo>
                    <a:pt x="121" y="116"/>
                    <a:pt x="120" y="92"/>
                    <a:pt x="11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4402" y="1873"/>
              <a:ext cx="407" cy="679"/>
            </a:xfrm>
            <a:custGeom>
              <a:avLst/>
              <a:gdLst>
                <a:gd name="T0" fmla="*/ 170 w 172"/>
                <a:gd name="T1" fmla="*/ 210 h 285"/>
                <a:gd name="T2" fmla="*/ 156 w 172"/>
                <a:gd name="T3" fmla="*/ 203 h 285"/>
                <a:gd name="T4" fmla="*/ 140 w 172"/>
                <a:gd name="T5" fmla="*/ 200 h 285"/>
                <a:gd name="T6" fmla="*/ 136 w 172"/>
                <a:gd name="T7" fmla="*/ 185 h 285"/>
                <a:gd name="T8" fmla="*/ 134 w 172"/>
                <a:gd name="T9" fmla="*/ 147 h 285"/>
                <a:gd name="T10" fmla="*/ 86 w 172"/>
                <a:gd name="T11" fmla="*/ 90 h 285"/>
                <a:gd name="T12" fmla="*/ 71 w 172"/>
                <a:gd name="T13" fmla="*/ 81 h 285"/>
                <a:gd name="T14" fmla="*/ 15 w 172"/>
                <a:gd name="T15" fmla="*/ 32 h 285"/>
                <a:gd name="T16" fmla="*/ 19 w 172"/>
                <a:gd name="T17" fmla="*/ 0 h 285"/>
                <a:gd name="T18" fmla="*/ 16 w 172"/>
                <a:gd name="T19" fmla="*/ 51 h 285"/>
                <a:gd name="T20" fmla="*/ 63 w 172"/>
                <a:gd name="T21" fmla="*/ 89 h 285"/>
                <a:gd name="T22" fmla="*/ 77 w 172"/>
                <a:gd name="T23" fmla="*/ 97 h 285"/>
                <a:gd name="T24" fmla="*/ 129 w 172"/>
                <a:gd name="T25" fmla="*/ 177 h 285"/>
                <a:gd name="T26" fmla="*/ 111 w 172"/>
                <a:gd name="T27" fmla="*/ 220 h 285"/>
                <a:gd name="T28" fmla="*/ 121 w 172"/>
                <a:gd name="T29" fmla="*/ 184 h 285"/>
                <a:gd name="T30" fmla="*/ 121 w 172"/>
                <a:gd name="T31" fmla="*/ 167 h 285"/>
                <a:gd name="T32" fmla="*/ 117 w 172"/>
                <a:gd name="T33" fmla="*/ 152 h 285"/>
                <a:gd name="T34" fmla="*/ 65 w 172"/>
                <a:gd name="T35" fmla="*/ 98 h 285"/>
                <a:gd name="T36" fmla="*/ 64 w 172"/>
                <a:gd name="T37" fmla="*/ 137 h 285"/>
                <a:gd name="T38" fmla="*/ 82 w 172"/>
                <a:gd name="T39" fmla="*/ 143 h 285"/>
                <a:gd name="T40" fmla="*/ 73 w 172"/>
                <a:gd name="T41" fmla="*/ 134 h 285"/>
                <a:gd name="T42" fmla="*/ 66 w 172"/>
                <a:gd name="T43" fmla="*/ 102 h 285"/>
                <a:gd name="T44" fmla="*/ 103 w 172"/>
                <a:gd name="T45" fmla="*/ 135 h 285"/>
                <a:gd name="T46" fmla="*/ 116 w 172"/>
                <a:gd name="T47" fmla="*/ 172 h 285"/>
                <a:gd name="T48" fmla="*/ 110 w 172"/>
                <a:gd name="T49" fmla="*/ 192 h 285"/>
                <a:gd name="T50" fmla="*/ 90 w 172"/>
                <a:gd name="T51" fmla="*/ 199 h 285"/>
                <a:gd name="T52" fmla="*/ 80 w 172"/>
                <a:gd name="T53" fmla="*/ 202 h 285"/>
                <a:gd name="T54" fmla="*/ 87 w 172"/>
                <a:gd name="T55" fmla="*/ 208 h 285"/>
                <a:gd name="T56" fmla="*/ 116 w 172"/>
                <a:gd name="T57" fmla="*/ 189 h 285"/>
                <a:gd name="T58" fmla="*/ 86 w 172"/>
                <a:gd name="T59" fmla="*/ 222 h 285"/>
                <a:gd name="T60" fmla="*/ 63 w 172"/>
                <a:gd name="T61" fmla="*/ 222 h 285"/>
                <a:gd name="T62" fmla="*/ 41 w 172"/>
                <a:gd name="T63" fmla="*/ 203 h 285"/>
                <a:gd name="T64" fmla="*/ 38 w 172"/>
                <a:gd name="T65" fmla="*/ 183 h 285"/>
                <a:gd name="T66" fmla="*/ 49 w 172"/>
                <a:gd name="T67" fmla="*/ 165 h 285"/>
                <a:gd name="T68" fmla="*/ 61 w 172"/>
                <a:gd name="T69" fmla="*/ 169 h 285"/>
                <a:gd name="T70" fmla="*/ 61 w 172"/>
                <a:gd name="T71" fmla="*/ 159 h 285"/>
                <a:gd name="T72" fmla="*/ 50 w 172"/>
                <a:gd name="T73" fmla="*/ 159 h 285"/>
                <a:gd name="T74" fmla="*/ 32 w 172"/>
                <a:gd name="T75" fmla="*/ 177 h 285"/>
                <a:gd name="T76" fmla="*/ 34 w 172"/>
                <a:gd name="T77" fmla="*/ 206 h 285"/>
                <a:gd name="T78" fmla="*/ 77 w 172"/>
                <a:gd name="T79" fmla="*/ 228 h 285"/>
                <a:gd name="T80" fmla="*/ 70 w 172"/>
                <a:gd name="T81" fmla="*/ 235 h 285"/>
                <a:gd name="T82" fmla="*/ 58 w 172"/>
                <a:gd name="T83" fmla="*/ 271 h 285"/>
                <a:gd name="T84" fmla="*/ 73 w 172"/>
                <a:gd name="T85" fmla="*/ 284 h 285"/>
                <a:gd name="T86" fmla="*/ 79 w 172"/>
                <a:gd name="T87" fmla="*/ 280 h 285"/>
                <a:gd name="T88" fmla="*/ 76 w 172"/>
                <a:gd name="T89" fmla="*/ 275 h 285"/>
                <a:gd name="T90" fmla="*/ 64 w 172"/>
                <a:gd name="T91" fmla="*/ 275 h 285"/>
                <a:gd name="T92" fmla="*/ 63 w 172"/>
                <a:gd name="T93" fmla="*/ 260 h 285"/>
                <a:gd name="T94" fmla="*/ 86 w 172"/>
                <a:gd name="T95" fmla="*/ 247 h 285"/>
                <a:gd name="T96" fmla="*/ 110 w 172"/>
                <a:gd name="T97" fmla="*/ 223 h 285"/>
                <a:gd name="T98" fmla="*/ 133 w 172"/>
                <a:gd name="T99" fmla="*/ 193 h 285"/>
                <a:gd name="T100" fmla="*/ 135 w 172"/>
                <a:gd name="T101" fmla="*/ 199 h 285"/>
                <a:gd name="T102" fmla="*/ 163 w 172"/>
                <a:gd name="T103" fmla="*/ 214 h 285"/>
                <a:gd name="T104" fmla="*/ 171 w 172"/>
                <a:gd name="T105" fmla="*/ 212 h 285"/>
                <a:gd name="T106" fmla="*/ 170 w 172"/>
                <a:gd name="T107" fmla="*/ 21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285">
                  <a:moveTo>
                    <a:pt x="170" y="210"/>
                  </a:moveTo>
                  <a:cubicBezTo>
                    <a:pt x="166" y="206"/>
                    <a:pt x="162" y="202"/>
                    <a:pt x="156" y="203"/>
                  </a:cubicBezTo>
                  <a:cubicBezTo>
                    <a:pt x="149" y="203"/>
                    <a:pt x="145" y="205"/>
                    <a:pt x="140" y="200"/>
                  </a:cubicBezTo>
                  <a:cubicBezTo>
                    <a:pt x="136" y="196"/>
                    <a:pt x="135" y="190"/>
                    <a:pt x="136" y="185"/>
                  </a:cubicBezTo>
                  <a:cubicBezTo>
                    <a:pt x="139" y="171"/>
                    <a:pt x="138" y="158"/>
                    <a:pt x="134" y="147"/>
                  </a:cubicBezTo>
                  <a:cubicBezTo>
                    <a:pt x="126" y="122"/>
                    <a:pt x="108" y="104"/>
                    <a:pt x="86" y="90"/>
                  </a:cubicBezTo>
                  <a:cubicBezTo>
                    <a:pt x="81" y="87"/>
                    <a:pt x="76" y="84"/>
                    <a:pt x="71" y="81"/>
                  </a:cubicBezTo>
                  <a:cubicBezTo>
                    <a:pt x="49" y="68"/>
                    <a:pt x="21" y="55"/>
                    <a:pt x="15" y="32"/>
                  </a:cubicBezTo>
                  <a:cubicBezTo>
                    <a:pt x="12" y="22"/>
                    <a:pt x="12" y="13"/>
                    <a:pt x="19" y="0"/>
                  </a:cubicBezTo>
                  <a:cubicBezTo>
                    <a:pt x="0" y="21"/>
                    <a:pt x="13" y="45"/>
                    <a:pt x="16" y="51"/>
                  </a:cubicBezTo>
                  <a:cubicBezTo>
                    <a:pt x="27" y="68"/>
                    <a:pt x="45" y="78"/>
                    <a:pt x="63" y="89"/>
                  </a:cubicBezTo>
                  <a:cubicBezTo>
                    <a:pt x="67" y="92"/>
                    <a:pt x="72" y="95"/>
                    <a:pt x="77" y="97"/>
                  </a:cubicBezTo>
                  <a:cubicBezTo>
                    <a:pt x="102" y="113"/>
                    <a:pt x="130" y="142"/>
                    <a:pt x="129" y="177"/>
                  </a:cubicBezTo>
                  <a:cubicBezTo>
                    <a:pt x="128" y="190"/>
                    <a:pt x="124" y="206"/>
                    <a:pt x="111" y="220"/>
                  </a:cubicBezTo>
                  <a:cubicBezTo>
                    <a:pt x="118" y="206"/>
                    <a:pt x="120" y="192"/>
                    <a:pt x="121" y="184"/>
                  </a:cubicBezTo>
                  <a:cubicBezTo>
                    <a:pt x="122" y="179"/>
                    <a:pt x="122" y="173"/>
                    <a:pt x="121" y="167"/>
                  </a:cubicBezTo>
                  <a:cubicBezTo>
                    <a:pt x="120" y="162"/>
                    <a:pt x="118" y="157"/>
                    <a:pt x="117" y="152"/>
                  </a:cubicBezTo>
                  <a:cubicBezTo>
                    <a:pt x="110" y="134"/>
                    <a:pt x="93" y="113"/>
                    <a:pt x="65" y="98"/>
                  </a:cubicBezTo>
                  <a:cubicBezTo>
                    <a:pt x="58" y="110"/>
                    <a:pt x="56" y="123"/>
                    <a:pt x="64" y="137"/>
                  </a:cubicBezTo>
                  <a:cubicBezTo>
                    <a:pt x="68" y="143"/>
                    <a:pt x="78" y="150"/>
                    <a:pt x="82" y="143"/>
                  </a:cubicBezTo>
                  <a:cubicBezTo>
                    <a:pt x="84" y="139"/>
                    <a:pt x="77" y="136"/>
                    <a:pt x="73" y="134"/>
                  </a:cubicBezTo>
                  <a:cubicBezTo>
                    <a:pt x="68" y="131"/>
                    <a:pt x="57" y="116"/>
                    <a:pt x="66" y="102"/>
                  </a:cubicBezTo>
                  <a:cubicBezTo>
                    <a:pt x="91" y="116"/>
                    <a:pt x="99" y="129"/>
                    <a:pt x="103" y="135"/>
                  </a:cubicBezTo>
                  <a:cubicBezTo>
                    <a:pt x="109" y="143"/>
                    <a:pt x="115" y="158"/>
                    <a:pt x="116" y="172"/>
                  </a:cubicBezTo>
                  <a:cubicBezTo>
                    <a:pt x="117" y="180"/>
                    <a:pt x="115" y="188"/>
                    <a:pt x="110" y="192"/>
                  </a:cubicBezTo>
                  <a:cubicBezTo>
                    <a:pt x="104" y="196"/>
                    <a:pt x="97" y="199"/>
                    <a:pt x="90" y="199"/>
                  </a:cubicBezTo>
                  <a:cubicBezTo>
                    <a:pt x="87" y="199"/>
                    <a:pt x="81" y="198"/>
                    <a:pt x="80" y="202"/>
                  </a:cubicBezTo>
                  <a:cubicBezTo>
                    <a:pt x="78" y="207"/>
                    <a:pt x="83" y="209"/>
                    <a:pt x="87" y="208"/>
                  </a:cubicBezTo>
                  <a:cubicBezTo>
                    <a:pt x="98" y="206"/>
                    <a:pt x="108" y="202"/>
                    <a:pt x="116" y="189"/>
                  </a:cubicBezTo>
                  <a:cubicBezTo>
                    <a:pt x="110" y="208"/>
                    <a:pt x="93" y="219"/>
                    <a:pt x="86" y="222"/>
                  </a:cubicBezTo>
                  <a:cubicBezTo>
                    <a:pt x="76" y="225"/>
                    <a:pt x="68" y="223"/>
                    <a:pt x="63" y="222"/>
                  </a:cubicBezTo>
                  <a:cubicBezTo>
                    <a:pt x="54" y="219"/>
                    <a:pt x="45" y="212"/>
                    <a:pt x="41" y="203"/>
                  </a:cubicBezTo>
                  <a:cubicBezTo>
                    <a:pt x="38" y="197"/>
                    <a:pt x="37" y="190"/>
                    <a:pt x="38" y="183"/>
                  </a:cubicBezTo>
                  <a:cubicBezTo>
                    <a:pt x="39" y="175"/>
                    <a:pt x="43" y="169"/>
                    <a:pt x="49" y="165"/>
                  </a:cubicBezTo>
                  <a:cubicBezTo>
                    <a:pt x="54" y="165"/>
                    <a:pt x="57" y="172"/>
                    <a:pt x="61" y="169"/>
                  </a:cubicBezTo>
                  <a:cubicBezTo>
                    <a:pt x="64" y="166"/>
                    <a:pt x="64" y="161"/>
                    <a:pt x="61" y="159"/>
                  </a:cubicBezTo>
                  <a:cubicBezTo>
                    <a:pt x="59" y="157"/>
                    <a:pt x="53" y="158"/>
                    <a:pt x="50" y="159"/>
                  </a:cubicBezTo>
                  <a:cubicBezTo>
                    <a:pt x="43" y="162"/>
                    <a:pt x="36" y="168"/>
                    <a:pt x="32" y="177"/>
                  </a:cubicBezTo>
                  <a:cubicBezTo>
                    <a:pt x="29" y="187"/>
                    <a:pt x="30" y="197"/>
                    <a:pt x="34" y="206"/>
                  </a:cubicBezTo>
                  <a:cubicBezTo>
                    <a:pt x="40" y="218"/>
                    <a:pt x="55" y="231"/>
                    <a:pt x="77" y="228"/>
                  </a:cubicBezTo>
                  <a:cubicBezTo>
                    <a:pt x="74" y="230"/>
                    <a:pt x="72" y="232"/>
                    <a:pt x="70" y="235"/>
                  </a:cubicBezTo>
                  <a:cubicBezTo>
                    <a:pt x="62" y="245"/>
                    <a:pt x="54" y="258"/>
                    <a:pt x="58" y="271"/>
                  </a:cubicBezTo>
                  <a:cubicBezTo>
                    <a:pt x="60" y="277"/>
                    <a:pt x="68" y="285"/>
                    <a:pt x="73" y="284"/>
                  </a:cubicBezTo>
                  <a:cubicBezTo>
                    <a:pt x="76" y="284"/>
                    <a:pt x="78" y="283"/>
                    <a:pt x="79" y="280"/>
                  </a:cubicBezTo>
                  <a:cubicBezTo>
                    <a:pt x="80" y="278"/>
                    <a:pt x="79" y="276"/>
                    <a:pt x="76" y="275"/>
                  </a:cubicBezTo>
                  <a:cubicBezTo>
                    <a:pt x="71" y="273"/>
                    <a:pt x="68" y="280"/>
                    <a:pt x="64" y="275"/>
                  </a:cubicBezTo>
                  <a:cubicBezTo>
                    <a:pt x="60" y="271"/>
                    <a:pt x="61" y="264"/>
                    <a:pt x="63" y="260"/>
                  </a:cubicBezTo>
                  <a:cubicBezTo>
                    <a:pt x="67" y="253"/>
                    <a:pt x="79" y="251"/>
                    <a:pt x="86" y="247"/>
                  </a:cubicBezTo>
                  <a:cubicBezTo>
                    <a:pt x="93" y="243"/>
                    <a:pt x="103" y="234"/>
                    <a:pt x="110" y="223"/>
                  </a:cubicBezTo>
                  <a:cubicBezTo>
                    <a:pt x="120" y="217"/>
                    <a:pt x="130" y="200"/>
                    <a:pt x="133" y="193"/>
                  </a:cubicBezTo>
                  <a:cubicBezTo>
                    <a:pt x="133" y="195"/>
                    <a:pt x="134" y="197"/>
                    <a:pt x="135" y="199"/>
                  </a:cubicBezTo>
                  <a:cubicBezTo>
                    <a:pt x="140" y="211"/>
                    <a:pt x="154" y="219"/>
                    <a:pt x="163" y="214"/>
                  </a:cubicBezTo>
                  <a:cubicBezTo>
                    <a:pt x="166" y="213"/>
                    <a:pt x="167" y="212"/>
                    <a:pt x="171" y="212"/>
                  </a:cubicBezTo>
                  <a:cubicBezTo>
                    <a:pt x="172" y="212"/>
                    <a:pt x="171" y="211"/>
                    <a:pt x="170"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4451" y="1765"/>
              <a:ext cx="425" cy="363"/>
            </a:xfrm>
            <a:custGeom>
              <a:avLst/>
              <a:gdLst>
                <a:gd name="T0" fmla="*/ 179 w 179"/>
                <a:gd name="T1" fmla="*/ 9 h 152"/>
                <a:gd name="T2" fmla="*/ 161 w 179"/>
                <a:gd name="T3" fmla="*/ 1 h 152"/>
                <a:gd name="T4" fmla="*/ 131 w 179"/>
                <a:gd name="T5" fmla="*/ 24 h 152"/>
                <a:gd name="T6" fmla="*/ 127 w 179"/>
                <a:gd name="T7" fmla="*/ 33 h 152"/>
                <a:gd name="T8" fmla="*/ 91 w 179"/>
                <a:gd name="T9" fmla="*/ 1 h 152"/>
                <a:gd name="T10" fmla="*/ 64 w 179"/>
                <a:gd name="T11" fmla="*/ 10 h 152"/>
                <a:gd name="T12" fmla="*/ 53 w 179"/>
                <a:gd name="T13" fmla="*/ 33 h 152"/>
                <a:gd name="T14" fmla="*/ 57 w 179"/>
                <a:gd name="T15" fmla="*/ 44 h 152"/>
                <a:gd name="T16" fmla="*/ 66 w 179"/>
                <a:gd name="T17" fmla="*/ 40 h 152"/>
                <a:gd name="T18" fmla="*/ 59 w 179"/>
                <a:gd name="T19" fmla="*/ 30 h 152"/>
                <a:gd name="T20" fmla="*/ 71 w 179"/>
                <a:gd name="T21" fmla="*/ 13 h 152"/>
                <a:gd name="T22" fmla="*/ 91 w 179"/>
                <a:gd name="T23" fmla="*/ 9 h 152"/>
                <a:gd name="T24" fmla="*/ 117 w 179"/>
                <a:gd name="T25" fmla="*/ 23 h 152"/>
                <a:gd name="T26" fmla="*/ 125 w 179"/>
                <a:gd name="T27" fmla="*/ 44 h 152"/>
                <a:gd name="T28" fmla="*/ 105 w 179"/>
                <a:gd name="T29" fmla="*/ 83 h 152"/>
                <a:gd name="T30" fmla="*/ 113 w 179"/>
                <a:gd name="T31" fmla="*/ 50 h 152"/>
                <a:gd name="T32" fmla="*/ 105 w 179"/>
                <a:gd name="T33" fmla="*/ 45 h 152"/>
                <a:gd name="T34" fmla="*/ 105 w 179"/>
                <a:gd name="T35" fmla="*/ 56 h 152"/>
                <a:gd name="T36" fmla="*/ 106 w 179"/>
                <a:gd name="T37" fmla="*/ 78 h 152"/>
                <a:gd name="T38" fmla="*/ 89 w 179"/>
                <a:gd name="T39" fmla="*/ 90 h 152"/>
                <a:gd name="T40" fmla="*/ 50 w 179"/>
                <a:gd name="T41" fmla="*/ 91 h 152"/>
                <a:gd name="T42" fmla="*/ 6 w 179"/>
                <a:gd name="T43" fmla="*/ 69 h 152"/>
                <a:gd name="T44" fmla="*/ 38 w 179"/>
                <a:gd name="T45" fmla="*/ 63 h 152"/>
                <a:gd name="T46" fmla="*/ 50 w 179"/>
                <a:gd name="T47" fmla="*/ 68 h 152"/>
                <a:gd name="T48" fmla="*/ 38 w 179"/>
                <a:gd name="T49" fmla="*/ 54 h 152"/>
                <a:gd name="T50" fmla="*/ 2 w 179"/>
                <a:gd name="T51" fmla="*/ 69 h 152"/>
                <a:gd name="T52" fmla="*/ 71 w 179"/>
                <a:gd name="T53" fmla="*/ 98 h 152"/>
                <a:gd name="T54" fmla="*/ 87 w 179"/>
                <a:gd name="T55" fmla="*/ 96 h 152"/>
                <a:gd name="T56" fmla="*/ 103 w 179"/>
                <a:gd name="T57" fmla="*/ 90 h 152"/>
                <a:gd name="T58" fmla="*/ 132 w 179"/>
                <a:gd name="T59" fmla="*/ 69 h 152"/>
                <a:gd name="T60" fmla="*/ 99 w 179"/>
                <a:gd name="T61" fmla="*/ 100 h 152"/>
                <a:gd name="T62" fmla="*/ 0 w 179"/>
                <a:gd name="T63" fmla="*/ 73 h 152"/>
                <a:gd name="T64" fmla="*/ 73 w 179"/>
                <a:gd name="T65" fmla="*/ 116 h 152"/>
                <a:gd name="T66" fmla="*/ 94 w 179"/>
                <a:gd name="T67" fmla="*/ 112 h 152"/>
                <a:gd name="T68" fmla="*/ 118 w 179"/>
                <a:gd name="T69" fmla="*/ 119 h 152"/>
                <a:gd name="T70" fmla="*/ 124 w 179"/>
                <a:gd name="T71" fmla="*/ 133 h 152"/>
                <a:gd name="T72" fmla="*/ 164 w 179"/>
                <a:gd name="T73" fmla="*/ 149 h 152"/>
                <a:gd name="T74" fmla="*/ 164 w 179"/>
                <a:gd name="T75" fmla="*/ 147 h 152"/>
                <a:gd name="T76" fmla="*/ 146 w 179"/>
                <a:gd name="T77" fmla="*/ 124 h 152"/>
                <a:gd name="T78" fmla="*/ 119 w 179"/>
                <a:gd name="T79" fmla="*/ 115 h 152"/>
                <a:gd name="T80" fmla="*/ 101 w 179"/>
                <a:gd name="T81" fmla="*/ 108 h 152"/>
                <a:gd name="T82" fmla="*/ 136 w 179"/>
                <a:gd name="T83" fmla="*/ 65 h 152"/>
                <a:gd name="T84" fmla="*/ 148 w 179"/>
                <a:gd name="T85" fmla="*/ 35 h 152"/>
                <a:gd name="T86" fmla="*/ 153 w 179"/>
                <a:gd name="T87" fmla="*/ 9 h 152"/>
                <a:gd name="T88" fmla="*/ 166 w 179"/>
                <a:gd name="T89" fmla="*/ 4 h 152"/>
                <a:gd name="T90" fmla="*/ 171 w 179"/>
                <a:gd name="T91" fmla="*/ 16 h 152"/>
                <a:gd name="T92" fmla="*/ 177 w 179"/>
                <a:gd name="T93" fmla="*/ 17 h 152"/>
                <a:gd name="T94" fmla="*/ 179 w 179"/>
                <a:gd name="T95" fmla="*/ 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52">
                  <a:moveTo>
                    <a:pt x="179" y="9"/>
                  </a:moveTo>
                  <a:cubicBezTo>
                    <a:pt x="177" y="4"/>
                    <a:pt x="168" y="0"/>
                    <a:pt x="161" y="1"/>
                  </a:cubicBezTo>
                  <a:cubicBezTo>
                    <a:pt x="147" y="1"/>
                    <a:pt x="138" y="13"/>
                    <a:pt x="131" y="24"/>
                  </a:cubicBezTo>
                  <a:cubicBezTo>
                    <a:pt x="130" y="27"/>
                    <a:pt x="128" y="30"/>
                    <a:pt x="127" y="33"/>
                  </a:cubicBezTo>
                  <a:cubicBezTo>
                    <a:pt x="122" y="12"/>
                    <a:pt x="105" y="2"/>
                    <a:pt x="91" y="1"/>
                  </a:cubicBezTo>
                  <a:cubicBezTo>
                    <a:pt x="82" y="0"/>
                    <a:pt x="72" y="3"/>
                    <a:pt x="64" y="10"/>
                  </a:cubicBezTo>
                  <a:cubicBezTo>
                    <a:pt x="57" y="17"/>
                    <a:pt x="54" y="25"/>
                    <a:pt x="53" y="33"/>
                  </a:cubicBezTo>
                  <a:cubicBezTo>
                    <a:pt x="53" y="36"/>
                    <a:pt x="54" y="42"/>
                    <a:pt x="57" y="44"/>
                  </a:cubicBezTo>
                  <a:cubicBezTo>
                    <a:pt x="61" y="46"/>
                    <a:pt x="66" y="44"/>
                    <a:pt x="66" y="40"/>
                  </a:cubicBezTo>
                  <a:cubicBezTo>
                    <a:pt x="68" y="35"/>
                    <a:pt x="60" y="34"/>
                    <a:pt x="59" y="30"/>
                  </a:cubicBezTo>
                  <a:cubicBezTo>
                    <a:pt x="60" y="23"/>
                    <a:pt x="64" y="17"/>
                    <a:pt x="71" y="13"/>
                  </a:cubicBezTo>
                  <a:cubicBezTo>
                    <a:pt x="77" y="10"/>
                    <a:pt x="85" y="9"/>
                    <a:pt x="91" y="9"/>
                  </a:cubicBezTo>
                  <a:cubicBezTo>
                    <a:pt x="101" y="10"/>
                    <a:pt x="111" y="16"/>
                    <a:pt x="117" y="23"/>
                  </a:cubicBezTo>
                  <a:cubicBezTo>
                    <a:pt x="120" y="27"/>
                    <a:pt x="125" y="34"/>
                    <a:pt x="125" y="44"/>
                  </a:cubicBezTo>
                  <a:cubicBezTo>
                    <a:pt x="125" y="52"/>
                    <a:pt x="121" y="71"/>
                    <a:pt x="105" y="83"/>
                  </a:cubicBezTo>
                  <a:cubicBezTo>
                    <a:pt x="114" y="72"/>
                    <a:pt x="114" y="61"/>
                    <a:pt x="113" y="50"/>
                  </a:cubicBezTo>
                  <a:cubicBezTo>
                    <a:pt x="112" y="46"/>
                    <a:pt x="108" y="42"/>
                    <a:pt x="105" y="45"/>
                  </a:cubicBezTo>
                  <a:cubicBezTo>
                    <a:pt x="101" y="48"/>
                    <a:pt x="104" y="53"/>
                    <a:pt x="105" y="56"/>
                  </a:cubicBezTo>
                  <a:cubicBezTo>
                    <a:pt x="108" y="63"/>
                    <a:pt x="108" y="70"/>
                    <a:pt x="106" y="78"/>
                  </a:cubicBezTo>
                  <a:cubicBezTo>
                    <a:pt x="104" y="83"/>
                    <a:pt x="97" y="88"/>
                    <a:pt x="89" y="90"/>
                  </a:cubicBezTo>
                  <a:cubicBezTo>
                    <a:pt x="76" y="94"/>
                    <a:pt x="60" y="94"/>
                    <a:pt x="50" y="91"/>
                  </a:cubicBezTo>
                  <a:cubicBezTo>
                    <a:pt x="43" y="89"/>
                    <a:pt x="28" y="87"/>
                    <a:pt x="6" y="69"/>
                  </a:cubicBezTo>
                  <a:cubicBezTo>
                    <a:pt x="16" y="55"/>
                    <a:pt x="34" y="60"/>
                    <a:pt x="38" y="63"/>
                  </a:cubicBezTo>
                  <a:cubicBezTo>
                    <a:pt x="42" y="67"/>
                    <a:pt x="47" y="72"/>
                    <a:pt x="50" y="68"/>
                  </a:cubicBezTo>
                  <a:cubicBezTo>
                    <a:pt x="55" y="63"/>
                    <a:pt x="45" y="55"/>
                    <a:pt x="38" y="54"/>
                  </a:cubicBezTo>
                  <a:cubicBezTo>
                    <a:pt x="22" y="52"/>
                    <a:pt x="10" y="58"/>
                    <a:pt x="2" y="69"/>
                  </a:cubicBezTo>
                  <a:cubicBezTo>
                    <a:pt x="26" y="90"/>
                    <a:pt x="51" y="98"/>
                    <a:pt x="71" y="98"/>
                  </a:cubicBezTo>
                  <a:cubicBezTo>
                    <a:pt x="76" y="98"/>
                    <a:pt x="82" y="97"/>
                    <a:pt x="87" y="96"/>
                  </a:cubicBezTo>
                  <a:cubicBezTo>
                    <a:pt x="92" y="95"/>
                    <a:pt x="98" y="93"/>
                    <a:pt x="103" y="90"/>
                  </a:cubicBezTo>
                  <a:cubicBezTo>
                    <a:pt x="110" y="87"/>
                    <a:pt x="122" y="80"/>
                    <a:pt x="132" y="69"/>
                  </a:cubicBezTo>
                  <a:cubicBezTo>
                    <a:pt x="128" y="80"/>
                    <a:pt x="110" y="95"/>
                    <a:pt x="99" y="100"/>
                  </a:cubicBezTo>
                  <a:cubicBezTo>
                    <a:pt x="66" y="113"/>
                    <a:pt x="27" y="101"/>
                    <a:pt x="0" y="73"/>
                  </a:cubicBezTo>
                  <a:cubicBezTo>
                    <a:pt x="11" y="95"/>
                    <a:pt x="46" y="117"/>
                    <a:pt x="73" y="116"/>
                  </a:cubicBezTo>
                  <a:cubicBezTo>
                    <a:pt x="80" y="116"/>
                    <a:pt x="87" y="114"/>
                    <a:pt x="94" y="112"/>
                  </a:cubicBezTo>
                  <a:cubicBezTo>
                    <a:pt x="103" y="112"/>
                    <a:pt x="111" y="114"/>
                    <a:pt x="118" y="119"/>
                  </a:cubicBezTo>
                  <a:cubicBezTo>
                    <a:pt x="121" y="124"/>
                    <a:pt x="121" y="127"/>
                    <a:pt x="124" y="133"/>
                  </a:cubicBezTo>
                  <a:cubicBezTo>
                    <a:pt x="131" y="144"/>
                    <a:pt x="147" y="152"/>
                    <a:pt x="164" y="149"/>
                  </a:cubicBezTo>
                  <a:cubicBezTo>
                    <a:pt x="166" y="148"/>
                    <a:pt x="165" y="147"/>
                    <a:pt x="164" y="147"/>
                  </a:cubicBezTo>
                  <a:cubicBezTo>
                    <a:pt x="151" y="142"/>
                    <a:pt x="154" y="134"/>
                    <a:pt x="146" y="124"/>
                  </a:cubicBezTo>
                  <a:cubicBezTo>
                    <a:pt x="139" y="115"/>
                    <a:pt x="129" y="115"/>
                    <a:pt x="119" y="115"/>
                  </a:cubicBezTo>
                  <a:cubicBezTo>
                    <a:pt x="114" y="111"/>
                    <a:pt x="108" y="109"/>
                    <a:pt x="101" y="108"/>
                  </a:cubicBezTo>
                  <a:cubicBezTo>
                    <a:pt x="112" y="103"/>
                    <a:pt x="132" y="84"/>
                    <a:pt x="136" y="65"/>
                  </a:cubicBezTo>
                  <a:cubicBezTo>
                    <a:pt x="143" y="55"/>
                    <a:pt x="146" y="47"/>
                    <a:pt x="148" y="35"/>
                  </a:cubicBezTo>
                  <a:cubicBezTo>
                    <a:pt x="150" y="27"/>
                    <a:pt x="148" y="15"/>
                    <a:pt x="153" y="9"/>
                  </a:cubicBezTo>
                  <a:cubicBezTo>
                    <a:pt x="156" y="5"/>
                    <a:pt x="162" y="3"/>
                    <a:pt x="166" y="4"/>
                  </a:cubicBezTo>
                  <a:cubicBezTo>
                    <a:pt x="173" y="6"/>
                    <a:pt x="168" y="12"/>
                    <a:pt x="171" y="16"/>
                  </a:cubicBezTo>
                  <a:cubicBezTo>
                    <a:pt x="173" y="18"/>
                    <a:pt x="175" y="18"/>
                    <a:pt x="177" y="17"/>
                  </a:cubicBezTo>
                  <a:cubicBezTo>
                    <a:pt x="179" y="15"/>
                    <a:pt x="179" y="12"/>
                    <a:pt x="17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4722" y="1951"/>
              <a:ext cx="94" cy="79"/>
            </a:xfrm>
            <a:custGeom>
              <a:avLst/>
              <a:gdLst>
                <a:gd name="T0" fmla="*/ 36 w 40"/>
                <a:gd name="T1" fmla="*/ 2 h 33"/>
                <a:gd name="T2" fmla="*/ 25 w 40"/>
                <a:gd name="T3" fmla="*/ 13 h 33"/>
                <a:gd name="T4" fmla="*/ 18 w 40"/>
                <a:gd name="T5" fmla="*/ 28 h 33"/>
                <a:gd name="T6" fmla="*/ 0 w 40"/>
                <a:gd name="T7" fmla="*/ 30 h 33"/>
                <a:gd name="T8" fmla="*/ 16 w 40"/>
                <a:gd name="T9" fmla="*/ 33 h 33"/>
                <a:gd name="T10" fmla="*/ 38 w 40"/>
                <a:gd name="T11" fmla="*/ 10 h 33"/>
                <a:gd name="T12" fmla="*/ 38 w 40"/>
                <a:gd name="T13" fmla="*/ 2 h 33"/>
                <a:gd name="T14" fmla="*/ 36 w 40"/>
                <a:gd name="T15" fmla="*/ 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3">
                  <a:moveTo>
                    <a:pt x="36" y="2"/>
                  </a:moveTo>
                  <a:cubicBezTo>
                    <a:pt x="32" y="5"/>
                    <a:pt x="27" y="7"/>
                    <a:pt x="25" y="13"/>
                  </a:cubicBezTo>
                  <a:cubicBezTo>
                    <a:pt x="24" y="20"/>
                    <a:pt x="24" y="25"/>
                    <a:pt x="18" y="28"/>
                  </a:cubicBezTo>
                  <a:cubicBezTo>
                    <a:pt x="13" y="30"/>
                    <a:pt x="11" y="31"/>
                    <a:pt x="0" y="30"/>
                  </a:cubicBezTo>
                  <a:cubicBezTo>
                    <a:pt x="4" y="32"/>
                    <a:pt x="11" y="33"/>
                    <a:pt x="16" y="33"/>
                  </a:cubicBezTo>
                  <a:cubicBezTo>
                    <a:pt x="31" y="31"/>
                    <a:pt x="40" y="20"/>
                    <a:pt x="38" y="10"/>
                  </a:cubicBezTo>
                  <a:cubicBezTo>
                    <a:pt x="38" y="7"/>
                    <a:pt x="37" y="5"/>
                    <a:pt x="38" y="2"/>
                  </a:cubicBezTo>
                  <a:cubicBezTo>
                    <a:pt x="39" y="0"/>
                    <a:pt x="37" y="2"/>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2785" y="1806"/>
              <a:ext cx="1581" cy="625"/>
            </a:xfrm>
            <a:custGeom>
              <a:avLst/>
              <a:gdLst>
                <a:gd name="T0" fmla="*/ 7 w 667"/>
                <a:gd name="T1" fmla="*/ 153 h 262"/>
                <a:gd name="T2" fmla="*/ 83 w 667"/>
                <a:gd name="T3" fmla="*/ 251 h 262"/>
                <a:gd name="T4" fmla="*/ 117 w 667"/>
                <a:gd name="T5" fmla="*/ 251 h 262"/>
                <a:gd name="T6" fmla="*/ 108 w 667"/>
                <a:gd name="T7" fmla="*/ 248 h 262"/>
                <a:gd name="T8" fmla="*/ 84 w 667"/>
                <a:gd name="T9" fmla="*/ 248 h 262"/>
                <a:gd name="T10" fmla="*/ 11 w 667"/>
                <a:gd name="T11" fmla="*/ 153 h 262"/>
                <a:gd name="T12" fmla="*/ 60 w 667"/>
                <a:gd name="T13" fmla="*/ 37 h 262"/>
                <a:gd name="T14" fmla="*/ 155 w 667"/>
                <a:gd name="T15" fmla="*/ 12 h 262"/>
                <a:gd name="T16" fmla="*/ 200 w 667"/>
                <a:gd name="T17" fmla="*/ 19 h 262"/>
                <a:gd name="T18" fmla="*/ 384 w 667"/>
                <a:gd name="T19" fmla="*/ 94 h 262"/>
                <a:gd name="T20" fmla="*/ 582 w 667"/>
                <a:gd name="T21" fmla="*/ 163 h 262"/>
                <a:gd name="T22" fmla="*/ 648 w 667"/>
                <a:gd name="T23" fmla="*/ 146 h 262"/>
                <a:gd name="T24" fmla="*/ 666 w 667"/>
                <a:gd name="T25" fmla="*/ 117 h 262"/>
                <a:gd name="T26" fmla="*/ 663 w 667"/>
                <a:gd name="T27" fmla="*/ 117 h 262"/>
                <a:gd name="T28" fmla="*/ 648 w 667"/>
                <a:gd name="T29" fmla="*/ 141 h 262"/>
                <a:gd name="T30" fmla="*/ 573 w 667"/>
                <a:gd name="T31" fmla="*/ 154 h 262"/>
                <a:gd name="T32" fmla="*/ 513 w 667"/>
                <a:gd name="T33" fmla="*/ 140 h 262"/>
                <a:gd name="T34" fmla="*/ 397 w 667"/>
                <a:gd name="T35" fmla="*/ 87 h 262"/>
                <a:gd name="T36" fmla="*/ 293 w 667"/>
                <a:gd name="T37" fmla="*/ 37 h 262"/>
                <a:gd name="T38" fmla="*/ 167 w 667"/>
                <a:gd name="T39" fmla="*/ 2 h 262"/>
                <a:gd name="T40" fmla="*/ 56 w 667"/>
                <a:gd name="T41" fmla="*/ 32 h 262"/>
                <a:gd name="T42" fmla="*/ 7 w 667"/>
                <a:gd name="T43" fmla="*/ 15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7" h="262">
                  <a:moveTo>
                    <a:pt x="7" y="153"/>
                  </a:moveTo>
                  <a:cubicBezTo>
                    <a:pt x="14" y="198"/>
                    <a:pt x="42" y="234"/>
                    <a:pt x="83" y="251"/>
                  </a:cubicBezTo>
                  <a:cubicBezTo>
                    <a:pt x="94" y="256"/>
                    <a:pt x="118" y="262"/>
                    <a:pt x="117" y="251"/>
                  </a:cubicBezTo>
                  <a:cubicBezTo>
                    <a:pt x="117" y="248"/>
                    <a:pt x="111" y="248"/>
                    <a:pt x="108" y="248"/>
                  </a:cubicBezTo>
                  <a:cubicBezTo>
                    <a:pt x="101" y="250"/>
                    <a:pt x="94" y="252"/>
                    <a:pt x="84" y="248"/>
                  </a:cubicBezTo>
                  <a:cubicBezTo>
                    <a:pt x="45" y="231"/>
                    <a:pt x="17" y="196"/>
                    <a:pt x="11" y="153"/>
                  </a:cubicBezTo>
                  <a:cubicBezTo>
                    <a:pt x="4" y="108"/>
                    <a:pt x="22" y="64"/>
                    <a:pt x="60" y="37"/>
                  </a:cubicBezTo>
                  <a:cubicBezTo>
                    <a:pt x="85" y="19"/>
                    <a:pt x="117" y="10"/>
                    <a:pt x="155" y="12"/>
                  </a:cubicBezTo>
                  <a:cubicBezTo>
                    <a:pt x="170" y="13"/>
                    <a:pt x="185" y="15"/>
                    <a:pt x="200" y="19"/>
                  </a:cubicBezTo>
                  <a:cubicBezTo>
                    <a:pt x="265" y="33"/>
                    <a:pt x="325" y="65"/>
                    <a:pt x="384" y="94"/>
                  </a:cubicBezTo>
                  <a:cubicBezTo>
                    <a:pt x="444" y="124"/>
                    <a:pt x="514" y="159"/>
                    <a:pt x="582" y="163"/>
                  </a:cubicBezTo>
                  <a:cubicBezTo>
                    <a:pt x="610" y="164"/>
                    <a:pt x="633" y="159"/>
                    <a:pt x="648" y="146"/>
                  </a:cubicBezTo>
                  <a:cubicBezTo>
                    <a:pt x="657" y="138"/>
                    <a:pt x="663" y="128"/>
                    <a:pt x="666" y="117"/>
                  </a:cubicBezTo>
                  <a:cubicBezTo>
                    <a:pt x="667" y="113"/>
                    <a:pt x="665" y="112"/>
                    <a:pt x="663" y="117"/>
                  </a:cubicBezTo>
                  <a:cubicBezTo>
                    <a:pt x="660" y="126"/>
                    <a:pt x="655" y="135"/>
                    <a:pt x="648" y="141"/>
                  </a:cubicBezTo>
                  <a:cubicBezTo>
                    <a:pt x="633" y="154"/>
                    <a:pt x="608" y="158"/>
                    <a:pt x="573" y="154"/>
                  </a:cubicBezTo>
                  <a:cubicBezTo>
                    <a:pt x="553" y="152"/>
                    <a:pt x="533" y="146"/>
                    <a:pt x="513" y="140"/>
                  </a:cubicBezTo>
                  <a:cubicBezTo>
                    <a:pt x="473" y="126"/>
                    <a:pt x="436" y="106"/>
                    <a:pt x="397" y="87"/>
                  </a:cubicBezTo>
                  <a:cubicBezTo>
                    <a:pt x="363" y="70"/>
                    <a:pt x="328" y="53"/>
                    <a:pt x="293" y="37"/>
                  </a:cubicBezTo>
                  <a:cubicBezTo>
                    <a:pt x="253" y="18"/>
                    <a:pt x="211" y="4"/>
                    <a:pt x="167" y="2"/>
                  </a:cubicBezTo>
                  <a:cubicBezTo>
                    <a:pt x="124" y="0"/>
                    <a:pt x="86" y="10"/>
                    <a:pt x="56" y="32"/>
                  </a:cubicBezTo>
                  <a:cubicBezTo>
                    <a:pt x="18" y="59"/>
                    <a:pt x="0" y="106"/>
                    <a:pt x="7" y="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3143" y="1813"/>
              <a:ext cx="1045" cy="432"/>
            </a:xfrm>
            <a:custGeom>
              <a:avLst/>
              <a:gdLst>
                <a:gd name="T0" fmla="*/ 441 w 441"/>
                <a:gd name="T1" fmla="*/ 92 h 181"/>
                <a:gd name="T2" fmla="*/ 427 w 441"/>
                <a:gd name="T3" fmla="*/ 72 h 181"/>
                <a:gd name="T4" fmla="*/ 320 w 441"/>
                <a:gd name="T5" fmla="*/ 70 h 181"/>
                <a:gd name="T6" fmla="*/ 299 w 441"/>
                <a:gd name="T7" fmla="*/ 78 h 181"/>
                <a:gd name="T8" fmla="*/ 244 w 441"/>
                <a:gd name="T9" fmla="*/ 51 h 181"/>
                <a:gd name="T10" fmla="*/ 185 w 441"/>
                <a:gd name="T11" fmla="*/ 23 h 181"/>
                <a:gd name="T12" fmla="*/ 50 w 441"/>
                <a:gd name="T13" fmla="*/ 17 h 181"/>
                <a:gd name="T14" fmla="*/ 5 w 441"/>
                <a:gd name="T15" fmla="*/ 72 h 181"/>
                <a:gd name="T16" fmla="*/ 14 w 441"/>
                <a:gd name="T17" fmla="*/ 139 h 181"/>
                <a:gd name="T18" fmla="*/ 67 w 441"/>
                <a:gd name="T19" fmla="*/ 177 h 181"/>
                <a:gd name="T20" fmla="*/ 132 w 441"/>
                <a:gd name="T21" fmla="*/ 165 h 181"/>
                <a:gd name="T22" fmla="*/ 169 w 441"/>
                <a:gd name="T23" fmla="*/ 96 h 181"/>
                <a:gd name="T24" fmla="*/ 165 w 441"/>
                <a:gd name="T25" fmla="*/ 88 h 181"/>
                <a:gd name="T26" fmla="*/ 160 w 441"/>
                <a:gd name="T27" fmla="*/ 94 h 181"/>
                <a:gd name="T28" fmla="*/ 154 w 441"/>
                <a:gd name="T29" fmla="*/ 134 h 181"/>
                <a:gd name="T30" fmla="*/ 130 w 441"/>
                <a:gd name="T31" fmla="*/ 162 h 181"/>
                <a:gd name="T32" fmla="*/ 68 w 441"/>
                <a:gd name="T33" fmla="*/ 173 h 181"/>
                <a:gd name="T34" fmla="*/ 17 w 441"/>
                <a:gd name="T35" fmla="*/ 137 h 181"/>
                <a:gd name="T36" fmla="*/ 9 w 441"/>
                <a:gd name="T37" fmla="*/ 73 h 181"/>
                <a:gd name="T38" fmla="*/ 52 w 441"/>
                <a:gd name="T39" fmla="*/ 21 h 181"/>
                <a:gd name="T40" fmla="*/ 184 w 441"/>
                <a:gd name="T41" fmla="*/ 35 h 181"/>
                <a:gd name="T42" fmla="*/ 286 w 441"/>
                <a:gd name="T43" fmla="*/ 86 h 181"/>
                <a:gd name="T44" fmla="*/ 242 w 441"/>
                <a:gd name="T45" fmla="*/ 155 h 181"/>
                <a:gd name="T46" fmla="*/ 243 w 441"/>
                <a:gd name="T47" fmla="*/ 156 h 181"/>
                <a:gd name="T48" fmla="*/ 290 w 441"/>
                <a:gd name="T49" fmla="*/ 89 h 181"/>
                <a:gd name="T50" fmla="*/ 340 w 441"/>
                <a:gd name="T51" fmla="*/ 110 h 181"/>
                <a:gd name="T52" fmla="*/ 431 w 441"/>
                <a:gd name="T53" fmla="*/ 112 h 181"/>
                <a:gd name="T54" fmla="*/ 441 w 441"/>
                <a:gd name="T55" fmla="*/ 92 h 181"/>
                <a:gd name="T56" fmla="*/ 430 w 441"/>
                <a:gd name="T57" fmla="*/ 106 h 181"/>
                <a:gd name="T58" fmla="*/ 341 w 441"/>
                <a:gd name="T59" fmla="*/ 96 h 181"/>
                <a:gd name="T60" fmla="*/ 303 w 441"/>
                <a:gd name="T61" fmla="*/ 80 h 181"/>
                <a:gd name="T62" fmla="*/ 321 w 441"/>
                <a:gd name="T63" fmla="*/ 73 h 181"/>
                <a:gd name="T64" fmla="*/ 425 w 441"/>
                <a:gd name="T65" fmla="*/ 75 h 181"/>
                <a:gd name="T66" fmla="*/ 437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1" y="92"/>
                  </a:moveTo>
                  <a:cubicBezTo>
                    <a:pt x="440" y="84"/>
                    <a:pt x="436" y="77"/>
                    <a:pt x="427" y="72"/>
                  </a:cubicBezTo>
                  <a:cubicBezTo>
                    <a:pt x="408" y="59"/>
                    <a:pt x="368" y="53"/>
                    <a:pt x="320" y="70"/>
                  </a:cubicBezTo>
                  <a:cubicBezTo>
                    <a:pt x="312" y="72"/>
                    <a:pt x="305" y="75"/>
                    <a:pt x="299" y="78"/>
                  </a:cubicBezTo>
                  <a:cubicBezTo>
                    <a:pt x="281" y="70"/>
                    <a:pt x="262" y="60"/>
                    <a:pt x="244" y="51"/>
                  </a:cubicBezTo>
                  <a:cubicBezTo>
                    <a:pt x="221" y="40"/>
                    <a:pt x="200" y="29"/>
                    <a:pt x="185" y="23"/>
                  </a:cubicBezTo>
                  <a:cubicBezTo>
                    <a:pt x="133" y="2"/>
                    <a:pt x="85" y="0"/>
                    <a:pt x="50" y="17"/>
                  </a:cubicBezTo>
                  <a:cubicBezTo>
                    <a:pt x="27" y="28"/>
                    <a:pt x="11" y="47"/>
                    <a:pt x="5" y="72"/>
                  </a:cubicBezTo>
                  <a:cubicBezTo>
                    <a:pt x="0" y="88"/>
                    <a:pt x="0" y="115"/>
                    <a:pt x="14" y="139"/>
                  </a:cubicBezTo>
                  <a:cubicBezTo>
                    <a:pt x="25" y="158"/>
                    <a:pt x="43" y="171"/>
                    <a:pt x="67" y="177"/>
                  </a:cubicBezTo>
                  <a:cubicBezTo>
                    <a:pt x="83" y="181"/>
                    <a:pt x="110" y="180"/>
                    <a:pt x="132" y="165"/>
                  </a:cubicBezTo>
                  <a:cubicBezTo>
                    <a:pt x="153" y="151"/>
                    <a:pt x="168" y="121"/>
                    <a:pt x="169" y="96"/>
                  </a:cubicBezTo>
                  <a:cubicBezTo>
                    <a:pt x="169" y="94"/>
                    <a:pt x="168" y="88"/>
                    <a:pt x="165" y="88"/>
                  </a:cubicBezTo>
                  <a:cubicBezTo>
                    <a:pt x="161" y="87"/>
                    <a:pt x="161" y="92"/>
                    <a:pt x="160" y="94"/>
                  </a:cubicBezTo>
                  <a:cubicBezTo>
                    <a:pt x="160" y="108"/>
                    <a:pt x="160" y="121"/>
                    <a:pt x="154" y="134"/>
                  </a:cubicBezTo>
                  <a:cubicBezTo>
                    <a:pt x="148" y="145"/>
                    <a:pt x="140" y="155"/>
                    <a:pt x="130" y="162"/>
                  </a:cubicBezTo>
                  <a:cubicBezTo>
                    <a:pt x="109" y="176"/>
                    <a:pt x="83" y="177"/>
                    <a:pt x="68" y="173"/>
                  </a:cubicBezTo>
                  <a:cubicBezTo>
                    <a:pt x="45" y="167"/>
                    <a:pt x="28" y="155"/>
                    <a:pt x="17" y="137"/>
                  </a:cubicBezTo>
                  <a:cubicBezTo>
                    <a:pt x="4" y="114"/>
                    <a:pt x="4" y="88"/>
                    <a:pt x="9" y="73"/>
                  </a:cubicBezTo>
                  <a:cubicBezTo>
                    <a:pt x="15" y="50"/>
                    <a:pt x="30" y="32"/>
                    <a:pt x="52" y="21"/>
                  </a:cubicBezTo>
                  <a:cubicBezTo>
                    <a:pt x="86" y="4"/>
                    <a:pt x="132" y="14"/>
                    <a:pt x="184" y="35"/>
                  </a:cubicBezTo>
                  <a:cubicBezTo>
                    <a:pt x="198" y="41"/>
                    <a:pt x="268" y="78"/>
                    <a:pt x="286" y="86"/>
                  </a:cubicBezTo>
                  <a:cubicBezTo>
                    <a:pt x="253" y="106"/>
                    <a:pt x="243" y="130"/>
                    <a:pt x="242" y="155"/>
                  </a:cubicBezTo>
                  <a:cubicBezTo>
                    <a:pt x="242" y="159"/>
                    <a:pt x="243" y="159"/>
                    <a:pt x="243" y="156"/>
                  </a:cubicBezTo>
                  <a:cubicBezTo>
                    <a:pt x="245" y="131"/>
                    <a:pt x="259" y="105"/>
                    <a:pt x="290" y="89"/>
                  </a:cubicBezTo>
                  <a:cubicBezTo>
                    <a:pt x="304" y="96"/>
                    <a:pt x="327" y="106"/>
                    <a:pt x="340" y="110"/>
                  </a:cubicBezTo>
                  <a:cubicBezTo>
                    <a:pt x="386" y="127"/>
                    <a:pt x="417" y="122"/>
                    <a:pt x="431" y="112"/>
                  </a:cubicBezTo>
                  <a:cubicBezTo>
                    <a:pt x="439" y="107"/>
                    <a:pt x="441" y="99"/>
                    <a:pt x="441" y="92"/>
                  </a:cubicBezTo>
                  <a:close/>
                  <a:moveTo>
                    <a:pt x="430" y="106"/>
                  </a:moveTo>
                  <a:cubicBezTo>
                    <a:pt x="423" y="112"/>
                    <a:pt x="401" y="118"/>
                    <a:pt x="341" y="96"/>
                  </a:cubicBezTo>
                  <a:cubicBezTo>
                    <a:pt x="330" y="92"/>
                    <a:pt x="317" y="87"/>
                    <a:pt x="303" y="80"/>
                  </a:cubicBezTo>
                  <a:cubicBezTo>
                    <a:pt x="309" y="78"/>
                    <a:pt x="315" y="75"/>
                    <a:pt x="321" y="73"/>
                  </a:cubicBezTo>
                  <a:cubicBezTo>
                    <a:pt x="367" y="57"/>
                    <a:pt x="407" y="63"/>
                    <a:pt x="425" y="75"/>
                  </a:cubicBezTo>
                  <a:cubicBezTo>
                    <a:pt x="432" y="80"/>
                    <a:pt x="436" y="86"/>
                    <a:pt x="437" y="92"/>
                  </a:cubicBezTo>
                  <a:cubicBezTo>
                    <a:pt x="437" y="98"/>
                    <a:pt x="435" y="103"/>
                    <a:pt x="43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Group 4"/>
          <p:cNvGrpSpPr>
            <a:grpSpLocks noChangeAspect="1"/>
          </p:cNvGrpSpPr>
          <p:nvPr/>
        </p:nvGrpSpPr>
        <p:grpSpPr bwMode="auto">
          <a:xfrm>
            <a:off x="5326512" y="4546942"/>
            <a:ext cx="1674752" cy="630335"/>
            <a:chOff x="2785" y="1765"/>
            <a:chExt cx="2091" cy="787"/>
          </a:xfrm>
          <a:solidFill>
            <a:srgbClr val="F8D16D"/>
          </a:solidFill>
        </p:grpSpPr>
        <p:sp>
          <p:nvSpPr>
            <p:cNvPr id="64" name="Freeform 5"/>
            <p:cNvSpPr>
              <a:spLocks/>
            </p:cNvSpPr>
            <p:nvPr/>
          </p:nvSpPr>
          <p:spPr bwMode="auto">
            <a:xfrm>
              <a:off x="4186" y="1930"/>
              <a:ext cx="57" cy="33"/>
            </a:xfrm>
            <a:custGeom>
              <a:avLst/>
              <a:gdLst>
                <a:gd name="T0" fmla="*/ 23 w 24"/>
                <a:gd name="T1" fmla="*/ 5 h 14"/>
                <a:gd name="T2" fmla="*/ 23 w 24"/>
                <a:gd name="T3" fmla="*/ 3 h 14"/>
                <a:gd name="T4" fmla="*/ 11 w 24"/>
                <a:gd name="T5" fmla="*/ 8 h 14"/>
                <a:gd name="T6" fmla="*/ 1 w 24"/>
                <a:gd name="T7" fmla="*/ 9 h 14"/>
                <a:gd name="T8" fmla="*/ 12 w 24"/>
                <a:gd name="T9" fmla="*/ 13 h 14"/>
                <a:gd name="T10" fmla="*/ 23 w 24"/>
                <a:gd name="T11" fmla="*/ 5 h 14"/>
              </a:gdLst>
              <a:ahLst/>
              <a:cxnLst>
                <a:cxn ang="0">
                  <a:pos x="T0" y="T1"/>
                </a:cxn>
                <a:cxn ang="0">
                  <a:pos x="T2" y="T3"/>
                </a:cxn>
                <a:cxn ang="0">
                  <a:pos x="T4" y="T5"/>
                </a:cxn>
                <a:cxn ang="0">
                  <a:pos x="T6" y="T7"/>
                </a:cxn>
                <a:cxn ang="0">
                  <a:pos x="T8" y="T9"/>
                </a:cxn>
                <a:cxn ang="0">
                  <a:pos x="T10" y="T11"/>
                </a:cxn>
              </a:cxnLst>
              <a:rect l="0" t="0" r="r" b="b"/>
              <a:pathLst>
                <a:path w="24" h="14">
                  <a:moveTo>
                    <a:pt x="23" y="5"/>
                  </a:moveTo>
                  <a:cubicBezTo>
                    <a:pt x="24" y="3"/>
                    <a:pt x="24" y="0"/>
                    <a:pt x="23" y="3"/>
                  </a:cubicBezTo>
                  <a:cubicBezTo>
                    <a:pt x="21" y="5"/>
                    <a:pt x="16" y="8"/>
                    <a:pt x="11" y="8"/>
                  </a:cubicBezTo>
                  <a:cubicBezTo>
                    <a:pt x="9" y="7"/>
                    <a:pt x="1" y="5"/>
                    <a:pt x="1" y="9"/>
                  </a:cubicBezTo>
                  <a:cubicBezTo>
                    <a:pt x="0" y="14"/>
                    <a:pt x="9" y="14"/>
                    <a:pt x="12" y="13"/>
                  </a:cubicBezTo>
                  <a:cubicBezTo>
                    <a:pt x="16" y="11"/>
                    <a:pt x="21" y="9"/>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
            <p:cNvSpPr>
              <a:spLocks/>
            </p:cNvSpPr>
            <p:nvPr/>
          </p:nvSpPr>
          <p:spPr bwMode="auto">
            <a:xfrm>
              <a:off x="4347" y="2168"/>
              <a:ext cx="90" cy="96"/>
            </a:xfrm>
            <a:custGeom>
              <a:avLst/>
              <a:gdLst>
                <a:gd name="T0" fmla="*/ 34 w 38"/>
                <a:gd name="T1" fmla="*/ 0 h 40"/>
                <a:gd name="T2" fmla="*/ 2 w 38"/>
                <a:gd name="T3" fmla="*/ 26 h 40"/>
                <a:gd name="T4" fmla="*/ 0 w 38"/>
                <a:gd name="T5" fmla="*/ 39 h 40"/>
                <a:gd name="T6" fmla="*/ 2 w 38"/>
                <a:gd name="T7" fmla="*/ 39 h 40"/>
                <a:gd name="T8" fmla="*/ 12 w 38"/>
                <a:gd name="T9" fmla="*/ 36 h 40"/>
                <a:gd name="T10" fmla="*/ 38 w 38"/>
                <a:gd name="T11" fmla="*/ 3 h 40"/>
                <a:gd name="T12" fmla="*/ 34 w 3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8" h="40">
                  <a:moveTo>
                    <a:pt x="34" y="0"/>
                  </a:moveTo>
                  <a:cubicBezTo>
                    <a:pt x="13" y="6"/>
                    <a:pt x="3" y="15"/>
                    <a:pt x="2" y="26"/>
                  </a:cubicBezTo>
                  <a:cubicBezTo>
                    <a:pt x="2" y="30"/>
                    <a:pt x="2" y="35"/>
                    <a:pt x="0" y="39"/>
                  </a:cubicBezTo>
                  <a:cubicBezTo>
                    <a:pt x="0" y="39"/>
                    <a:pt x="1" y="40"/>
                    <a:pt x="2" y="39"/>
                  </a:cubicBezTo>
                  <a:cubicBezTo>
                    <a:pt x="5" y="38"/>
                    <a:pt x="9" y="37"/>
                    <a:pt x="12" y="36"/>
                  </a:cubicBezTo>
                  <a:cubicBezTo>
                    <a:pt x="23" y="33"/>
                    <a:pt x="33" y="27"/>
                    <a:pt x="38" y="3"/>
                  </a:cubicBezTo>
                  <a:cubicBezTo>
                    <a:pt x="32" y="16"/>
                    <a:pt x="18" y="1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7"/>
            <p:cNvSpPr>
              <a:spLocks/>
            </p:cNvSpPr>
            <p:nvPr/>
          </p:nvSpPr>
          <p:spPr bwMode="auto">
            <a:xfrm>
              <a:off x="4186" y="1815"/>
              <a:ext cx="287" cy="358"/>
            </a:xfrm>
            <a:custGeom>
              <a:avLst/>
              <a:gdLst>
                <a:gd name="T0" fmla="*/ 111 w 121"/>
                <a:gd name="T1" fmla="*/ 72 h 150"/>
                <a:gd name="T2" fmla="*/ 102 w 121"/>
                <a:gd name="T3" fmla="*/ 58 h 150"/>
                <a:gd name="T4" fmla="*/ 38 w 121"/>
                <a:gd name="T5" fmla="*/ 25 h 150"/>
                <a:gd name="T6" fmla="*/ 12 w 121"/>
                <a:gd name="T7" fmla="*/ 26 h 150"/>
                <a:gd name="T8" fmla="*/ 4 w 121"/>
                <a:gd name="T9" fmla="*/ 14 h 150"/>
                <a:gd name="T10" fmla="*/ 15 w 121"/>
                <a:gd name="T11" fmla="*/ 7 h 150"/>
                <a:gd name="T12" fmla="*/ 15 w 121"/>
                <a:gd name="T13" fmla="*/ 1 h 150"/>
                <a:gd name="T14" fmla="*/ 7 w 121"/>
                <a:gd name="T15" fmla="*/ 2 h 150"/>
                <a:gd name="T16" fmla="*/ 2 w 121"/>
                <a:gd name="T17" fmla="*/ 21 h 150"/>
                <a:gd name="T18" fmla="*/ 31 w 121"/>
                <a:gd name="T19" fmla="*/ 44 h 150"/>
                <a:gd name="T20" fmla="*/ 39 w 121"/>
                <a:gd name="T21" fmla="*/ 46 h 150"/>
                <a:gd name="T22" fmla="*/ 17 w 121"/>
                <a:gd name="T23" fmla="*/ 77 h 150"/>
                <a:gd name="T24" fmla="*/ 58 w 121"/>
                <a:gd name="T25" fmla="*/ 118 h 150"/>
                <a:gd name="T26" fmla="*/ 66 w 121"/>
                <a:gd name="T27" fmla="*/ 112 h 150"/>
                <a:gd name="T28" fmla="*/ 61 w 121"/>
                <a:gd name="T29" fmla="*/ 104 h 150"/>
                <a:gd name="T30" fmla="*/ 53 w 121"/>
                <a:gd name="T31" fmla="*/ 114 h 150"/>
                <a:gd name="T32" fmla="*/ 38 w 121"/>
                <a:gd name="T33" fmla="*/ 112 h 150"/>
                <a:gd name="T34" fmla="*/ 30 w 121"/>
                <a:gd name="T35" fmla="*/ 103 h 150"/>
                <a:gd name="T36" fmla="*/ 25 w 121"/>
                <a:gd name="T37" fmla="*/ 76 h 150"/>
                <a:gd name="T38" fmla="*/ 44 w 121"/>
                <a:gd name="T39" fmla="*/ 49 h 150"/>
                <a:gd name="T40" fmla="*/ 95 w 121"/>
                <a:gd name="T41" fmla="*/ 57 h 150"/>
                <a:gd name="T42" fmla="*/ 61 w 121"/>
                <a:gd name="T43" fmla="*/ 57 h 150"/>
                <a:gd name="T44" fmla="*/ 58 w 121"/>
                <a:gd name="T45" fmla="*/ 66 h 150"/>
                <a:gd name="T46" fmla="*/ 68 w 121"/>
                <a:gd name="T47" fmla="*/ 63 h 150"/>
                <a:gd name="T48" fmla="*/ 89 w 121"/>
                <a:gd name="T49" fmla="*/ 58 h 150"/>
                <a:gd name="T50" fmla="*/ 105 w 121"/>
                <a:gd name="T51" fmla="*/ 71 h 150"/>
                <a:gd name="T52" fmla="*/ 114 w 121"/>
                <a:gd name="T53" fmla="*/ 109 h 150"/>
                <a:gd name="T54" fmla="*/ 104 w 121"/>
                <a:gd name="T55" fmla="*/ 148 h 150"/>
                <a:gd name="T56" fmla="*/ 105 w 121"/>
                <a:gd name="T57" fmla="*/ 148 h 150"/>
                <a:gd name="T58" fmla="*/ 112 w 121"/>
                <a:gd name="T59" fmla="*/ 136 h 150"/>
                <a:gd name="T60" fmla="*/ 111 w 121"/>
                <a:gd name="T61" fmla="*/ 7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1" h="150">
                  <a:moveTo>
                    <a:pt x="111" y="72"/>
                  </a:moveTo>
                  <a:cubicBezTo>
                    <a:pt x="109" y="67"/>
                    <a:pt x="106" y="62"/>
                    <a:pt x="102" y="58"/>
                  </a:cubicBezTo>
                  <a:cubicBezTo>
                    <a:pt x="93" y="47"/>
                    <a:pt x="71" y="24"/>
                    <a:pt x="38" y="25"/>
                  </a:cubicBezTo>
                  <a:cubicBezTo>
                    <a:pt x="30" y="25"/>
                    <a:pt x="19" y="30"/>
                    <a:pt x="12" y="26"/>
                  </a:cubicBezTo>
                  <a:cubicBezTo>
                    <a:pt x="8" y="24"/>
                    <a:pt x="4" y="19"/>
                    <a:pt x="4" y="14"/>
                  </a:cubicBezTo>
                  <a:cubicBezTo>
                    <a:pt x="5" y="7"/>
                    <a:pt x="11" y="11"/>
                    <a:pt x="15" y="7"/>
                  </a:cubicBezTo>
                  <a:cubicBezTo>
                    <a:pt x="16" y="5"/>
                    <a:pt x="16" y="2"/>
                    <a:pt x="15" y="1"/>
                  </a:cubicBezTo>
                  <a:cubicBezTo>
                    <a:pt x="12" y="0"/>
                    <a:pt x="9" y="1"/>
                    <a:pt x="7" y="2"/>
                  </a:cubicBezTo>
                  <a:cubicBezTo>
                    <a:pt x="0" y="8"/>
                    <a:pt x="0" y="14"/>
                    <a:pt x="2" y="21"/>
                  </a:cubicBezTo>
                  <a:cubicBezTo>
                    <a:pt x="6" y="34"/>
                    <a:pt x="19" y="40"/>
                    <a:pt x="31" y="44"/>
                  </a:cubicBezTo>
                  <a:cubicBezTo>
                    <a:pt x="34" y="45"/>
                    <a:pt x="36" y="45"/>
                    <a:pt x="39" y="46"/>
                  </a:cubicBezTo>
                  <a:cubicBezTo>
                    <a:pt x="27" y="51"/>
                    <a:pt x="18" y="63"/>
                    <a:pt x="17" y="77"/>
                  </a:cubicBezTo>
                  <a:cubicBezTo>
                    <a:pt x="14" y="99"/>
                    <a:pt x="32" y="124"/>
                    <a:pt x="58" y="118"/>
                  </a:cubicBezTo>
                  <a:cubicBezTo>
                    <a:pt x="61" y="117"/>
                    <a:pt x="65" y="116"/>
                    <a:pt x="66" y="112"/>
                  </a:cubicBezTo>
                  <a:cubicBezTo>
                    <a:pt x="68" y="109"/>
                    <a:pt x="65" y="104"/>
                    <a:pt x="61" y="104"/>
                  </a:cubicBezTo>
                  <a:cubicBezTo>
                    <a:pt x="55" y="104"/>
                    <a:pt x="57" y="112"/>
                    <a:pt x="53" y="114"/>
                  </a:cubicBezTo>
                  <a:cubicBezTo>
                    <a:pt x="48" y="116"/>
                    <a:pt x="43" y="114"/>
                    <a:pt x="38" y="112"/>
                  </a:cubicBezTo>
                  <a:cubicBezTo>
                    <a:pt x="35" y="109"/>
                    <a:pt x="32" y="107"/>
                    <a:pt x="30" y="103"/>
                  </a:cubicBezTo>
                  <a:cubicBezTo>
                    <a:pt x="25" y="95"/>
                    <a:pt x="23" y="85"/>
                    <a:pt x="25" y="76"/>
                  </a:cubicBezTo>
                  <a:cubicBezTo>
                    <a:pt x="26" y="67"/>
                    <a:pt x="32" y="54"/>
                    <a:pt x="44" y="49"/>
                  </a:cubicBezTo>
                  <a:cubicBezTo>
                    <a:pt x="57" y="43"/>
                    <a:pt x="79" y="43"/>
                    <a:pt x="95" y="57"/>
                  </a:cubicBezTo>
                  <a:cubicBezTo>
                    <a:pt x="82" y="51"/>
                    <a:pt x="71" y="53"/>
                    <a:pt x="61" y="57"/>
                  </a:cubicBezTo>
                  <a:cubicBezTo>
                    <a:pt x="57" y="58"/>
                    <a:pt x="54" y="63"/>
                    <a:pt x="58" y="66"/>
                  </a:cubicBezTo>
                  <a:cubicBezTo>
                    <a:pt x="61" y="68"/>
                    <a:pt x="65" y="65"/>
                    <a:pt x="68" y="63"/>
                  </a:cubicBezTo>
                  <a:cubicBezTo>
                    <a:pt x="74" y="58"/>
                    <a:pt x="82" y="57"/>
                    <a:pt x="89" y="58"/>
                  </a:cubicBezTo>
                  <a:cubicBezTo>
                    <a:pt x="95" y="58"/>
                    <a:pt x="101" y="64"/>
                    <a:pt x="105" y="71"/>
                  </a:cubicBezTo>
                  <a:cubicBezTo>
                    <a:pt x="111" y="83"/>
                    <a:pt x="115" y="99"/>
                    <a:pt x="114" y="109"/>
                  </a:cubicBezTo>
                  <a:cubicBezTo>
                    <a:pt x="114" y="121"/>
                    <a:pt x="112" y="133"/>
                    <a:pt x="104" y="148"/>
                  </a:cubicBezTo>
                  <a:cubicBezTo>
                    <a:pt x="103" y="150"/>
                    <a:pt x="104" y="150"/>
                    <a:pt x="105" y="148"/>
                  </a:cubicBezTo>
                  <a:cubicBezTo>
                    <a:pt x="108" y="144"/>
                    <a:pt x="111" y="138"/>
                    <a:pt x="112" y="136"/>
                  </a:cubicBezTo>
                  <a:cubicBezTo>
                    <a:pt x="121" y="116"/>
                    <a:pt x="120" y="92"/>
                    <a:pt x="11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
            <p:cNvSpPr>
              <a:spLocks/>
            </p:cNvSpPr>
            <p:nvPr/>
          </p:nvSpPr>
          <p:spPr bwMode="auto">
            <a:xfrm>
              <a:off x="4402" y="1873"/>
              <a:ext cx="407" cy="679"/>
            </a:xfrm>
            <a:custGeom>
              <a:avLst/>
              <a:gdLst>
                <a:gd name="T0" fmla="*/ 170 w 172"/>
                <a:gd name="T1" fmla="*/ 210 h 285"/>
                <a:gd name="T2" fmla="*/ 156 w 172"/>
                <a:gd name="T3" fmla="*/ 203 h 285"/>
                <a:gd name="T4" fmla="*/ 140 w 172"/>
                <a:gd name="T5" fmla="*/ 200 h 285"/>
                <a:gd name="T6" fmla="*/ 136 w 172"/>
                <a:gd name="T7" fmla="*/ 185 h 285"/>
                <a:gd name="T8" fmla="*/ 134 w 172"/>
                <a:gd name="T9" fmla="*/ 147 h 285"/>
                <a:gd name="T10" fmla="*/ 86 w 172"/>
                <a:gd name="T11" fmla="*/ 90 h 285"/>
                <a:gd name="T12" fmla="*/ 71 w 172"/>
                <a:gd name="T13" fmla="*/ 81 h 285"/>
                <a:gd name="T14" fmla="*/ 15 w 172"/>
                <a:gd name="T15" fmla="*/ 32 h 285"/>
                <a:gd name="T16" fmla="*/ 19 w 172"/>
                <a:gd name="T17" fmla="*/ 0 h 285"/>
                <a:gd name="T18" fmla="*/ 16 w 172"/>
                <a:gd name="T19" fmla="*/ 51 h 285"/>
                <a:gd name="T20" fmla="*/ 63 w 172"/>
                <a:gd name="T21" fmla="*/ 89 h 285"/>
                <a:gd name="T22" fmla="*/ 77 w 172"/>
                <a:gd name="T23" fmla="*/ 97 h 285"/>
                <a:gd name="T24" fmla="*/ 129 w 172"/>
                <a:gd name="T25" fmla="*/ 177 h 285"/>
                <a:gd name="T26" fmla="*/ 111 w 172"/>
                <a:gd name="T27" fmla="*/ 220 h 285"/>
                <a:gd name="T28" fmla="*/ 121 w 172"/>
                <a:gd name="T29" fmla="*/ 184 h 285"/>
                <a:gd name="T30" fmla="*/ 121 w 172"/>
                <a:gd name="T31" fmla="*/ 167 h 285"/>
                <a:gd name="T32" fmla="*/ 117 w 172"/>
                <a:gd name="T33" fmla="*/ 152 h 285"/>
                <a:gd name="T34" fmla="*/ 65 w 172"/>
                <a:gd name="T35" fmla="*/ 98 h 285"/>
                <a:gd name="T36" fmla="*/ 64 w 172"/>
                <a:gd name="T37" fmla="*/ 137 h 285"/>
                <a:gd name="T38" fmla="*/ 82 w 172"/>
                <a:gd name="T39" fmla="*/ 143 h 285"/>
                <a:gd name="T40" fmla="*/ 73 w 172"/>
                <a:gd name="T41" fmla="*/ 134 h 285"/>
                <a:gd name="T42" fmla="*/ 66 w 172"/>
                <a:gd name="T43" fmla="*/ 102 h 285"/>
                <a:gd name="T44" fmla="*/ 103 w 172"/>
                <a:gd name="T45" fmla="*/ 135 h 285"/>
                <a:gd name="T46" fmla="*/ 116 w 172"/>
                <a:gd name="T47" fmla="*/ 172 h 285"/>
                <a:gd name="T48" fmla="*/ 110 w 172"/>
                <a:gd name="T49" fmla="*/ 192 h 285"/>
                <a:gd name="T50" fmla="*/ 90 w 172"/>
                <a:gd name="T51" fmla="*/ 199 h 285"/>
                <a:gd name="T52" fmla="*/ 80 w 172"/>
                <a:gd name="T53" fmla="*/ 202 h 285"/>
                <a:gd name="T54" fmla="*/ 87 w 172"/>
                <a:gd name="T55" fmla="*/ 208 h 285"/>
                <a:gd name="T56" fmla="*/ 116 w 172"/>
                <a:gd name="T57" fmla="*/ 189 h 285"/>
                <a:gd name="T58" fmla="*/ 86 w 172"/>
                <a:gd name="T59" fmla="*/ 222 h 285"/>
                <a:gd name="T60" fmla="*/ 63 w 172"/>
                <a:gd name="T61" fmla="*/ 222 h 285"/>
                <a:gd name="T62" fmla="*/ 41 w 172"/>
                <a:gd name="T63" fmla="*/ 203 h 285"/>
                <a:gd name="T64" fmla="*/ 38 w 172"/>
                <a:gd name="T65" fmla="*/ 183 h 285"/>
                <a:gd name="T66" fmla="*/ 49 w 172"/>
                <a:gd name="T67" fmla="*/ 165 h 285"/>
                <a:gd name="T68" fmla="*/ 61 w 172"/>
                <a:gd name="T69" fmla="*/ 169 h 285"/>
                <a:gd name="T70" fmla="*/ 61 w 172"/>
                <a:gd name="T71" fmla="*/ 159 h 285"/>
                <a:gd name="T72" fmla="*/ 50 w 172"/>
                <a:gd name="T73" fmla="*/ 159 h 285"/>
                <a:gd name="T74" fmla="*/ 32 w 172"/>
                <a:gd name="T75" fmla="*/ 177 h 285"/>
                <a:gd name="T76" fmla="*/ 34 w 172"/>
                <a:gd name="T77" fmla="*/ 206 h 285"/>
                <a:gd name="T78" fmla="*/ 77 w 172"/>
                <a:gd name="T79" fmla="*/ 228 h 285"/>
                <a:gd name="T80" fmla="*/ 70 w 172"/>
                <a:gd name="T81" fmla="*/ 235 h 285"/>
                <a:gd name="T82" fmla="*/ 58 w 172"/>
                <a:gd name="T83" fmla="*/ 271 h 285"/>
                <a:gd name="T84" fmla="*/ 73 w 172"/>
                <a:gd name="T85" fmla="*/ 284 h 285"/>
                <a:gd name="T86" fmla="*/ 79 w 172"/>
                <a:gd name="T87" fmla="*/ 280 h 285"/>
                <a:gd name="T88" fmla="*/ 76 w 172"/>
                <a:gd name="T89" fmla="*/ 275 h 285"/>
                <a:gd name="T90" fmla="*/ 64 w 172"/>
                <a:gd name="T91" fmla="*/ 275 h 285"/>
                <a:gd name="T92" fmla="*/ 63 w 172"/>
                <a:gd name="T93" fmla="*/ 260 h 285"/>
                <a:gd name="T94" fmla="*/ 86 w 172"/>
                <a:gd name="T95" fmla="*/ 247 h 285"/>
                <a:gd name="T96" fmla="*/ 110 w 172"/>
                <a:gd name="T97" fmla="*/ 223 h 285"/>
                <a:gd name="T98" fmla="*/ 133 w 172"/>
                <a:gd name="T99" fmla="*/ 193 h 285"/>
                <a:gd name="T100" fmla="*/ 135 w 172"/>
                <a:gd name="T101" fmla="*/ 199 h 285"/>
                <a:gd name="T102" fmla="*/ 163 w 172"/>
                <a:gd name="T103" fmla="*/ 214 h 285"/>
                <a:gd name="T104" fmla="*/ 171 w 172"/>
                <a:gd name="T105" fmla="*/ 212 h 285"/>
                <a:gd name="T106" fmla="*/ 170 w 172"/>
                <a:gd name="T107" fmla="*/ 21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285">
                  <a:moveTo>
                    <a:pt x="170" y="210"/>
                  </a:moveTo>
                  <a:cubicBezTo>
                    <a:pt x="166" y="206"/>
                    <a:pt x="162" y="202"/>
                    <a:pt x="156" y="203"/>
                  </a:cubicBezTo>
                  <a:cubicBezTo>
                    <a:pt x="149" y="203"/>
                    <a:pt x="145" y="205"/>
                    <a:pt x="140" y="200"/>
                  </a:cubicBezTo>
                  <a:cubicBezTo>
                    <a:pt x="136" y="196"/>
                    <a:pt x="135" y="190"/>
                    <a:pt x="136" y="185"/>
                  </a:cubicBezTo>
                  <a:cubicBezTo>
                    <a:pt x="139" y="171"/>
                    <a:pt x="138" y="158"/>
                    <a:pt x="134" y="147"/>
                  </a:cubicBezTo>
                  <a:cubicBezTo>
                    <a:pt x="126" y="122"/>
                    <a:pt x="108" y="104"/>
                    <a:pt x="86" y="90"/>
                  </a:cubicBezTo>
                  <a:cubicBezTo>
                    <a:pt x="81" y="87"/>
                    <a:pt x="76" y="84"/>
                    <a:pt x="71" y="81"/>
                  </a:cubicBezTo>
                  <a:cubicBezTo>
                    <a:pt x="49" y="68"/>
                    <a:pt x="21" y="55"/>
                    <a:pt x="15" y="32"/>
                  </a:cubicBezTo>
                  <a:cubicBezTo>
                    <a:pt x="12" y="22"/>
                    <a:pt x="12" y="13"/>
                    <a:pt x="19" y="0"/>
                  </a:cubicBezTo>
                  <a:cubicBezTo>
                    <a:pt x="0" y="21"/>
                    <a:pt x="13" y="45"/>
                    <a:pt x="16" y="51"/>
                  </a:cubicBezTo>
                  <a:cubicBezTo>
                    <a:pt x="27" y="68"/>
                    <a:pt x="45" y="78"/>
                    <a:pt x="63" y="89"/>
                  </a:cubicBezTo>
                  <a:cubicBezTo>
                    <a:pt x="67" y="92"/>
                    <a:pt x="72" y="95"/>
                    <a:pt x="77" y="97"/>
                  </a:cubicBezTo>
                  <a:cubicBezTo>
                    <a:pt x="102" y="113"/>
                    <a:pt x="130" y="142"/>
                    <a:pt x="129" y="177"/>
                  </a:cubicBezTo>
                  <a:cubicBezTo>
                    <a:pt x="128" y="190"/>
                    <a:pt x="124" y="206"/>
                    <a:pt x="111" y="220"/>
                  </a:cubicBezTo>
                  <a:cubicBezTo>
                    <a:pt x="118" y="206"/>
                    <a:pt x="120" y="192"/>
                    <a:pt x="121" y="184"/>
                  </a:cubicBezTo>
                  <a:cubicBezTo>
                    <a:pt x="122" y="179"/>
                    <a:pt x="122" y="173"/>
                    <a:pt x="121" y="167"/>
                  </a:cubicBezTo>
                  <a:cubicBezTo>
                    <a:pt x="120" y="162"/>
                    <a:pt x="118" y="157"/>
                    <a:pt x="117" y="152"/>
                  </a:cubicBezTo>
                  <a:cubicBezTo>
                    <a:pt x="110" y="134"/>
                    <a:pt x="93" y="113"/>
                    <a:pt x="65" y="98"/>
                  </a:cubicBezTo>
                  <a:cubicBezTo>
                    <a:pt x="58" y="110"/>
                    <a:pt x="56" y="123"/>
                    <a:pt x="64" y="137"/>
                  </a:cubicBezTo>
                  <a:cubicBezTo>
                    <a:pt x="68" y="143"/>
                    <a:pt x="78" y="150"/>
                    <a:pt x="82" y="143"/>
                  </a:cubicBezTo>
                  <a:cubicBezTo>
                    <a:pt x="84" y="139"/>
                    <a:pt x="77" y="136"/>
                    <a:pt x="73" y="134"/>
                  </a:cubicBezTo>
                  <a:cubicBezTo>
                    <a:pt x="68" y="131"/>
                    <a:pt x="57" y="116"/>
                    <a:pt x="66" y="102"/>
                  </a:cubicBezTo>
                  <a:cubicBezTo>
                    <a:pt x="91" y="116"/>
                    <a:pt x="99" y="129"/>
                    <a:pt x="103" y="135"/>
                  </a:cubicBezTo>
                  <a:cubicBezTo>
                    <a:pt x="109" y="143"/>
                    <a:pt x="115" y="158"/>
                    <a:pt x="116" y="172"/>
                  </a:cubicBezTo>
                  <a:cubicBezTo>
                    <a:pt x="117" y="180"/>
                    <a:pt x="115" y="188"/>
                    <a:pt x="110" y="192"/>
                  </a:cubicBezTo>
                  <a:cubicBezTo>
                    <a:pt x="104" y="196"/>
                    <a:pt x="97" y="199"/>
                    <a:pt x="90" y="199"/>
                  </a:cubicBezTo>
                  <a:cubicBezTo>
                    <a:pt x="87" y="199"/>
                    <a:pt x="81" y="198"/>
                    <a:pt x="80" y="202"/>
                  </a:cubicBezTo>
                  <a:cubicBezTo>
                    <a:pt x="78" y="207"/>
                    <a:pt x="83" y="209"/>
                    <a:pt x="87" y="208"/>
                  </a:cubicBezTo>
                  <a:cubicBezTo>
                    <a:pt x="98" y="206"/>
                    <a:pt x="108" y="202"/>
                    <a:pt x="116" y="189"/>
                  </a:cubicBezTo>
                  <a:cubicBezTo>
                    <a:pt x="110" y="208"/>
                    <a:pt x="93" y="219"/>
                    <a:pt x="86" y="222"/>
                  </a:cubicBezTo>
                  <a:cubicBezTo>
                    <a:pt x="76" y="225"/>
                    <a:pt x="68" y="223"/>
                    <a:pt x="63" y="222"/>
                  </a:cubicBezTo>
                  <a:cubicBezTo>
                    <a:pt x="54" y="219"/>
                    <a:pt x="45" y="212"/>
                    <a:pt x="41" y="203"/>
                  </a:cubicBezTo>
                  <a:cubicBezTo>
                    <a:pt x="38" y="197"/>
                    <a:pt x="37" y="190"/>
                    <a:pt x="38" y="183"/>
                  </a:cubicBezTo>
                  <a:cubicBezTo>
                    <a:pt x="39" y="175"/>
                    <a:pt x="43" y="169"/>
                    <a:pt x="49" y="165"/>
                  </a:cubicBezTo>
                  <a:cubicBezTo>
                    <a:pt x="54" y="165"/>
                    <a:pt x="57" y="172"/>
                    <a:pt x="61" y="169"/>
                  </a:cubicBezTo>
                  <a:cubicBezTo>
                    <a:pt x="64" y="166"/>
                    <a:pt x="64" y="161"/>
                    <a:pt x="61" y="159"/>
                  </a:cubicBezTo>
                  <a:cubicBezTo>
                    <a:pt x="59" y="157"/>
                    <a:pt x="53" y="158"/>
                    <a:pt x="50" y="159"/>
                  </a:cubicBezTo>
                  <a:cubicBezTo>
                    <a:pt x="43" y="162"/>
                    <a:pt x="36" y="168"/>
                    <a:pt x="32" y="177"/>
                  </a:cubicBezTo>
                  <a:cubicBezTo>
                    <a:pt x="29" y="187"/>
                    <a:pt x="30" y="197"/>
                    <a:pt x="34" y="206"/>
                  </a:cubicBezTo>
                  <a:cubicBezTo>
                    <a:pt x="40" y="218"/>
                    <a:pt x="55" y="231"/>
                    <a:pt x="77" y="228"/>
                  </a:cubicBezTo>
                  <a:cubicBezTo>
                    <a:pt x="74" y="230"/>
                    <a:pt x="72" y="232"/>
                    <a:pt x="70" y="235"/>
                  </a:cubicBezTo>
                  <a:cubicBezTo>
                    <a:pt x="62" y="245"/>
                    <a:pt x="54" y="258"/>
                    <a:pt x="58" y="271"/>
                  </a:cubicBezTo>
                  <a:cubicBezTo>
                    <a:pt x="60" y="277"/>
                    <a:pt x="68" y="285"/>
                    <a:pt x="73" y="284"/>
                  </a:cubicBezTo>
                  <a:cubicBezTo>
                    <a:pt x="76" y="284"/>
                    <a:pt x="78" y="283"/>
                    <a:pt x="79" y="280"/>
                  </a:cubicBezTo>
                  <a:cubicBezTo>
                    <a:pt x="80" y="278"/>
                    <a:pt x="79" y="276"/>
                    <a:pt x="76" y="275"/>
                  </a:cubicBezTo>
                  <a:cubicBezTo>
                    <a:pt x="71" y="273"/>
                    <a:pt x="68" y="280"/>
                    <a:pt x="64" y="275"/>
                  </a:cubicBezTo>
                  <a:cubicBezTo>
                    <a:pt x="60" y="271"/>
                    <a:pt x="61" y="264"/>
                    <a:pt x="63" y="260"/>
                  </a:cubicBezTo>
                  <a:cubicBezTo>
                    <a:pt x="67" y="253"/>
                    <a:pt x="79" y="251"/>
                    <a:pt x="86" y="247"/>
                  </a:cubicBezTo>
                  <a:cubicBezTo>
                    <a:pt x="93" y="243"/>
                    <a:pt x="103" y="234"/>
                    <a:pt x="110" y="223"/>
                  </a:cubicBezTo>
                  <a:cubicBezTo>
                    <a:pt x="120" y="217"/>
                    <a:pt x="130" y="200"/>
                    <a:pt x="133" y="193"/>
                  </a:cubicBezTo>
                  <a:cubicBezTo>
                    <a:pt x="133" y="195"/>
                    <a:pt x="134" y="197"/>
                    <a:pt x="135" y="199"/>
                  </a:cubicBezTo>
                  <a:cubicBezTo>
                    <a:pt x="140" y="211"/>
                    <a:pt x="154" y="219"/>
                    <a:pt x="163" y="214"/>
                  </a:cubicBezTo>
                  <a:cubicBezTo>
                    <a:pt x="166" y="213"/>
                    <a:pt x="167" y="212"/>
                    <a:pt x="171" y="212"/>
                  </a:cubicBezTo>
                  <a:cubicBezTo>
                    <a:pt x="172" y="212"/>
                    <a:pt x="171" y="211"/>
                    <a:pt x="170"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9"/>
            <p:cNvSpPr>
              <a:spLocks/>
            </p:cNvSpPr>
            <p:nvPr/>
          </p:nvSpPr>
          <p:spPr bwMode="auto">
            <a:xfrm>
              <a:off x="4451" y="1765"/>
              <a:ext cx="425" cy="363"/>
            </a:xfrm>
            <a:custGeom>
              <a:avLst/>
              <a:gdLst>
                <a:gd name="T0" fmla="*/ 179 w 179"/>
                <a:gd name="T1" fmla="*/ 9 h 152"/>
                <a:gd name="T2" fmla="*/ 161 w 179"/>
                <a:gd name="T3" fmla="*/ 1 h 152"/>
                <a:gd name="T4" fmla="*/ 131 w 179"/>
                <a:gd name="T5" fmla="*/ 24 h 152"/>
                <a:gd name="T6" fmla="*/ 127 w 179"/>
                <a:gd name="T7" fmla="*/ 33 h 152"/>
                <a:gd name="T8" fmla="*/ 91 w 179"/>
                <a:gd name="T9" fmla="*/ 1 h 152"/>
                <a:gd name="T10" fmla="*/ 64 w 179"/>
                <a:gd name="T11" fmla="*/ 10 h 152"/>
                <a:gd name="T12" fmla="*/ 53 w 179"/>
                <a:gd name="T13" fmla="*/ 33 h 152"/>
                <a:gd name="T14" fmla="*/ 57 w 179"/>
                <a:gd name="T15" fmla="*/ 44 h 152"/>
                <a:gd name="T16" fmla="*/ 66 w 179"/>
                <a:gd name="T17" fmla="*/ 40 h 152"/>
                <a:gd name="T18" fmla="*/ 59 w 179"/>
                <a:gd name="T19" fmla="*/ 30 h 152"/>
                <a:gd name="T20" fmla="*/ 71 w 179"/>
                <a:gd name="T21" fmla="*/ 13 h 152"/>
                <a:gd name="T22" fmla="*/ 91 w 179"/>
                <a:gd name="T23" fmla="*/ 9 h 152"/>
                <a:gd name="T24" fmla="*/ 117 w 179"/>
                <a:gd name="T25" fmla="*/ 23 h 152"/>
                <a:gd name="T26" fmla="*/ 125 w 179"/>
                <a:gd name="T27" fmla="*/ 44 h 152"/>
                <a:gd name="T28" fmla="*/ 105 w 179"/>
                <a:gd name="T29" fmla="*/ 83 h 152"/>
                <a:gd name="T30" fmla="*/ 113 w 179"/>
                <a:gd name="T31" fmla="*/ 50 h 152"/>
                <a:gd name="T32" fmla="*/ 105 w 179"/>
                <a:gd name="T33" fmla="*/ 45 h 152"/>
                <a:gd name="T34" fmla="*/ 105 w 179"/>
                <a:gd name="T35" fmla="*/ 56 h 152"/>
                <a:gd name="T36" fmla="*/ 106 w 179"/>
                <a:gd name="T37" fmla="*/ 78 h 152"/>
                <a:gd name="T38" fmla="*/ 89 w 179"/>
                <a:gd name="T39" fmla="*/ 90 h 152"/>
                <a:gd name="T40" fmla="*/ 50 w 179"/>
                <a:gd name="T41" fmla="*/ 91 h 152"/>
                <a:gd name="T42" fmla="*/ 6 w 179"/>
                <a:gd name="T43" fmla="*/ 69 h 152"/>
                <a:gd name="T44" fmla="*/ 38 w 179"/>
                <a:gd name="T45" fmla="*/ 63 h 152"/>
                <a:gd name="T46" fmla="*/ 50 w 179"/>
                <a:gd name="T47" fmla="*/ 68 h 152"/>
                <a:gd name="T48" fmla="*/ 38 w 179"/>
                <a:gd name="T49" fmla="*/ 54 h 152"/>
                <a:gd name="T50" fmla="*/ 2 w 179"/>
                <a:gd name="T51" fmla="*/ 69 h 152"/>
                <a:gd name="T52" fmla="*/ 71 w 179"/>
                <a:gd name="T53" fmla="*/ 98 h 152"/>
                <a:gd name="T54" fmla="*/ 87 w 179"/>
                <a:gd name="T55" fmla="*/ 96 h 152"/>
                <a:gd name="T56" fmla="*/ 103 w 179"/>
                <a:gd name="T57" fmla="*/ 90 h 152"/>
                <a:gd name="T58" fmla="*/ 132 w 179"/>
                <a:gd name="T59" fmla="*/ 69 h 152"/>
                <a:gd name="T60" fmla="*/ 99 w 179"/>
                <a:gd name="T61" fmla="*/ 100 h 152"/>
                <a:gd name="T62" fmla="*/ 0 w 179"/>
                <a:gd name="T63" fmla="*/ 73 h 152"/>
                <a:gd name="T64" fmla="*/ 73 w 179"/>
                <a:gd name="T65" fmla="*/ 116 h 152"/>
                <a:gd name="T66" fmla="*/ 94 w 179"/>
                <a:gd name="T67" fmla="*/ 112 h 152"/>
                <a:gd name="T68" fmla="*/ 118 w 179"/>
                <a:gd name="T69" fmla="*/ 119 h 152"/>
                <a:gd name="T70" fmla="*/ 124 w 179"/>
                <a:gd name="T71" fmla="*/ 133 h 152"/>
                <a:gd name="T72" fmla="*/ 164 w 179"/>
                <a:gd name="T73" fmla="*/ 149 h 152"/>
                <a:gd name="T74" fmla="*/ 164 w 179"/>
                <a:gd name="T75" fmla="*/ 147 h 152"/>
                <a:gd name="T76" fmla="*/ 146 w 179"/>
                <a:gd name="T77" fmla="*/ 124 h 152"/>
                <a:gd name="T78" fmla="*/ 119 w 179"/>
                <a:gd name="T79" fmla="*/ 115 h 152"/>
                <a:gd name="T80" fmla="*/ 101 w 179"/>
                <a:gd name="T81" fmla="*/ 108 h 152"/>
                <a:gd name="T82" fmla="*/ 136 w 179"/>
                <a:gd name="T83" fmla="*/ 65 h 152"/>
                <a:gd name="T84" fmla="*/ 148 w 179"/>
                <a:gd name="T85" fmla="*/ 35 h 152"/>
                <a:gd name="T86" fmla="*/ 153 w 179"/>
                <a:gd name="T87" fmla="*/ 9 h 152"/>
                <a:gd name="T88" fmla="*/ 166 w 179"/>
                <a:gd name="T89" fmla="*/ 4 h 152"/>
                <a:gd name="T90" fmla="*/ 171 w 179"/>
                <a:gd name="T91" fmla="*/ 16 h 152"/>
                <a:gd name="T92" fmla="*/ 177 w 179"/>
                <a:gd name="T93" fmla="*/ 17 h 152"/>
                <a:gd name="T94" fmla="*/ 179 w 179"/>
                <a:gd name="T95" fmla="*/ 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52">
                  <a:moveTo>
                    <a:pt x="179" y="9"/>
                  </a:moveTo>
                  <a:cubicBezTo>
                    <a:pt x="177" y="4"/>
                    <a:pt x="168" y="0"/>
                    <a:pt x="161" y="1"/>
                  </a:cubicBezTo>
                  <a:cubicBezTo>
                    <a:pt x="147" y="1"/>
                    <a:pt x="138" y="13"/>
                    <a:pt x="131" y="24"/>
                  </a:cubicBezTo>
                  <a:cubicBezTo>
                    <a:pt x="130" y="27"/>
                    <a:pt x="128" y="30"/>
                    <a:pt x="127" y="33"/>
                  </a:cubicBezTo>
                  <a:cubicBezTo>
                    <a:pt x="122" y="12"/>
                    <a:pt x="105" y="2"/>
                    <a:pt x="91" y="1"/>
                  </a:cubicBezTo>
                  <a:cubicBezTo>
                    <a:pt x="82" y="0"/>
                    <a:pt x="72" y="3"/>
                    <a:pt x="64" y="10"/>
                  </a:cubicBezTo>
                  <a:cubicBezTo>
                    <a:pt x="57" y="17"/>
                    <a:pt x="54" y="25"/>
                    <a:pt x="53" y="33"/>
                  </a:cubicBezTo>
                  <a:cubicBezTo>
                    <a:pt x="53" y="36"/>
                    <a:pt x="54" y="42"/>
                    <a:pt x="57" y="44"/>
                  </a:cubicBezTo>
                  <a:cubicBezTo>
                    <a:pt x="61" y="46"/>
                    <a:pt x="66" y="44"/>
                    <a:pt x="66" y="40"/>
                  </a:cubicBezTo>
                  <a:cubicBezTo>
                    <a:pt x="68" y="35"/>
                    <a:pt x="60" y="34"/>
                    <a:pt x="59" y="30"/>
                  </a:cubicBezTo>
                  <a:cubicBezTo>
                    <a:pt x="60" y="23"/>
                    <a:pt x="64" y="17"/>
                    <a:pt x="71" y="13"/>
                  </a:cubicBezTo>
                  <a:cubicBezTo>
                    <a:pt x="77" y="10"/>
                    <a:pt x="85" y="9"/>
                    <a:pt x="91" y="9"/>
                  </a:cubicBezTo>
                  <a:cubicBezTo>
                    <a:pt x="101" y="10"/>
                    <a:pt x="111" y="16"/>
                    <a:pt x="117" y="23"/>
                  </a:cubicBezTo>
                  <a:cubicBezTo>
                    <a:pt x="120" y="27"/>
                    <a:pt x="125" y="34"/>
                    <a:pt x="125" y="44"/>
                  </a:cubicBezTo>
                  <a:cubicBezTo>
                    <a:pt x="125" y="52"/>
                    <a:pt x="121" y="71"/>
                    <a:pt x="105" y="83"/>
                  </a:cubicBezTo>
                  <a:cubicBezTo>
                    <a:pt x="114" y="72"/>
                    <a:pt x="114" y="61"/>
                    <a:pt x="113" y="50"/>
                  </a:cubicBezTo>
                  <a:cubicBezTo>
                    <a:pt x="112" y="46"/>
                    <a:pt x="108" y="42"/>
                    <a:pt x="105" y="45"/>
                  </a:cubicBezTo>
                  <a:cubicBezTo>
                    <a:pt x="101" y="48"/>
                    <a:pt x="104" y="53"/>
                    <a:pt x="105" y="56"/>
                  </a:cubicBezTo>
                  <a:cubicBezTo>
                    <a:pt x="108" y="63"/>
                    <a:pt x="108" y="70"/>
                    <a:pt x="106" y="78"/>
                  </a:cubicBezTo>
                  <a:cubicBezTo>
                    <a:pt x="104" y="83"/>
                    <a:pt x="97" y="88"/>
                    <a:pt x="89" y="90"/>
                  </a:cubicBezTo>
                  <a:cubicBezTo>
                    <a:pt x="76" y="94"/>
                    <a:pt x="60" y="94"/>
                    <a:pt x="50" y="91"/>
                  </a:cubicBezTo>
                  <a:cubicBezTo>
                    <a:pt x="43" y="89"/>
                    <a:pt x="28" y="87"/>
                    <a:pt x="6" y="69"/>
                  </a:cubicBezTo>
                  <a:cubicBezTo>
                    <a:pt x="16" y="55"/>
                    <a:pt x="34" y="60"/>
                    <a:pt x="38" y="63"/>
                  </a:cubicBezTo>
                  <a:cubicBezTo>
                    <a:pt x="42" y="67"/>
                    <a:pt x="47" y="72"/>
                    <a:pt x="50" y="68"/>
                  </a:cubicBezTo>
                  <a:cubicBezTo>
                    <a:pt x="55" y="63"/>
                    <a:pt x="45" y="55"/>
                    <a:pt x="38" y="54"/>
                  </a:cubicBezTo>
                  <a:cubicBezTo>
                    <a:pt x="22" y="52"/>
                    <a:pt x="10" y="58"/>
                    <a:pt x="2" y="69"/>
                  </a:cubicBezTo>
                  <a:cubicBezTo>
                    <a:pt x="26" y="90"/>
                    <a:pt x="51" y="98"/>
                    <a:pt x="71" y="98"/>
                  </a:cubicBezTo>
                  <a:cubicBezTo>
                    <a:pt x="76" y="98"/>
                    <a:pt x="82" y="97"/>
                    <a:pt x="87" y="96"/>
                  </a:cubicBezTo>
                  <a:cubicBezTo>
                    <a:pt x="92" y="95"/>
                    <a:pt x="98" y="93"/>
                    <a:pt x="103" y="90"/>
                  </a:cubicBezTo>
                  <a:cubicBezTo>
                    <a:pt x="110" y="87"/>
                    <a:pt x="122" y="80"/>
                    <a:pt x="132" y="69"/>
                  </a:cubicBezTo>
                  <a:cubicBezTo>
                    <a:pt x="128" y="80"/>
                    <a:pt x="110" y="95"/>
                    <a:pt x="99" y="100"/>
                  </a:cubicBezTo>
                  <a:cubicBezTo>
                    <a:pt x="66" y="113"/>
                    <a:pt x="27" y="101"/>
                    <a:pt x="0" y="73"/>
                  </a:cubicBezTo>
                  <a:cubicBezTo>
                    <a:pt x="11" y="95"/>
                    <a:pt x="46" y="117"/>
                    <a:pt x="73" y="116"/>
                  </a:cubicBezTo>
                  <a:cubicBezTo>
                    <a:pt x="80" y="116"/>
                    <a:pt x="87" y="114"/>
                    <a:pt x="94" y="112"/>
                  </a:cubicBezTo>
                  <a:cubicBezTo>
                    <a:pt x="103" y="112"/>
                    <a:pt x="111" y="114"/>
                    <a:pt x="118" y="119"/>
                  </a:cubicBezTo>
                  <a:cubicBezTo>
                    <a:pt x="121" y="124"/>
                    <a:pt x="121" y="127"/>
                    <a:pt x="124" y="133"/>
                  </a:cubicBezTo>
                  <a:cubicBezTo>
                    <a:pt x="131" y="144"/>
                    <a:pt x="147" y="152"/>
                    <a:pt x="164" y="149"/>
                  </a:cubicBezTo>
                  <a:cubicBezTo>
                    <a:pt x="166" y="148"/>
                    <a:pt x="165" y="147"/>
                    <a:pt x="164" y="147"/>
                  </a:cubicBezTo>
                  <a:cubicBezTo>
                    <a:pt x="151" y="142"/>
                    <a:pt x="154" y="134"/>
                    <a:pt x="146" y="124"/>
                  </a:cubicBezTo>
                  <a:cubicBezTo>
                    <a:pt x="139" y="115"/>
                    <a:pt x="129" y="115"/>
                    <a:pt x="119" y="115"/>
                  </a:cubicBezTo>
                  <a:cubicBezTo>
                    <a:pt x="114" y="111"/>
                    <a:pt x="108" y="109"/>
                    <a:pt x="101" y="108"/>
                  </a:cubicBezTo>
                  <a:cubicBezTo>
                    <a:pt x="112" y="103"/>
                    <a:pt x="132" y="84"/>
                    <a:pt x="136" y="65"/>
                  </a:cubicBezTo>
                  <a:cubicBezTo>
                    <a:pt x="143" y="55"/>
                    <a:pt x="146" y="47"/>
                    <a:pt x="148" y="35"/>
                  </a:cubicBezTo>
                  <a:cubicBezTo>
                    <a:pt x="150" y="27"/>
                    <a:pt x="148" y="15"/>
                    <a:pt x="153" y="9"/>
                  </a:cubicBezTo>
                  <a:cubicBezTo>
                    <a:pt x="156" y="5"/>
                    <a:pt x="162" y="3"/>
                    <a:pt x="166" y="4"/>
                  </a:cubicBezTo>
                  <a:cubicBezTo>
                    <a:pt x="173" y="6"/>
                    <a:pt x="168" y="12"/>
                    <a:pt x="171" y="16"/>
                  </a:cubicBezTo>
                  <a:cubicBezTo>
                    <a:pt x="173" y="18"/>
                    <a:pt x="175" y="18"/>
                    <a:pt x="177" y="17"/>
                  </a:cubicBezTo>
                  <a:cubicBezTo>
                    <a:pt x="179" y="15"/>
                    <a:pt x="179" y="12"/>
                    <a:pt x="17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0"/>
            <p:cNvSpPr>
              <a:spLocks/>
            </p:cNvSpPr>
            <p:nvPr/>
          </p:nvSpPr>
          <p:spPr bwMode="auto">
            <a:xfrm>
              <a:off x="4722" y="1951"/>
              <a:ext cx="94" cy="79"/>
            </a:xfrm>
            <a:custGeom>
              <a:avLst/>
              <a:gdLst>
                <a:gd name="T0" fmla="*/ 36 w 40"/>
                <a:gd name="T1" fmla="*/ 2 h 33"/>
                <a:gd name="T2" fmla="*/ 25 w 40"/>
                <a:gd name="T3" fmla="*/ 13 h 33"/>
                <a:gd name="T4" fmla="*/ 18 w 40"/>
                <a:gd name="T5" fmla="*/ 28 h 33"/>
                <a:gd name="T6" fmla="*/ 0 w 40"/>
                <a:gd name="T7" fmla="*/ 30 h 33"/>
                <a:gd name="T8" fmla="*/ 16 w 40"/>
                <a:gd name="T9" fmla="*/ 33 h 33"/>
                <a:gd name="T10" fmla="*/ 38 w 40"/>
                <a:gd name="T11" fmla="*/ 10 h 33"/>
                <a:gd name="T12" fmla="*/ 38 w 40"/>
                <a:gd name="T13" fmla="*/ 2 h 33"/>
                <a:gd name="T14" fmla="*/ 36 w 40"/>
                <a:gd name="T15" fmla="*/ 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3">
                  <a:moveTo>
                    <a:pt x="36" y="2"/>
                  </a:moveTo>
                  <a:cubicBezTo>
                    <a:pt x="32" y="5"/>
                    <a:pt x="27" y="7"/>
                    <a:pt x="25" y="13"/>
                  </a:cubicBezTo>
                  <a:cubicBezTo>
                    <a:pt x="24" y="20"/>
                    <a:pt x="24" y="25"/>
                    <a:pt x="18" y="28"/>
                  </a:cubicBezTo>
                  <a:cubicBezTo>
                    <a:pt x="13" y="30"/>
                    <a:pt x="11" y="31"/>
                    <a:pt x="0" y="30"/>
                  </a:cubicBezTo>
                  <a:cubicBezTo>
                    <a:pt x="4" y="32"/>
                    <a:pt x="11" y="33"/>
                    <a:pt x="16" y="33"/>
                  </a:cubicBezTo>
                  <a:cubicBezTo>
                    <a:pt x="31" y="31"/>
                    <a:pt x="40" y="20"/>
                    <a:pt x="38" y="10"/>
                  </a:cubicBezTo>
                  <a:cubicBezTo>
                    <a:pt x="38" y="7"/>
                    <a:pt x="37" y="5"/>
                    <a:pt x="38" y="2"/>
                  </a:cubicBezTo>
                  <a:cubicBezTo>
                    <a:pt x="39" y="0"/>
                    <a:pt x="37" y="2"/>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1"/>
            <p:cNvSpPr>
              <a:spLocks/>
            </p:cNvSpPr>
            <p:nvPr/>
          </p:nvSpPr>
          <p:spPr bwMode="auto">
            <a:xfrm>
              <a:off x="2785" y="1806"/>
              <a:ext cx="1581" cy="625"/>
            </a:xfrm>
            <a:custGeom>
              <a:avLst/>
              <a:gdLst>
                <a:gd name="T0" fmla="*/ 7 w 667"/>
                <a:gd name="T1" fmla="*/ 153 h 262"/>
                <a:gd name="T2" fmla="*/ 83 w 667"/>
                <a:gd name="T3" fmla="*/ 251 h 262"/>
                <a:gd name="T4" fmla="*/ 117 w 667"/>
                <a:gd name="T5" fmla="*/ 251 h 262"/>
                <a:gd name="T6" fmla="*/ 108 w 667"/>
                <a:gd name="T7" fmla="*/ 248 h 262"/>
                <a:gd name="T8" fmla="*/ 84 w 667"/>
                <a:gd name="T9" fmla="*/ 248 h 262"/>
                <a:gd name="T10" fmla="*/ 11 w 667"/>
                <a:gd name="T11" fmla="*/ 153 h 262"/>
                <a:gd name="T12" fmla="*/ 60 w 667"/>
                <a:gd name="T13" fmla="*/ 37 h 262"/>
                <a:gd name="T14" fmla="*/ 155 w 667"/>
                <a:gd name="T15" fmla="*/ 12 h 262"/>
                <a:gd name="T16" fmla="*/ 200 w 667"/>
                <a:gd name="T17" fmla="*/ 19 h 262"/>
                <a:gd name="T18" fmla="*/ 384 w 667"/>
                <a:gd name="T19" fmla="*/ 94 h 262"/>
                <a:gd name="T20" fmla="*/ 582 w 667"/>
                <a:gd name="T21" fmla="*/ 163 h 262"/>
                <a:gd name="T22" fmla="*/ 648 w 667"/>
                <a:gd name="T23" fmla="*/ 146 h 262"/>
                <a:gd name="T24" fmla="*/ 666 w 667"/>
                <a:gd name="T25" fmla="*/ 117 h 262"/>
                <a:gd name="T26" fmla="*/ 663 w 667"/>
                <a:gd name="T27" fmla="*/ 117 h 262"/>
                <a:gd name="T28" fmla="*/ 648 w 667"/>
                <a:gd name="T29" fmla="*/ 141 h 262"/>
                <a:gd name="T30" fmla="*/ 573 w 667"/>
                <a:gd name="T31" fmla="*/ 154 h 262"/>
                <a:gd name="T32" fmla="*/ 513 w 667"/>
                <a:gd name="T33" fmla="*/ 140 h 262"/>
                <a:gd name="T34" fmla="*/ 397 w 667"/>
                <a:gd name="T35" fmla="*/ 87 h 262"/>
                <a:gd name="T36" fmla="*/ 293 w 667"/>
                <a:gd name="T37" fmla="*/ 37 h 262"/>
                <a:gd name="T38" fmla="*/ 167 w 667"/>
                <a:gd name="T39" fmla="*/ 2 h 262"/>
                <a:gd name="T40" fmla="*/ 56 w 667"/>
                <a:gd name="T41" fmla="*/ 32 h 262"/>
                <a:gd name="T42" fmla="*/ 7 w 667"/>
                <a:gd name="T43" fmla="*/ 15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7" h="262">
                  <a:moveTo>
                    <a:pt x="7" y="153"/>
                  </a:moveTo>
                  <a:cubicBezTo>
                    <a:pt x="14" y="198"/>
                    <a:pt x="42" y="234"/>
                    <a:pt x="83" y="251"/>
                  </a:cubicBezTo>
                  <a:cubicBezTo>
                    <a:pt x="94" y="256"/>
                    <a:pt x="118" y="262"/>
                    <a:pt x="117" y="251"/>
                  </a:cubicBezTo>
                  <a:cubicBezTo>
                    <a:pt x="117" y="248"/>
                    <a:pt x="111" y="248"/>
                    <a:pt x="108" y="248"/>
                  </a:cubicBezTo>
                  <a:cubicBezTo>
                    <a:pt x="101" y="250"/>
                    <a:pt x="94" y="252"/>
                    <a:pt x="84" y="248"/>
                  </a:cubicBezTo>
                  <a:cubicBezTo>
                    <a:pt x="45" y="231"/>
                    <a:pt x="17" y="196"/>
                    <a:pt x="11" y="153"/>
                  </a:cubicBezTo>
                  <a:cubicBezTo>
                    <a:pt x="4" y="108"/>
                    <a:pt x="22" y="64"/>
                    <a:pt x="60" y="37"/>
                  </a:cubicBezTo>
                  <a:cubicBezTo>
                    <a:pt x="85" y="19"/>
                    <a:pt x="117" y="10"/>
                    <a:pt x="155" y="12"/>
                  </a:cubicBezTo>
                  <a:cubicBezTo>
                    <a:pt x="170" y="13"/>
                    <a:pt x="185" y="15"/>
                    <a:pt x="200" y="19"/>
                  </a:cubicBezTo>
                  <a:cubicBezTo>
                    <a:pt x="265" y="33"/>
                    <a:pt x="325" y="65"/>
                    <a:pt x="384" y="94"/>
                  </a:cubicBezTo>
                  <a:cubicBezTo>
                    <a:pt x="444" y="124"/>
                    <a:pt x="514" y="159"/>
                    <a:pt x="582" y="163"/>
                  </a:cubicBezTo>
                  <a:cubicBezTo>
                    <a:pt x="610" y="164"/>
                    <a:pt x="633" y="159"/>
                    <a:pt x="648" y="146"/>
                  </a:cubicBezTo>
                  <a:cubicBezTo>
                    <a:pt x="657" y="138"/>
                    <a:pt x="663" y="128"/>
                    <a:pt x="666" y="117"/>
                  </a:cubicBezTo>
                  <a:cubicBezTo>
                    <a:pt x="667" y="113"/>
                    <a:pt x="665" y="112"/>
                    <a:pt x="663" y="117"/>
                  </a:cubicBezTo>
                  <a:cubicBezTo>
                    <a:pt x="660" y="126"/>
                    <a:pt x="655" y="135"/>
                    <a:pt x="648" y="141"/>
                  </a:cubicBezTo>
                  <a:cubicBezTo>
                    <a:pt x="633" y="154"/>
                    <a:pt x="608" y="158"/>
                    <a:pt x="573" y="154"/>
                  </a:cubicBezTo>
                  <a:cubicBezTo>
                    <a:pt x="553" y="152"/>
                    <a:pt x="533" y="146"/>
                    <a:pt x="513" y="140"/>
                  </a:cubicBezTo>
                  <a:cubicBezTo>
                    <a:pt x="473" y="126"/>
                    <a:pt x="436" y="106"/>
                    <a:pt x="397" y="87"/>
                  </a:cubicBezTo>
                  <a:cubicBezTo>
                    <a:pt x="363" y="70"/>
                    <a:pt x="328" y="53"/>
                    <a:pt x="293" y="37"/>
                  </a:cubicBezTo>
                  <a:cubicBezTo>
                    <a:pt x="253" y="18"/>
                    <a:pt x="211" y="4"/>
                    <a:pt x="167" y="2"/>
                  </a:cubicBezTo>
                  <a:cubicBezTo>
                    <a:pt x="124" y="0"/>
                    <a:pt x="86" y="10"/>
                    <a:pt x="56" y="32"/>
                  </a:cubicBezTo>
                  <a:cubicBezTo>
                    <a:pt x="18" y="59"/>
                    <a:pt x="0" y="106"/>
                    <a:pt x="7" y="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2"/>
            <p:cNvSpPr>
              <a:spLocks noEditPoints="1"/>
            </p:cNvSpPr>
            <p:nvPr/>
          </p:nvSpPr>
          <p:spPr bwMode="auto">
            <a:xfrm>
              <a:off x="3143" y="1813"/>
              <a:ext cx="1045" cy="432"/>
            </a:xfrm>
            <a:custGeom>
              <a:avLst/>
              <a:gdLst>
                <a:gd name="T0" fmla="*/ 441 w 441"/>
                <a:gd name="T1" fmla="*/ 92 h 181"/>
                <a:gd name="T2" fmla="*/ 427 w 441"/>
                <a:gd name="T3" fmla="*/ 72 h 181"/>
                <a:gd name="T4" fmla="*/ 320 w 441"/>
                <a:gd name="T5" fmla="*/ 70 h 181"/>
                <a:gd name="T6" fmla="*/ 299 w 441"/>
                <a:gd name="T7" fmla="*/ 78 h 181"/>
                <a:gd name="T8" fmla="*/ 244 w 441"/>
                <a:gd name="T9" fmla="*/ 51 h 181"/>
                <a:gd name="T10" fmla="*/ 185 w 441"/>
                <a:gd name="T11" fmla="*/ 23 h 181"/>
                <a:gd name="T12" fmla="*/ 50 w 441"/>
                <a:gd name="T13" fmla="*/ 17 h 181"/>
                <a:gd name="T14" fmla="*/ 5 w 441"/>
                <a:gd name="T15" fmla="*/ 72 h 181"/>
                <a:gd name="T16" fmla="*/ 14 w 441"/>
                <a:gd name="T17" fmla="*/ 139 h 181"/>
                <a:gd name="T18" fmla="*/ 67 w 441"/>
                <a:gd name="T19" fmla="*/ 177 h 181"/>
                <a:gd name="T20" fmla="*/ 132 w 441"/>
                <a:gd name="T21" fmla="*/ 165 h 181"/>
                <a:gd name="T22" fmla="*/ 169 w 441"/>
                <a:gd name="T23" fmla="*/ 96 h 181"/>
                <a:gd name="T24" fmla="*/ 165 w 441"/>
                <a:gd name="T25" fmla="*/ 88 h 181"/>
                <a:gd name="T26" fmla="*/ 160 w 441"/>
                <a:gd name="T27" fmla="*/ 94 h 181"/>
                <a:gd name="T28" fmla="*/ 154 w 441"/>
                <a:gd name="T29" fmla="*/ 134 h 181"/>
                <a:gd name="T30" fmla="*/ 130 w 441"/>
                <a:gd name="T31" fmla="*/ 162 h 181"/>
                <a:gd name="T32" fmla="*/ 68 w 441"/>
                <a:gd name="T33" fmla="*/ 173 h 181"/>
                <a:gd name="T34" fmla="*/ 17 w 441"/>
                <a:gd name="T35" fmla="*/ 137 h 181"/>
                <a:gd name="T36" fmla="*/ 9 w 441"/>
                <a:gd name="T37" fmla="*/ 73 h 181"/>
                <a:gd name="T38" fmla="*/ 52 w 441"/>
                <a:gd name="T39" fmla="*/ 21 h 181"/>
                <a:gd name="T40" fmla="*/ 184 w 441"/>
                <a:gd name="T41" fmla="*/ 35 h 181"/>
                <a:gd name="T42" fmla="*/ 286 w 441"/>
                <a:gd name="T43" fmla="*/ 86 h 181"/>
                <a:gd name="T44" fmla="*/ 242 w 441"/>
                <a:gd name="T45" fmla="*/ 155 h 181"/>
                <a:gd name="T46" fmla="*/ 243 w 441"/>
                <a:gd name="T47" fmla="*/ 156 h 181"/>
                <a:gd name="T48" fmla="*/ 290 w 441"/>
                <a:gd name="T49" fmla="*/ 89 h 181"/>
                <a:gd name="T50" fmla="*/ 340 w 441"/>
                <a:gd name="T51" fmla="*/ 110 h 181"/>
                <a:gd name="T52" fmla="*/ 431 w 441"/>
                <a:gd name="T53" fmla="*/ 112 h 181"/>
                <a:gd name="T54" fmla="*/ 441 w 441"/>
                <a:gd name="T55" fmla="*/ 92 h 181"/>
                <a:gd name="T56" fmla="*/ 430 w 441"/>
                <a:gd name="T57" fmla="*/ 106 h 181"/>
                <a:gd name="T58" fmla="*/ 341 w 441"/>
                <a:gd name="T59" fmla="*/ 96 h 181"/>
                <a:gd name="T60" fmla="*/ 303 w 441"/>
                <a:gd name="T61" fmla="*/ 80 h 181"/>
                <a:gd name="T62" fmla="*/ 321 w 441"/>
                <a:gd name="T63" fmla="*/ 73 h 181"/>
                <a:gd name="T64" fmla="*/ 425 w 441"/>
                <a:gd name="T65" fmla="*/ 75 h 181"/>
                <a:gd name="T66" fmla="*/ 437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1" y="92"/>
                  </a:moveTo>
                  <a:cubicBezTo>
                    <a:pt x="440" y="84"/>
                    <a:pt x="436" y="77"/>
                    <a:pt x="427" y="72"/>
                  </a:cubicBezTo>
                  <a:cubicBezTo>
                    <a:pt x="408" y="59"/>
                    <a:pt x="368" y="53"/>
                    <a:pt x="320" y="70"/>
                  </a:cubicBezTo>
                  <a:cubicBezTo>
                    <a:pt x="312" y="72"/>
                    <a:pt x="305" y="75"/>
                    <a:pt x="299" y="78"/>
                  </a:cubicBezTo>
                  <a:cubicBezTo>
                    <a:pt x="281" y="70"/>
                    <a:pt x="262" y="60"/>
                    <a:pt x="244" y="51"/>
                  </a:cubicBezTo>
                  <a:cubicBezTo>
                    <a:pt x="221" y="40"/>
                    <a:pt x="200" y="29"/>
                    <a:pt x="185" y="23"/>
                  </a:cubicBezTo>
                  <a:cubicBezTo>
                    <a:pt x="133" y="2"/>
                    <a:pt x="85" y="0"/>
                    <a:pt x="50" y="17"/>
                  </a:cubicBezTo>
                  <a:cubicBezTo>
                    <a:pt x="27" y="28"/>
                    <a:pt x="11" y="47"/>
                    <a:pt x="5" y="72"/>
                  </a:cubicBezTo>
                  <a:cubicBezTo>
                    <a:pt x="0" y="88"/>
                    <a:pt x="0" y="115"/>
                    <a:pt x="14" y="139"/>
                  </a:cubicBezTo>
                  <a:cubicBezTo>
                    <a:pt x="25" y="158"/>
                    <a:pt x="43" y="171"/>
                    <a:pt x="67" y="177"/>
                  </a:cubicBezTo>
                  <a:cubicBezTo>
                    <a:pt x="83" y="181"/>
                    <a:pt x="110" y="180"/>
                    <a:pt x="132" y="165"/>
                  </a:cubicBezTo>
                  <a:cubicBezTo>
                    <a:pt x="153" y="151"/>
                    <a:pt x="168" y="121"/>
                    <a:pt x="169" y="96"/>
                  </a:cubicBezTo>
                  <a:cubicBezTo>
                    <a:pt x="169" y="94"/>
                    <a:pt x="168" y="88"/>
                    <a:pt x="165" y="88"/>
                  </a:cubicBezTo>
                  <a:cubicBezTo>
                    <a:pt x="161" y="87"/>
                    <a:pt x="161" y="92"/>
                    <a:pt x="160" y="94"/>
                  </a:cubicBezTo>
                  <a:cubicBezTo>
                    <a:pt x="160" y="108"/>
                    <a:pt x="160" y="121"/>
                    <a:pt x="154" y="134"/>
                  </a:cubicBezTo>
                  <a:cubicBezTo>
                    <a:pt x="148" y="145"/>
                    <a:pt x="140" y="155"/>
                    <a:pt x="130" y="162"/>
                  </a:cubicBezTo>
                  <a:cubicBezTo>
                    <a:pt x="109" y="176"/>
                    <a:pt x="83" y="177"/>
                    <a:pt x="68" y="173"/>
                  </a:cubicBezTo>
                  <a:cubicBezTo>
                    <a:pt x="45" y="167"/>
                    <a:pt x="28" y="155"/>
                    <a:pt x="17" y="137"/>
                  </a:cubicBezTo>
                  <a:cubicBezTo>
                    <a:pt x="4" y="114"/>
                    <a:pt x="4" y="88"/>
                    <a:pt x="9" y="73"/>
                  </a:cubicBezTo>
                  <a:cubicBezTo>
                    <a:pt x="15" y="50"/>
                    <a:pt x="30" y="32"/>
                    <a:pt x="52" y="21"/>
                  </a:cubicBezTo>
                  <a:cubicBezTo>
                    <a:pt x="86" y="4"/>
                    <a:pt x="132" y="14"/>
                    <a:pt x="184" y="35"/>
                  </a:cubicBezTo>
                  <a:cubicBezTo>
                    <a:pt x="198" y="41"/>
                    <a:pt x="268" y="78"/>
                    <a:pt x="286" y="86"/>
                  </a:cubicBezTo>
                  <a:cubicBezTo>
                    <a:pt x="253" y="106"/>
                    <a:pt x="243" y="130"/>
                    <a:pt x="242" y="155"/>
                  </a:cubicBezTo>
                  <a:cubicBezTo>
                    <a:pt x="242" y="159"/>
                    <a:pt x="243" y="159"/>
                    <a:pt x="243" y="156"/>
                  </a:cubicBezTo>
                  <a:cubicBezTo>
                    <a:pt x="245" y="131"/>
                    <a:pt x="259" y="105"/>
                    <a:pt x="290" y="89"/>
                  </a:cubicBezTo>
                  <a:cubicBezTo>
                    <a:pt x="304" y="96"/>
                    <a:pt x="327" y="106"/>
                    <a:pt x="340" y="110"/>
                  </a:cubicBezTo>
                  <a:cubicBezTo>
                    <a:pt x="386" y="127"/>
                    <a:pt x="417" y="122"/>
                    <a:pt x="431" y="112"/>
                  </a:cubicBezTo>
                  <a:cubicBezTo>
                    <a:pt x="439" y="107"/>
                    <a:pt x="441" y="99"/>
                    <a:pt x="441" y="92"/>
                  </a:cubicBezTo>
                  <a:close/>
                  <a:moveTo>
                    <a:pt x="430" y="106"/>
                  </a:moveTo>
                  <a:cubicBezTo>
                    <a:pt x="423" y="112"/>
                    <a:pt x="401" y="118"/>
                    <a:pt x="341" y="96"/>
                  </a:cubicBezTo>
                  <a:cubicBezTo>
                    <a:pt x="330" y="92"/>
                    <a:pt x="317" y="87"/>
                    <a:pt x="303" y="80"/>
                  </a:cubicBezTo>
                  <a:cubicBezTo>
                    <a:pt x="309" y="78"/>
                    <a:pt x="315" y="75"/>
                    <a:pt x="321" y="73"/>
                  </a:cubicBezTo>
                  <a:cubicBezTo>
                    <a:pt x="367" y="57"/>
                    <a:pt x="407" y="63"/>
                    <a:pt x="425" y="75"/>
                  </a:cubicBezTo>
                  <a:cubicBezTo>
                    <a:pt x="432" y="80"/>
                    <a:pt x="436" y="86"/>
                    <a:pt x="437" y="92"/>
                  </a:cubicBezTo>
                  <a:cubicBezTo>
                    <a:pt x="437" y="98"/>
                    <a:pt x="435" y="103"/>
                    <a:pt x="43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Group 4"/>
          <p:cNvGrpSpPr>
            <a:grpSpLocks noChangeAspect="1"/>
          </p:cNvGrpSpPr>
          <p:nvPr/>
        </p:nvGrpSpPr>
        <p:grpSpPr bwMode="auto">
          <a:xfrm>
            <a:off x="8470130" y="4514904"/>
            <a:ext cx="1674752" cy="630335"/>
            <a:chOff x="2785" y="1765"/>
            <a:chExt cx="2091" cy="787"/>
          </a:xfrm>
          <a:solidFill>
            <a:srgbClr val="F8D16D"/>
          </a:solidFill>
        </p:grpSpPr>
        <p:sp>
          <p:nvSpPr>
            <p:cNvPr id="89" name="Freeform 5"/>
            <p:cNvSpPr>
              <a:spLocks/>
            </p:cNvSpPr>
            <p:nvPr/>
          </p:nvSpPr>
          <p:spPr bwMode="auto">
            <a:xfrm>
              <a:off x="4186" y="1930"/>
              <a:ext cx="57" cy="33"/>
            </a:xfrm>
            <a:custGeom>
              <a:avLst/>
              <a:gdLst>
                <a:gd name="T0" fmla="*/ 23 w 24"/>
                <a:gd name="T1" fmla="*/ 5 h 14"/>
                <a:gd name="T2" fmla="*/ 23 w 24"/>
                <a:gd name="T3" fmla="*/ 3 h 14"/>
                <a:gd name="T4" fmla="*/ 11 w 24"/>
                <a:gd name="T5" fmla="*/ 8 h 14"/>
                <a:gd name="T6" fmla="*/ 1 w 24"/>
                <a:gd name="T7" fmla="*/ 9 h 14"/>
                <a:gd name="T8" fmla="*/ 12 w 24"/>
                <a:gd name="T9" fmla="*/ 13 h 14"/>
                <a:gd name="T10" fmla="*/ 23 w 24"/>
                <a:gd name="T11" fmla="*/ 5 h 14"/>
              </a:gdLst>
              <a:ahLst/>
              <a:cxnLst>
                <a:cxn ang="0">
                  <a:pos x="T0" y="T1"/>
                </a:cxn>
                <a:cxn ang="0">
                  <a:pos x="T2" y="T3"/>
                </a:cxn>
                <a:cxn ang="0">
                  <a:pos x="T4" y="T5"/>
                </a:cxn>
                <a:cxn ang="0">
                  <a:pos x="T6" y="T7"/>
                </a:cxn>
                <a:cxn ang="0">
                  <a:pos x="T8" y="T9"/>
                </a:cxn>
                <a:cxn ang="0">
                  <a:pos x="T10" y="T11"/>
                </a:cxn>
              </a:cxnLst>
              <a:rect l="0" t="0" r="r" b="b"/>
              <a:pathLst>
                <a:path w="24" h="14">
                  <a:moveTo>
                    <a:pt x="23" y="5"/>
                  </a:moveTo>
                  <a:cubicBezTo>
                    <a:pt x="24" y="3"/>
                    <a:pt x="24" y="0"/>
                    <a:pt x="23" y="3"/>
                  </a:cubicBezTo>
                  <a:cubicBezTo>
                    <a:pt x="21" y="5"/>
                    <a:pt x="16" y="8"/>
                    <a:pt x="11" y="8"/>
                  </a:cubicBezTo>
                  <a:cubicBezTo>
                    <a:pt x="9" y="7"/>
                    <a:pt x="1" y="5"/>
                    <a:pt x="1" y="9"/>
                  </a:cubicBezTo>
                  <a:cubicBezTo>
                    <a:pt x="0" y="14"/>
                    <a:pt x="9" y="14"/>
                    <a:pt x="12" y="13"/>
                  </a:cubicBezTo>
                  <a:cubicBezTo>
                    <a:pt x="16" y="11"/>
                    <a:pt x="21" y="9"/>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
            <p:cNvSpPr>
              <a:spLocks/>
            </p:cNvSpPr>
            <p:nvPr/>
          </p:nvSpPr>
          <p:spPr bwMode="auto">
            <a:xfrm>
              <a:off x="4347" y="2168"/>
              <a:ext cx="90" cy="96"/>
            </a:xfrm>
            <a:custGeom>
              <a:avLst/>
              <a:gdLst>
                <a:gd name="T0" fmla="*/ 34 w 38"/>
                <a:gd name="T1" fmla="*/ 0 h 40"/>
                <a:gd name="T2" fmla="*/ 2 w 38"/>
                <a:gd name="T3" fmla="*/ 26 h 40"/>
                <a:gd name="T4" fmla="*/ 0 w 38"/>
                <a:gd name="T5" fmla="*/ 39 h 40"/>
                <a:gd name="T6" fmla="*/ 2 w 38"/>
                <a:gd name="T7" fmla="*/ 39 h 40"/>
                <a:gd name="T8" fmla="*/ 12 w 38"/>
                <a:gd name="T9" fmla="*/ 36 h 40"/>
                <a:gd name="T10" fmla="*/ 38 w 38"/>
                <a:gd name="T11" fmla="*/ 3 h 40"/>
                <a:gd name="T12" fmla="*/ 34 w 38"/>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8" h="40">
                  <a:moveTo>
                    <a:pt x="34" y="0"/>
                  </a:moveTo>
                  <a:cubicBezTo>
                    <a:pt x="13" y="6"/>
                    <a:pt x="3" y="15"/>
                    <a:pt x="2" y="26"/>
                  </a:cubicBezTo>
                  <a:cubicBezTo>
                    <a:pt x="2" y="30"/>
                    <a:pt x="2" y="35"/>
                    <a:pt x="0" y="39"/>
                  </a:cubicBezTo>
                  <a:cubicBezTo>
                    <a:pt x="0" y="39"/>
                    <a:pt x="1" y="40"/>
                    <a:pt x="2" y="39"/>
                  </a:cubicBezTo>
                  <a:cubicBezTo>
                    <a:pt x="5" y="38"/>
                    <a:pt x="9" y="37"/>
                    <a:pt x="12" y="36"/>
                  </a:cubicBezTo>
                  <a:cubicBezTo>
                    <a:pt x="23" y="33"/>
                    <a:pt x="33" y="27"/>
                    <a:pt x="38" y="3"/>
                  </a:cubicBezTo>
                  <a:cubicBezTo>
                    <a:pt x="32" y="16"/>
                    <a:pt x="18" y="1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7"/>
            <p:cNvSpPr>
              <a:spLocks/>
            </p:cNvSpPr>
            <p:nvPr/>
          </p:nvSpPr>
          <p:spPr bwMode="auto">
            <a:xfrm>
              <a:off x="4186" y="1815"/>
              <a:ext cx="287" cy="358"/>
            </a:xfrm>
            <a:custGeom>
              <a:avLst/>
              <a:gdLst>
                <a:gd name="T0" fmla="*/ 111 w 121"/>
                <a:gd name="T1" fmla="*/ 72 h 150"/>
                <a:gd name="T2" fmla="*/ 102 w 121"/>
                <a:gd name="T3" fmla="*/ 58 h 150"/>
                <a:gd name="T4" fmla="*/ 38 w 121"/>
                <a:gd name="T5" fmla="*/ 25 h 150"/>
                <a:gd name="T6" fmla="*/ 12 w 121"/>
                <a:gd name="T7" fmla="*/ 26 h 150"/>
                <a:gd name="T8" fmla="*/ 4 w 121"/>
                <a:gd name="T9" fmla="*/ 14 h 150"/>
                <a:gd name="T10" fmla="*/ 15 w 121"/>
                <a:gd name="T11" fmla="*/ 7 h 150"/>
                <a:gd name="T12" fmla="*/ 15 w 121"/>
                <a:gd name="T13" fmla="*/ 1 h 150"/>
                <a:gd name="T14" fmla="*/ 7 w 121"/>
                <a:gd name="T15" fmla="*/ 2 h 150"/>
                <a:gd name="T16" fmla="*/ 2 w 121"/>
                <a:gd name="T17" fmla="*/ 21 h 150"/>
                <a:gd name="T18" fmla="*/ 31 w 121"/>
                <a:gd name="T19" fmla="*/ 44 h 150"/>
                <a:gd name="T20" fmla="*/ 39 w 121"/>
                <a:gd name="T21" fmla="*/ 46 h 150"/>
                <a:gd name="T22" fmla="*/ 17 w 121"/>
                <a:gd name="T23" fmla="*/ 77 h 150"/>
                <a:gd name="T24" fmla="*/ 58 w 121"/>
                <a:gd name="T25" fmla="*/ 118 h 150"/>
                <a:gd name="T26" fmla="*/ 66 w 121"/>
                <a:gd name="T27" fmla="*/ 112 h 150"/>
                <a:gd name="T28" fmla="*/ 61 w 121"/>
                <a:gd name="T29" fmla="*/ 104 h 150"/>
                <a:gd name="T30" fmla="*/ 53 w 121"/>
                <a:gd name="T31" fmla="*/ 114 h 150"/>
                <a:gd name="T32" fmla="*/ 38 w 121"/>
                <a:gd name="T33" fmla="*/ 112 h 150"/>
                <a:gd name="T34" fmla="*/ 30 w 121"/>
                <a:gd name="T35" fmla="*/ 103 h 150"/>
                <a:gd name="T36" fmla="*/ 25 w 121"/>
                <a:gd name="T37" fmla="*/ 76 h 150"/>
                <a:gd name="T38" fmla="*/ 44 w 121"/>
                <a:gd name="T39" fmla="*/ 49 h 150"/>
                <a:gd name="T40" fmla="*/ 95 w 121"/>
                <a:gd name="T41" fmla="*/ 57 h 150"/>
                <a:gd name="T42" fmla="*/ 61 w 121"/>
                <a:gd name="T43" fmla="*/ 57 h 150"/>
                <a:gd name="T44" fmla="*/ 58 w 121"/>
                <a:gd name="T45" fmla="*/ 66 h 150"/>
                <a:gd name="T46" fmla="*/ 68 w 121"/>
                <a:gd name="T47" fmla="*/ 63 h 150"/>
                <a:gd name="T48" fmla="*/ 89 w 121"/>
                <a:gd name="T49" fmla="*/ 58 h 150"/>
                <a:gd name="T50" fmla="*/ 105 w 121"/>
                <a:gd name="T51" fmla="*/ 71 h 150"/>
                <a:gd name="T52" fmla="*/ 114 w 121"/>
                <a:gd name="T53" fmla="*/ 109 h 150"/>
                <a:gd name="T54" fmla="*/ 104 w 121"/>
                <a:gd name="T55" fmla="*/ 148 h 150"/>
                <a:gd name="T56" fmla="*/ 105 w 121"/>
                <a:gd name="T57" fmla="*/ 148 h 150"/>
                <a:gd name="T58" fmla="*/ 112 w 121"/>
                <a:gd name="T59" fmla="*/ 136 h 150"/>
                <a:gd name="T60" fmla="*/ 111 w 121"/>
                <a:gd name="T61" fmla="*/ 7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1" h="150">
                  <a:moveTo>
                    <a:pt x="111" y="72"/>
                  </a:moveTo>
                  <a:cubicBezTo>
                    <a:pt x="109" y="67"/>
                    <a:pt x="106" y="62"/>
                    <a:pt x="102" y="58"/>
                  </a:cubicBezTo>
                  <a:cubicBezTo>
                    <a:pt x="93" y="47"/>
                    <a:pt x="71" y="24"/>
                    <a:pt x="38" y="25"/>
                  </a:cubicBezTo>
                  <a:cubicBezTo>
                    <a:pt x="30" y="25"/>
                    <a:pt x="19" y="30"/>
                    <a:pt x="12" y="26"/>
                  </a:cubicBezTo>
                  <a:cubicBezTo>
                    <a:pt x="8" y="24"/>
                    <a:pt x="4" y="19"/>
                    <a:pt x="4" y="14"/>
                  </a:cubicBezTo>
                  <a:cubicBezTo>
                    <a:pt x="5" y="7"/>
                    <a:pt x="11" y="11"/>
                    <a:pt x="15" y="7"/>
                  </a:cubicBezTo>
                  <a:cubicBezTo>
                    <a:pt x="16" y="5"/>
                    <a:pt x="16" y="2"/>
                    <a:pt x="15" y="1"/>
                  </a:cubicBezTo>
                  <a:cubicBezTo>
                    <a:pt x="12" y="0"/>
                    <a:pt x="9" y="1"/>
                    <a:pt x="7" y="2"/>
                  </a:cubicBezTo>
                  <a:cubicBezTo>
                    <a:pt x="0" y="8"/>
                    <a:pt x="0" y="14"/>
                    <a:pt x="2" y="21"/>
                  </a:cubicBezTo>
                  <a:cubicBezTo>
                    <a:pt x="6" y="34"/>
                    <a:pt x="19" y="40"/>
                    <a:pt x="31" y="44"/>
                  </a:cubicBezTo>
                  <a:cubicBezTo>
                    <a:pt x="34" y="45"/>
                    <a:pt x="36" y="45"/>
                    <a:pt x="39" y="46"/>
                  </a:cubicBezTo>
                  <a:cubicBezTo>
                    <a:pt x="27" y="51"/>
                    <a:pt x="18" y="63"/>
                    <a:pt x="17" y="77"/>
                  </a:cubicBezTo>
                  <a:cubicBezTo>
                    <a:pt x="14" y="99"/>
                    <a:pt x="32" y="124"/>
                    <a:pt x="58" y="118"/>
                  </a:cubicBezTo>
                  <a:cubicBezTo>
                    <a:pt x="61" y="117"/>
                    <a:pt x="65" y="116"/>
                    <a:pt x="66" y="112"/>
                  </a:cubicBezTo>
                  <a:cubicBezTo>
                    <a:pt x="68" y="109"/>
                    <a:pt x="65" y="104"/>
                    <a:pt x="61" y="104"/>
                  </a:cubicBezTo>
                  <a:cubicBezTo>
                    <a:pt x="55" y="104"/>
                    <a:pt x="57" y="112"/>
                    <a:pt x="53" y="114"/>
                  </a:cubicBezTo>
                  <a:cubicBezTo>
                    <a:pt x="48" y="116"/>
                    <a:pt x="43" y="114"/>
                    <a:pt x="38" y="112"/>
                  </a:cubicBezTo>
                  <a:cubicBezTo>
                    <a:pt x="35" y="109"/>
                    <a:pt x="32" y="107"/>
                    <a:pt x="30" y="103"/>
                  </a:cubicBezTo>
                  <a:cubicBezTo>
                    <a:pt x="25" y="95"/>
                    <a:pt x="23" y="85"/>
                    <a:pt x="25" y="76"/>
                  </a:cubicBezTo>
                  <a:cubicBezTo>
                    <a:pt x="26" y="67"/>
                    <a:pt x="32" y="54"/>
                    <a:pt x="44" y="49"/>
                  </a:cubicBezTo>
                  <a:cubicBezTo>
                    <a:pt x="57" y="43"/>
                    <a:pt x="79" y="43"/>
                    <a:pt x="95" y="57"/>
                  </a:cubicBezTo>
                  <a:cubicBezTo>
                    <a:pt x="82" y="51"/>
                    <a:pt x="71" y="53"/>
                    <a:pt x="61" y="57"/>
                  </a:cubicBezTo>
                  <a:cubicBezTo>
                    <a:pt x="57" y="58"/>
                    <a:pt x="54" y="63"/>
                    <a:pt x="58" y="66"/>
                  </a:cubicBezTo>
                  <a:cubicBezTo>
                    <a:pt x="61" y="68"/>
                    <a:pt x="65" y="65"/>
                    <a:pt x="68" y="63"/>
                  </a:cubicBezTo>
                  <a:cubicBezTo>
                    <a:pt x="74" y="58"/>
                    <a:pt x="82" y="57"/>
                    <a:pt x="89" y="58"/>
                  </a:cubicBezTo>
                  <a:cubicBezTo>
                    <a:pt x="95" y="58"/>
                    <a:pt x="101" y="64"/>
                    <a:pt x="105" y="71"/>
                  </a:cubicBezTo>
                  <a:cubicBezTo>
                    <a:pt x="111" y="83"/>
                    <a:pt x="115" y="99"/>
                    <a:pt x="114" y="109"/>
                  </a:cubicBezTo>
                  <a:cubicBezTo>
                    <a:pt x="114" y="121"/>
                    <a:pt x="112" y="133"/>
                    <a:pt x="104" y="148"/>
                  </a:cubicBezTo>
                  <a:cubicBezTo>
                    <a:pt x="103" y="150"/>
                    <a:pt x="104" y="150"/>
                    <a:pt x="105" y="148"/>
                  </a:cubicBezTo>
                  <a:cubicBezTo>
                    <a:pt x="108" y="144"/>
                    <a:pt x="111" y="138"/>
                    <a:pt x="112" y="136"/>
                  </a:cubicBezTo>
                  <a:cubicBezTo>
                    <a:pt x="121" y="116"/>
                    <a:pt x="120" y="92"/>
                    <a:pt x="11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8"/>
            <p:cNvSpPr>
              <a:spLocks/>
            </p:cNvSpPr>
            <p:nvPr/>
          </p:nvSpPr>
          <p:spPr bwMode="auto">
            <a:xfrm>
              <a:off x="4402" y="1873"/>
              <a:ext cx="407" cy="679"/>
            </a:xfrm>
            <a:custGeom>
              <a:avLst/>
              <a:gdLst>
                <a:gd name="T0" fmla="*/ 170 w 172"/>
                <a:gd name="T1" fmla="*/ 210 h 285"/>
                <a:gd name="T2" fmla="*/ 156 w 172"/>
                <a:gd name="T3" fmla="*/ 203 h 285"/>
                <a:gd name="T4" fmla="*/ 140 w 172"/>
                <a:gd name="T5" fmla="*/ 200 h 285"/>
                <a:gd name="T6" fmla="*/ 136 w 172"/>
                <a:gd name="T7" fmla="*/ 185 h 285"/>
                <a:gd name="T8" fmla="*/ 134 w 172"/>
                <a:gd name="T9" fmla="*/ 147 h 285"/>
                <a:gd name="T10" fmla="*/ 86 w 172"/>
                <a:gd name="T11" fmla="*/ 90 h 285"/>
                <a:gd name="T12" fmla="*/ 71 w 172"/>
                <a:gd name="T13" fmla="*/ 81 h 285"/>
                <a:gd name="T14" fmla="*/ 15 w 172"/>
                <a:gd name="T15" fmla="*/ 32 h 285"/>
                <a:gd name="T16" fmla="*/ 19 w 172"/>
                <a:gd name="T17" fmla="*/ 0 h 285"/>
                <a:gd name="T18" fmla="*/ 16 w 172"/>
                <a:gd name="T19" fmla="*/ 51 h 285"/>
                <a:gd name="T20" fmla="*/ 63 w 172"/>
                <a:gd name="T21" fmla="*/ 89 h 285"/>
                <a:gd name="T22" fmla="*/ 77 w 172"/>
                <a:gd name="T23" fmla="*/ 97 h 285"/>
                <a:gd name="T24" fmla="*/ 129 w 172"/>
                <a:gd name="T25" fmla="*/ 177 h 285"/>
                <a:gd name="T26" fmla="*/ 111 w 172"/>
                <a:gd name="T27" fmla="*/ 220 h 285"/>
                <a:gd name="T28" fmla="*/ 121 w 172"/>
                <a:gd name="T29" fmla="*/ 184 h 285"/>
                <a:gd name="T30" fmla="*/ 121 w 172"/>
                <a:gd name="T31" fmla="*/ 167 h 285"/>
                <a:gd name="T32" fmla="*/ 117 w 172"/>
                <a:gd name="T33" fmla="*/ 152 h 285"/>
                <a:gd name="T34" fmla="*/ 65 w 172"/>
                <a:gd name="T35" fmla="*/ 98 h 285"/>
                <a:gd name="T36" fmla="*/ 64 w 172"/>
                <a:gd name="T37" fmla="*/ 137 h 285"/>
                <a:gd name="T38" fmla="*/ 82 w 172"/>
                <a:gd name="T39" fmla="*/ 143 h 285"/>
                <a:gd name="T40" fmla="*/ 73 w 172"/>
                <a:gd name="T41" fmla="*/ 134 h 285"/>
                <a:gd name="T42" fmla="*/ 66 w 172"/>
                <a:gd name="T43" fmla="*/ 102 h 285"/>
                <a:gd name="T44" fmla="*/ 103 w 172"/>
                <a:gd name="T45" fmla="*/ 135 h 285"/>
                <a:gd name="T46" fmla="*/ 116 w 172"/>
                <a:gd name="T47" fmla="*/ 172 h 285"/>
                <a:gd name="T48" fmla="*/ 110 w 172"/>
                <a:gd name="T49" fmla="*/ 192 h 285"/>
                <a:gd name="T50" fmla="*/ 90 w 172"/>
                <a:gd name="T51" fmla="*/ 199 h 285"/>
                <a:gd name="T52" fmla="*/ 80 w 172"/>
                <a:gd name="T53" fmla="*/ 202 h 285"/>
                <a:gd name="T54" fmla="*/ 87 w 172"/>
                <a:gd name="T55" fmla="*/ 208 h 285"/>
                <a:gd name="T56" fmla="*/ 116 w 172"/>
                <a:gd name="T57" fmla="*/ 189 h 285"/>
                <a:gd name="T58" fmla="*/ 86 w 172"/>
                <a:gd name="T59" fmla="*/ 222 h 285"/>
                <a:gd name="T60" fmla="*/ 63 w 172"/>
                <a:gd name="T61" fmla="*/ 222 h 285"/>
                <a:gd name="T62" fmla="*/ 41 w 172"/>
                <a:gd name="T63" fmla="*/ 203 h 285"/>
                <a:gd name="T64" fmla="*/ 38 w 172"/>
                <a:gd name="T65" fmla="*/ 183 h 285"/>
                <a:gd name="T66" fmla="*/ 49 w 172"/>
                <a:gd name="T67" fmla="*/ 165 h 285"/>
                <a:gd name="T68" fmla="*/ 61 w 172"/>
                <a:gd name="T69" fmla="*/ 169 h 285"/>
                <a:gd name="T70" fmla="*/ 61 w 172"/>
                <a:gd name="T71" fmla="*/ 159 h 285"/>
                <a:gd name="T72" fmla="*/ 50 w 172"/>
                <a:gd name="T73" fmla="*/ 159 h 285"/>
                <a:gd name="T74" fmla="*/ 32 w 172"/>
                <a:gd name="T75" fmla="*/ 177 h 285"/>
                <a:gd name="T76" fmla="*/ 34 w 172"/>
                <a:gd name="T77" fmla="*/ 206 h 285"/>
                <a:gd name="T78" fmla="*/ 77 w 172"/>
                <a:gd name="T79" fmla="*/ 228 h 285"/>
                <a:gd name="T80" fmla="*/ 70 w 172"/>
                <a:gd name="T81" fmla="*/ 235 h 285"/>
                <a:gd name="T82" fmla="*/ 58 w 172"/>
                <a:gd name="T83" fmla="*/ 271 h 285"/>
                <a:gd name="T84" fmla="*/ 73 w 172"/>
                <a:gd name="T85" fmla="*/ 284 h 285"/>
                <a:gd name="T86" fmla="*/ 79 w 172"/>
                <a:gd name="T87" fmla="*/ 280 h 285"/>
                <a:gd name="T88" fmla="*/ 76 w 172"/>
                <a:gd name="T89" fmla="*/ 275 h 285"/>
                <a:gd name="T90" fmla="*/ 64 w 172"/>
                <a:gd name="T91" fmla="*/ 275 h 285"/>
                <a:gd name="T92" fmla="*/ 63 w 172"/>
                <a:gd name="T93" fmla="*/ 260 h 285"/>
                <a:gd name="T94" fmla="*/ 86 w 172"/>
                <a:gd name="T95" fmla="*/ 247 h 285"/>
                <a:gd name="T96" fmla="*/ 110 w 172"/>
                <a:gd name="T97" fmla="*/ 223 h 285"/>
                <a:gd name="T98" fmla="*/ 133 w 172"/>
                <a:gd name="T99" fmla="*/ 193 h 285"/>
                <a:gd name="T100" fmla="*/ 135 w 172"/>
                <a:gd name="T101" fmla="*/ 199 h 285"/>
                <a:gd name="T102" fmla="*/ 163 w 172"/>
                <a:gd name="T103" fmla="*/ 214 h 285"/>
                <a:gd name="T104" fmla="*/ 171 w 172"/>
                <a:gd name="T105" fmla="*/ 212 h 285"/>
                <a:gd name="T106" fmla="*/ 170 w 172"/>
                <a:gd name="T107" fmla="*/ 21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285">
                  <a:moveTo>
                    <a:pt x="170" y="210"/>
                  </a:moveTo>
                  <a:cubicBezTo>
                    <a:pt x="166" y="206"/>
                    <a:pt x="162" y="202"/>
                    <a:pt x="156" y="203"/>
                  </a:cubicBezTo>
                  <a:cubicBezTo>
                    <a:pt x="149" y="203"/>
                    <a:pt x="145" y="205"/>
                    <a:pt x="140" y="200"/>
                  </a:cubicBezTo>
                  <a:cubicBezTo>
                    <a:pt x="136" y="196"/>
                    <a:pt x="135" y="190"/>
                    <a:pt x="136" y="185"/>
                  </a:cubicBezTo>
                  <a:cubicBezTo>
                    <a:pt x="139" y="171"/>
                    <a:pt x="138" y="158"/>
                    <a:pt x="134" y="147"/>
                  </a:cubicBezTo>
                  <a:cubicBezTo>
                    <a:pt x="126" y="122"/>
                    <a:pt x="108" y="104"/>
                    <a:pt x="86" y="90"/>
                  </a:cubicBezTo>
                  <a:cubicBezTo>
                    <a:pt x="81" y="87"/>
                    <a:pt x="76" y="84"/>
                    <a:pt x="71" y="81"/>
                  </a:cubicBezTo>
                  <a:cubicBezTo>
                    <a:pt x="49" y="68"/>
                    <a:pt x="21" y="55"/>
                    <a:pt x="15" y="32"/>
                  </a:cubicBezTo>
                  <a:cubicBezTo>
                    <a:pt x="12" y="22"/>
                    <a:pt x="12" y="13"/>
                    <a:pt x="19" y="0"/>
                  </a:cubicBezTo>
                  <a:cubicBezTo>
                    <a:pt x="0" y="21"/>
                    <a:pt x="13" y="45"/>
                    <a:pt x="16" y="51"/>
                  </a:cubicBezTo>
                  <a:cubicBezTo>
                    <a:pt x="27" y="68"/>
                    <a:pt x="45" y="78"/>
                    <a:pt x="63" y="89"/>
                  </a:cubicBezTo>
                  <a:cubicBezTo>
                    <a:pt x="67" y="92"/>
                    <a:pt x="72" y="95"/>
                    <a:pt x="77" y="97"/>
                  </a:cubicBezTo>
                  <a:cubicBezTo>
                    <a:pt x="102" y="113"/>
                    <a:pt x="130" y="142"/>
                    <a:pt x="129" y="177"/>
                  </a:cubicBezTo>
                  <a:cubicBezTo>
                    <a:pt x="128" y="190"/>
                    <a:pt x="124" y="206"/>
                    <a:pt x="111" y="220"/>
                  </a:cubicBezTo>
                  <a:cubicBezTo>
                    <a:pt x="118" y="206"/>
                    <a:pt x="120" y="192"/>
                    <a:pt x="121" y="184"/>
                  </a:cubicBezTo>
                  <a:cubicBezTo>
                    <a:pt x="122" y="179"/>
                    <a:pt x="122" y="173"/>
                    <a:pt x="121" y="167"/>
                  </a:cubicBezTo>
                  <a:cubicBezTo>
                    <a:pt x="120" y="162"/>
                    <a:pt x="118" y="157"/>
                    <a:pt x="117" y="152"/>
                  </a:cubicBezTo>
                  <a:cubicBezTo>
                    <a:pt x="110" y="134"/>
                    <a:pt x="93" y="113"/>
                    <a:pt x="65" y="98"/>
                  </a:cubicBezTo>
                  <a:cubicBezTo>
                    <a:pt x="58" y="110"/>
                    <a:pt x="56" y="123"/>
                    <a:pt x="64" y="137"/>
                  </a:cubicBezTo>
                  <a:cubicBezTo>
                    <a:pt x="68" y="143"/>
                    <a:pt x="78" y="150"/>
                    <a:pt x="82" y="143"/>
                  </a:cubicBezTo>
                  <a:cubicBezTo>
                    <a:pt x="84" y="139"/>
                    <a:pt x="77" y="136"/>
                    <a:pt x="73" y="134"/>
                  </a:cubicBezTo>
                  <a:cubicBezTo>
                    <a:pt x="68" y="131"/>
                    <a:pt x="57" y="116"/>
                    <a:pt x="66" y="102"/>
                  </a:cubicBezTo>
                  <a:cubicBezTo>
                    <a:pt x="91" y="116"/>
                    <a:pt x="99" y="129"/>
                    <a:pt x="103" y="135"/>
                  </a:cubicBezTo>
                  <a:cubicBezTo>
                    <a:pt x="109" y="143"/>
                    <a:pt x="115" y="158"/>
                    <a:pt x="116" y="172"/>
                  </a:cubicBezTo>
                  <a:cubicBezTo>
                    <a:pt x="117" y="180"/>
                    <a:pt x="115" y="188"/>
                    <a:pt x="110" y="192"/>
                  </a:cubicBezTo>
                  <a:cubicBezTo>
                    <a:pt x="104" y="196"/>
                    <a:pt x="97" y="199"/>
                    <a:pt x="90" y="199"/>
                  </a:cubicBezTo>
                  <a:cubicBezTo>
                    <a:pt x="87" y="199"/>
                    <a:pt x="81" y="198"/>
                    <a:pt x="80" y="202"/>
                  </a:cubicBezTo>
                  <a:cubicBezTo>
                    <a:pt x="78" y="207"/>
                    <a:pt x="83" y="209"/>
                    <a:pt x="87" y="208"/>
                  </a:cubicBezTo>
                  <a:cubicBezTo>
                    <a:pt x="98" y="206"/>
                    <a:pt x="108" y="202"/>
                    <a:pt x="116" y="189"/>
                  </a:cubicBezTo>
                  <a:cubicBezTo>
                    <a:pt x="110" y="208"/>
                    <a:pt x="93" y="219"/>
                    <a:pt x="86" y="222"/>
                  </a:cubicBezTo>
                  <a:cubicBezTo>
                    <a:pt x="76" y="225"/>
                    <a:pt x="68" y="223"/>
                    <a:pt x="63" y="222"/>
                  </a:cubicBezTo>
                  <a:cubicBezTo>
                    <a:pt x="54" y="219"/>
                    <a:pt x="45" y="212"/>
                    <a:pt x="41" y="203"/>
                  </a:cubicBezTo>
                  <a:cubicBezTo>
                    <a:pt x="38" y="197"/>
                    <a:pt x="37" y="190"/>
                    <a:pt x="38" y="183"/>
                  </a:cubicBezTo>
                  <a:cubicBezTo>
                    <a:pt x="39" y="175"/>
                    <a:pt x="43" y="169"/>
                    <a:pt x="49" y="165"/>
                  </a:cubicBezTo>
                  <a:cubicBezTo>
                    <a:pt x="54" y="165"/>
                    <a:pt x="57" y="172"/>
                    <a:pt x="61" y="169"/>
                  </a:cubicBezTo>
                  <a:cubicBezTo>
                    <a:pt x="64" y="166"/>
                    <a:pt x="64" y="161"/>
                    <a:pt x="61" y="159"/>
                  </a:cubicBezTo>
                  <a:cubicBezTo>
                    <a:pt x="59" y="157"/>
                    <a:pt x="53" y="158"/>
                    <a:pt x="50" y="159"/>
                  </a:cubicBezTo>
                  <a:cubicBezTo>
                    <a:pt x="43" y="162"/>
                    <a:pt x="36" y="168"/>
                    <a:pt x="32" y="177"/>
                  </a:cubicBezTo>
                  <a:cubicBezTo>
                    <a:pt x="29" y="187"/>
                    <a:pt x="30" y="197"/>
                    <a:pt x="34" y="206"/>
                  </a:cubicBezTo>
                  <a:cubicBezTo>
                    <a:pt x="40" y="218"/>
                    <a:pt x="55" y="231"/>
                    <a:pt x="77" y="228"/>
                  </a:cubicBezTo>
                  <a:cubicBezTo>
                    <a:pt x="74" y="230"/>
                    <a:pt x="72" y="232"/>
                    <a:pt x="70" y="235"/>
                  </a:cubicBezTo>
                  <a:cubicBezTo>
                    <a:pt x="62" y="245"/>
                    <a:pt x="54" y="258"/>
                    <a:pt x="58" y="271"/>
                  </a:cubicBezTo>
                  <a:cubicBezTo>
                    <a:pt x="60" y="277"/>
                    <a:pt x="68" y="285"/>
                    <a:pt x="73" y="284"/>
                  </a:cubicBezTo>
                  <a:cubicBezTo>
                    <a:pt x="76" y="284"/>
                    <a:pt x="78" y="283"/>
                    <a:pt x="79" y="280"/>
                  </a:cubicBezTo>
                  <a:cubicBezTo>
                    <a:pt x="80" y="278"/>
                    <a:pt x="79" y="276"/>
                    <a:pt x="76" y="275"/>
                  </a:cubicBezTo>
                  <a:cubicBezTo>
                    <a:pt x="71" y="273"/>
                    <a:pt x="68" y="280"/>
                    <a:pt x="64" y="275"/>
                  </a:cubicBezTo>
                  <a:cubicBezTo>
                    <a:pt x="60" y="271"/>
                    <a:pt x="61" y="264"/>
                    <a:pt x="63" y="260"/>
                  </a:cubicBezTo>
                  <a:cubicBezTo>
                    <a:pt x="67" y="253"/>
                    <a:pt x="79" y="251"/>
                    <a:pt x="86" y="247"/>
                  </a:cubicBezTo>
                  <a:cubicBezTo>
                    <a:pt x="93" y="243"/>
                    <a:pt x="103" y="234"/>
                    <a:pt x="110" y="223"/>
                  </a:cubicBezTo>
                  <a:cubicBezTo>
                    <a:pt x="120" y="217"/>
                    <a:pt x="130" y="200"/>
                    <a:pt x="133" y="193"/>
                  </a:cubicBezTo>
                  <a:cubicBezTo>
                    <a:pt x="133" y="195"/>
                    <a:pt x="134" y="197"/>
                    <a:pt x="135" y="199"/>
                  </a:cubicBezTo>
                  <a:cubicBezTo>
                    <a:pt x="140" y="211"/>
                    <a:pt x="154" y="219"/>
                    <a:pt x="163" y="214"/>
                  </a:cubicBezTo>
                  <a:cubicBezTo>
                    <a:pt x="166" y="213"/>
                    <a:pt x="167" y="212"/>
                    <a:pt x="171" y="212"/>
                  </a:cubicBezTo>
                  <a:cubicBezTo>
                    <a:pt x="172" y="212"/>
                    <a:pt x="171" y="211"/>
                    <a:pt x="170"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
            <p:cNvSpPr>
              <a:spLocks/>
            </p:cNvSpPr>
            <p:nvPr/>
          </p:nvSpPr>
          <p:spPr bwMode="auto">
            <a:xfrm>
              <a:off x="4451" y="1765"/>
              <a:ext cx="425" cy="363"/>
            </a:xfrm>
            <a:custGeom>
              <a:avLst/>
              <a:gdLst>
                <a:gd name="T0" fmla="*/ 179 w 179"/>
                <a:gd name="T1" fmla="*/ 9 h 152"/>
                <a:gd name="T2" fmla="*/ 161 w 179"/>
                <a:gd name="T3" fmla="*/ 1 h 152"/>
                <a:gd name="T4" fmla="*/ 131 w 179"/>
                <a:gd name="T5" fmla="*/ 24 h 152"/>
                <a:gd name="T6" fmla="*/ 127 w 179"/>
                <a:gd name="T7" fmla="*/ 33 h 152"/>
                <a:gd name="T8" fmla="*/ 91 w 179"/>
                <a:gd name="T9" fmla="*/ 1 h 152"/>
                <a:gd name="T10" fmla="*/ 64 w 179"/>
                <a:gd name="T11" fmla="*/ 10 h 152"/>
                <a:gd name="T12" fmla="*/ 53 w 179"/>
                <a:gd name="T13" fmla="*/ 33 h 152"/>
                <a:gd name="T14" fmla="*/ 57 w 179"/>
                <a:gd name="T15" fmla="*/ 44 h 152"/>
                <a:gd name="T16" fmla="*/ 66 w 179"/>
                <a:gd name="T17" fmla="*/ 40 h 152"/>
                <a:gd name="T18" fmla="*/ 59 w 179"/>
                <a:gd name="T19" fmla="*/ 30 h 152"/>
                <a:gd name="T20" fmla="*/ 71 w 179"/>
                <a:gd name="T21" fmla="*/ 13 h 152"/>
                <a:gd name="T22" fmla="*/ 91 w 179"/>
                <a:gd name="T23" fmla="*/ 9 h 152"/>
                <a:gd name="T24" fmla="*/ 117 w 179"/>
                <a:gd name="T25" fmla="*/ 23 h 152"/>
                <a:gd name="T26" fmla="*/ 125 w 179"/>
                <a:gd name="T27" fmla="*/ 44 h 152"/>
                <a:gd name="T28" fmla="*/ 105 w 179"/>
                <a:gd name="T29" fmla="*/ 83 h 152"/>
                <a:gd name="T30" fmla="*/ 113 w 179"/>
                <a:gd name="T31" fmla="*/ 50 h 152"/>
                <a:gd name="T32" fmla="*/ 105 w 179"/>
                <a:gd name="T33" fmla="*/ 45 h 152"/>
                <a:gd name="T34" fmla="*/ 105 w 179"/>
                <a:gd name="T35" fmla="*/ 56 h 152"/>
                <a:gd name="T36" fmla="*/ 106 w 179"/>
                <a:gd name="T37" fmla="*/ 78 h 152"/>
                <a:gd name="T38" fmla="*/ 89 w 179"/>
                <a:gd name="T39" fmla="*/ 90 h 152"/>
                <a:gd name="T40" fmla="*/ 50 w 179"/>
                <a:gd name="T41" fmla="*/ 91 h 152"/>
                <a:gd name="T42" fmla="*/ 6 w 179"/>
                <a:gd name="T43" fmla="*/ 69 h 152"/>
                <a:gd name="T44" fmla="*/ 38 w 179"/>
                <a:gd name="T45" fmla="*/ 63 h 152"/>
                <a:gd name="T46" fmla="*/ 50 w 179"/>
                <a:gd name="T47" fmla="*/ 68 h 152"/>
                <a:gd name="T48" fmla="*/ 38 w 179"/>
                <a:gd name="T49" fmla="*/ 54 h 152"/>
                <a:gd name="T50" fmla="*/ 2 w 179"/>
                <a:gd name="T51" fmla="*/ 69 h 152"/>
                <a:gd name="T52" fmla="*/ 71 w 179"/>
                <a:gd name="T53" fmla="*/ 98 h 152"/>
                <a:gd name="T54" fmla="*/ 87 w 179"/>
                <a:gd name="T55" fmla="*/ 96 h 152"/>
                <a:gd name="T56" fmla="*/ 103 w 179"/>
                <a:gd name="T57" fmla="*/ 90 h 152"/>
                <a:gd name="T58" fmla="*/ 132 w 179"/>
                <a:gd name="T59" fmla="*/ 69 h 152"/>
                <a:gd name="T60" fmla="*/ 99 w 179"/>
                <a:gd name="T61" fmla="*/ 100 h 152"/>
                <a:gd name="T62" fmla="*/ 0 w 179"/>
                <a:gd name="T63" fmla="*/ 73 h 152"/>
                <a:gd name="T64" fmla="*/ 73 w 179"/>
                <a:gd name="T65" fmla="*/ 116 h 152"/>
                <a:gd name="T66" fmla="*/ 94 w 179"/>
                <a:gd name="T67" fmla="*/ 112 h 152"/>
                <a:gd name="T68" fmla="*/ 118 w 179"/>
                <a:gd name="T69" fmla="*/ 119 h 152"/>
                <a:gd name="T70" fmla="*/ 124 w 179"/>
                <a:gd name="T71" fmla="*/ 133 h 152"/>
                <a:gd name="T72" fmla="*/ 164 w 179"/>
                <a:gd name="T73" fmla="*/ 149 h 152"/>
                <a:gd name="T74" fmla="*/ 164 w 179"/>
                <a:gd name="T75" fmla="*/ 147 h 152"/>
                <a:gd name="T76" fmla="*/ 146 w 179"/>
                <a:gd name="T77" fmla="*/ 124 h 152"/>
                <a:gd name="T78" fmla="*/ 119 w 179"/>
                <a:gd name="T79" fmla="*/ 115 h 152"/>
                <a:gd name="T80" fmla="*/ 101 w 179"/>
                <a:gd name="T81" fmla="*/ 108 h 152"/>
                <a:gd name="T82" fmla="*/ 136 w 179"/>
                <a:gd name="T83" fmla="*/ 65 h 152"/>
                <a:gd name="T84" fmla="*/ 148 w 179"/>
                <a:gd name="T85" fmla="*/ 35 h 152"/>
                <a:gd name="T86" fmla="*/ 153 w 179"/>
                <a:gd name="T87" fmla="*/ 9 h 152"/>
                <a:gd name="T88" fmla="*/ 166 w 179"/>
                <a:gd name="T89" fmla="*/ 4 h 152"/>
                <a:gd name="T90" fmla="*/ 171 w 179"/>
                <a:gd name="T91" fmla="*/ 16 h 152"/>
                <a:gd name="T92" fmla="*/ 177 w 179"/>
                <a:gd name="T93" fmla="*/ 17 h 152"/>
                <a:gd name="T94" fmla="*/ 179 w 179"/>
                <a:gd name="T95" fmla="*/ 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52">
                  <a:moveTo>
                    <a:pt x="179" y="9"/>
                  </a:moveTo>
                  <a:cubicBezTo>
                    <a:pt x="177" y="4"/>
                    <a:pt x="168" y="0"/>
                    <a:pt x="161" y="1"/>
                  </a:cubicBezTo>
                  <a:cubicBezTo>
                    <a:pt x="147" y="1"/>
                    <a:pt x="138" y="13"/>
                    <a:pt x="131" y="24"/>
                  </a:cubicBezTo>
                  <a:cubicBezTo>
                    <a:pt x="130" y="27"/>
                    <a:pt x="128" y="30"/>
                    <a:pt x="127" y="33"/>
                  </a:cubicBezTo>
                  <a:cubicBezTo>
                    <a:pt x="122" y="12"/>
                    <a:pt x="105" y="2"/>
                    <a:pt x="91" y="1"/>
                  </a:cubicBezTo>
                  <a:cubicBezTo>
                    <a:pt x="82" y="0"/>
                    <a:pt x="72" y="3"/>
                    <a:pt x="64" y="10"/>
                  </a:cubicBezTo>
                  <a:cubicBezTo>
                    <a:pt x="57" y="17"/>
                    <a:pt x="54" y="25"/>
                    <a:pt x="53" y="33"/>
                  </a:cubicBezTo>
                  <a:cubicBezTo>
                    <a:pt x="53" y="36"/>
                    <a:pt x="54" y="42"/>
                    <a:pt x="57" y="44"/>
                  </a:cubicBezTo>
                  <a:cubicBezTo>
                    <a:pt x="61" y="46"/>
                    <a:pt x="66" y="44"/>
                    <a:pt x="66" y="40"/>
                  </a:cubicBezTo>
                  <a:cubicBezTo>
                    <a:pt x="68" y="35"/>
                    <a:pt x="60" y="34"/>
                    <a:pt x="59" y="30"/>
                  </a:cubicBezTo>
                  <a:cubicBezTo>
                    <a:pt x="60" y="23"/>
                    <a:pt x="64" y="17"/>
                    <a:pt x="71" y="13"/>
                  </a:cubicBezTo>
                  <a:cubicBezTo>
                    <a:pt x="77" y="10"/>
                    <a:pt x="85" y="9"/>
                    <a:pt x="91" y="9"/>
                  </a:cubicBezTo>
                  <a:cubicBezTo>
                    <a:pt x="101" y="10"/>
                    <a:pt x="111" y="16"/>
                    <a:pt x="117" y="23"/>
                  </a:cubicBezTo>
                  <a:cubicBezTo>
                    <a:pt x="120" y="27"/>
                    <a:pt x="125" y="34"/>
                    <a:pt x="125" y="44"/>
                  </a:cubicBezTo>
                  <a:cubicBezTo>
                    <a:pt x="125" y="52"/>
                    <a:pt x="121" y="71"/>
                    <a:pt x="105" y="83"/>
                  </a:cubicBezTo>
                  <a:cubicBezTo>
                    <a:pt x="114" y="72"/>
                    <a:pt x="114" y="61"/>
                    <a:pt x="113" y="50"/>
                  </a:cubicBezTo>
                  <a:cubicBezTo>
                    <a:pt x="112" y="46"/>
                    <a:pt x="108" y="42"/>
                    <a:pt x="105" y="45"/>
                  </a:cubicBezTo>
                  <a:cubicBezTo>
                    <a:pt x="101" y="48"/>
                    <a:pt x="104" y="53"/>
                    <a:pt x="105" y="56"/>
                  </a:cubicBezTo>
                  <a:cubicBezTo>
                    <a:pt x="108" y="63"/>
                    <a:pt x="108" y="70"/>
                    <a:pt x="106" y="78"/>
                  </a:cubicBezTo>
                  <a:cubicBezTo>
                    <a:pt x="104" y="83"/>
                    <a:pt x="97" y="88"/>
                    <a:pt x="89" y="90"/>
                  </a:cubicBezTo>
                  <a:cubicBezTo>
                    <a:pt x="76" y="94"/>
                    <a:pt x="60" y="94"/>
                    <a:pt x="50" y="91"/>
                  </a:cubicBezTo>
                  <a:cubicBezTo>
                    <a:pt x="43" y="89"/>
                    <a:pt x="28" y="87"/>
                    <a:pt x="6" y="69"/>
                  </a:cubicBezTo>
                  <a:cubicBezTo>
                    <a:pt x="16" y="55"/>
                    <a:pt x="34" y="60"/>
                    <a:pt x="38" y="63"/>
                  </a:cubicBezTo>
                  <a:cubicBezTo>
                    <a:pt x="42" y="67"/>
                    <a:pt x="47" y="72"/>
                    <a:pt x="50" y="68"/>
                  </a:cubicBezTo>
                  <a:cubicBezTo>
                    <a:pt x="55" y="63"/>
                    <a:pt x="45" y="55"/>
                    <a:pt x="38" y="54"/>
                  </a:cubicBezTo>
                  <a:cubicBezTo>
                    <a:pt x="22" y="52"/>
                    <a:pt x="10" y="58"/>
                    <a:pt x="2" y="69"/>
                  </a:cubicBezTo>
                  <a:cubicBezTo>
                    <a:pt x="26" y="90"/>
                    <a:pt x="51" y="98"/>
                    <a:pt x="71" y="98"/>
                  </a:cubicBezTo>
                  <a:cubicBezTo>
                    <a:pt x="76" y="98"/>
                    <a:pt x="82" y="97"/>
                    <a:pt x="87" y="96"/>
                  </a:cubicBezTo>
                  <a:cubicBezTo>
                    <a:pt x="92" y="95"/>
                    <a:pt x="98" y="93"/>
                    <a:pt x="103" y="90"/>
                  </a:cubicBezTo>
                  <a:cubicBezTo>
                    <a:pt x="110" y="87"/>
                    <a:pt x="122" y="80"/>
                    <a:pt x="132" y="69"/>
                  </a:cubicBezTo>
                  <a:cubicBezTo>
                    <a:pt x="128" y="80"/>
                    <a:pt x="110" y="95"/>
                    <a:pt x="99" y="100"/>
                  </a:cubicBezTo>
                  <a:cubicBezTo>
                    <a:pt x="66" y="113"/>
                    <a:pt x="27" y="101"/>
                    <a:pt x="0" y="73"/>
                  </a:cubicBezTo>
                  <a:cubicBezTo>
                    <a:pt x="11" y="95"/>
                    <a:pt x="46" y="117"/>
                    <a:pt x="73" y="116"/>
                  </a:cubicBezTo>
                  <a:cubicBezTo>
                    <a:pt x="80" y="116"/>
                    <a:pt x="87" y="114"/>
                    <a:pt x="94" y="112"/>
                  </a:cubicBezTo>
                  <a:cubicBezTo>
                    <a:pt x="103" y="112"/>
                    <a:pt x="111" y="114"/>
                    <a:pt x="118" y="119"/>
                  </a:cubicBezTo>
                  <a:cubicBezTo>
                    <a:pt x="121" y="124"/>
                    <a:pt x="121" y="127"/>
                    <a:pt x="124" y="133"/>
                  </a:cubicBezTo>
                  <a:cubicBezTo>
                    <a:pt x="131" y="144"/>
                    <a:pt x="147" y="152"/>
                    <a:pt x="164" y="149"/>
                  </a:cubicBezTo>
                  <a:cubicBezTo>
                    <a:pt x="166" y="148"/>
                    <a:pt x="165" y="147"/>
                    <a:pt x="164" y="147"/>
                  </a:cubicBezTo>
                  <a:cubicBezTo>
                    <a:pt x="151" y="142"/>
                    <a:pt x="154" y="134"/>
                    <a:pt x="146" y="124"/>
                  </a:cubicBezTo>
                  <a:cubicBezTo>
                    <a:pt x="139" y="115"/>
                    <a:pt x="129" y="115"/>
                    <a:pt x="119" y="115"/>
                  </a:cubicBezTo>
                  <a:cubicBezTo>
                    <a:pt x="114" y="111"/>
                    <a:pt x="108" y="109"/>
                    <a:pt x="101" y="108"/>
                  </a:cubicBezTo>
                  <a:cubicBezTo>
                    <a:pt x="112" y="103"/>
                    <a:pt x="132" y="84"/>
                    <a:pt x="136" y="65"/>
                  </a:cubicBezTo>
                  <a:cubicBezTo>
                    <a:pt x="143" y="55"/>
                    <a:pt x="146" y="47"/>
                    <a:pt x="148" y="35"/>
                  </a:cubicBezTo>
                  <a:cubicBezTo>
                    <a:pt x="150" y="27"/>
                    <a:pt x="148" y="15"/>
                    <a:pt x="153" y="9"/>
                  </a:cubicBezTo>
                  <a:cubicBezTo>
                    <a:pt x="156" y="5"/>
                    <a:pt x="162" y="3"/>
                    <a:pt x="166" y="4"/>
                  </a:cubicBezTo>
                  <a:cubicBezTo>
                    <a:pt x="173" y="6"/>
                    <a:pt x="168" y="12"/>
                    <a:pt x="171" y="16"/>
                  </a:cubicBezTo>
                  <a:cubicBezTo>
                    <a:pt x="173" y="18"/>
                    <a:pt x="175" y="18"/>
                    <a:pt x="177" y="17"/>
                  </a:cubicBezTo>
                  <a:cubicBezTo>
                    <a:pt x="179" y="15"/>
                    <a:pt x="179" y="12"/>
                    <a:pt x="17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
            <p:cNvSpPr>
              <a:spLocks/>
            </p:cNvSpPr>
            <p:nvPr/>
          </p:nvSpPr>
          <p:spPr bwMode="auto">
            <a:xfrm>
              <a:off x="4722" y="1951"/>
              <a:ext cx="94" cy="79"/>
            </a:xfrm>
            <a:custGeom>
              <a:avLst/>
              <a:gdLst>
                <a:gd name="T0" fmla="*/ 36 w 40"/>
                <a:gd name="T1" fmla="*/ 2 h 33"/>
                <a:gd name="T2" fmla="*/ 25 w 40"/>
                <a:gd name="T3" fmla="*/ 13 h 33"/>
                <a:gd name="T4" fmla="*/ 18 w 40"/>
                <a:gd name="T5" fmla="*/ 28 h 33"/>
                <a:gd name="T6" fmla="*/ 0 w 40"/>
                <a:gd name="T7" fmla="*/ 30 h 33"/>
                <a:gd name="T8" fmla="*/ 16 w 40"/>
                <a:gd name="T9" fmla="*/ 33 h 33"/>
                <a:gd name="T10" fmla="*/ 38 w 40"/>
                <a:gd name="T11" fmla="*/ 10 h 33"/>
                <a:gd name="T12" fmla="*/ 38 w 40"/>
                <a:gd name="T13" fmla="*/ 2 h 33"/>
                <a:gd name="T14" fmla="*/ 36 w 40"/>
                <a:gd name="T15" fmla="*/ 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3">
                  <a:moveTo>
                    <a:pt x="36" y="2"/>
                  </a:moveTo>
                  <a:cubicBezTo>
                    <a:pt x="32" y="5"/>
                    <a:pt x="27" y="7"/>
                    <a:pt x="25" y="13"/>
                  </a:cubicBezTo>
                  <a:cubicBezTo>
                    <a:pt x="24" y="20"/>
                    <a:pt x="24" y="25"/>
                    <a:pt x="18" y="28"/>
                  </a:cubicBezTo>
                  <a:cubicBezTo>
                    <a:pt x="13" y="30"/>
                    <a:pt x="11" y="31"/>
                    <a:pt x="0" y="30"/>
                  </a:cubicBezTo>
                  <a:cubicBezTo>
                    <a:pt x="4" y="32"/>
                    <a:pt x="11" y="33"/>
                    <a:pt x="16" y="33"/>
                  </a:cubicBezTo>
                  <a:cubicBezTo>
                    <a:pt x="31" y="31"/>
                    <a:pt x="40" y="20"/>
                    <a:pt x="38" y="10"/>
                  </a:cubicBezTo>
                  <a:cubicBezTo>
                    <a:pt x="38" y="7"/>
                    <a:pt x="37" y="5"/>
                    <a:pt x="38" y="2"/>
                  </a:cubicBezTo>
                  <a:cubicBezTo>
                    <a:pt x="39" y="0"/>
                    <a:pt x="37" y="2"/>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1"/>
            <p:cNvSpPr>
              <a:spLocks/>
            </p:cNvSpPr>
            <p:nvPr/>
          </p:nvSpPr>
          <p:spPr bwMode="auto">
            <a:xfrm>
              <a:off x="2785" y="1806"/>
              <a:ext cx="1581" cy="625"/>
            </a:xfrm>
            <a:custGeom>
              <a:avLst/>
              <a:gdLst>
                <a:gd name="T0" fmla="*/ 7 w 667"/>
                <a:gd name="T1" fmla="*/ 153 h 262"/>
                <a:gd name="T2" fmla="*/ 83 w 667"/>
                <a:gd name="T3" fmla="*/ 251 h 262"/>
                <a:gd name="T4" fmla="*/ 117 w 667"/>
                <a:gd name="T5" fmla="*/ 251 h 262"/>
                <a:gd name="T6" fmla="*/ 108 w 667"/>
                <a:gd name="T7" fmla="*/ 248 h 262"/>
                <a:gd name="T8" fmla="*/ 84 w 667"/>
                <a:gd name="T9" fmla="*/ 248 h 262"/>
                <a:gd name="T10" fmla="*/ 11 w 667"/>
                <a:gd name="T11" fmla="*/ 153 h 262"/>
                <a:gd name="T12" fmla="*/ 60 w 667"/>
                <a:gd name="T13" fmla="*/ 37 h 262"/>
                <a:gd name="T14" fmla="*/ 155 w 667"/>
                <a:gd name="T15" fmla="*/ 12 h 262"/>
                <a:gd name="T16" fmla="*/ 200 w 667"/>
                <a:gd name="T17" fmla="*/ 19 h 262"/>
                <a:gd name="T18" fmla="*/ 384 w 667"/>
                <a:gd name="T19" fmla="*/ 94 h 262"/>
                <a:gd name="T20" fmla="*/ 582 w 667"/>
                <a:gd name="T21" fmla="*/ 163 h 262"/>
                <a:gd name="T22" fmla="*/ 648 w 667"/>
                <a:gd name="T23" fmla="*/ 146 h 262"/>
                <a:gd name="T24" fmla="*/ 666 w 667"/>
                <a:gd name="T25" fmla="*/ 117 h 262"/>
                <a:gd name="T26" fmla="*/ 663 w 667"/>
                <a:gd name="T27" fmla="*/ 117 h 262"/>
                <a:gd name="T28" fmla="*/ 648 w 667"/>
                <a:gd name="T29" fmla="*/ 141 h 262"/>
                <a:gd name="T30" fmla="*/ 573 w 667"/>
                <a:gd name="T31" fmla="*/ 154 h 262"/>
                <a:gd name="T32" fmla="*/ 513 w 667"/>
                <a:gd name="T33" fmla="*/ 140 h 262"/>
                <a:gd name="T34" fmla="*/ 397 w 667"/>
                <a:gd name="T35" fmla="*/ 87 h 262"/>
                <a:gd name="T36" fmla="*/ 293 w 667"/>
                <a:gd name="T37" fmla="*/ 37 h 262"/>
                <a:gd name="T38" fmla="*/ 167 w 667"/>
                <a:gd name="T39" fmla="*/ 2 h 262"/>
                <a:gd name="T40" fmla="*/ 56 w 667"/>
                <a:gd name="T41" fmla="*/ 32 h 262"/>
                <a:gd name="T42" fmla="*/ 7 w 667"/>
                <a:gd name="T43" fmla="*/ 15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7" h="262">
                  <a:moveTo>
                    <a:pt x="7" y="153"/>
                  </a:moveTo>
                  <a:cubicBezTo>
                    <a:pt x="14" y="198"/>
                    <a:pt x="42" y="234"/>
                    <a:pt x="83" y="251"/>
                  </a:cubicBezTo>
                  <a:cubicBezTo>
                    <a:pt x="94" y="256"/>
                    <a:pt x="118" y="262"/>
                    <a:pt x="117" y="251"/>
                  </a:cubicBezTo>
                  <a:cubicBezTo>
                    <a:pt x="117" y="248"/>
                    <a:pt x="111" y="248"/>
                    <a:pt x="108" y="248"/>
                  </a:cubicBezTo>
                  <a:cubicBezTo>
                    <a:pt x="101" y="250"/>
                    <a:pt x="94" y="252"/>
                    <a:pt x="84" y="248"/>
                  </a:cubicBezTo>
                  <a:cubicBezTo>
                    <a:pt x="45" y="231"/>
                    <a:pt x="17" y="196"/>
                    <a:pt x="11" y="153"/>
                  </a:cubicBezTo>
                  <a:cubicBezTo>
                    <a:pt x="4" y="108"/>
                    <a:pt x="22" y="64"/>
                    <a:pt x="60" y="37"/>
                  </a:cubicBezTo>
                  <a:cubicBezTo>
                    <a:pt x="85" y="19"/>
                    <a:pt x="117" y="10"/>
                    <a:pt x="155" y="12"/>
                  </a:cubicBezTo>
                  <a:cubicBezTo>
                    <a:pt x="170" y="13"/>
                    <a:pt x="185" y="15"/>
                    <a:pt x="200" y="19"/>
                  </a:cubicBezTo>
                  <a:cubicBezTo>
                    <a:pt x="265" y="33"/>
                    <a:pt x="325" y="65"/>
                    <a:pt x="384" y="94"/>
                  </a:cubicBezTo>
                  <a:cubicBezTo>
                    <a:pt x="444" y="124"/>
                    <a:pt x="514" y="159"/>
                    <a:pt x="582" y="163"/>
                  </a:cubicBezTo>
                  <a:cubicBezTo>
                    <a:pt x="610" y="164"/>
                    <a:pt x="633" y="159"/>
                    <a:pt x="648" y="146"/>
                  </a:cubicBezTo>
                  <a:cubicBezTo>
                    <a:pt x="657" y="138"/>
                    <a:pt x="663" y="128"/>
                    <a:pt x="666" y="117"/>
                  </a:cubicBezTo>
                  <a:cubicBezTo>
                    <a:pt x="667" y="113"/>
                    <a:pt x="665" y="112"/>
                    <a:pt x="663" y="117"/>
                  </a:cubicBezTo>
                  <a:cubicBezTo>
                    <a:pt x="660" y="126"/>
                    <a:pt x="655" y="135"/>
                    <a:pt x="648" y="141"/>
                  </a:cubicBezTo>
                  <a:cubicBezTo>
                    <a:pt x="633" y="154"/>
                    <a:pt x="608" y="158"/>
                    <a:pt x="573" y="154"/>
                  </a:cubicBezTo>
                  <a:cubicBezTo>
                    <a:pt x="553" y="152"/>
                    <a:pt x="533" y="146"/>
                    <a:pt x="513" y="140"/>
                  </a:cubicBezTo>
                  <a:cubicBezTo>
                    <a:pt x="473" y="126"/>
                    <a:pt x="436" y="106"/>
                    <a:pt x="397" y="87"/>
                  </a:cubicBezTo>
                  <a:cubicBezTo>
                    <a:pt x="363" y="70"/>
                    <a:pt x="328" y="53"/>
                    <a:pt x="293" y="37"/>
                  </a:cubicBezTo>
                  <a:cubicBezTo>
                    <a:pt x="253" y="18"/>
                    <a:pt x="211" y="4"/>
                    <a:pt x="167" y="2"/>
                  </a:cubicBezTo>
                  <a:cubicBezTo>
                    <a:pt x="124" y="0"/>
                    <a:pt x="86" y="10"/>
                    <a:pt x="56" y="32"/>
                  </a:cubicBezTo>
                  <a:cubicBezTo>
                    <a:pt x="18" y="59"/>
                    <a:pt x="0" y="106"/>
                    <a:pt x="7" y="1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2"/>
            <p:cNvSpPr>
              <a:spLocks noEditPoints="1"/>
            </p:cNvSpPr>
            <p:nvPr/>
          </p:nvSpPr>
          <p:spPr bwMode="auto">
            <a:xfrm>
              <a:off x="3143" y="1813"/>
              <a:ext cx="1045" cy="432"/>
            </a:xfrm>
            <a:custGeom>
              <a:avLst/>
              <a:gdLst>
                <a:gd name="T0" fmla="*/ 441 w 441"/>
                <a:gd name="T1" fmla="*/ 92 h 181"/>
                <a:gd name="T2" fmla="*/ 427 w 441"/>
                <a:gd name="T3" fmla="*/ 72 h 181"/>
                <a:gd name="T4" fmla="*/ 320 w 441"/>
                <a:gd name="T5" fmla="*/ 70 h 181"/>
                <a:gd name="T6" fmla="*/ 299 w 441"/>
                <a:gd name="T7" fmla="*/ 78 h 181"/>
                <a:gd name="T8" fmla="*/ 244 w 441"/>
                <a:gd name="T9" fmla="*/ 51 h 181"/>
                <a:gd name="T10" fmla="*/ 185 w 441"/>
                <a:gd name="T11" fmla="*/ 23 h 181"/>
                <a:gd name="T12" fmla="*/ 50 w 441"/>
                <a:gd name="T13" fmla="*/ 17 h 181"/>
                <a:gd name="T14" fmla="*/ 5 w 441"/>
                <a:gd name="T15" fmla="*/ 72 h 181"/>
                <a:gd name="T16" fmla="*/ 14 w 441"/>
                <a:gd name="T17" fmla="*/ 139 h 181"/>
                <a:gd name="T18" fmla="*/ 67 w 441"/>
                <a:gd name="T19" fmla="*/ 177 h 181"/>
                <a:gd name="T20" fmla="*/ 132 w 441"/>
                <a:gd name="T21" fmla="*/ 165 h 181"/>
                <a:gd name="T22" fmla="*/ 169 w 441"/>
                <a:gd name="T23" fmla="*/ 96 h 181"/>
                <a:gd name="T24" fmla="*/ 165 w 441"/>
                <a:gd name="T25" fmla="*/ 88 h 181"/>
                <a:gd name="T26" fmla="*/ 160 w 441"/>
                <a:gd name="T27" fmla="*/ 94 h 181"/>
                <a:gd name="T28" fmla="*/ 154 w 441"/>
                <a:gd name="T29" fmla="*/ 134 h 181"/>
                <a:gd name="T30" fmla="*/ 130 w 441"/>
                <a:gd name="T31" fmla="*/ 162 h 181"/>
                <a:gd name="T32" fmla="*/ 68 w 441"/>
                <a:gd name="T33" fmla="*/ 173 h 181"/>
                <a:gd name="T34" fmla="*/ 17 w 441"/>
                <a:gd name="T35" fmla="*/ 137 h 181"/>
                <a:gd name="T36" fmla="*/ 9 w 441"/>
                <a:gd name="T37" fmla="*/ 73 h 181"/>
                <a:gd name="T38" fmla="*/ 52 w 441"/>
                <a:gd name="T39" fmla="*/ 21 h 181"/>
                <a:gd name="T40" fmla="*/ 184 w 441"/>
                <a:gd name="T41" fmla="*/ 35 h 181"/>
                <a:gd name="T42" fmla="*/ 286 w 441"/>
                <a:gd name="T43" fmla="*/ 86 h 181"/>
                <a:gd name="T44" fmla="*/ 242 w 441"/>
                <a:gd name="T45" fmla="*/ 155 h 181"/>
                <a:gd name="T46" fmla="*/ 243 w 441"/>
                <a:gd name="T47" fmla="*/ 156 h 181"/>
                <a:gd name="T48" fmla="*/ 290 w 441"/>
                <a:gd name="T49" fmla="*/ 89 h 181"/>
                <a:gd name="T50" fmla="*/ 340 w 441"/>
                <a:gd name="T51" fmla="*/ 110 h 181"/>
                <a:gd name="T52" fmla="*/ 431 w 441"/>
                <a:gd name="T53" fmla="*/ 112 h 181"/>
                <a:gd name="T54" fmla="*/ 441 w 441"/>
                <a:gd name="T55" fmla="*/ 92 h 181"/>
                <a:gd name="T56" fmla="*/ 430 w 441"/>
                <a:gd name="T57" fmla="*/ 106 h 181"/>
                <a:gd name="T58" fmla="*/ 341 w 441"/>
                <a:gd name="T59" fmla="*/ 96 h 181"/>
                <a:gd name="T60" fmla="*/ 303 w 441"/>
                <a:gd name="T61" fmla="*/ 80 h 181"/>
                <a:gd name="T62" fmla="*/ 321 w 441"/>
                <a:gd name="T63" fmla="*/ 73 h 181"/>
                <a:gd name="T64" fmla="*/ 425 w 441"/>
                <a:gd name="T65" fmla="*/ 75 h 181"/>
                <a:gd name="T66" fmla="*/ 437 w 441"/>
                <a:gd name="T67" fmla="*/ 92 h 181"/>
                <a:gd name="T68" fmla="*/ 430 w 441"/>
                <a:gd name="T69" fmla="*/ 10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1" h="181">
                  <a:moveTo>
                    <a:pt x="441" y="92"/>
                  </a:moveTo>
                  <a:cubicBezTo>
                    <a:pt x="440" y="84"/>
                    <a:pt x="436" y="77"/>
                    <a:pt x="427" y="72"/>
                  </a:cubicBezTo>
                  <a:cubicBezTo>
                    <a:pt x="408" y="59"/>
                    <a:pt x="368" y="53"/>
                    <a:pt x="320" y="70"/>
                  </a:cubicBezTo>
                  <a:cubicBezTo>
                    <a:pt x="312" y="72"/>
                    <a:pt x="305" y="75"/>
                    <a:pt x="299" y="78"/>
                  </a:cubicBezTo>
                  <a:cubicBezTo>
                    <a:pt x="281" y="70"/>
                    <a:pt x="262" y="60"/>
                    <a:pt x="244" y="51"/>
                  </a:cubicBezTo>
                  <a:cubicBezTo>
                    <a:pt x="221" y="40"/>
                    <a:pt x="200" y="29"/>
                    <a:pt x="185" y="23"/>
                  </a:cubicBezTo>
                  <a:cubicBezTo>
                    <a:pt x="133" y="2"/>
                    <a:pt x="85" y="0"/>
                    <a:pt x="50" y="17"/>
                  </a:cubicBezTo>
                  <a:cubicBezTo>
                    <a:pt x="27" y="28"/>
                    <a:pt x="11" y="47"/>
                    <a:pt x="5" y="72"/>
                  </a:cubicBezTo>
                  <a:cubicBezTo>
                    <a:pt x="0" y="88"/>
                    <a:pt x="0" y="115"/>
                    <a:pt x="14" y="139"/>
                  </a:cubicBezTo>
                  <a:cubicBezTo>
                    <a:pt x="25" y="158"/>
                    <a:pt x="43" y="171"/>
                    <a:pt x="67" y="177"/>
                  </a:cubicBezTo>
                  <a:cubicBezTo>
                    <a:pt x="83" y="181"/>
                    <a:pt x="110" y="180"/>
                    <a:pt x="132" y="165"/>
                  </a:cubicBezTo>
                  <a:cubicBezTo>
                    <a:pt x="153" y="151"/>
                    <a:pt x="168" y="121"/>
                    <a:pt x="169" y="96"/>
                  </a:cubicBezTo>
                  <a:cubicBezTo>
                    <a:pt x="169" y="94"/>
                    <a:pt x="168" y="88"/>
                    <a:pt x="165" y="88"/>
                  </a:cubicBezTo>
                  <a:cubicBezTo>
                    <a:pt x="161" y="87"/>
                    <a:pt x="161" y="92"/>
                    <a:pt x="160" y="94"/>
                  </a:cubicBezTo>
                  <a:cubicBezTo>
                    <a:pt x="160" y="108"/>
                    <a:pt x="160" y="121"/>
                    <a:pt x="154" y="134"/>
                  </a:cubicBezTo>
                  <a:cubicBezTo>
                    <a:pt x="148" y="145"/>
                    <a:pt x="140" y="155"/>
                    <a:pt x="130" y="162"/>
                  </a:cubicBezTo>
                  <a:cubicBezTo>
                    <a:pt x="109" y="176"/>
                    <a:pt x="83" y="177"/>
                    <a:pt x="68" y="173"/>
                  </a:cubicBezTo>
                  <a:cubicBezTo>
                    <a:pt x="45" y="167"/>
                    <a:pt x="28" y="155"/>
                    <a:pt x="17" y="137"/>
                  </a:cubicBezTo>
                  <a:cubicBezTo>
                    <a:pt x="4" y="114"/>
                    <a:pt x="4" y="88"/>
                    <a:pt x="9" y="73"/>
                  </a:cubicBezTo>
                  <a:cubicBezTo>
                    <a:pt x="15" y="50"/>
                    <a:pt x="30" y="32"/>
                    <a:pt x="52" y="21"/>
                  </a:cubicBezTo>
                  <a:cubicBezTo>
                    <a:pt x="86" y="4"/>
                    <a:pt x="132" y="14"/>
                    <a:pt x="184" y="35"/>
                  </a:cubicBezTo>
                  <a:cubicBezTo>
                    <a:pt x="198" y="41"/>
                    <a:pt x="268" y="78"/>
                    <a:pt x="286" y="86"/>
                  </a:cubicBezTo>
                  <a:cubicBezTo>
                    <a:pt x="253" y="106"/>
                    <a:pt x="243" y="130"/>
                    <a:pt x="242" y="155"/>
                  </a:cubicBezTo>
                  <a:cubicBezTo>
                    <a:pt x="242" y="159"/>
                    <a:pt x="243" y="159"/>
                    <a:pt x="243" y="156"/>
                  </a:cubicBezTo>
                  <a:cubicBezTo>
                    <a:pt x="245" y="131"/>
                    <a:pt x="259" y="105"/>
                    <a:pt x="290" y="89"/>
                  </a:cubicBezTo>
                  <a:cubicBezTo>
                    <a:pt x="304" y="96"/>
                    <a:pt x="327" y="106"/>
                    <a:pt x="340" y="110"/>
                  </a:cubicBezTo>
                  <a:cubicBezTo>
                    <a:pt x="386" y="127"/>
                    <a:pt x="417" y="122"/>
                    <a:pt x="431" y="112"/>
                  </a:cubicBezTo>
                  <a:cubicBezTo>
                    <a:pt x="439" y="107"/>
                    <a:pt x="441" y="99"/>
                    <a:pt x="441" y="92"/>
                  </a:cubicBezTo>
                  <a:close/>
                  <a:moveTo>
                    <a:pt x="430" y="106"/>
                  </a:moveTo>
                  <a:cubicBezTo>
                    <a:pt x="423" y="112"/>
                    <a:pt x="401" y="118"/>
                    <a:pt x="341" y="96"/>
                  </a:cubicBezTo>
                  <a:cubicBezTo>
                    <a:pt x="330" y="92"/>
                    <a:pt x="317" y="87"/>
                    <a:pt x="303" y="80"/>
                  </a:cubicBezTo>
                  <a:cubicBezTo>
                    <a:pt x="309" y="78"/>
                    <a:pt x="315" y="75"/>
                    <a:pt x="321" y="73"/>
                  </a:cubicBezTo>
                  <a:cubicBezTo>
                    <a:pt x="367" y="57"/>
                    <a:pt x="407" y="63"/>
                    <a:pt x="425" y="75"/>
                  </a:cubicBezTo>
                  <a:cubicBezTo>
                    <a:pt x="432" y="80"/>
                    <a:pt x="436" y="86"/>
                    <a:pt x="437" y="92"/>
                  </a:cubicBezTo>
                  <a:cubicBezTo>
                    <a:pt x="437" y="98"/>
                    <a:pt x="435" y="103"/>
                    <a:pt x="43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文本框 96"/>
          <p:cNvSpPr txBox="1"/>
          <p:nvPr/>
        </p:nvSpPr>
        <p:spPr>
          <a:xfrm>
            <a:off x="2119156" y="3019831"/>
            <a:ext cx="1697840" cy="1477328"/>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98" name="文本框 97"/>
          <p:cNvSpPr txBox="1"/>
          <p:nvPr/>
        </p:nvSpPr>
        <p:spPr>
          <a:xfrm>
            <a:off x="5253908" y="3033238"/>
            <a:ext cx="1697840" cy="1477328"/>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99" name="文本框 98"/>
          <p:cNvSpPr txBox="1"/>
          <p:nvPr/>
        </p:nvSpPr>
        <p:spPr>
          <a:xfrm>
            <a:off x="8447042" y="3031570"/>
            <a:ext cx="1697840" cy="1477328"/>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grpSp>
        <p:nvGrpSpPr>
          <p:cNvPr id="100" name="组合 99"/>
          <p:cNvGrpSpPr/>
          <p:nvPr/>
        </p:nvGrpSpPr>
        <p:grpSpPr>
          <a:xfrm>
            <a:off x="5319416" y="2393537"/>
            <a:ext cx="1625979" cy="554647"/>
            <a:chOff x="1873440" y="1872194"/>
            <a:chExt cx="1749680" cy="596843"/>
          </a:xfrm>
          <a:effectLst/>
        </p:grpSpPr>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102" name="图片 101"/>
            <p:cNvPicPr>
              <a:picLocks noChangeAspect="1"/>
            </p:cNvPicPr>
            <p:nvPr/>
          </p:nvPicPr>
          <p:blipFill rotWithShape="1">
            <a:blip r:embed="rId5">
              <a:extLst>
                <a:ext uri="{BEBA8EAE-BF5A-486C-A8C5-ECC9F3942E4B}">
                  <a14:imgProps xmlns:a14="http://schemas.microsoft.com/office/drawing/2010/main">
                    <a14:imgLayer r:embed="rId4">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103" name="组合 102"/>
          <p:cNvGrpSpPr/>
          <p:nvPr/>
        </p:nvGrpSpPr>
        <p:grpSpPr>
          <a:xfrm>
            <a:off x="8470130" y="2393537"/>
            <a:ext cx="1625979" cy="554647"/>
            <a:chOff x="1873440" y="1872194"/>
            <a:chExt cx="1749680" cy="596843"/>
          </a:xfrm>
          <a:effectLst/>
        </p:grpSpPr>
        <p:pic>
          <p:nvPicPr>
            <p:cNvPr id="104" name="图片 103"/>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105" name="图片 104"/>
            <p:cNvPicPr>
              <a:picLocks noChangeAspect="1"/>
            </p:cNvPicPr>
            <p:nvPr/>
          </p:nvPicPr>
          <p:blipFill rotWithShape="1">
            <a:blip r:embed="rId5">
              <a:extLst>
                <a:ext uri="{BEBA8EAE-BF5A-486C-A8C5-ECC9F3942E4B}">
                  <a14:imgProps xmlns:a14="http://schemas.microsoft.com/office/drawing/2010/main">
                    <a14:imgLayer r:embed="rId4">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106" name="文本框 105"/>
          <p:cNvSpPr txBox="1"/>
          <p:nvPr/>
        </p:nvSpPr>
        <p:spPr>
          <a:xfrm>
            <a:off x="2335796" y="2464981"/>
            <a:ext cx="1356631"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添加文本</a:t>
            </a:r>
          </a:p>
        </p:txBody>
      </p:sp>
      <p:sp>
        <p:nvSpPr>
          <p:cNvPr id="107" name="文本框 106"/>
          <p:cNvSpPr txBox="1"/>
          <p:nvPr/>
        </p:nvSpPr>
        <p:spPr>
          <a:xfrm>
            <a:off x="5454089" y="2460986"/>
            <a:ext cx="1356631"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添加文本</a:t>
            </a:r>
          </a:p>
        </p:txBody>
      </p:sp>
      <p:sp>
        <p:nvSpPr>
          <p:cNvPr id="108" name="文本框 107"/>
          <p:cNvSpPr txBox="1"/>
          <p:nvPr/>
        </p:nvSpPr>
        <p:spPr>
          <a:xfrm>
            <a:off x="8617646" y="2471652"/>
            <a:ext cx="1356631"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添加文本</a:t>
            </a:r>
          </a:p>
        </p:txBody>
      </p:sp>
      <p:grpSp>
        <p:nvGrpSpPr>
          <p:cNvPr id="109" name="Group 4"/>
          <p:cNvGrpSpPr>
            <a:grpSpLocks noChangeAspect="1"/>
          </p:cNvGrpSpPr>
          <p:nvPr/>
        </p:nvGrpSpPr>
        <p:grpSpPr bwMode="auto">
          <a:xfrm>
            <a:off x="4214264" y="678491"/>
            <a:ext cx="3508761" cy="960570"/>
            <a:chOff x="1958" y="2119"/>
            <a:chExt cx="3861" cy="1057"/>
          </a:xfrm>
          <a:solidFill>
            <a:srgbClr val="F8D16D"/>
          </a:solidFill>
        </p:grpSpPr>
        <p:sp>
          <p:nvSpPr>
            <p:cNvPr id="110"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8" name="文本框 117"/>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316947000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p:nvSpPr>
          <p:cNvPr id="137" name="椭圆 136"/>
          <p:cNvSpPr/>
          <p:nvPr/>
        </p:nvSpPr>
        <p:spPr>
          <a:xfrm>
            <a:off x="5598019" y="1744395"/>
            <a:ext cx="984738" cy="984738"/>
          </a:xfrm>
          <a:prstGeom prst="ellipse">
            <a:avLst/>
          </a:prstGeom>
          <a:solidFill>
            <a:srgbClr val="F8D1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8" name="组合 137"/>
          <p:cNvGrpSpPr/>
          <p:nvPr/>
        </p:nvGrpSpPr>
        <p:grpSpPr>
          <a:xfrm>
            <a:off x="5890004" y="1971127"/>
            <a:ext cx="391589" cy="500794"/>
            <a:chOff x="1605186" y="572440"/>
            <a:chExt cx="563562" cy="720725"/>
          </a:xfrm>
          <a:solidFill>
            <a:srgbClr val="1A3F52"/>
          </a:solidFill>
          <a:effectLst/>
        </p:grpSpPr>
        <p:sp>
          <p:nvSpPr>
            <p:cNvPr id="139"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1"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cxnSp>
        <p:nvCxnSpPr>
          <p:cNvPr id="142" name="直接连接符 141"/>
          <p:cNvCxnSpPr/>
          <p:nvPr/>
        </p:nvCxnSpPr>
        <p:spPr>
          <a:xfrm>
            <a:off x="2487754" y="3134748"/>
            <a:ext cx="7200000" cy="0"/>
          </a:xfrm>
          <a:prstGeom prst="line">
            <a:avLst/>
          </a:prstGeom>
          <a:ln w="12700">
            <a:solidFill>
              <a:srgbClr val="F8D16D"/>
            </a:solidFill>
          </a:ln>
          <a:effectLst/>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6084997" y="2746612"/>
            <a:ext cx="0" cy="792000"/>
          </a:xfrm>
          <a:prstGeom prst="line">
            <a:avLst/>
          </a:prstGeom>
          <a:ln w="19050">
            <a:solidFill>
              <a:srgbClr val="F8D16D"/>
            </a:solidFill>
          </a:ln>
          <a:effectLst/>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507231" y="3142612"/>
            <a:ext cx="0" cy="792000"/>
          </a:xfrm>
          <a:prstGeom prst="line">
            <a:avLst/>
          </a:prstGeom>
          <a:ln w="19050">
            <a:solidFill>
              <a:srgbClr val="F8D16D"/>
            </a:solidFill>
          </a:ln>
          <a:effectLst/>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9691736" y="3142612"/>
            <a:ext cx="0" cy="792000"/>
          </a:xfrm>
          <a:prstGeom prst="line">
            <a:avLst/>
          </a:prstGeom>
          <a:ln w="19050">
            <a:solidFill>
              <a:srgbClr val="F8D16D"/>
            </a:solidFill>
          </a:ln>
          <a:effectLst/>
        </p:spPr>
        <p:style>
          <a:lnRef idx="1">
            <a:schemeClr val="accent1"/>
          </a:lnRef>
          <a:fillRef idx="0">
            <a:schemeClr val="accent1"/>
          </a:fillRef>
          <a:effectRef idx="0">
            <a:schemeClr val="accent1"/>
          </a:effectRef>
          <a:fontRef idx="minor">
            <a:schemeClr val="tx1"/>
          </a:fontRef>
        </p:style>
      </p:cxnSp>
      <p:sp>
        <p:nvSpPr>
          <p:cNvPr id="146" name="圆角矩形 145"/>
          <p:cNvSpPr/>
          <p:nvPr/>
        </p:nvSpPr>
        <p:spPr>
          <a:xfrm>
            <a:off x="4606786" y="3822793"/>
            <a:ext cx="2944723" cy="1760272"/>
          </a:xfrm>
          <a:prstGeom prst="roundRect">
            <a:avLst>
              <a:gd name="adj" fmla="val 7594"/>
            </a:avLst>
          </a:prstGeom>
          <a:noFill/>
          <a:ln>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a:spLocks noChangeAspect="1"/>
          </p:cNvSpPr>
          <p:nvPr/>
        </p:nvSpPr>
        <p:spPr>
          <a:xfrm>
            <a:off x="5725549" y="3420588"/>
            <a:ext cx="720000" cy="720000"/>
          </a:xfrm>
          <a:prstGeom prst="ellipse">
            <a:avLst/>
          </a:prstGeom>
          <a:solidFill>
            <a:srgbClr val="F8D1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8" name="组合 147"/>
          <p:cNvGrpSpPr/>
          <p:nvPr/>
        </p:nvGrpSpPr>
        <p:grpSpPr>
          <a:xfrm>
            <a:off x="5863309" y="3612149"/>
            <a:ext cx="443375" cy="336878"/>
            <a:chOff x="4268086" y="4221191"/>
            <a:chExt cx="509646" cy="387231"/>
          </a:xfrm>
          <a:solidFill>
            <a:srgbClr val="212E3F"/>
          </a:solidFill>
          <a:effectLst/>
        </p:grpSpPr>
        <p:sp>
          <p:nvSpPr>
            <p:cNvPr id="14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51" name="圆角矩形 150"/>
          <p:cNvSpPr/>
          <p:nvPr/>
        </p:nvSpPr>
        <p:spPr>
          <a:xfrm>
            <a:off x="1036434" y="3822793"/>
            <a:ext cx="2944723" cy="1760272"/>
          </a:xfrm>
          <a:prstGeom prst="roundRect">
            <a:avLst>
              <a:gd name="adj" fmla="val 7594"/>
            </a:avLst>
          </a:prstGeom>
          <a:noFill/>
          <a:ln>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a:spLocks noChangeAspect="1"/>
          </p:cNvSpPr>
          <p:nvPr/>
        </p:nvSpPr>
        <p:spPr>
          <a:xfrm>
            <a:off x="2147231" y="3420588"/>
            <a:ext cx="720000" cy="720000"/>
          </a:xfrm>
          <a:prstGeom prst="ellipse">
            <a:avLst/>
          </a:prstGeom>
          <a:solidFill>
            <a:srgbClr val="F8D1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组合 152"/>
          <p:cNvGrpSpPr/>
          <p:nvPr/>
        </p:nvGrpSpPr>
        <p:grpSpPr>
          <a:xfrm>
            <a:off x="2340788" y="3642718"/>
            <a:ext cx="332886" cy="318365"/>
            <a:chOff x="1004888" y="993775"/>
            <a:chExt cx="2438400" cy="2332038"/>
          </a:xfrm>
          <a:solidFill>
            <a:srgbClr val="212E3F"/>
          </a:solidFill>
          <a:effectLst/>
        </p:grpSpPr>
        <p:sp>
          <p:nvSpPr>
            <p:cNvPr id="15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5" name="任意多边形 154"/>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sp>
        <p:nvSpPr>
          <p:cNvPr id="157" name="圆角矩形 156"/>
          <p:cNvSpPr/>
          <p:nvPr/>
        </p:nvSpPr>
        <p:spPr>
          <a:xfrm>
            <a:off x="8177138" y="3822793"/>
            <a:ext cx="2944723" cy="1760272"/>
          </a:xfrm>
          <a:prstGeom prst="roundRect">
            <a:avLst>
              <a:gd name="adj" fmla="val 7594"/>
            </a:avLst>
          </a:prstGeom>
          <a:noFill/>
          <a:ln>
            <a:solidFill>
              <a:srgbClr val="F8D16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a:spLocks noChangeAspect="1"/>
          </p:cNvSpPr>
          <p:nvPr/>
        </p:nvSpPr>
        <p:spPr>
          <a:xfrm>
            <a:off x="9302763" y="3420588"/>
            <a:ext cx="720000" cy="720000"/>
          </a:xfrm>
          <a:prstGeom prst="ellipse">
            <a:avLst/>
          </a:prstGeom>
          <a:solidFill>
            <a:srgbClr val="F8D1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Freeform 223"/>
          <p:cNvSpPr>
            <a:spLocks noChangeAspect="1"/>
          </p:cNvSpPr>
          <p:nvPr/>
        </p:nvSpPr>
        <p:spPr bwMode="auto">
          <a:xfrm>
            <a:off x="9495826" y="3631642"/>
            <a:ext cx="367305" cy="29789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212E3F"/>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2" name="文本框 161"/>
          <p:cNvSpPr txBox="1"/>
          <p:nvPr/>
        </p:nvSpPr>
        <p:spPr>
          <a:xfrm>
            <a:off x="1125679" y="4400161"/>
            <a:ext cx="2724149" cy="923330"/>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164" name="文本框 163"/>
          <p:cNvSpPr txBox="1"/>
          <p:nvPr/>
        </p:nvSpPr>
        <p:spPr>
          <a:xfrm>
            <a:off x="4770737" y="4398842"/>
            <a:ext cx="2724149" cy="923330"/>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165" name="文本框 164"/>
          <p:cNvSpPr txBox="1"/>
          <p:nvPr/>
        </p:nvSpPr>
        <p:spPr>
          <a:xfrm>
            <a:off x="8374918" y="4398842"/>
            <a:ext cx="2724149" cy="923330"/>
          </a:xfrm>
          <a:prstGeom prst="rect">
            <a:avLst/>
          </a:prstGeom>
          <a:noFill/>
        </p:spPr>
        <p:txBody>
          <a:bodyPr wrap="square" rtlCol="0">
            <a:spAutoFit/>
          </a:bodyPr>
          <a:lstStyle/>
          <a:p>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grpSp>
        <p:nvGrpSpPr>
          <p:cNvPr id="166" name="Group 4"/>
          <p:cNvGrpSpPr>
            <a:grpSpLocks noChangeAspect="1"/>
          </p:cNvGrpSpPr>
          <p:nvPr/>
        </p:nvGrpSpPr>
        <p:grpSpPr bwMode="auto">
          <a:xfrm>
            <a:off x="4214264" y="678491"/>
            <a:ext cx="3508761" cy="960570"/>
            <a:chOff x="1958" y="2119"/>
            <a:chExt cx="3861" cy="1057"/>
          </a:xfrm>
          <a:solidFill>
            <a:srgbClr val="F8D16D"/>
          </a:solidFill>
        </p:grpSpPr>
        <p:sp>
          <p:nvSpPr>
            <p:cNvPr id="167"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5" name="文本框 174"/>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84430819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up)">
                                      <p:cBhvr>
                                        <p:cTn id="7" dur="500"/>
                                        <p:tgtEl>
                                          <p:spTgt spid="14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42"/>
                                        </p:tgtEl>
                                        <p:attrNameLst>
                                          <p:attrName>style.visibility</p:attrName>
                                        </p:attrNameLst>
                                      </p:cBhvr>
                                      <p:to>
                                        <p:strVal val="visible"/>
                                      </p:to>
                                    </p:set>
                                    <p:animEffect transition="in" filter="barn(outVertical)">
                                      <p:cBhvr>
                                        <p:cTn id="11" dur="500"/>
                                        <p:tgtEl>
                                          <p:spTgt spid="14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44"/>
                                        </p:tgtEl>
                                        <p:attrNameLst>
                                          <p:attrName>style.visibility</p:attrName>
                                        </p:attrNameLst>
                                      </p:cBhvr>
                                      <p:to>
                                        <p:strVal val="visible"/>
                                      </p:to>
                                    </p:set>
                                    <p:animEffect transition="in" filter="wipe(up)">
                                      <p:cBhvr>
                                        <p:cTn id="15" dur="500"/>
                                        <p:tgtEl>
                                          <p:spTgt spid="144"/>
                                        </p:tgtEl>
                                      </p:cBhvr>
                                    </p:animEffect>
                                  </p:childTnLst>
                                </p:cTn>
                              </p:par>
                              <p:par>
                                <p:cTn id="16" presetID="22" presetClass="entr" presetSubtype="1" fill="hold" nodeType="withEffect">
                                  <p:stCondLst>
                                    <p:cond delay="0"/>
                                  </p:stCondLst>
                                  <p:childTnLst>
                                    <p:set>
                                      <p:cBhvr>
                                        <p:cTn id="17" dur="1" fill="hold">
                                          <p:stCondLst>
                                            <p:cond delay="0"/>
                                          </p:stCondLst>
                                        </p:cTn>
                                        <p:tgtEl>
                                          <p:spTgt spid="145"/>
                                        </p:tgtEl>
                                        <p:attrNameLst>
                                          <p:attrName>style.visibility</p:attrName>
                                        </p:attrNameLst>
                                      </p:cBhvr>
                                      <p:to>
                                        <p:strVal val="visible"/>
                                      </p:to>
                                    </p:set>
                                    <p:animEffect transition="in" filter="wipe(up)">
                                      <p:cBhvr>
                                        <p:cTn id="18"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4443391" y="1983096"/>
            <a:ext cx="3328743" cy="3807616"/>
            <a:chOff x="4441252" y="1871041"/>
            <a:chExt cx="3328743" cy="3807616"/>
          </a:xfrm>
        </p:grpSpPr>
        <p:sp>
          <p:nvSpPr>
            <p:cNvPr id="43" name="矩形 42"/>
            <p:cNvSpPr/>
            <p:nvPr/>
          </p:nvSpPr>
          <p:spPr>
            <a:xfrm>
              <a:off x="4716323" y="2304923"/>
              <a:ext cx="698521" cy="2561061"/>
            </a:xfrm>
            <a:prstGeom prst="rect">
              <a:avLst/>
            </a:pr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6807492" y="2368044"/>
              <a:ext cx="698521" cy="2614036"/>
            </a:xfrm>
            <a:prstGeom prst="rect">
              <a:avLst/>
            </a:pr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9056756">
              <a:off x="4479659" y="3912755"/>
              <a:ext cx="322716" cy="282329"/>
            </a:xfrm>
            <a:custGeom>
              <a:avLst/>
              <a:gdLst>
                <a:gd name="connsiteX0" fmla="*/ 0 w 297787"/>
                <a:gd name="connsiteY0" fmla="*/ 244514 h 244514"/>
                <a:gd name="connsiteX1" fmla="*/ 135838 w 297787"/>
                <a:gd name="connsiteY1" fmla="*/ 0 h 244514"/>
                <a:gd name="connsiteX2" fmla="*/ 297787 w 297787"/>
                <a:gd name="connsiteY2" fmla="*/ 244514 h 244514"/>
              </a:gdLst>
              <a:ahLst/>
              <a:cxnLst>
                <a:cxn ang="0">
                  <a:pos x="connsiteX0" y="connsiteY0"/>
                </a:cxn>
                <a:cxn ang="0">
                  <a:pos x="connsiteX1" y="connsiteY1"/>
                </a:cxn>
                <a:cxn ang="0">
                  <a:pos x="connsiteX2" y="connsiteY2"/>
                </a:cxn>
              </a:cxnLst>
              <a:rect l="l" t="t" r="r" b="b"/>
              <a:pathLst>
                <a:path w="297787" h="244514">
                  <a:moveTo>
                    <a:pt x="0" y="244514"/>
                  </a:moveTo>
                  <a:lnTo>
                    <a:pt x="135838" y="0"/>
                  </a:lnTo>
                  <a:lnTo>
                    <a:pt x="297787" y="244514"/>
                  </a:lnTo>
                  <a:close/>
                </a:path>
              </a:pathLst>
            </a:cu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任意多边形 47"/>
            <p:cNvSpPr/>
            <p:nvPr/>
          </p:nvSpPr>
          <p:spPr>
            <a:xfrm rot="12543244" flipH="1">
              <a:off x="7424685" y="3930670"/>
              <a:ext cx="306078" cy="240876"/>
            </a:xfrm>
            <a:custGeom>
              <a:avLst/>
              <a:gdLst>
                <a:gd name="connsiteX0" fmla="*/ 0 w 289026"/>
                <a:gd name="connsiteY0" fmla="*/ 237320 h 237320"/>
                <a:gd name="connsiteX1" fmla="*/ 289026 w 289026"/>
                <a:gd name="connsiteY1" fmla="*/ 237320 h 237320"/>
                <a:gd name="connsiteX2" fmla="*/ 131841 w 289026"/>
                <a:gd name="connsiteY2" fmla="*/ 0 h 237320"/>
              </a:gdLst>
              <a:ahLst/>
              <a:cxnLst>
                <a:cxn ang="0">
                  <a:pos x="connsiteX0" y="connsiteY0"/>
                </a:cxn>
                <a:cxn ang="0">
                  <a:pos x="connsiteX1" y="connsiteY1"/>
                </a:cxn>
                <a:cxn ang="0">
                  <a:pos x="connsiteX2" y="connsiteY2"/>
                </a:cxn>
              </a:cxnLst>
              <a:rect l="l" t="t" r="r" b="b"/>
              <a:pathLst>
                <a:path w="289026" h="237320">
                  <a:moveTo>
                    <a:pt x="0" y="237320"/>
                  </a:moveTo>
                  <a:lnTo>
                    <a:pt x="289026" y="237320"/>
                  </a:lnTo>
                  <a:lnTo>
                    <a:pt x="131841" y="0"/>
                  </a:lnTo>
                  <a:close/>
                </a:path>
              </a:pathLst>
            </a:cu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矩形 48"/>
            <p:cNvSpPr/>
            <p:nvPr/>
          </p:nvSpPr>
          <p:spPr>
            <a:xfrm>
              <a:off x="5414844" y="1871042"/>
              <a:ext cx="698521" cy="3243718"/>
            </a:xfrm>
            <a:prstGeom prst="rect">
              <a:avLst/>
            </a:pr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6107417" y="1871041"/>
              <a:ext cx="703745" cy="3243718"/>
            </a:xfrm>
            <a:prstGeom prst="rect">
              <a:avLst/>
            </a:pr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1" name="等腰三角形 50"/>
            <p:cNvSpPr/>
            <p:nvPr/>
          </p:nvSpPr>
          <p:spPr>
            <a:xfrm rot="5400000">
              <a:off x="4300610" y="4160790"/>
              <a:ext cx="1658509" cy="1377225"/>
            </a:xfrm>
            <a:prstGeom prst="triangle">
              <a:avLst>
                <a:gd name="adj" fmla="val 45000"/>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2" name="等腰三角形 51"/>
            <p:cNvSpPr/>
            <p:nvPr/>
          </p:nvSpPr>
          <p:spPr>
            <a:xfrm rot="16200000" flipH="1">
              <a:off x="6252128" y="4160790"/>
              <a:ext cx="1658509" cy="1377225"/>
            </a:xfrm>
            <a:prstGeom prst="triangle">
              <a:avLst>
                <a:gd name="adj" fmla="val 45000"/>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6911669" y="2591794"/>
              <a:ext cx="386508" cy="293671"/>
              <a:chOff x="4268086" y="4221191"/>
              <a:chExt cx="509646" cy="387231"/>
            </a:xfrm>
            <a:solidFill>
              <a:srgbClr val="F8D16D"/>
            </a:solidFill>
            <a:effectLst/>
          </p:grpSpPr>
          <p:sp>
            <p:nvSpPr>
              <p:cNvPr id="5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7" name="组合 56"/>
            <p:cNvGrpSpPr/>
            <p:nvPr/>
          </p:nvGrpSpPr>
          <p:grpSpPr>
            <a:xfrm>
              <a:off x="4900466" y="2619960"/>
              <a:ext cx="251124" cy="248533"/>
              <a:chOff x="6967126" y="4092464"/>
              <a:chExt cx="453105" cy="448433"/>
            </a:xfrm>
            <a:solidFill>
              <a:srgbClr val="F8D16D"/>
            </a:solidFill>
            <a:effectLst/>
          </p:grpSpPr>
          <p:sp>
            <p:nvSpPr>
              <p:cNvPr id="58"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0" name="组合 59"/>
            <p:cNvGrpSpPr/>
            <p:nvPr/>
          </p:nvGrpSpPr>
          <p:grpSpPr>
            <a:xfrm>
              <a:off x="6320953" y="2022368"/>
              <a:ext cx="258584" cy="247305"/>
              <a:chOff x="1004888" y="993775"/>
              <a:chExt cx="2438400" cy="2332038"/>
            </a:xfrm>
            <a:solidFill>
              <a:srgbClr val="F8D16D"/>
            </a:solidFill>
            <a:effectLst/>
          </p:grpSpPr>
          <p:sp>
            <p:nvSpPr>
              <p:cNvPr id="61"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任意多边形 61"/>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63" name="组合 62"/>
            <p:cNvGrpSpPr/>
            <p:nvPr/>
          </p:nvGrpSpPr>
          <p:grpSpPr>
            <a:xfrm>
              <a:off x="5586122" y="1946665"/>
              <a:ext cx="411696" cy="346981"/>
              <a:chOff x="3526102" y="915987"/>
              <a:chExt cx="560236" cy="472172"/>
            </a:xfrm>
            <a:solidFill>
              <a:srgbClr val="F8D16D"/>
            </a:solidFill>
            <a:effectLst/>
          </p:grpSpPr>
          <p:sp>
            <p:nvSpPr>
              <p:cNvPr id="64" name="Freeform 5"/>
              <p:cNvSpPr>
                <a:spLocks/>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 name="Freeform 6"/>
              <p:cNvSpPr>
                <a:spLocks/>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Oval 7"/>
              <p:cNvSpPr>
                <a:spLocks noChangeArrowheads="1"/>
              </p:cNvSpPr>
              <p:nvPr/>
            </p:nvSpPr>
            <p:spPr bwMode="auto">
              <a:xfrm>
                <a:off x="358668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Oval 8"/>
              <p:cNvSpPr>
                <a:spLocks noChangeArrowheads="1"/>
              </p:cNvSpPr>
              <p:nvPr/>
            </p:nvSpPr>
            <p:spPr bwMode="auto">
              <a:xfrm>
                <a:off x="377280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useBgFill="1">
          <p:nvSpPr>
            <p:cNvPr id="68" name="等腰三角形 67"/>
            <p:cNvSpPr/>
            <p:nvPr/>
          </p:nvSpPr>
          <p:spPr>
            <a:xfrm>
              <a:off x="4441253" y="4534283"/>
              <a:ext cx="3328741" cy="1144373"/>
            </a:xfrm>
            <a:prstGeom prst="triangle">
              <a:avLst/>
            </a:prstGeom>
            <a:ln>
              <a:solidFill>
                <a:srgbClr val="F8D16D"/>
              </a:solidFill>
            </a:ln>
            <a:effectLst>
              <a:outerShdw blurRad="1270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Group 4"/>
          <p:cNvGrpSpPr>
            <a:grpSpLocks noChangeAspect="1"/>
          </p:cNvGrpSpPr>
          <p:nvPr/>
        </p:nvGrpSpPr>
        <p:grpSpPr bwMode="auto">
          <a:xfrm>
            <a:off x="2314510" y="1878015"/>
            <a:ext cx="822382" cy="672432"/>
            <a:chOff x="1734" y="2010"/>
            <a:chExt cx="702" cy="574"/>
          </a:xfrm>
          <a:solidFill>
            <a:srgbClr val="F8D16D"/>
          </a:solidFill>
        </p:grpSpPr>
        <p:sp>
          <p:nvSpPr>
            <p:cNvPr id="70" name="Freeform 5"/>
            <p:cNvSpPr>
              <a:spLocks/>
            </p:cNvSpPr>
            <p:nvPr/>
          </p:nvSpPr>
          <p:spPr bwMode="auto">
            <a:xfrm>
              <a:off x="1893" y="2339"/>
              <a:ext cx="218" cy="160"/>
            </a:xfrm>
            <a:custGeom>
              <a:avLst/>
              <a:gdLst>
                <a:gd name="T0" fmla="*/ 33 w 59"/>
                <a:gd name="T1" fmla="*/ 17 h 43"/>
                <a:gd name="T2" fmla="*/ 37 w 59"/>
                <a:gd name="T3" fmla="*/ 7 h 43"/>
                <a:gd name="T4" fmla="*/ 14 w 59"/>
                <a:gd name="T5" fmla="*/ 10 h 43"/>
                <a:gd name="T6" fmla="*/ 6 w 59"/>
                <a:gd name="T7" fmla="*/ 26 h 43"/>
                <a:gd name="T8" fmla="*/ 1 w 59"/>
                <a:gd name="T9" fmla="*/ 42 h 43"/>
                <a:gd name="T10" fmla="*/ 1 w 59"/>
                <a:gd name="T11" fmla="*/ 42 h 43"/>
                <a:gd name="T12" fmla="*/ 15 w 59"/>
                <a:gd name="T13" fmla="*/ 41 h 43"/>
                <a:gd name="T14" fmla="*/ 34 w 59"/>
                <a:gd name="T15" fmla="*/ 29 h 43"/>
                <a:gd name="T16" fmla="*/ 36 w 59"/>
                <a:gd name="T17" fmla="*/ 24 h 43"/>
                <a:gd name="T18" fmla="*/ 59 w 59"/>
                <a:gd name="T19" fmla="*/ 9 h 43"/>
                <a:gd name="T20" fmla="*/ 33 w 59"/>
                <a:gd name="T21"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43">
                  <a:moveTo>
                    <a:pt x="33" y="17"/>
                  </a:moveTo>
                  <a:cubicBezTo>
                    <a:pt x="27" y="25"/>
                    <a:pt x="16" y="15"/>
                    <a:pt x="37" y="7"/>
                  </a:cubicBezTo>
                  <a:cubicBezTo>
                    <a:pt x="27" y="5"/>
                    <a:pt x="19" y="6"/>
                    <a:pt x="14" y="10"/>
                  </a:cubicBezTo>
                  <a:cubicBezTo>
                    <a:pt x="9" y="13"/>
                    <a:pt x="7" y="19"/>
                    <a:pt x="6" y="26"/>
                  </a:cubicBezTo>
                  <a:cubicBezTo>
                    <a:pt x="6" y="31"/>
                    <a:pt x="3" y="37"/>
                    <a:pt x="1" y="42"/>
                  </a:cubicBezTo>
                  <a:cubicBezTo>
                    <a:pt x="0" y="42"/>
                    <a:pt x="1" y="43"/>
                    <a:pt x="1" y="42"/>
                  </a:cubicBezTo>
                  <a:cubicBezTo>
                    <a:pt x="6" y="41"/>
                    <a:pt x="10" y="40"/>
                    <a:pt x="15" y="41"/>
                  </a:cubicBezTo>
                  <a:cubicBezTo>
                    <a:pt x="22" y="41"/>
                    <a:pt x="31" y="36"/>
                    <a:pt x="34" y="29"/>
                  </a:cubicBezTo>
                  <a:cubicBezTo>
                    <a:pt x="34" y="27"/>
                    <a:pt x="35" y="26"/>
                    <a:pt x="36" y="24"/>
                  </a:cubicBezTo>
                  <a:cubicBezTo>
                    <a:pt x="38" y="19"/>
                    <a:pt x="48" y="3"/>
                    <a:pt x="59" y="9"/>
                  </a:cubicBezTo>
                  <a:cubicBezTo>
                    <a:pt x="49" y="0"/>
                    <a:pt x="38" y="9"/>
                    <a:pt x="3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
            <p:cNvSpPr>
              <a:spLocks/>
            </p:cNvSpPr>
            <p:nvPr/>
          </p:nvSpPr>
          <p:spPr bwMode="auto">
            <a:xfrm>
              <a:off x="1734" y="2325"/>
              <a:ext cx="207" cy="114"/>
            </a:xfrm>
            <a:custGeom>
              <a:avLst/>
              <a:gdLst>
                <a:gd name="T0" fmla="*/ 49 w 56"/>
                <a:gd name="T1" fmla="*/ 7 h 31"/>
                <a:gd name="T2" fmla="*/ 13 w 56"/>
                <a:gd name="T3" fmla="*/ 14 h 31"/>
                <a:gd name="T4" fmla="*/ 4 w 56"/>
                <a:gd name="T5" fmla="*/ 22 h 31"/>
                <a:gd name="T6" fmla="*/ 6 w 56"/>
                <a:gd name="T7" fmla="*/ 25 h 31"/>
                <a:gd name="T8" fmla="*/ 32 w 56"/>
                <a:gd name="T9" fmla="*/ 26 h 31"/>
                <a:gd name="T10" fmla="*/ 43 w 56"/>
                <a:gd name="T11" fmla="*/ 18 h 31"/>
                <a:gd name="T12" fmla="*/ 56 w 56"/>
                <a:gd name="T13" fmla="*/ 10 h 31"/>
                <a:gd name="T14" fmla="*/ 52 w 56"/>
                <a:gd name="T15" fmla="*/ 8 h 31"/>
                <a:gd name="T16" fmla="*/ 49 w 56"/>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1">
                  <a:moveTo>
                    <a:pt x="49" y="7"/>
                  </a:moveTo>
                  <a:cubicBezTo>
                    <a:pt x="46" y="6"/>
                    <a:pt x="26" y="0"/>
                    <a:pt x="13" y="14"/>
                  </a:cubicBezTo>
                  <a:cubicBezTo>
                    <a:pt x="11" y="16"/>
                    <a:pt x="8" y="19"/>
                    <a:pt x="4" y="22"/>
                  </a:cubicBezTo>
                  <a:cubicBezTo>
                    <a:pt x="0" y="24"/>
                    <a:pt x="4" y="24"/>
                    <a:pt x="6" y="25"/>
                  </a:cubicBezTo>
                  <a:cubicBezTo>
                    <a:pt x="15" y="29"/>
                    <a:pt x="21" y="31"/>
                    <a:pt x="32" y="26"/>
                  </a:cubicBezTo>
                  <a:cubicBezTo>
                    <a:pt x="36" y="23"/>
                    <a:pt x="40" y="21"/>
                    <a:pt x="43" y="18"/>
                  </a:cubicBezTo>
                  <a:cubicBezTo>
                    <a:pt x="46" y="15"/>
                    <a:pt x="50" y="12"/>
                    <a:pt x="56" y="10"/>
                  </a:cubicBezTo>
                  <a:cubicBezTo>
                    <a:pt x="55" y="10"/>
                    <a:pt x="53" y="9"/>
                    <a:pt x="52" y="8"/>
                  </a:cubicBezTo>
                  <a:cubicBezTo>
                    <a:pt x="51" y="8"/>
                    <a:pt x="49" y="7"/>
                    <a:pt x="4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
            <p:cNvSpPr>
              <a:spLocks/>
            </p:cNvSpPr>
            <p:nvPr/>
          </p:nvSpPr>
          <p:spPr bwMode="auto">
            <a:xfrm>
              <a:off x="1834" y="2232"/>
              <a:ext cx="170" cy="119"/>
            </a:xfrm>
            <a:custGeom>
              <a:avLst/>
              <a:gdLst>
                <a:gd name="T0" fmla="*/ 27 w 46"/>
                <a:gd name="T1" fmla="*/ 11 h 32"/>
                <a:gd name="T2" fmla="*/ 9 w 46"/>
                <a:gd name="T3" fmla="*/ 1 h 32"/>
                <a:gd name="T4" fmla="*/ 1 w 46"/>
                <a:gd name="T5" fmla="*/ 9 h 32"/>
                <a:gd name="T6" fmla="*/ 2 w 46"/>
                <a:gd name="T7" fmla="*/ 11 h 32"/>
                <a:gd name="T8" fmla="*/ 11 w 46"/>
                <a:gd name="T9" fmla="*/ 16 h 32"/>
                <a:gd name="T10" fmla="*/ 13 w 46"/>
                <a:gd name="T11" fmla="*/ 19 h 32"/>
                <a:gd name="T12" fmla="*/ 40 w 46"/>
                <a:gd name="T13" fmla="*/ 31 h 32"/>
                <a:gd name="T14" fmla="*/ 46 w 46"/>
                <a:gd name="T15" fmla="*/ 31 h 32"/>
                <a:gd name="T16" fmla="*/ 27 w 46"/>
                <a:gd name="T1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2">
                  <a:moveTo>
                    <a:pt x="27" y="11"/>
                  </a:moveTo>
                  <a:cubicBezTo>
                    <a:pt x="22" y="4"/>
                    <a:pt x="15" y="0"/>
                    <a:pt x="9" y="1"/>
                  </a:cubicBezTo>
                  <a:cubicBezTo>
                    <a:pt x="5" y="2"/>
                    <a:pt x="3" y="5"/>
                    <a:pt x="1" y="9"/>
                  </a:cubicBezTo>
                  <a:cubicBezTo>
                    <a:pt x="0" y="11"/>
                    <a:pt x="1" y="11"/>
                    <a:pt x="2" y="11"/>
                  </a:cubicBezTo>
                  <a:cubicBezTo>
                    <a:pt x="6" y="11"/>
                    <a:pt x="8" y="14"/>
                    <a:pt x="11" y="16"/>
                  </a:cubicBezTo>
                  <a:cubicBezTo>
                    <a:pt x="12" y="17"/>
                    <a:pt x="12" y="18"/>
                    <a:pt x="13" y="19"/>
                  </a:cubicBezTo>
                  <a:cubicBezTo>
                    <a:pt x="18" y="24"/>
                    <a:pt x="24" y="32"/>
                    <a:pt x="40" y="31"/>
                  </a:cubicBezTo>
                  <a:cubicBezTo>
                    <a:pt x="42" y="31"/>
                    <a:pt x="44" y="31"/>
                    <a:pt x="46" y="31"/>
                  </a:cubicBezTo>
                  <a:cubicBezTo>
                    <a:pt x="37" y="27"/>
                    <a:pt x="34" y="21"/>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8"/>
            <p:cNvSpPr>
              <a:spLocks/>
            </p:cNvSpPr>
            <p:nvPr/>
          </p:nvSpPr>
          <p:spPr bwMode="auto">
            <a:xfrm>
              <a:off x="2181" y="2217"/>
              <a:ext cx="255" cy="230"/>
            </a:xfrm>
            <a:custGeom>
              <a:avLst/>
              <a:gdLst>
                <a:gd name="T0" fmla="*/ 0 w 69"/>
                <a:gd name="T1" fmla="*/ 22 h 62"/>
                <a:gd name="T2" fmla="*/ 48 w 69"/>
                <a:gd name="T3" fmla="*/ 27 h 62"/>
                <a:gd name="T4" fmla="*/ 48 w 69"/>
                <a:gd name="T5" fmla="*/ 28 h 62"/>
                <a:gd name="T6" fmla="*/ 42 w 69"/>
                <a:gd name="T7" fmla="*/ 35 h 62"/>
                <a:gd name="T8" fmla="*/ 43 w 69"/>
                <a:gd name="T9" fmla="*/ 61 h 62"/>
                <a:gd name="T10" fmla="*/ 45 w 69"/>
                <a:gd name="T11" fmla="*/ 62 h 62"/>
                <a:gd name="T12" fmla="*/ 52 w 69"/>
                <a:gd name="T13" fmla="*/ 20 h 62"/>
                <a:gd name="T14" fmla="*/ 0 w 69"/>
                <a:gd name="T15" fmla="*/ 2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2">
                  <a:moveTo>
                    <a:pt x="0" y="22"/>
                  </a:moveTo>
                  <a:cubicBezTo>
                    <a:pt x="24" y="0"/>
                    <a:pt x="44" y="17"/>
                    <a:pt x="48" y="27"/>
                  </a:cubicBezTo>
                  <a:cubicBezTo>
                    <a:pt x="48" y="27"/>
                    <a:pt x="48" y="28"/>
                    <a:pt x="48" y="28"/>
                  </a:cubicBezTo>
                  <a:cubicBezTo>
                    <a:pt x="46" y="30"/>
                    <a:pt x="43" y="33"/>
                    <a:pt x="42" y="35"/>
                  </a:cubicBezTo>
                  <a:cubicBezTo>
                    <a:pt x="40" y="41"/>
                    <a:pt x="47" y="48"/>
                    <a:pt x="43" y="61"/>
                  </a:cubicBezTo>
                  <a:cubicBezTo>
                    <a:pt x="43" y="61"/>
                    <a:pt x="44" y="62"/>
                    <a:pt x="45" y="62"/>
                  </a:cubicBezTo>
                  <a:cubicBezTo>
                    <a:pt x="69" y="44"/>
                    <a:pt x="58" y="27"/>
                    <a:pt x="52" y="20"/>
                  </a:cubicBezTo>
                  <a:cubicBezTo>
                    <a:pt x="39" y="1"/>
                    <a:pt x="12" y="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9"/>
            <p:cNvSpPr>
              <a:spLocks/>
            </p:cNvSpPr>
            <p:nvPr/>
          </p:nvSpPr>
          <p:spPr bwMode="auto">
            <a:xfrm>
              <a:off x="2044" y="2143"/>
              <a:ext cx="126" cy="233"/>
            </a:xfrm>
            <a:custGeom>
              <a:avLst/>
              <a:gdLst>
                <a:gd name="T0" fmla="*/ 19 w 34"/>
                <a:gd name="T1" fmla="*/ 9 h 63"/>
                <a:gd name="T2" fmla="*/ 5 w 34"/>
                <a:gd name="T3" fmla="*/ 1 h 63"/>
                <a:gd name="T4" fmla="*/ 4 w 34"/>
                <a:gd name="T5" fmla="*/ 3 h 63"/>
                <a:gd name="T6" fmla="*/ 2 w 34"/>
                <a:gd name="T7" fmla="*/ 14 h 63"/>
                <a:gd name="T8" fmla="*/ 9 w 34"/>
                <a:gd name="T9" fmla="*/ 35 h 63"/>
                <a:gd name="T10" fmla="*/ 13 w 34"/>
                <a:gd name="T11" fmla="*/ 38 h 63"/>
                <a:gd name="T12" fmla="*/ 19 w 34"/>
                <a:gd name="T13" fmla="*/ 63 h 63"/>
                <a:gd name="T14" fmla="*/ 21 w 34"/>
                <a:gd name="T15" fmla="*/ 37 h 63"/>
                <a:gd name="T16" fmla="*/ 30 w 34"/>
                <a:gd name="T17" fmla="*/ 44 h 63"/>
                <a:gd name="T18" fmla="*/ 32 w 34"/>
                <a:gd name="T19" fmla="*/ 20 h 63"/>
                <a:gd name="T20" fmla="*/ 19 w 34"/>
                <a:gd name="T2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63">
                  <a:moveTo>
                    <a:pt x="19" y="9"/>
                  </a:moveTo>
                  <a:cubicBezTo>
                    <a:pt x="14" y="8"/>
                    <a:pt x="9" y="4"/>
                    <a:pt x="5" y="1"/>
                  </a:cubicBezTo>
                  <a:cubicBezTo>
                    <a:pt x="5" y="0"/>
                    <a:pt x="3" y="1"/>
                    <a:pt x="4" y="3"/>
                  </a:cubicBezTo>
                  <a:cubicBezTo>
                    <a:pt x="4" y="7"/>
                    <a:pt x="3" y="11"/>
                    <a:pt x="2" y="14"/>
                  </a:cubicBezTo>
                  <a:cubicBezTo>
                    <a:pt x="0" y="22"/>
                    <a:pt x="3" y="31"/>
                    <a:pt x="9" y="35"/>
                  </a:cubicBezTo>
                  <a:cubicBezTo>
                    <a:pt x="10" y="36"/>
                    <a:pt x="12" y="37"/>
                    <a:pt x="13" y="38"/>
                  </a:cubicBezTo>
                  <a:cubicBezTo>
                    <a:pt x="18" y="42"/>
                    <a:pt x="32" y="49"/>
                    <a:pt x="19" y="63"/>
                  </a:cubicBezTo>
                  <a:cubicBezTo>
                    <a:pt x="31" y="53"/>
                    <a:pt x="28" y="45"/>
                    <a:pt x="21" y="37"/>
                  </a:cubicBezTo>
                  <a:cubicBezTo>
                    <a:pt x="14" y="30"/>
                    <a:pt x="27" y="22"/>
                    <a:pt x="30" y="44"/>
                  </a:cubicBezTo>
                  <a:cubicBezTo>
                    <a:pt x="34" y="34"/>
                    <a:pt x="34" y="26"/>
                    <a:pt x="32" y="20"/>
                  </a:cubicBezTo>
                  <a:cubicBezTo>
                    <a:pt x="30" y="15"/>
                    <a:pt x="25" y="12"/>
                    <a:pt x="1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0"/>
            <p:cNvSpPr>
              <a:spLocks/>
            </p:cNvSpPr>
            <p:nvPr/>
          </p:nvSpPr>
          <p:spPr bwMode="auto">
            <a:xfrm>
              <a:off x="2126" y="2010"/>
              <a:ext cx="114" cy="218"/>
            </a:xfrm>
            <a:custGeom>
              <a:avLst/>
              <a:gdLst>
                <a:gd name="T0" fmla="*/ 14 w 31"/>
                <a:gd name="T1" fmla="*/ 3 h 59"/>
                <a:gd name="T2" fmla="*/ 12 w 31"/>
                <a:gd name="T3" fmla="*/ 4 h 59"/>
                <a:gd name="T4" fmla="*/ 2 w 31"/>
                <a:gd name="T5" fmla="*/ 31 h 59"/>
                <a:gd name="T6" fmla="*/ 14 w 31"/>
                <a:gd name="T7" fmla="*/ 59 h 59"/>
                <a:gd name="T8" fmla="*/ 17 w 31"/>
                <a:gd name="T9" fmla="*/ 53 h 59"/>
                <a:gd name="T10" fmla="*/ 14 w 31"/>
                <a:gd name="T11" fmla="*/ 40 h 59"/>
                <a:gd name="T12" fmla="*/ 16 w 31"/>
                <a:gd name="T13" fmla="*/ 32 h 59"/>
                <a:gd name="T14" fmla="*/ 20 w 31"/>
                <a:gd name="T15" fmla="*/ 48 h 59"/>
                <a:gd name="T16" fmla="*/ 21 w 31"/>
                <a:gd name="T17" fmla="*/ 16 h 59"/>
                <a:gd name="T18" fmla="*/ 14 w 31"/>
                <a:gd name="T19"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9">
                  <a:moveTo>
                    <a:pt x="14" y="3"/>
                  </a:moveTo>
                  <a:cubicBezTo>
                    <a:pt x="14" y="0"/>
                    <a:pt x="12" y="3"/>
                    <a:pt x="12" y="4"/>
                  </a:cubicBezTo>
                  <a:cubicBezTo>
                    <a:pt x="6" y="12"/>
                    <a:pt x="0" y="20"/>
                    <a:pt x="2" y="31"/>
                  </a:cubicBezTo>
                  <a:cubicBezTo>
                    <a:pt x="6" y="46"/>
                    <a:pt x="17" y="44"/>
                    <a:pt x="14" y="59"/>
                  </a:cubicBezTo>
                  <a:cubicBezTo>
                    <a:pt x="15" y="57"/>
                    <a:pt x="16" y="54"/>
                    <a:pt x="17" y="53"/>
                  </a:cubicBezTo>
                  <a:cubicBezTo>
                    <a:pt x="20" y="46"/>
                    <a:pt x="16" y="43"/>
                    <a:pt x="14" y="40"/>
                  </a:cubicBezTo>
                  <a:cubicBezTo>
                    <a:pt x="9" y="34"/>
                    <a:pt x="13" y="30"/>
                    <a:pt x="16" y="32"/>
                  </a:cubicBezTo>
                  <a:cubicBezTo>
                    <a:pt x="20" y="34"/>
                    <a:pt x="20" y="40"/>
                    <a:pt x="20" y="48"/>
                  </a:cubicBezTo>
                  <a:cubicBezTo>
                    <a:pt x="23" y="41"/>
                    <a:pt x="31" y="30"/>
                    <a:pt x="21" y="16"/>
                  </a:cubicBezTo>
                  <a:cubicBezTo>
                    <a:pt x="17" y="11"/>
                    <a:pt x="15" y="8"/>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1"/>
            <p:cNvSpPr>
              <a:spLocks/>
            </p:cNvSpPr>
            <p:nvPr/>
          </p:nvSpPr>
          <p:spPr bwMode="auto">
            <a:xfrm>
              <a:off x="2177" y="2140"/>
              <a:ext cx="141" cy="144"/>
            </a:xfrm>
            <a:custGeom>
              <a:avLst/>
              <a:gdLst>
                <a:gd name="T0" fmla="*/ 32 w 38"/>
                <a:gd name="T1" fmla="*/ 1 h 39"/>
                <a:gd name="T2" fmla="*/ 31 w 38"/>
                <a:gd name="T3" fmla="*/ 2 h 39"/>
                <a:gd name="T4" fmla="*/ 17 w 38"/>
                <a:gd name="T5" fmla="*/ 13 h 39"/>
                <a:gd name="T6" fmla="*/ 1 w 38"/>
                <a:gd name="T7" fmla="*/ 33 h 39"/>
                <a:gd name="T8" fmla="*/ 0 w 38"/>
                <a:gd name="T9" fmla="*/ 39 h 39"/>
                <a:gd name="T10" fmla="*/ 24 w 38"/>
                <a:gd name="T11" fmla="*/ 25 h 39"/>
                <a:gd name="T12" fmla="*/ 38 w 38"/>
                <a:gd name="T13" fmla="*/ 10 h 39"/>
                <a:gd name="T14" fmla="*/ 32 w 38"/>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32" y="1"/>
                  </a:moveTo>
                  <a:cubicBezTo>
                    <a:pt x="31" y="0"/>
                    <a:pt x="31" y="1"/>
                    <a:pt x="31" y="2"/>
                  </a:cubicBezTo>
                  <a:cubicBezTo>
                    <a:pt x="36" y="12"/>
                    <a:pt x="22" y="12"/>
                    <a:pt x="17" y="13"/>
                  </a:cubicBezTo>
                  <a:cubicBezTo>
                    <a:pt x="8" y="16"/>
                    <a:pt x="4" y="21"/>
                    <a:pt x="1" y="33"/>
                  </a:cubicBezTo>
                  <a:cubicBezTo>
                    <a:pt x="1" y="36"/>
                    <a:pt x="0" y="37"/>
                    <a:pt x="0" y="39"/>
                  </a:cubicBezTo>
                  <a:cubicBezTo>
                    <a:pt x="6" y="32"/>
                    <a:pt x="12" y="29"/>
                    <a:pt x="24" y="25"/>
                  </a:cubicBezTo>
                  <a:cubicBezTo>
                    <a:pt x="32" y="22"/>
                    <a:pt x="37" y="16"/>
                    <a:pt x="38" y="10"/>
                  </a:cubicBezTo>
                  <a:cubicBezTo>
                    <a:pt x="38" y="6"/>
                    <a:pt x="36" y="3"/>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2"/>
            <p:cNvSpPr>
              <a:spLocks/>
            </p:cNvSpPr>
            <p:nvPr/>
          </p:nvSpPr>
          <p:spPr bwMode="auto">
            <a:xfrm>
              <a:off x="2133" y="2306"/>
              <a:ext cx="122" cy="89"/>
            </a:xfrm>
            <a:custGeom>
              <a:avLst/>
              <a:gdLst>
                <a:gd name="T0" fmla="*/ 26 w 33"/>
                <a:gd name="T1" fmla="*/ 6 h 24"/>
                <a:gd name="T2" fmla="*/ 0 w 33"/>
                <a:gd name="T3" fmla="*/ 24 h 24"/>
                <a:gd name="T4" fmla="*/ 31 w 33"/>
                <a:gd name="T5" fmla="*/ 9 h 24"/>
                <a:gd name="T6" fmla="*/ 26 w 33"/>
                <a:gd name="T7" fmla="*/ 6 h 24"/>
              </a:gdLst>
              <a:ahLst/>
              <a:cxnLst>
                <a:cxn ang="0">
                  <a:pos x="T0" y="T1"/>
                </a:cxn>
                <a:cxn ang="0">
                  <a:pos x="T2" y="T3"/>
                </a:cxn>
                <a:cxn ang="0">
                  <a:pos x="T4" y="T5"/>
                </a:cxn>
                <a:cxn ang="0">
                  <a:pos x="T6" y="T7"/>
                </a:cxn>
              </a:cxnLst>
              <a:rect l="0" t="0" r="r" b="b"/>
              <a:pathLst>
                <a:path w="33" h="24">
                  <a:moveTo>
                    <a:pt x="26" y="6"/>
                  </a:moveTo>
                  <a:cubicBezTo>
                    <a:pt x="23" y="21"/>
                    <a:pt x="11" y="22"/>
                    <a:pt x="0" y="24"/>
                  </a:cubicBezTo>
                  <a:cubicBezTo>
                    <a:pt x="12" y="24"/>
                    <a:pt x="27" y="22"/>
                    <a:pt x="31" y="9"/>
                  </a:cubicBezTo>
                  <a:cubicBezTo>
                    <a:pt x="33" y="3"/>
                    <a:pt x="27" y="0"/>
                    <a:pt x="2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3"/>
            <p:cNvSpPr>
              <a:spLocks/>
            </p:cNvSpPr>
            <p:nvPr/>
          </p:nvSpPr>
          <p:spPr bwMode="auto">
            <a:xfrm>
              <a:off x="2129" y="2302"/>
              <a:ext cx="59" cy="78"/>
            </a:xfrm>
            <a:custGeom>
              <a:avLst/>
              <a:gdLst>
                <a:gd name="T0" fmla="*/ 11 w 16"/>
                <a:gd name="T1" fmla="*/ 4 h 21"/>
                <a:gd name="T2" fmla="*/ 0 w 16"/>
                <a:gd name="T3" fmla="*/ 21 h 21"/>
                <a:gd name="T4" fmla="*/ 15 w 16"/>
                <a:gd name="T5" fmla="*/ 5 h 21"/>
                <a:gd name="T6" fmla="*/ 11 w 16"/>
                <a:gd name="T7" fmla="*/ 4 h 21"/>
              </a:gdLst>
              <a:ahLst/>
              <a:cxnLst>
                <a:cxn ang="0">
                  <a:pos x="T0" y="T1"/>
                </a:cxn>
                <a:cxn ang="0">
                  <a:pos x="T2" y="T3"/>
                </a:cxn>
                <a:cxn ang="0">
                  <a:pos x="T4" y="T5"/>
                </a:cxn>
                <a:cxn ang="0">
                  <a:pos x="T6" y="T7"/>
                </a:cxn>
              </a:cxnLst>
              <a:rect l="0" t="0" r="r" b="b"/>
              <a:pathLst>
                <a:path w="16" h="21">
                  <a:moveTo>
                    <a:pt x="11" y="4"/>
                  </a:moveTo>
                  <a:cubicBezTo>
                    <a:pt x="13" y="14"/>
                    <a:pt x="6" y="18"/>
                    <a:pt x="0" y="21"/>
                  </a:cubicBezTo>
                  <a:cubicBezTo>
                    <a:pt x="7" y="19"/>
                    <a:pt x="16" y="13"/>
                    <a:pt x="15" y="5"/>
                  </a:cubicBezTo>
                  <a:cubicBezTo>
                    <a:pt x="15" y="0"/>
                    <a:pt x="10" y="0"/>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4"/>
            <p:cNvSpPr>
              <a:spLocks/>
            </p:cNvSpPr>
            <p:nvPr/>
          </p:nvSpPr>
          <p:spPr bwMode="auto">
            <a:xfrm>
              <a:off x="2070" y="2380"/>
              <a:ext cx="56" cy="59"/>
            </a:xfrm>
            <a:custGeom>
              <a:avLst/>
              <a:gdLst>
                <a:gd name="T0" fmla="*/ 3 w 15"/>
                <a:gd name="T1" fmla="*/ 3 h 16"/>
                <a:gd name="T2" fmla="*/ 3 w 15"/>
                <a:gd name="T3" fmla="*/ 13 h 16"/>
                <a:gd name="T4" fmla="*/ 12 w 15"/>
                <a:gd name="T5" fmla="*/ 13 h 16"/>
                <a:gd name="T6" fmla="*/ 14 w 15"/>
                <a:gd name="T7" fmla="*/ 7 h 16"/>
                <a:gd name="T8" fmla="*/ 3 w 15"/>
                <a:gd name="T9" fmla="*/ 3 h 16"/>
              </a:gdLst>
              <a:ahLst/>
              <a:cxnLst>
                <a:cxn ang="0">
                  <a:pos x="T0" y="T1"/>
                </a:cxn>
                <a:cxn ang="0">
                  <a:pos x="T2" y="T3"/>
                </a:cxn>
                <a:cxn ang="0">
                  <a:pos x="T4" y="T5"/>
                </a:cxn>
                <a:cxn ang="0">
                  <a:pos x="T6" y="T7"/>
                </a:cxn>
                <a:cxn ang="0">
                  <a:pos x="T8" y="T9"/>
                </a:cxn>
              </a:cxnLst>
              <a:rect l="0" t="0" r="r" b="b"/>
              <a:pathLst>
                <a:path w="15" h="16">
                  <a:moveTo>
                    <a:pt x="3" y="3"/>
                  </a:moveTo>
                  <a:cubicBezTo>
                    <a:pt x="0" y="6"/>
                    <a:pt x="0" y="10"/>
                    <a:pt x="3" y="13"/>
                  </a:cubicBezTo>
                  <a:cubicBezTo>
                    <a:pt x="5" y="16"/>
                    <a:pt x="9" y="16"/>
                    <a:pt x="12" y="13"/>
                  </a:cubicBezTo>
                  <a:cubicBezTo>
                    <a:pt x="13" y="12"/>
                    <a:pt x="15" y="11"/>
                    <a:pt x="14" y="7"/>
                  </a:cubicBezTo>
                  <a:cubicBezTo>
                    <a:pt x="13" y="1"/>
                    <a:pt x="7"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5"/>
            <p:cNvSpPr>
              <a:spLocks/>
            </p:cNvSpPr>
            <p:nvPr/>
          </p:nvSpPr>
          <p:spPr bwMode="auto">
            <a:xfrm>
              <a:off x="1830" y="2443"/>
              <a:ext cx="70" cy="67"/>
            </a:xfrm>
            <a:custGeom>
              <a:avLst/>
              <a:gdLst>
                <a:gd name="T0" fmla="*/ 4 w 19"/>
                <a:gd name="T1" fmla="*/ 14 h 18"/>
                <a:gd name="T2" fmla="*/ 5 w 19"/>
                <a:gd name="T3" fmla="*/ 18 h 18"/>
                <a:gd name="T4" fmla="*/ 19 w 19"/>
                <a:gd name="T5" fmla="*/ 0 h 18"/>
                <a:gd name="T6" fmla="*/ 4 w 19"/>
                <a:gd name="T7" fmla="*/ 14 h 18"/>
              </a:gdLst>
              <a:ahLst/>
              <a:cxnLst>
                <a:cxn ang="0">
                  <a:pos x="T0" y="T1"/>
                </a:cxn>
                <a:cxn ang="0">
                  <a:pos x="T2" y="T3"/>
                </a:cxn>
                <a:cxn ang="0">
                  <a:pos x="T4" y="T5"/>
                </a:cxn>
                <a:cxn ang="0">
                  <a:pos x="T6" y="T7"/>
                </a:cxn>
              </a:cxnLst>
              <a:rect l="0" t="0" r="r" b="b"/>
              <a:pathLst>
                <a:path w="19" h="18">
                  <a:moveTo>
                    <a:pt x="4" y="14"/>
                  </a:moveTo>
                  <a:cubicBezTo>
                    <a:pt x="0" y="14"/>
                    <a:pt x="1" y="18"/>
                    <a:pt x="5" y="18"/>
                  </a:cubicBezTo>
                  <a:cubicBezTo>
                    <a:pt x="14" y="17"/>
                    <a:pt x="18" y="7"/>
                    <a:pt x="19" y="0"/>
                  </a:cubicBezTo>
                  <a:cubicBezTo>
                    <a:pt x="17" y="6"/>
                    <a:pt x="14" y="14"/>
                    <a:pt x="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6"/>
            <p:cNvSpPr>
              <a:spLocks/>
            </p:cNvSpPr>
            <p:nvPr/>
          </p:nvSpPr>
          <p:spPr bwMode="auto">
            <a:xfrm>
              <a:off x="2052" y="2428"/>
              <a:ext cx="125" cy="156"/>
            </a:xfrm>
            <a:custGeom>
              <a:avLst/>
              <a:gdLst>
                <a:gd name="T0" fmla="*/ 4 w 34"/>
                <a:gd name="T1" fmla="*/ 3 h 42"/>
                <a:gd name="T2" fmla="*/ 7 w 34"/>
                <a:gd name="T3" fmla="*/ 20 h 42"/>
                <a:gd name="T4" fmla="*/ 27 w 34"/>
                <a:gd name="T5" fmla="*/ 38 h 42"/>
                <a:gd name="T6" fmla="*/ 29 w 34"/>
                <a:gd name="T7" fmla="*/ 38 h 42"/>
                <a:gd name="T8" fmla="*/ 23 w 34"/>
                <a:gd name="T9" fmla="*/ 0 h 42"/>
                <a:gd name="T10" fmla="*/ 4 w 34"/>
                <a:gd name="T11" fmla="*/ 3 h 42"/>
              </a:gdLst>
              <a:ahLst/>
              <a:cxnLst>
                <a:cxn ang="0">
                  <a:pos x="T0" y="T1"/>
                </a:cxn>
                <a:cxn ang="0">
                  <a:pos x="T2" y="T3"/>
                </a:cxn>
                <a:cxn ang="0">
                  <a:pos x="T4" y="T5"/>
                </a:cxn>
                <a:cxn ang="0">
                  <a:pos x="T6" y="T7"/>
                </a:cxn>
                <a:cxn ang="0">
                  <a:pos x="T8" y="T9"/>
                </a:cxn>
                <a:cxn ang="0">
                  <a:pos x="T10" y="T11"/>
                </a:cxn>
              </a:cxnLst>
              <a:rect l="0" t="0" r="r" b="b"/>
              <a:pathLst>
                <a:path w="34" h="42">
                  <a:moveTo>
                    <a:pt x="4" y="3"/>
                  </a:moveTo>
                  <a:cubicBezTo>
                    <a:pt x="0" y="9"/>
                    <a:pt x="2" y="16"/>
                    <a:pt x="7" y="20"/>
                  </a:cubicBezTo>
                  <a:cubicBezTo>
                    <a:pt x="12" y="25"/>
                    <a:pt x="24" y="31"/>
                    <a:pt x="27" y="38"/>
                  </a:cubicBezTo>
                  <a:cubicBezTo>
                    <a:pt x="27" y="40"/>
                    <a:pt x="28" y="42"/>
                    <a:pt x="29" y="38"/>
                  </a:cubicBezTo>
                  <a:cubicBezTo>
                    <a:pt x="32" y="24"/>
                    <a:pt x="34" y="12"/>
                    <a:pt x="23" y="0"/>
                  </a:cubicBezTo>
                  <a:cubicBezTo>
                    <a:pt x="21" y="6"/>
                    <a:pt x="11" y="1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81"/>
          <p:cNvSpPr txBox="1"/>
          <p:nvPr/>
        </p:nvSpPr>
        <p:spPr>
          <a:xfrm>
            <a:off x="1630867" y="2641812"/>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83" name="文本框 82"/>
          <p:cNvSpPr txBox="1"/>
          <p:nvPr/>
        </p:nvSpPr>
        <p:spPr>
          <a:xfrm>
            <a:off x="1329562" y="3127571"/>
            <a:ext cx="2703698" cy="646331"/>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grpSp>
        <p:nvGrpSpPr>
          <p:cNvPr id="84" name="Group 4"/>
          <p:cNvGrpSpPr>
            <a:grpSpLocks noChangeAspect="1"/>
          </p:cNvGrpSpPr>
          <p:nvPr/>
        </p:nvGrpSpPr>
        <p:grpSpPr bwMode="auto">
          <a:xfrm>
            <a:off x="2339801" y="3912666"/>
            <a:ext cx="822382" cy="672432"/>
            <a:chOff x="1734" y="2010"/>
            <a:chExt cx="702" cy="574"/>
          </a:xfrm>
          <a:solidFill>
            <a:srgbClr val="F8D16D"/>
          </a:solidFill>
        </p:grpSpPr>
        <p:sp>
          <p:nvSpPr>
            <p:cNvPr id="85" name="Freeform 5"/>
            <p:cNvSpPr>
              <a:spLocks/>
            </p:cNvSpPr>
            <p:nvPr/>
          </p:nvSpPr>
          <p:spPr bwMode="auto">
            <a:xfrm>
              <a:off x="1893" y="2339"/>
              <a:ext cx="218" cy="160"/>
            </a:xfrm>
            <a:custGeom>
              <a:avLst/>
              <a:gdLst>
                <a:gd name="T0" fmla="*/ 33 w 59"/>
                <a:gd name="T1" fmla="*/ 17 h 43"/>
                <a:gd name="T2" fmla="*/ 37 w 59"/>
                <a:gd name="T3" fmla="*/ 7 h 43"/>
                <a:gd name="T4" fmla="*/ 14 w 59"/>
                <a:gd name="T5" fmla="*/ 10 h 43"/>
                <a:gd name="T6" fmla="*/ 6 w 59"/>
                <a:gd name="T7" fmla="*/ 26 h 43"/>
                <a:gd name="T8" fmla="*/ 1 w 59"/>
                <a:gd name="T9" fmla="*/ 42 h 43"/>
                <a:gd name="T10" fmla="*/ 1 w 59"/>
                <a:gd name="T11" fmla="*/ 42 h 43"/>
                <a:gd name="T12" fmla="*/ 15 w 59"/>
                <a:gd name="T13" fmla="*/ 41 h 43"/>
                <a:gd name="T14" fmla="*/ 34 w 59"/>
                <a:gd name="T15" fmla="*/ 29 h 43"/>
                <a:gd name="T16" fmla="*/ 36 w 59"/>
                <a:gd name="T17" fmla="*/ 24 h 43"/>
                <a:gd name="T18" fmla="*/ 59 w 59"/>
                <a:gd name="T19" fmla="*/ 9 h 43"/>
                <a:gd name="T20" fmla="*/ 33 w 59"/>
                <a:gd name="T21"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43">
                  <a:moveTo>
                    <a:pt x="33" y="17"/>
                  </a:moveTo>
                  <a:cubicBezTo>
                    <a:pt x="27" y="25"/>
                    <a:pt x="16" y="15"/>
                    <a:pt x="37" y="7"/>
                  </a:cubicBezTo>
                  <a:cubicBezTo>
                    <a:pt x="27" y="5"/>
                    <a:pt x="19" y="6"/>
                    <a:pt x="14" y="10"/>
                  </a:cubicBezTo>
                  <a:cubicBezTo>
                    <a:pt x="9" y="13"/>
                    <a:pt x="7" y="19"/>
                    <a:pt x="6" y="26"/>
                  </a:cubicBezTo>
                  <a:cubicBezTo>
                    <a:pt x="6" y="31"/>
                    <a:pt x="3" y="37"/>
                    <a:pt x="1" y="42"/>
                  </a:cubicBezTo>
                  <a:cubicBezTo>
                    <a:pt x="0" y="42"/>
                    <a:pt x="1" y="43"/>
                    <a:pt x="1" y="42"/>
                  </a:cubicBezTo>
                  <a:cubicBezTo>
                    <a:pt x="6" y="41"/>
                    <a:pt x="10" y="40"/>
                    <a:pt x="15" y="41"/>
                  </a:cubicBezTo>
                  <a:cubicBezTo>
                    <a:pt x="22" y="41"/>
                    <a:pt x="31" y="36"/>
                    <a:pt x="34" y="29"/>
                  </a:cubicBezTo>
                  <a:cubicBezTo>
                    <a:pt x="34" y="27"/>
                    <a:pt x="35" y="26"/>
                    <a:pt x="36" y="24"/>
                  </a:cubicBezTo>
                  <a:cubicBezTo>
                    <a:pt x="38" y="19"/>
                    <a:pt x="48" y="3"/>
                    <a:pt x="59" y="9"/>
                  </a:cubicBezTo>
                  <a:cubicBezTo>
                    <a:pt x="49" y="0"/>
                    <a:pt x="38" y="9"/>
                    <a:pt x="3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
            <p:cNvSpPr>
              <a:spLocks/>
            </p:cNvSpPr>
            <p:nvPr/>
          </p:nvSpPr>
          <p:spPr bwMode="auto">
            <a:xfrm>
              <a:off x="1734" y="2325"/>
              <a:ext cx="207" cy="114"/>
            </a:xfrm>
            <a:custGeom>
              <a:avLst/>
              <a:gdLst>
                <a:gd name="T0" fmla="*/ 49 w 56"/>
                <a:gd name="T1" fmla="*/ 7 h 31"/>
                <a:gd name="T2" fmla="*/ 13 w 56"/>
                <a:gd name="T3" fmla="*/ 14 h 31"/>
                <a:gd name="T4" fmla="*/ 4 w 56"/>
                <a:gd name="T5" fmla="*/ 22 h 31"/>
                <a:gd name="T6" fmla="*/ 6 w 56"/>
                <a:gd name="T7" fmla="*/ 25 h 31"/>
                <a:gd name="T8" fmla="*/ 32 w 56"/>
                <a:gd name="T9" fmla="*/ 26 h 31"/>
                <a:gd name="T10" fmla="*/ 43 w 56"/>
                <a:gd name="T11" fmla="*/ 18 h 31"/>
                <a:gd name="T12" fmla="*/ 56 w 56"/>
                <a:gd name="T13" fmla="*/ 10 h 31"/>
                <a:gd name="T14" fmla="*/ 52 w 56"/>
                <a:gd name="T15" fmla="*/ 8 h 31"/>
                <a:gd name="T16" fmla="*/ 49 w 56"/>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1">
                  <a:moveTo>
                    <a:pt x="49" y="7"/>
                  </a:moveTo>
                  <a:cubicBezTo>
                    <a:pt x="46" y="6"/>
                    <a:pt x="26" y="0"/>
                    <a:pt x="13" y="14"/>
                  </a:cubicBezTo>
                  <a:cubicBezTo>
                    <a:pt x="11" y="16"/>
                    <a:pt x="8" y="19"/>
                    <a:pt x="4" y="22"/>
                  </a:cubicBezTo>
                  <a:cubicBezTo>
                    <a:pt x="0" y="24"/>
                    <a:pt x="4" y="24"/>
                    <a:pt x="6" y="25"/>
                  </a:cubicBezTo>
                  <a:cubicBezTo>
                    <a:pt x="15" y="29"/>
                    <a:pt x="21" y="31"/>
                    <a:pt x="32" y="26"/>
                  </a:cubicBezTo>
                  <a:cubicBezTo>
                    <a:pt x="36" y="23"/>
                    <a:pt x="40" y="21"/>
                    <a:pt x="43" y="18"/>
                  </a:cubicBezTo>
                  <a:cubicBezTo>
                    <a:pt x="46" y="15"/>
                    <a:pt x="50" y="12"/>
                    <a:pt x="56" y="10"/>
                  </a:cubicBezTo>
                  <a:cubicBezTo>
                    <a:pt x="55" y="10"/>
                    <a:pt x="53" y="9"/>
                    <a:pt x="52" y="8"/>
                  </a:cubicBezTo>
                  <a:cubicBezTo>
                    <a:pt x="51" y="8"/>
                    <a:pt x="49" y="7"/>
                    <a:pt x="4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7"/>
            <p:cNvSpPr>
              <a:spLocks/>
            </p:cNvSpPr>
            <p:nvPr/>
          </p:nvSpPr>
          <p:spPr bwMode="auto">
            <a:xfrm>
              <a:off x="1834" y="2232"/>
              <a:ext cx="170" cy="119"/>
            </a:xfrm>
            <a:custGeom>
              <a:avLst/>
              <a:gdLst>
                <a:gd name="T0" fmla="*/ 27 w 46"/>
                <a:gd name="T1" fmla="*/ 11 h 32"/>
                <a:gd name="T2" fmla="*/ 9 w 46"/>
                <a:gd name="T3" fmla="*/ 1 h 32"/>
                <a:gd name="T4" fmla="*/ 1 w 46"/>
                <a:gd name="T5" fmla="*/ 9 h 32"/>
                <a:gd name="T6" fmla="*/ 2 w 46"/>
                <a:gd name="T7" fmla="*/ 11 h 32"/>
                <a:gd name="T8" fmla="*/ 11 w 46"/>
                <a:gd name="T9" fmla="*/ 16 h 32"/>
                <a:gd name="T10" fmla="*/ 13 w 46"/>
                <a:gd name="T11" fmla="*/ 19 h 32"/>
                <a:gd name="T12" fmla="*/ 40 w 46"/>
                <a:gd name="T13" fmla="*/ 31 h 32"/>
                <a:gd name="T14" fmla="*/ 46 w 46"/>
                <a:gd name="T15" fmla="*/ 31 h 32"/>
                <a:gd name="T16" fmla="*/ 27 w 46"/>
                <a:gd name="T1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2">
                  <a:moveTo>
                    <a:pt x="27" y="11"/>
                  </a:moveTo>
                  <a:cubicBezTo>
                    <a:pt x="22" y="4"/>
                    <a:pt x="15" y="0"/>
                    <a:pt x="9" y="1"/>
                  </a:cubicBezTo>
                  <a:cubicBezTo>
                    <a:pt x="5" y="2"/>
                    <a:pt x="3" y="5"/>
                    <a:pt x="1" y="9"/>
                  </a:cubicBezTo>
                  <a:cubicBezTo>
                    <a:pt x="0" y="11"/>
                    <a:pt x="1" y="11"/>
                    <a:pt x="2" y="11"/>
                  </a:cubicBezTo>
                  <a:cubicBezTo>
                    <a:pt x="6" y="11"/>
                    <a:pt x="8" y="14"/>
                    <a:pt x="11" y="16"/>
                  </a:cubicBezTo>
                  <a:cubicBezTo>
                    <a:pt x="12" y="17"/>
                    <a:pt x="12" y="18"/>
                    <a:pt x="13" y="19"/>
                  </a:cubicBezTo>
                  <a:cubicBezTo>
                    <a:pt x="18" y="24"/>
                    <a:pt x="24" y="32"/>
                    <a:pt x="40" y="31"/>
                  </a:cubicBezTo>
                  <a:cubicBezTo>
                    <a:pt x="42" y="31"/>
                    <a:pt x="44" y="31"/>
                    <a:pt x="46" y="31"/>
                  </a:cubicBezTo>
                  <a:cubicBezTo>
                    <a:pt x="37" y="27"/>
                    <a:pt x="34" y="21"/>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8"/>
            <p:cNvSpPr>
              <a:spLocks/>
            </p:cNvSpPr>
            <p:nvPr/>
          </p:nvSpPr>
          <p:spPr bwMode="auto">
            <a:xfrm>
              <a:off x="2181" y="2217"/>
              <a:ext cx="255" cy="230"/>
            </a:xfrm>
            <a:custGeom>
              <a:avLst/>
              <a:gdLst>
                <a:gd name="T0" fmla="*/ 0 w 69"/>
                <a:gd name="T1" fmla="*/ 22 h 62"/>
                <a:gd name="T2" fmla="*/ 48 w 69"/>
                <a:gd name="T3" fmla="*/ 27 h 62"/>
                <a:gd name="T4" fmla="*/ 48 w 69"/>
                <a:gd name="T5" fmla="*/ 28 h 62"/>
                <a:gd name="T6" fmla="*/ 42 w 69"/>
                <a:gd name="T7" fmla="*/ 35 h 62"/>
                <a:gd name="T8" fmla="*/ 43 w 69"/>
                <a:gd name="T9" fmla="*/ 61 h 62"/>
                <a:gd name="T10" fmla="*/ 45 w 69"/>
                <a:gd name="T11" fmla="*/ 62 h 62"/>
                <a:gd name="T12" fmla="*/ 52 w 69"/>
                <a:gd name="T13" fmla="*/ 20 h 62"/>
                <a:gd name="T14" fmla="*/ 0 w 69"/>
                <a:gd name="T15" fmla="*/ 2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2">
                  <a:moveTo>
                    <a:pt x="0" y="22"/>
                  </a:moveTo>
                  <a:cubicBezTo>
                    <a:pt x="24" y="0"/>
                    <a:pt x="44" y="17"/>
                    <a:pt x="48" y="27"/>
                  </a:cubicBezTo>
                  <a:cubicBezTo>
                    <a:pt x="48" y="27"/>
                    <a:pt x="48" y="28"/>
                    <a:pt x="48" y="28"/>
                  </a:cubicBezTo>
                  <a:cubicBezTo>
                    <a:pt x="46" y="30"/>
                    <a:pt x="43" y="33"/>
                    <a:pt x="42" y="35"/>
                  </a:cubicBezTo>
                  <a:cubicBezTo>
                    <a:pt x="40" y="41"/>
                    <a:pt x="47" y="48"/>
                    <a:pt x="43" y="61"/>
                  </a:cubicBezTo>
                  <a:cubicBezTo>
                    <a:pt x="43" y="61"/>
                    <a:pt x="44" y="62"/>
                    <a:pt x="45" y="62"/>
                  </a:cubicBezTo>
                  <a:cubicBezTo>
                    <a:pt x="69" y="44"/>
                    <a:pt x="58" y="27"/>
                    <a:pt x="52" y="20"/>
                  </a:cubicBezTo>
                  <a:cubicBezTo>
                    <a:pt x="39" y="1"/>
                    <a:pt x="12" y="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
            <p:cNvSpPr>
              <a:spLocks/>
            </p:cNvSpPr>
            <p:nvPr/>
          </p:nvSpPr>
          <p:spPr bwMode="auto">
            <a:xfrm>
              <a:off x="2044" y="2143"/>
              <a:ext cx="126" cy="233"/>
            </a:xfrm>
            <a:custGeom>
              <a:avLst/>
              <a:gdLst>
                <a:gd name="T0" fmla="*/ 19 w 34"/>
                <a:gd name="T1" fmla="*/ 9 h 63"/>
                <a:gd name="T2" fmla="*/ 5 w 34"/>
                <a:gd name="T3" fmla="*/ 1 h 63"/>
                <a:gd name="T4" fmla="*/ 4 w 34"/>
                <a:gd name="T5" fmla="*/ 3 h 63"/>
                <a:gd name="T6" fmla="*/ 2 w 34"/>
                <a:gd name="T7" fmla="*/ 14 h 63"/>
                <a:gd name="T8" fmla="*/ 9 w 34"/>
                <a:gd name="T9" fmla="*/ 35 h 63"/>
                <a:gd name="T10" fmla="*/ 13 w 34"/>
                <a:gd name="T11" fmla="*/ 38 h 63"/>
                <a:gd name="T12" fmla="*/ 19 w 34"/>
                <a:gd name="T13" fmla="*/ 63 h 63"/>
                <a:gd name="T14" fmla="*/ 21 w 34"/>
                <a:gd name="T15" fmla="*/ 37 h 63"/>
                <a:gd name="T16" fmla="*/ 30 w 34"/>
                <a:gd name="T17" fmla="*/ 44 h 63"/>
                <a:gd name="T18" fmla="*/ 32 w 34"/>
                <a:gd name="T19" fmla="*/ 20 h 63"/>
                <a:gd name="T20" fmla="*/ 19 w 34"/>
                <a:gd name="T2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63">
                  <a:moveTo>
                    <a:pt x="19" y="9"/>
                  </a:moveTo>
                  <a:cubicBezTo>
                    <a:pt x="14" y="8"/>
                    <a:pt x="9" y="4"/>
                    <a:pt x="5" y="1"/>
                  </a:cubicBezTo>
                  <a:cubicBezTo>
                    <a:pt x="5" y="0"/>
                    <a:pt x="3" y="1"/>
                    <a:pt x="4" y="3"/>
                  </a:cubicBezTo>
                  <a:cubicBezTo>
                    <a:pt x="4" y="7"/>
                    <a:pt x="3" y="11"/>
                    <a:pt x="2" y="14"/>
                  </a:cubicBezTo>
                  <a:cubicBezTo>
                    <a:pt x="0" y="22"/>
                    <a:pt x="3" y="31"/>
                    <a:pt x="9" y="35"/>
                  </a:cubicBezTo>
                  <a:cubicBezTo>
                    <a:pt x="10" y="36"/>
                    <a:pt x="12" y="37"/>
                    <a:pt x="13" y="38"/>
                  </a:cubicBezTo>
                  <a:cubicBezTo>
                    <a:pt x="18" y="42"/>
                    <a:pt x="32" y="49"/>
                    <a:pt x="19" y="63"/>
                  </a:cubicBezTo>
                  <a:cubicBezTo>
                    <a:pt x="31" y="53"/>
                    <a:pt x="28" y="45"/>
                    <a:pt x="21" y="37"/>
                  </a:cubicBezTo>
                  <a:cubicBezTo>
                    <a:pt x="14" y="30"/>
                    <a:pt x="27" y="22"/>
                    <a:pt x="30" y="44"/>
                  </a:cubicBezTo>
                  <a:cubicBezTo>
                    <a:pt x="34" y="34"/>
                    <a:pt x="34" y="26"/>
                    <a:pt x="32" y="20"/>
                  </a:cubicBezTo>
                  <a:cubicBezTo>
                    <a:pt x="30" y="15"/>
                    <a:pt x="25" y="12"/>
                    <a:pt x="1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
            <p:cNvSpPr>
              <a:spLocks/>
            </p:cNvSpPr>
            <p:nvPr/>
          </p:nvSpPr>
          <p:spPr bwMode="auto">
            <a:xfrm>
              <a:off x="2126" y="2010"/>
              <a:ext cx="114" cy="218"/>
            </a:xfrm>
            <a:custGeom>
              <a:avLst/>
              <a:gdLst>
                <a:gd name="T0" fmla="*/ 14 w 31"/>
                <a:gd name="T1" fmla="*/ 3 h 59"/>
                <a:gd name="T2" fmla="*/ 12 w 31"/>
                <a:gd name="T3" fmla="*/ 4 h 59"/>
                <a:gd name="T4" fmla="*/ 2 w 31"/>
                <a:gd name="T5" fmla="*/ 31 h 59"/>
                <a:gd name="T6" fmla="*/ 14 w 31"/>
                <a:gd name="T7" fmla="*/ 59 h 59"/>
                <a:gd name="T8" fmla="*/ 17 w 31"/>
                <a:gd name="T9" fmla="*/ 53 h 59"/>
                <a:gd name="T10" fmla="*/ 14 w 31"/>
                <a:gd name="T11" fmla="*/ 40 h 59"/>
                <a:gd name="T12" fmla="*/ 16 w 31"/>
                <a:gd name="T13" fmla="*/ 32 h 59"/>
                <a:gd name="T14" fmla="*/ 20 w 31"/>
                <a:gd name="T15" fmla="*/ 48 h 59"/>
                <a:gd name="T16" fmla="*/ 21 w 31"/>
                <a:gd name="T17" fmla="*/ 16 h 59"/>
                <a:gd name="T18" fmla="*/ 14 w 31"/>
                <a:gd name="T19"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9">
                  <a:moveTo>
                    <a:pt x="14" y="3"/>
                  </a:moveTo>
                  <a:cubicBezTo>
                    <a:pt x="14" y="0"/>
                    <a:pt x="12" y="3"/>
                    <a:pt x="12" y="4"/>
                  </a:cubicBezTo>
                  <a:cubicBezTo>
                    <a:pt x="6" y="12"/>
                    <a:pt x="0" y="20"/>
                    <a:pt x="2" y="31"/>
                  </a:cubicBezTo>
                  <a:cubicBezTo>
                    <a:pt x="6" y="46"/>
                    <a:pt x="17" y="44"/>
                    <a:pt x="14" y="59"/>
                  </a:cubicBezTo>
                  <a:cubicBezTo>
                    <a:pt x="15" y="57"/>
                    <a:pt x="16" y="54"/>
                    <a:pt x="17" y="53"/>
                  </a:cubicBezTo>
                  <a:cubicBezTo>
                    <a:pt x="20" y="46"/>
                    <a:pt x="16" y="43"/>
                    <a:pt x="14" y="40"/>
                  </a:cubicBezTo>
                  <a:cubicBezTo>
                    <a:pt x="9" y="34"/>
                    <a:pt x="13" y="30"/>
                    <a:pt x="16" y="32"/>
                  </a:cubicBezTo>
                  <a:cubicBezTo>
                    <a:pt x="20" y="34"/>
                    <a:pt x="20" y="40"/>
                    <a:pt x="20" y="48"/>
                  </a:cubicBezTo>
                  <a:cubicBezTo>
                    <a:pt x="23" y="41"/>
                    <a:pt x="31" y="30"/>
                    <a:pt x="21" y="16"/>
                  </a:cubicBezTo>
                  <a:cubicBezTo>
                    <a:pt x="17" y="11"/>
                    <a:pt x="15" y="8"/>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1"/>
            <p:cNvSpPr>
              <a:spLocks/>
            </p:cNvSpPr>
            <p:nvPr/>
          </p:nvSpPr>
          <p:spPr bwMode="auto">
            <a:xfrm>
              <a:off x="2177" y="2140"/>
              <a:ext cx="141" cy="144"/>
            </a:xfrm>
            <a:custGeom>
              <a:avLst/>
              <a:gdLst>
                <a:gd name="T0" fmla="*/ 32 w 38"/>
                <a:gd name="T1" fmla="*/ 1 h 39"/>
                <a:gd name="T2" fmla="*/ 31 w 38"/>
                <a:gd name="T3" fmla="*/ 2 h 39"/>
                <a:gd name="T4" fmla="*/ 17 w 38"/>
                <a:gd name="T5" fmla="*/ 13 h 39"/>
                <a:gd name="T6" fmla="*/ 1 w 38"/>
                <a:gd name="T7" fmla="*/ 33 h 39"/>
                <a:gd name="T8" fmla="*/ 0 w 38"/>
                <a:gd name="T9" fmla="*/ 39 h 39"/>
                <a:gd name="T10" fmla="*/ 24 w 38"/>
                <a:gd name="T11" fmla="*/ 25 h 39"/>
                <a:gd name="T12" fmla="*/ 38 w 38"/>
                <a:gd name="T13" fmla="*/ 10 h 39"/>
                <a:gd name="T14" fmla="*/ 32 w 38"/>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32" y="1"/>
                  </a:moveTo>
                  <a:cubicBezTo>
                    <a:pt x="31" y="0"/>
                    <a:pt x="31" y="1"/>
                    <a:pt x="31" y="2"/>
                  </a:cubicBezTo>
                  <a:cubicBezTo>
                    <a:pt x="36" y="12"/>
                    <a:pt x="22" y="12"/>
                    <a:pt x="17" y="13"/>
                  </a:cubicBezTo>
                  <a:cubicBezTo>
                    <a:pt x="8" y="16"/>
                    <a:pt x="4" y="21"/>
                    <a:pt x="1" y="33"/>
                  </a:cubicBezTo>
                  <a:cubicBezTo>
                    <a:pt x="1" y="36"/>
                    <a:pt x="0" y="37"/>
                    <a:pt x="0" y="39"/>
                  </a:cubicBezTo>
                  <a:cubicBezTo>
                    <a:pt x="6" y="32"/>
                    <a:pt x="12" y="29"/>
                    <a:pt x="24" y="25"/>
                  </a:cubicBezTo>
                  <a:cubicBezTo>
                    <a:pt x="32" y="22"/>
                    <a:pt x="37" y="16"/>
                    <a:pt x="38" y="10"/>
                  </a:cubicBezTo>
                  <a:cubicBezTo>
                    <a:pt x="38" y="6"/>
                    <a:pt x="36" y="3"/>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2"/>
            <p:cNvSpPr>
              <a:spLocks/>
            </p:cNvSpPr>
            <p:nvPr/>
          </p:nvSpPr>
          <p:spPr bwMode="auto">
            <a:xfrm>
              <a:off x="2133" y="2306"/>
              <a:ext cx="122" cy="89"/>
            </a:xfrm>
            <a:custGeom>
              <a:avLst/>
              <a:gdLst>
                <a:gd name="T0" fmla="*/ 26 w 33"/>
                <a:gd name="T1" fmla="*/ 6 h 24"/>
                <a:gd name="T2" fmla="*/ 0 w 33"/>
                <a:gd name="T3" fmla="*/ 24 h 24"/>
                <a:gd name="T4" fmla="*/ 31 w 33"/>
                <a:gd name="T5" fmla="*/ 9 h 24"/>
                <a:gd name="T6" fmla="*/ 26 w 33"/>
                <a:gd name="T7" fmla="*/ 6 h 24"/>
              </a:gdLst>
              <a:ahLst/>
              <a:cxnLst>
                <a:cxn ang="0">
                  <a:pos x="T0" y="T1"/>
                </a:cxn>
                <a:cxn ang="0">
                  <a:pos x="T2" y="T3"/>
                </a:cxn>
                <a:cxn ang="0">
                  <a:pos x="T4" y="T5"/>
                </a:cxn>
                <a:cxn ang="0">
                  <a:pos x="T6" y="T7"/>
                </a:cxn>
              </a:cxnLst>
              <a:rect l="0" t="0" r="r" b="b"/>
              <a:pathLst>
                <a:path w="33" h="24">
                  <a:moveTo>
                    <a:pt x="26" y="6"/>
                  </a:moveTo>
                  <a:cubicBezTo>
                    <a:pt x="23" y="21"/>
                    <a:pt x="11" y="22"/>
                    <a:pt x="0" y="24"/>
                  </a:cubicBezTo>
                  <a:cubicBezTo>
                    <a:pt x="12" y="24"/>
                    <a:pt x="27" y="22"/>
                    <a:pt x="31" y="9"/>
                  </a:cubicBezTo>
                  <a:cubicBezTo>
                    <a:pt x="33" y="3"/>
                    <a:pt x="27" y="0"/>
                    <a:pt x="2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3"/>
            <p:cNvSpPr>
              <a:spLocks/>
            </p:cNvSpPr>
            <p:nvPr/>
          </p:nvSpPr>
          <p:spPr bwMode="auto">
            <a:xfrm>
              <a:off x="2129" y="2302"/>
              <a:ext cx="59" cy="78"/>
            </a:xfrm>
            <a:custGeom>
              <a:avLst/>
              <a:gdLst>
                <a:gd name="T0" fmla="*/ 11 w 16"/>
                <a:gd name="T1" fmla="*/ 4 h 21"/>
                <a:gd name="T2" fmla="*/ 0 w 16"/>
                <a:gd name="T3" fmla="*/ 21 h 21"/>
                <a:gd name="T4" fmla="*/ 15 w 16"/>
                <a:gd name="T5" fmla="*/ 5 h 21"/>
                <a:gd name="T6" fmla="*/ 11 w 16"/>
                <a:gd name="T7" fmla="*/ 4 h 21"/>
              </a:gdLst>
              <a:ahLst/>
              <a:cxnLst>
                <a:cxn ang="0">
                  <a:pos x="T0" y="T1"/>
                </a:cxn>
                <a:cxn ang="0">
                  <a:pos x="T2" y="T3"/>
                </a:cxn>
                <a:cxn ang="0">
                  <a:pos x="T4" y="T5"/>
                </a:cxn>
                <a:cxn ang="0">
                  <a:pos x="T6" y="T7"/>
                </a:cxn>
              </a:cxnLst>
              <a:rect l="0" t="0" r="r" b="b"/>
              <a:pathLst>
                <a:path w="16" h="21">
                  <a:moveTo>
                    <a:pt x="11" y="4"/>
                  </a:moveTo>
                  <a:cubicBezTo>
                    <a:pt x="13" y="14"/>
                    <a:pt x="6" y="18"/>
                    <a:pt x="0" y="21"/>
                  </a:cubicBezTo>
                  <a:cubicBezTo>
                    <a:pt x="7" y="19"/>
                    <a:pt x="16" y="13"/>
                    <a:pt x="15" y="5"/>
                  </a:cubicBezTo>
                  <a:cubicBezTo>
                    <a:pt x="15" y="0"/>
                    <a:pt x="10" y="0"/>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4"/>
            <p:cNvSpPr>
              <a:spLocks/>
            </p:cNvSpPr>
            <p:nvPr/>
          </p:nvSpPr>
          <p:spPr bwMode="auto">
            <a:xfrm>
              <a:off x="2070" y="2380"/>
              <a:ext cx="56" cy="59"/>
            </a:xfrm>
            <a:custGeom>
              <a:avLst/>
              <a:gdLst>
                <a:gd name="T0" fmla="*/ 3 w 15"/>
                <a:gd name="T1" fmla="*/ 3 h 16"/>
                <a:gd name="T2" fmla="*/ 3 w 15"/>
                <a:gd name="T3" fmla="*/ 13 h 16"/>
                <a:gd name="T4" fmla="*/ 12 w 15"/>
                <a:gd name="T5" fmla="*/ 13 h 16"/>
                <a:gd name="T6" fmla="*/ 14 w 15"/>
                <a:gd name="T7" fmla="*/ 7 h 16"/>
                <a:gd name="T8" fmla="*/ 3 w 15"/>
                <a:gd name="T9" fmla="*/ 3 h 16"/>
              </a:gdLst>
              <a:ahLst/>
              <a:cxnLst>
                <a:cxn ang="0">
                  <a:pos x="T0" y="T1"/>
                </a:cxn>
                <a:cxn ang="0">
                  <a:pos x="T2" y="T3"/>
                </a:cxn>
                <a:cxn ang="0">
                  <a:pos x="T4" y="T5"/>
                </a:cxn>
                <a:cxn ang="0">
                  <a:pos x="T6" y="T7"/>
                </a:cxn>
                <a:cxn ang="0">
                  <a:pos x="T8" y="T9"/>
                </a:cxn>
              </a:cxnLst>
              <a:rect l="0" t="0" r="r" b="b"/>
              <a:pathLst>
                <a:path w="15" h="16">
                  <a:moveTo>
                    <a:pt x="3" y="3"/>
                  </a:moveTo>
                  <a:cubicBezTo>
                    <a:pt x="0" y="6"/>
                    <a:pt x="0" y="10"/>
                    <a:pt x="3" y="13"/>
                  </a:cubicBezTo>
                  <a:cubicBezTo>
                    <a:pt x="5" y="16"/>
                    <a:pt x="9" y="16"/>
                    <a:pt x="12" y="13"/>
                  </a:cubicBezTo>
                  <a:cubicBezTo>
                    <a:pt x="13" y="12"/>
                    <a:pt x="15" y="11"/>
                    <a:pt x="14" y="7"/>
                  </a:cubicBezTo>
                  <a:cubicBezTo>
                    <a:pt x="13" y="1"/>
                    <a:pt x="7"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5"/>
            <p:cNvSpPr>
              <a:spLocks/>
            </p:cNvSpPr>
            <p:nvPr/>
          </p:nvSpPr>
          <p:spPr bwMode="auto">
            <a:xfrm>
              <a:off x="1830" y="2443"/>
              <a:ext cx="70" cy="67"/>
            </a:xfrm>
            <a:custGeom>
              <a:avLst/>
              <a:gdLst>
                <a:gd name="T0" fmla="*/ 4 w 19"/>
                <a:gd name="T1" fmla="*/ 14 h 18"/>
                <a:gd name="T2" fmla="*/ 5 w 19"/>
                <a:gd name="T3" fmla="*/ 18 h 18"/>
                <a:gd name="T4" fmla="*/ 19 w 19"/>
                <a:gd name="T5" fmla="*/ 0 h 18"/>
                <a:gd name="T6" fmla="*/ 4 w 19"/>
                <a:gd name="T7" fmla="*/ 14 h 18"/>
              </a:gdLst>
              <a:ahLst/>
              <a:cxnLst>
                <a:cxn ang="0">
                  <a:pos x="T0" y="T1"/>
                </a:cxn>
                <a:cxn ang="0">
                  <a:pos x="T2" y="T3"/>
                </a:cxn>
                <a:cxn ang="0">
                  <a:pos x="T4" y="T5"/>
                </a:cxn>
                <a:cxn ang="0">
                  <a:pos x="T6" y="T7"/>
                </a:cxn>
              </a:cxnLst>
              <a:rect l="0" t="0" r="r" b="b"/>
              <a:pathLst>
                <a:path w="19" h="18">
                  <a:moveTo>
                    <a:pt x="4" y="14"/>
                  </a:moveTo>
                  <a:cubicBezTo>
                    <a:pt x="0" y="14"/>
                    <a:pt x="1" y="18"/>
                    <a:pt x="5" y="18"/>
                  </a:cubicBezTo>
                  <a:cubicBezTo>
                    <a:pt x="14" y="17"/>
                    <a:pt x="18" y="7"/>
                    <a:pt x="19" y="0"/>
                  </a:cubicBezTo>
                  <a:cubicBezTo>
                    <a:pt x="17" y="6"/>
                    <a:pt x="14" y="14"/>
                    <a:pt x="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6"/>
            <p:cNvSpPr>
              <a:spLocks/>
            </p:cNvSpPr>
            <p:nvPr/>
          </p:nvSpPr>
          <p:spPr bwMode="auto">
            <a:xfrm>
              <a:off x="2052" y="2428"/>
              <a:ext cx="125" cy="156"/>
            </a:xfrm>
            <a:custGeom>
              <a:avLst/>
              <a:gdLst>
                <a:gd name="T0" fmla="*/ 4 w 34"/>
                <a:gd name="T1" fmla="*/ 3 h 42"/>
                <a:gd name="T2" fmla="*/ 7 w 34"/>
                <a:gd name="T3" fmla="*/ 20 h 42"/>
                <a:gd name="T4" fmla="*/ 27 w 34"/>
                <a:gd name="T5" fmla="*/ 38 h 42"/>
                <a:gd name="T6" fmla="*/ 29 w 34"/>
                <a:gd name="T7" fmla="*/ 38 h 42"/>
                <a:gd name="T8" fmla="*/ 23 w 34"/>
                <a:gd name="T9" fmla="*/ 0 h 42"/>
                <a:gd name="T10" fmla="*/ 4 w 34"/>
                <a:gd name="T11" fmla="*/ 3 h 42"/>
              </a:gdLst>
              <a:ahLst/>
              <a:cxnLst>
                <a:cxn ang="0">
                  <a:pos x="T0" y="T1"/>
                </a:cxn>
                <a:cxn ang="0">
                  <a:pos x="T2" y="T3"/>
                </a:cxn>
                <a:cxn ang="0">
                  <a:pos x="T4" y="T5"/>
                </a:cxn>
                <a:cxn ang="0">
                  <a:pos x="T6" y="T7"/>
                </a:cxn>
                <a:cxn ang="0">
                  <a:pos x="T8" y="T9"/>
                </a:cxn>
                <a:cxn ang="0">
                  <a:pos x="T10" y="T11"/>
                </a:cxn>
              </a:cxnLst>
              <a:rect l="0" t="0" r="r" b="b"/>
              <a:pathLst>
                <a:path w="34" h="42">
                  <a:moveTo>
                    <a:pt x="4" y="3"/>
                  </a:moveTo>
                  <a:cubicBezTo>
                    <a:pt x="0" y="9"/>
                    <a:pt x="2" y="16"/>
                    <a:pt x="7" y="20"/>
                  </a:cubicBezTo>
                  <a:cubicBezTo>
                    <a:pt x="12" y="25"/>
                    <a:pt x="24" y="31"/>
                    <a:pt x="27" y="38"/>
                  </a:cubicBezTo>
                  <a:cubicBezTo>
                    <a:pt x="27" y="40"/>
                    <a:pt x="28" y="42"/>
                    <a:pt x="29" y="38"/>
                  </a:cubicBezTo>
                  <a:cubicBezTo>
                    <a:pt x="32" y="24"/>
                    <a:pt x="34" y="12"/>
                    <a:pt x="23" y="0"/>
                  </a:cubicBezTo>
                  <a:cubicBezTo>
                    <a:pt x="21" y="6"/>
                    <a:pt x="11" y="1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文本框 96"/>
          <p:cNvSpPr txBox="1"/>
          <p:nvPr/>
        </p:nvSpPr>
        <p:spPr>
          <a:xfrm>
            <a:off x="1656158" y="4676463"/>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98" name="文本框 97"/>
          <p:cNvSpPr txBox="1"/>
          <p:nvPr/>
        </p:nvSpPr>
        <p:spPr>
          <a:xfrm>
            <a:off x="1354853" y="5162222"/>
            <a:ext cx="2703698" cy="646331"/>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grpSp>
        <p:nvGrpSpPr>
          <p:cNvPr id="99" name="Group 4"/>
          <p:cNvGrpSpPr>
            <a:grpSpLocks noChangeAspect="1"/>
          </p:cNvGrpSpPr>
          <p:nvPr/>
        </p:nvGrpSpPr>
        <p:grpSpPr bwMode="auto">
          <a:xfrm>
            <a:off x="9132434" y="1807667"/>
            <a:ext cx="822382" cy="672432"/>
            <a:chOff x="1734" y="2010"/>
            <a:chExt cx="702" cy="574"/>
          </a:xfrm>
          <a:solidFill>
            <a:srgbClr val="F8D16D"/>
          </a:solidFill>
        </p:grpSpPr>
        <p:sp>
          <p:nvSpPr>
            <p:cNvPr id="100" name="Freeform 5"/>
            <p:cNvSpPr>
              <a:spLocks/>
            </p:cNvSpPr>
            <p:nvPr/>
          </p:nvSpPr>
          <p:spPr bwMode="auto">
            <a:xfrm>
              <a:off x="1893" y="2339"/>
              <a:ext cx="218" cy="160"/>
            </a:xfrm>
            <a:custGeom>
              <a:avLst/>
              <a:gdLst>
                <a:gd name="T0" fmla="*/ 33 w 59"/>
                <a:gd name="T1" fmla="*/ 17 h 43"/>
                <a:gd name="T2" fmla="*/ 37 w 59"/>
                <a:gd name="T3" fmla="*/ 7 h 43"/>
                <a:gd name="T4" fmla="*/ 14 w 59"/>
                <a:gd name="T5" fmla="*/ 10 h 43"/>
                <a:gd name="T6" fmla="*/ 6 w 59"/>
                <a:gd name="T7" fmla="*/ 26 h 43"/>
                <a:gd name="T8" fmla="*/ 1 w 59"/>
                <a:gd name="T9" fmla="*/ 42 h 43"/>
                <a:gd name="T10" fmla="*/ 1 w 59"/>
                <a:gd name="T11" fmla="*/ 42 h 43"/>
                <a:gd name="T12" fmla="*/ 15 w 59"/>
                <a:gd name="T13" fmla="*/ 41 h 43"/>
                <a:gd name="T14" fmla="*/ 34 w 59"/>
                <a:gd name="T15" fmla="*/ 29 h 43"/>
                <a:gd name="T16" fmla="*/ 36 w 59"/>
                <a:gd name="T17" fmla="*/ 24 h 43"/>
                <a:gd name="T18" fmla="*/ 59 w 59"/>
                <a:gd name="T19" fmla="*/ 9 h 43"/>
                <a:gd name="T20" fmla="*/ 33 w 59"/>
                <a:gd name="T21"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43">
                  <a:moveTo>
                    <a:pt x="33" y="17"/>
                  </a:moveTo>
                  <a:cubicBezTo>
                    <a:pt x="27" y="25"/>
                    <a:pt x="16" y="15"/>
                    <a:pt x="37" y="7"/>
                  </a:cubicBezTo>
                  <a:cubicBezTo>
                    <a:pt x="27" y="5"/>
                    <a:pt x="19" y="6"/>
                    <a:pt x="14" y="10"/>
                  </a:cubicBezTo>
                  <a:cubicBezTo>
                    <a:pt x="9" y="13"/>
                    <a:pt x="7" y="19"/>
                    <a:pt x="6" y="26"/>
                  </a:cubicBezTo>
                  <a:cubicBezTo>
                    <a:pt x="6" y="31"/>
                    <a:pt x="3" y="37"/>
                    <a:pt x="1" y="42"/>
                  </a:cubicBezTo>
                  <a:cubicBezTo>
                    <a:pt x="0" y="42"/>
                    <a:pt x="1" y="43"/>
                    <a:pt x="1" y="42"/>
                  </a:cubicBezTo>
                  <a:cubicBezTo>
                    <a:pt x="6" y="41"/>
                    <a:pt x="10" y="40"/>
                    <a:pt x="15" y="41"/>
                  </a:cubicBezTo>
                  <a:cubicBezTo>
                    <a:pt x="22" y="41"/>
                    <a:pt x="31" y="36"/>
                    <a:pt x="34" y="29"/>
                  </a:cubicBezTo>
                  <a:cubicBezTo>
                    <a:pt x="34" y="27"/>
                    <a:pt x="35" y="26"/>
                    <a:pt x="36" y="24"/>
                  </a:cubicBezTo>
                  <a:cubicBezTo>
                    <a:pt x="38" y="19"/>
                    <a:pt x="48" y="3"/>
                    <a:pt x="59" y="9"/>
                  </a:cubicBezTo>
                  <a:cubicBezTo>
                    <a:pt x="49" y="0"/>
                    <a:pt x="38" y="9"/>
                    <a:pt x="3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6"/>
            <p:cNvSpPr>
              <a:spLocks/>
            </p:cNvSpPr>
            <p:nvPr/>
          </p:nvSpPr>
          <p:spPr bwMode="auto">
            <a:xfrm>
              <a:off x="1734" y="2325"/>
              <a:ext cx="207" cy="114"/>
            </a:xfrm>
            <a:custGeom>
              <a:avLst/>
              <a:gdLst>
                <a:gd name="T0" fmla="*/ 49 w 56"/>
                <a:gd name="T1" fmla="*/ 7 h 31"/>
                <a:gd name="T2" fmla="*/ 13 w 56"/>
                <a:gd name="T3" fmla="*/ 14 h 31"/>
                <a:gd name="T4" fmla="*/ 4 w 56"/>
                <a:gd name="T5" fmla="*/ 22 h 31"/>
                <a:gd name="T6" fmla="*/ 6 w 56"/>
                <a:gd name="T7" fmla="*/ 25 h 31"/>
                <a:gd name="T8" fmla="*/ 32 w 56"/>
                <a:gd name="T9" fmla="*/ 26 h 31"/>
                <a:gd name="T10" fmla="*/ 43 w 56"/>
                <a:gd name="T11" fmla="*/ 18 h 31"/>
                <a:gd name="T12" fmla="*/ 56 w 56"/>
                <a:gd name="T13" fmla="*/ 10 h 31"/>
                <a:gd name="T14" fmla="*/ 52 w 56"/>
                <a:gd name="T15" fmla="*/ 8 h 31"/>
                <a:gd name="T16" fmla="*/ 49 w 56"/>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1">
                  <a:moveTo>
                    <a:pt x="49" y="7"/>
                  </a:moveTo>
                  <a:cubicBezTo>
                    <a:pt x="46" y="6"/>
                    <a:pt x="26" y="0"/>
                    <a:pt x="13" y="14"/>
                  </a:cubicBezTo>
                  <a:cubicBezTo>
                    <a:pt x="11" y="16"/>
                    <a:pt x="8" y="19"/>
                    <a:pt x="4" y="22"/>
                  </a:cubicBezTo>
                  <a:cubicBezTo>
                    <a:pt x="0" y="24"/>
                    <a:pt x="4" y="24"/>
                    <a:pt x="6" y="25"/>
                  </a:cubicBezTo>
                  <a:cubicBezTo>
                    <a:pt x="15" y="29"/>
                    <a:pt x="21" y="31"/>
                    <a:pt x="32" y="26"/>
                  </a:cubicBezTo>
                  <a:cubicBezTo>
                    <a:pt x="36" y="23"/>
                    <a:pt x="40" y="21"/>
                    <a:pt x="43" y="18"/>
                  </a:cubicBezTo>
                  <a:cubicBezTo>
                    <a:pt x="46" y="15"/>
                    <a:pt x="50" y="12"/>
                    <a:pt x="56" y="10"/>
                  </a:cubicBezTo>
                  <a:cubicBezTo>
                    <a:pt x="55" y="10"/>
                    <a:pt x="53" y="9"/>
                    <a:pt x="52" y="8"/>
                  </a:cubicBezTo>
                  <a:cubicBezTo>
                    <a:pt x="51" y="8"/>
                    <a:pt x="49" y="7"/>
                    <a:pt x="4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
            <p:cNvSpPr>
              <a:spLocks/>
            </p:cNvSpPr>
            <p:nvPr/>
          </p:nvSpPr>
          <p:spPr bwMode="auto">
            <a:xfrm>
              <a:off x="1834" y="2232"/>
              <a:ext cx="170" cy="119"/>
            </a:xfrm>
            <a:custGeom>
              <a:avLst/>
              <a:gdLst>
                <a:gd name="T0" fmla="*/ 27 w 46"/>
                <a:gd name="T1" fmla="*/ 11 h 32"/>
                <a:gd name="T2" fmla="*/ 9 w 46"/>
                <a:gd name="T3" fmla="*/ 1 h 32"/>
                <a:gd name="T4" fmla="*/ 1 w 46"/>
                <a:gd name="T5" fmla="*/ 9 h 32"/>
                <a:gd name="T6" fmla="*/ 2 w 46"/>
                <a:gd name="T7" fmla="*/ 11 h 32"/>
                <a:gd name="T8" fmla="*/ 11 w 46"/>
                <a:gd name="T9" fmla="*/ 16 h 32"/>
                <a:gd name="T10" fmla="*/ 13 w 46"/>
                <a:gd name="T11" fmla="*/ 19 h 32"/>
                <a:gd name="T12" fmla="*/ 40 w 46"/>
                <a:gd name="T13" fmla="*/ 31 h 32"/>
                <a:gd name="T14" fmla="*/ 46 w 46"/>
                <a:gd name="T15" fmla="*/ 31 h 32"/>
                <a:gd name="T16" fmla="*/ 27 w 46"/>
                <a:gd name="T1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2">
                  <a:moveTo>
                    <a:pt x="27" y="11"/>
                  </a:moveTo>
                  <a:cubicBezTo>
                    <a:pt x="22" y="4"/>
                    <a:pt x="15" y="0"/>
                    <a:pt x="9" y="1"/>
                  </a:cubicBezTo>
                  <a:cubicBezTo>
                    <a:pt x="5" y="2"/>
                    <a:pt x="3" y="5"/>
                    <a:pt x="1" y="9"/>
                  </a:cubicBezTo>
                  <a:cubicBezTo>
                    <a:pt x="0" y="11"/>
                    <a:pt x="1" y="11"/>
                    <a:pt x="2" y="11"/>
                  </a:cubicBezTo>
                  <a:cubicBezTo>
                    <a:pt x="6" y="11"/>
                    <a:pt x="8" y="14"/>
                    <a:pt x="11" y="16"/>
                  </a:cubicBezTo>
                  <a:cubicBezTo>
                    <a:pt x="12" y="17"/>
                    <a:pt x="12" y="18"/>
                    <a:pt x="13" y="19"/>
                  </a:cubicBezTo>
                  <a:cubicBezTo>
                    <a:pt x="18" y="24"/>
                    <a:pt x="24" y="32"/>
                    <a:pt x="40" y="31"/>
                  </a:cubicBezTo>
                  <a:cubicBezTo>
                    <a:pt x="42" y="31"/>
                    <a:pt x="44" y="31"/>
                    <a:pt x="46" y="31"/>
                  </a:cubicBezTo>
                  <a:cubicBezTo>
                    <a:pt x="37" y="27"/>
                    <a:pt x="34" y="21"/>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8"/>
            <p:cNvSpPr>
              <a:spLocks/>
            </p:cNvSpPr>
            <p:nvPr/>
          </p:nvSpPr>
          <p:spPr bwMode="auto">
            <a:xfrm>
              <a:off x="2181" y="2217"/>
              <a:ext cx="255" cy="230"/>
            </a:xfrm>
            <a:custGeom>
              <a:avLst/>
              <a:gdLst>
                <a:gd name="T0" fmla="*/ 0 w 69"/>
                <a:gd name="T1" fmla="*/ 22 h 62"/>
                <a:gd name="T2" fmla="*/ 48 w 69"/>
                <a:gd name="T3" fmla="*/ 27 h 62"/>
                <a:gd name="T4" fmla="*/ 48 w 69"/>
                <a:gd name="T5" fmla="*/ 28 h 62"/>
                <a:gd name="T6" fmla="*/ 42 w 69"/>
                <a:gd name="T7" fmla="*/ 35 h 62"/>
                <a:gd name="T8" fmla="*/ 43 w 69"/>
                <a:gd name="T9" fmla="*/ 61 h 62"/>
                <a:gd name="T10" fmla="*/ 45 w 69"/>
                <a:gd name="T11" fmla="*/ 62 h 62"/>
                <a:gd name="T12" fmla="*/ 52 w 69"/>
                <a:gd name="T13" fmla="*/ 20 h 62"/>
                <a:gd name="T14" fmla="*/ 0 w 69"/>
                <a:gd name="T15" fmla="*/ 2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2">
                  <a:moveTo>
                    <a:pt x="0" y="22"/>
                  </a:moveTo>
                  <a:cubicBezTo>
                    <a:pt x="24" y="0"/>
                    <a:pt x="44" y="17"/>
                    <a:pt x="48" y="27"/>
                  </a:cubicBezTo>
                  <a:cubicBezTo>
                    <a:pt x="48" y="27"/>
                    <a:pt x="48" y="28"/>
                    <a:pt x="48" y="28"/>
                  </a:cubicBezTo>
                  <a:cubicBezTo>
                    <a:pt x="46" y="30"/>
                    <a:pt x="43" y="33"/>
                    <a:pt x="42" y="35"/>
                  </a:cubicBezTo>
                  <a:cubicBezTo>
                    <a:pt x="40" y="41"/>
                    <a:pt x="47" y="48"/>
                    <a:pt x="43" y="61"/>
                  </a:cubicBezTo>
                  <a:cubicBezTo>
                    <a:pt x="43" y="61"/>
                    <a:pt x="44" y="62"/>
                    <a:pt x="45" y="62"/>
                  </a:cubicBezTo>
                  <a:cubicBezTo>
                    <a:pt x="69" y="44"/>
                    <a:pt x="58" y="27"/>
                    <a:pt x="52" y="20"/>
                  </a:cubicBezTo>
                  <a:cubicBezTo>
                    <a:pt x="39" y="1"/>
                    <a:pt x="12" y="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9"/>
            <p:cNvSpPr>
              <a:spLocks/>
            </p:cNvSpPr>
            <p:nvPr/>
          </p:nvSpPr>
          <p:spPr bwMode="auto">
            <a:xfrm>
              <a:off x="2044" y="2143"/>
              <a:ext cx="126" cy="233"/>
            </a:xfrm>
            <a:custGeom>
              <a:avLst/>
              <a:gdLst>
                <a:gd name="T0" fmla="*/ 19 w 34"/>
                <a:gd name="T1" fmla="*/ 9 h 63"/>
                <a:gd name="T2" fmla="*/ 5 w 34"/>
                <a:gd name="T3" fmla="*/ 1 h 63"/>
                <a:gd name="T4" fmla="*/ 4 w 34"/>
                <a:gd name="T5" fmla="*/ 3 h 63"/>
                <a:gd name="T6" fmla="*/ 2 w 34"/>
                <a:gd name="T7" fmla="*/ 14 h 63"/>
                <a:gd name="T8" fmla="*/ 9 w 34"/>
                <a:gd name="T9" fmla="*/ 35 h 63"/>
                <a:gd name="T10" fmla="*/ 13 w 34"/>
                <a:gd name="T11" fmla="*/ 38 h 63"/>
                <a:gd name="T12" fmla="*/ 19 w 34"/>
                <a:gd name="T13" fmla="*/ 63 h 63"/>
                <a:gd name="T14" fmla="*/ 21 w 34"/>
                <a:gd name="T15" fmla="*/ 37 h 63"/>
                <a:gd name="T16" fmla="*/ 30 w 34"/>
                <a:gd name="T17" fmla="*/ 44 h 63"/>
                <a:gd name="T18" fmla="*/ 32 w 34"/>
                <a:gd name="T19" fmla="*/ 20 h 63"/>
                <a:gd name="T20" fmla="*/ 19 w 34"/>
                <a:gd name="T2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63">
                  <a:moveTo>
                    <a:pt x="19" y="9"/>
                  </a:moveTo>
                  <a:cubicBezTo>
                    <a:pt x="14" y="8"/>
                    <a:pt x="9" y="4"/>
                    <a:pt x="5" y="1"/>
                  </a:cubicBezTo>
                  <a:cubicBezTo>
                    <a:pt x="5" y="0"/>
                    <a:pt x="3" y="1"/>
                    <a:pt x="4" y="3"/>
                  </a:cubicBezTo>
                  <a:cubicBezTo>
                    <a:pt x="4" y="7"/>
                    <a:pt x="3" y="11"/>
                    <a:pt x="2" y="14"/>
                  </a:cubicBezTo>
                  <a:cubicBezTo>
                    <a:pt x="0" y="22"/>
                    <a:pt x="3" y="31"/>
                    <a:pt x="9" y="35"/>
                  </a:cubicBezTo>
                  <a:cubicBezTo>
                    <a:pt x="10" y="36"/>
                    <a:pt x="12" y="37"/>
                    <a:pt x="13" y="38"/>
                  </a:cubicBezTo>
                  <a:cubicBezTo>
                    <a:pt x="18" y="42"/>
                    <a:pt x="32" y="49"/>
                    <a:pt x="19" y="63"/>
                  </a:cubicBezTo>
                  <a:cubicBezTo>
                    <a:pt x="31" y="53"/>
                    <a:pt x="28" y="45"/>
                    <a:pt x="21" y="37"/>
                  </a:cubicBezTo>
                  <a:cubicBezTo>
                    <a:pt x="14" y="30"/>
                    <a:pt x="27" y="22"/>
                    <a:pt x="30" y="44"/>
                  </a:cubicBezTo>
                  <a:cubicBezTo>
                    <a:pt x="34" y="34"/>
                    <a:pt x="34" y="26"/>
                    <a:pt x="32" y="20"/>
                  </a:cubicBezTo>
                  <a:cubicBezTo>
                    <a:pt x="30" y="15"/>
                    <a:pt x="25" y="12"/>
                    <a:pt x="1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
            <p:cNvSpPr>
              <a:spLocks/>
            </p:cNvSpPr>
            <p:nvPr/>
          </p:nvSpPr>
          <p:spPr bwMode="auto">
            <a:xfrm>
              <a:off x="2126" y="2010"/>
              <a:ext cx="114" cy="218"/>
            </a:xfrm>
            <a:custGeom>
              <a:avLst/>
              <a:gdLst>
                <a:gd name="T0" fmla="*/ 14 w 31"/>
                <a:gd name="T1" fmla="*/ 3 h 59"/>
                <a:gd name="T2" fmla="*/ 12 w 31"/>
                <a:gd name="T3" fmla="*/ 4 h 59"/>
                <a:gd name="T4" fmla="*/ 2 w 31"/>
                <a:gd name="T5" fmla="*/ 31 h 59"/>
                <a:gd name="T6" fmla="*/ 14 w 31"/>
                <a:gd name="T7" fmla="*/ 59 h 59"/>
                <a:gd name="T8" fmla="*/ 17 w 31"/>
                <a:gd name="T9" fmla="*/ 53 h 59"/>
                <a:gd name="T10" fmla="*/ 14 w 31"/>
                <a:gd name="T11" fmla="*/ 40 h 59"/>
                <a:gd name="T12" fmla="*/ 16 w 31"/>
                <a:gd name="T13" fmla="*/ 32 h 59"/>
                <a:gd name="T14" fmla="*/ 20 w 31"/>
                <a:gd name="T15" fmla="*/ 48 h 59"/>
                <a:gd name="T16" fmla="*/ 21 w 31"/>
                <a:gd name="T17" fmla="*/ 16 h 59"/>
                <a:gd name="T18" fmla="*/ 14 w 31"/>
                <a:gd name="T19"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9">
                  <a:moveTo>
                    <a:pt x="14" y="3"/>
                  </a:moveTo>
                  <a:cubicBezTo>
                    <a:pt x="14" y="0"/>
                    <a:pt x="12" y="3"/>
                    <a:pt x="12" y="4"/>
                  </a:cubicBezTo>
                  <a:cubicBezTo>
                    <a:pt x="6" y="12"/>
                    <a:pt x="0" y="20"/>
                    <a:pt x="2" y="31"/>
                  </a:cubicBezTo>
                  <a:cubicBezTo>
                    <a:pt x="6" y="46"/>
                    <a:pt x="17" y="44"/>
                    <a:pt x="14" y="59"/>
                  </a:cubicBezTo>
                  <a:cubicBezTo>
                    <a:pt x="15" y="57"/>
                    <a:pt x="16" y="54"/>
                    <a:pt x="17" y="53"/>
                  </a:cubicBezTo>
                  <a:cubicBezTo>
                    <a:pt x="20" y="46"/>
                    <a:pt x="16" y="43"/>
                    <a:pt x="14" y="40"/>
                  </a:cubicBezTo>
                  <a:cubicBezTo>
                    <a:pt x="9" y="34"/>
                    <a:pt x="13" y="30"/>
                    <a:pt x="16" y="32"/>
                  </a:cubicBezTo>
                  <a:cubicBezTo>
                    <a:pt x="20" y="34"/>
                    <a:pt x="20" y="40"/>
                    <a:pt x="20" y="48"/>
                  </a:cubicBezTo>
                  <a:cubicBezTo>
                    <a:pt x="23" y="41"/>
                    <a:pt x="31" y="30"/>
                    <a:pt x="21" y="16"/>
                  </a:cubicBezTo>
                  <a:cubicBezTo>
                    <a:pt x="17" y="11"/>
                    <a:pt x="15" y="8"/>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1"/>
            <p:cNvSpPr>
              <a:spLocks/>
            </p:cNvSpPr>
            <p:nvPr/>
          </p:nvSpPr>
          <p:spPr bwMode="auto">
            <a:xfrm>
              <a:off x="2177" y="2140"/>
              <a:ext cx="141" cy="144"/>
            </a:xfrm>
            <a:custGeom>
              <a:avLst/>
              <a:gdLst>
                <a:gd name="T0" fmla="*/ 32 w 38"/>
                <a:gd name="T1" fmla="*/ 1 h 39"/>
                <a:gd name="T2" fmla="*/ 31 w 38"/>
                <a:gd name="T3" fmla="*/ 2 h 39"/>
                <a:gd name="T4" fmla="*/ 17 w 38"/>
                <a:gd name="T5" fmla="*/ 13 h 39"/>
                <a:gd name="T6" fmla="*/ 1 w 38"/>
                <a:gd name="T7" fmla="*/ 33 h 39"/>
                <a:gd name="T8" fmla="*/ 0 w 38"/>
                <a:gd name="T9" fmla="*/ 39 h 39"/>
                <a:gd name="T10" fmla="*/ 24 w 38"/>
                <a:gd name="T11" fmla="*/ 25 h 39"/>
                <a:gd name="T12" fmla="*/ 38 w 38"/>
                <a:gd name="T13" fmla="*/ 10 h 39"/>
                <a:gd name="T14" fmla="*/ 32 w 38"/>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32" y="1"/>
                  </a:moveTo>
                  <a:cubicBezTo>
                    <a:pt x="31" y="0"/>
                    <a:pt x="31" y="1"/>
                    <a:pt x="31" y="2"/>
                  </a:cubicBezTo>
                  <a:cubicBezTo>
                    <a:pt x="36" y="12"/>
                    <a:pt x="22" y="12"/>
                    <a:pt x="17" y="13"/>
                  </a:cubicBezTo>
                  <a:cubicBezTo>
                    <a:pt x="8" y="16"/>
                    <a:pt x="4" y="21"/>
                    <a:pt x="1" y="33"/>
                  </a:cubicBezTo>
                  <a:cubicBezTo>
                    <a:pt x="1" y="36"/>
                    <a:pt x="0" y="37"/>
                    <a:pt x="0" y="39"/>
                  </a:cubicBezTo>
                  <a:cubicBezTo>
                    <a:pt x="6" y="32"/>
                    <a:pt x="12" y="29"/>
                    <a:pt x="24" y="25"/>
                  </a:cubicBezTo>
                  <a:cubicBezTo>
                    <a:pt x="32" y="22"/>
                    <a:pt x="37" y="16"/>
                    <a:pt x="38" y="10"/>
                  </a:cubicBezTo>
                  <a:cubicBezTo>
                    <a:pt x="38" y="6"/>
                    <a:pt x="36" y="3"/>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2"/>
            <p:cNvSpPr>
              <a:spLocks/>
            </p:cNvSpPr>
            <p:nvPr/>
          </p:nvSpPr>
          <p:spPr bwMode="auto">
            <a:xfrm>
              <a:off x="2133" y="2306"/>
              <a:ext cx="122" cy="89"/>
            </a:xfrm>
            <a:custGeom>
              <a:avLst/>
              <a:gdLst>
                <a:gd name="T0" fmla="*/ 26 w 33"/>
                <a:gd name="T1" fmla="*/ 6 h 24"/>
                <a:gd name="T2" fmla="*/ 0 w 33"/>
                <a:gd name="T3" fmla="*/ 24 h 24"/>
                <a:gd name="T4" fmla="*/ 31 w 33"/>
                <a:gd name="T5" fmla="*/ 9 h 24"/>
                <a:gd name="T6" fmla="*/ 26 w 33"/>
                <a:gd name="T7" fmla="*/ 6 h 24"/>
              </a:gdLst>
              <a:ahLst/>
              <a:cxnLst>
                <a:cxn ang="0">
                  <a:pos x="T0" y="T1"/>
                </a:cxn>
                <a:cxn ang="0">
                  <a:pos x="T2" y="T3"/>
                </a:cxn>
                <a:cxn ang="0">
                  <a:pos x="T4" y="T5"/>
                </a:cxn>
                <a:cxn ang="0">
                  <a:pos x="T6" y="T7"/>
                </a:cxn>
              </a:cxnLst>
              <a:rect l="0" t="0" r="r" b="b"/>
              <a:pathLst>
                <a:path w="33" h="24">
                  <a:moveTo>
                    <a:pt x="26" y="6"/>
                  </a:moveTo>
                  <a:cubicBezTo>
                    <a:pt x="23" y="21"/>
                    <a:pt x="11" y="22"/>
                    <a:pt x="0" y="24"/>
                  </a:cubicBezTo>
                  <a:cubicBezTo>
                    <a:pt x="12" y="24"/>
                    <a:pt x="27" y="22"/>
                    <a:pt x="31" y="9"/>
                  </a:cubicBezTo>
                  <a:cubicBezTo>
                    <a:pt x="33" y="3"/>
                    <a:pt x="27" y="0"/>
                    <a:pt x="2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3"/>
            <p:cNvSpPr>
              <a:spLocks/>
            </p:cNvSpPr>
            <p:nvPr/>
          </p:nvSpPr>
          <p:spPr bwMode="auto">
            <a:xfrm>
              <a:off x="2129" y="2302"/>
              <a:ext cx="59" cy="78"/>
            </a:xfrm>
            <a:custGeom>
              <a:avLst/>
              <a:gdLst>
                <a:gd name="T0" fmla="*/ 11 w 16"/>
                <a:gd name="T1" fmla="*/ 4 h 21"/>
                <a:gd name="T2" fmla="*/ 0 w 16"/>
                <a:gd name="T3" fmla="*/ 21 h 21"/>
                <a:gd name="T4" fmla="*/ 15 w 16"/>
                <a:gd name="T5" fmla="*/ 5 h 21"/>
                <a:gd name="T6" fmla="*/ 11 w 16"/>
                <a:gd name="T7" fmla="*/ 4 h 21"/>
              </a:gdLst>
              <a:ahLst/>
              <a:cxnLst>
                <a:cxn ang="0">
                  <a:pos x="T0" y="T1"/>
                </a:cxn>
                <a:cxn ang="0">
                  <a:pos x="T2" y="T3"/>
                </a:cxn>
                <a:cxn ang="0">
                  <a:pos x="T4" y="T5"/>
                </a:cxn>
                <a:cxn ang="0">
                  <a:pos x="T6" y="T7"/>
                </a:cxn>
              </a:cxnLst>
              <a:rect l="0" t="0" r="r" b="b"/>
              <a:pathLst>
                <a:path w="16" h="21">
                  <a:moveTo>
                    <a:pt x="11" y="4"/>
                  </a:moveTo>
                  <a:cubicBezTo>
                    <a:pt x="13" y="14"/>
                    <a:pt x="6" y="18"/>
                    <a:pt x="0" y="21"/>
                  </a:cubicBezTo>
                  <a:cubicBezTo>
                    <a:pt x="7" y="19"/>
                    <a:pt x="16" y="13"/>
                    <a:pt x="15" y="5"/>
                  </a:cubicBezTo>
                  <a:cubicBezTo>
                    <a:pt x="15" y="0"/>
                    <a:pt x="10" y="0"/>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4"/>
            <p:cNvSpPr>
              <a:spLocks/>
            </p:cNvSpPr>
            <p:nvPr/>
          </p:nvSpPr>
          <p:spPr bwMode="auto">
            <a:xfrm>
              <a:off x="2070" y="2380"/>
              <a:ext cx="56" cy="59"/>
            </a:xfrm>
            <a:custGeom>
              <a:avLst/>
              <a:gdLst>
                <a:gd name="T0" fmla="*/ 3 w 15"/>
                <a:gd name="T1" fmla="*/ 3 h 16"/>
                <a:gd name="T2" fmla="*/ 3 w 15"/>
                <a:gd name="T3" fmla="*/ 13 h 16"/>
                <a:gd name="T4" fmla="*/ 12 w 15"/>
                <a:gd name="T5" fmla="*/ 13 h 16"/>
                <a:gd name="T6" fmla="*/ 14 w 15"/>
                <a:gd name="T7" fmla="*/ 7 h 16"/>
                <a:gd name="T8" fmla="*/ 3 w 15"/>
                <a:gd name="T9" fmla="*/ 3 h 16"/>
              </a:gdLst>
              <a:ahLst/>
              <a:cxnLst>
                <a:cxn ang="0">
                  <a:pos x="T0" y="T1"/>
                </a:cxn>
                <a:cxn ang="0">
                  <a:pos x="T2" y="T3"/>
                </a:cxn>
                <a:cxn ang="0">
                  <a:pos x="T4" y="T5"/>
                </a:cxn>
                <a:cxn ang="0">
                  <a:pos x="T6" y="T7"/>
                </a:cxn>
                <a:cxn ang="0">
                  <a:pos x="T8" y="T9"/>
                </a:cxn>
              </a:cxnLst>
              <a:rect l="0" t="0" r="r" b="b"/>
              <a:pathLst>
                <a:path w="15" h="16">
                  <a:moveTo>
                    <a:pt x="3" y="3"/>
                  </a:moveTo>
                  <a:cubicBezTo>
                    <a:pt x="0" y="6"/>
                    <a:pt x="0" y="10"/>
                    <a:pt x="3" y="13"/>
                  </a:cubicBezTo>
                  <a:cubicBezTo>
                    <a:pt x="5" y="16"/>
                    <a:pt x="9" y="16"/>
                    <a:pt x="12" y="13"/>
                  </a:cubicBezTo>
                  <a:cubicBezTo>
                    <a:pt x="13" y="12"/>
                    <a:pt x="15" y="11"/>
                    <a:pt x="14" y="7"/>
                  </a:cubicBezTo>
                  <a:cubicBezTo>
                    <a:pt x="13" y="1"/>
                    <a:pt x="7"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5"/>
            <p:cNvSpPr>
              <a:spLocks/>
            </p:cNvSpPr>
            <p:nvPr/>
          </p:nvSpPr>
          <p:spPr bwMode="auto">
            <a:xfrm>
              <a:off x="1830" y="2443"/>
              <a:ext cx="70" cy="67"/>
            </a:xfrm>
            <a:custGeom>
              <a:avLst/>
              <a:gdLst>
                <a:gd name="T0" fmla="*/ 4 w 19"/>
                <a:gd name="T1" fmla="*/ 14 h 18"/>
                <a:gd name="T2" fmla="*/ 5 w 19"/>
                <a:gd name="T3" fmla="*/ 18 h 18"/>
                <a:gd name="T4" fmla="*/ 19 w 19"/>
                <a:gd name="T5" fmla="*/ 0 h 18"/>
                <a:gd name="T6" fmla="*/ 4 w 19"/>
                <a:gd name="T7" fmla="*/ 14 h 18"/>
              </a:gdLst>
              <a:ahLst/>
              <a:cxnLst>
                <a:cxn ang="0">
                  <a:pos x="T0" y="T1"/>
                </a:cxn>
                <a:cxn ang="0">
                  <a:pos x="T2" y="T3"/>
                </a:cxn>
                <a:cxn ang="0">
                  <a:pos x="T4" y="T5"/>
                </a:cxn>
                <a:cxn ang="0">
                  <a:pos x="T6" y="T7"/>
                </a:cxn>
              </a:cxnLst>
              <a:rect l="0" t="0" r="r" b="b"/>
              <a:pathLst>
                <a:path w="19" h="18">
                  <a:moveTo>
                    <a:pt x="4" y="14"/>
                  </a:moveTo>
                  <a:cubicBezTo>
                    <a:pt x="0" y="14"/>
                    <a:pt x="1" y="18"/>
                    <a:pt x="5" y="18"/>
                  </a:cubicBezTo>
                  <a:cubicBezTo>
                    <a:pt x="14" y="17"/>
                    <a:pt x="18" y="7"/>
                    <a:pt x="19" y="0"/>
                  </a:cubicBezTo>
                  <a:cubicBezTo>
                    <a:pt x="17" y="6"/>
                    <a:pt x="14" y="14"/>
                    <a:pt x="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6"/>
            <p:cNvSpPr>
              <a:spLocks/>
            </p:cNvSpPr>
            <p:nvPr/>
          </p:nvSpPr>
          <p:spPr bwMode="auto">
            <a:xfrm>
              <a:off x="2052" y="2428"/>
              <a:ext cx="125" cy="156"/>
            </a:xfrm>
            <a:custGeom>
              <a:avLst/>
              <a:gdLst>
                <a:gd name="T0" fmla="*/ 4 w 34"/>
                <a:gd name="T1" fmla="*/ 3 h 42"/>
                <a:gd name="T2" fmla="*/ 7 w 34"/>
                <a:gd name="T3" fmla="*/ 20 h 42"/>
                <a:gd name="T4" fmla="*/ 27 w 34"/>
                <a:gd name="T5" fmla="*/ 38 h 42"/>
                <a:gd name="T6" fmla="*/ 29 w 34"/>
                <a:gd name="T7" fmla="*/ 38 h 42"/>
                <a:gd name="T8" fmla="*/ 23 w 34"/>
                <a:gd name="T9" fmla="*/ 0 h 42"/>
                <a:gd name="T10" fmla="*/ 4 w 34"/>
                <a:gd name="T11" fmla="*/ 3 h 42"/>
              </a:gdLst>
              <a:ahLst/>
              <a:cxnLst>
                <a:cxn ang="0">
                  <a:pos x="T0" y="T1"/>
                </a:cxn>
                <a:cxn ang="0">
                  <a:pos x="T2" y="T3"/>
                </a:cxn>
                <a:cxn ang="0">
                  <a:pos x="T4" y="T5"/>
                </a:cxn>
                <a:cxn ang="0">
                  <a:pos x="T6" y="T7"/>
                </a:cxn>
                <a:cxn ang="0">
                  <a:pos x="T8" y="T9"/>
                </a:cxn>
                <a:cxn ang="0">
                  <a:pos x="T10" y="T11"/>
                </a:cxn>
              </a:cxnLst>
              <a:rect l="0" t="0" r="r" b="b"/>
              <a:pathLst>
                <a:path w="34" h="42">
                  <a:moveTo>
                    <a:pt x="4" y="3"/>
                  </a:moveTo>
                  <a:cubicBezTo>
                    <a:pt x="0" y="9"/>
                    <a:pt x="2" y="16"/>
                    <a:pt x="7" y="20"/>
                  </a:cubicBezTo>
                  <a:cubicBezTo>
                    <a:pt x="12" y="25"/>
                    <a:pt x="24" y="31"/>
                    <a:pt x="27" y="38"/>
                  </a:cubicBezTo>
                  <a:cubicBezTo>
                    <a:pt x="27" y="40"/>
                    <a:pt x="28" y="42"/>
                    <a:pt x="29" y="38"/>
                  </a:cubicBezTo>
                  <a:cubicBezTo>
                    <a:pt x="32" y="24"/>
                    <a:pt x="34" y="12"/>
                    <a:pt x="23" y="0"/>
                  </a:cubicBezTo>
                  <a:cubicBezTo>
                    <a:pt x="21" y="6"/>
                    <a:pt x="11" y="1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2" name="文本框 111"/>
          <p:cNvSpPr txBox="1"/>
          <p:nvPr/>
        </p:nvSpPr>
        <p:spPr>
          <a:xfrm>
            <a:off x="8448791" y="2571464"/>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113" name="文本框 112"/>
          <p:cNvSpPr txBox="1"/>
          <p:nvPr/>
        </p:nvSpPr>
        <p:spPr>
          <a:xfrm>
            <a:off x="8147486" y="3057223"/>
            <a:ext cx="2703698" cy="646331"/>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grpSp>
        <p:nvGrpSpPr>
          <p:cNvPr id="114" name="Group 4"/>
          <p:cNvGrpSpPr>
            <a:grpSpLocks noChangeAspect="1"/>
          </p:cNvGrpSpPr>
          <p:nvPr/>
        </p:nvGrpSpPr>
        <p:grpSpPr bwMode="auto">
          <a:xfrm>
            <a:off x="9157725" y="3842318"/>
            <a:ext cx="822382" cy="672432"/>
            <a:chOff x="1734" y="2010"/>
            <a:chExt cx="702" cy="574"/>
          </a:xfrm>
          <a:solidFill>
            <a:srgbClr val="F8D16D"/>
          </a:solidFill>
        </p:grpSpPr>
        <p:sp>
          <p:nvSpPr>
            <p:cNvPr id="115" name="Freeform 5"/>
            <p:cNvSpPr>
              <a:spLocks/>
            </p:cNvSpPr>
            <p:nvPr/>
          </p:nvSpPr>
          <p:spPr bwMode="auto">
            <a:xfrm>
              <a:off x="1893" y="2339"/>
              <a:ext cx="218" cy="160"/>
            </a:xfrm>
            <a:custGeom>
              <a:avLst/>
              <a:gdLst>
                <a:gd name="T0" fmla="*/ 33 w 59"/>
                <a:gd name="T1" fmla="*/ 17 h 43"/>
                <a:gd name="T2" fmla="*/ 37 w 59"/>
                <a:gd name="T3" fmla="*/ 7 h 43"/>
                <a:gd name="T4" fmla="*/ 14 w 59"/>
                <a:gd name="T5" fmla="*/ 10 h 43"/>
                <a:gd name="T6" fmla="*/ 6 w 59"/>
                <a:gd name="T7" fmla="*/ 26 h 43"/>
                <a:gd name="T8" fmla="*/ 1 w 59"/>
                <a:gd name="T9" fmla="*/ 42 h 43"/>
                <a:gd name="T10" fmla="*/ 1 w 59"/>
                <a:gd name="T11" fmla="*/ 42 h 43"/>
                <a:gd name="T12" fmla="*/ 15 w 59"/>
                <a:gd name="T13" fmla="*/ 41 h 43"/>
                <a:gd name="T14" fmla="*/ 34 w 59"/>
                <a:gd name="T15" fmla="*/ 29 h 43"/>
                <a:gd name="T16" fmla="*/ 36 w 59"/>
                <a:gd name="T17" fmla="*/ 24 h 43"/>
                <a:gd name="T18" fmla="*/ 59 w 59"/>
                <a:gd name="T19" fmla="*/ 9 h 43"/>
                <a:gd name="T20" fmla="*/ 33 w 59"/>
                <a:gd name="T21"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43">
                  <a:moveTo>
                    <a:pt x="33" y="17"/>
                  </a:moveTo>
                  <a:cubicBezTo>
                    <a:pt x="27" y="25"/>
                    <a:pt x="16" y="15"/>
                    <a:pt x="37" y="7"/>
                  </a:cubicBezTo>
                  <a:cubicBezTo>
                    <a:pt x="27" y="5"/>
                    <a:pt x="19" y="6"/>
                    <a:pt x="14" y="10"/>
                  </a:cubicBezTo>
                  <a:cubicBezTo>
                    <a:pt x="9" y="13"/>
                    <a:pt x="7" y="19"/>
                    <a:pt x="6" y="26"/>
                  </a:cubicBezTo>
                  <a:cubicBezTo>
                    <a:pt x="6" y="31"/>
                    <a:pt x="3" y="37"/>
                    <a:pt x="1" y="42"/>
                  </a:cubicBezTo>
                  <a:cubicBezTo>
                    <a:pt x="0" y="42"/>
                    <a:pt x="1" y="43"/>
                    <a:pt x="1" y="42"/>
                  </a:cubicBezTo>
                  <a:cubicBezTo>
                    <a:pt x="6" y="41"/>
                    <a:pt x="10" y="40"/>
                    <a:pt x="15" y="41"/>
                  </a:cubicBezTo>
                  <a:cubicBezTo>
                    <a:pt x="22" y="41"/>
                    <a:pt x="31" y="36"/>
                    <a:pt x="34" y="29"/>
                  </a:cubicBezTo>
                  <a:cubicBezTo>
                    <a:pt x="34" y="27"/>
                    <a:pt x="35" y="26"/>
                    <a:pt x="36" y="24"/>
                  </a:cubicBezTo>
                  <a:cubicBezTo>
                    <a:pt x="38" y="19"/>
                    <a:pt x="48" y="3"/>
                    <a:pt x="59" y="9"/>
                  </a:cubicBezTo>
                  <a:cubicBezTo>
                    <a:pt x="49" y="0"/>
                    <a:pt x="38" y="9"/>
                    <a:pt x="3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6"/>
            <p:cNvSpPr>
              <a:spLocks/>
            </p:cNvSpPr>
            <p:nvPr/>
          </p:nvSpPr>
          <p:spPr bwMode="auto">
            <a:xfrm>
              <a:off x="1734" y="2325"/>
              <a:ext cx="207" cy="114"/>
            </a:xfrm>
            <a:custGeom>
              <a:avLst/>
              <a:gdLst>
                <a:gd name="T0" fmla="*/ 49 w 56"/>
                <a:gd name="T1" fmla="*/ 7 h 31"/>
                <a:gd name="T2" fmla="*/ 13 w 56"/>
                <a:gd name="T3" fmla="*/ 14 h 31"/>
                <a:gd name="T4" fmla="*/ 4 w 56"/>
                <a:gd name="T5" fmla="*/ 22 h 31"/>
                <a:gd name="T6" fmla="*/ 6 w 56"/>
                <a:gd name="T7" fmla="*/ 25 h 31"/>
                <a:gd name="T8" fmla="*/ 32 w 56"/>
                <a:gd name="T9" fmla="*/ 26 h 31"/>
                <a:gd name="T10" fmla="*/ 43 w 56"/>
                <a:gd name="T11" fmla="*/ 18 h 31"/>
                <a:gd name="T12" fmla="*/ 56 w 56"/>
                <a:gd name="T13" fmla="*/ 10 h 31"/>
                <a:gd name="T14" fmla="*/ 52 w 56"/>
                <a:gd name="T15" fmla="*/ 8 h 31"/>
                <a:gd name="T16" fmla="*/ 49 w 56"/>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1">
                  <a:moveTo>
                    <a:pt x="49" y="7"/>
                  </a:moveTo>
                  <a:cubicBezTo>
                    <a:pt x="46" y="6"/>
                    <a:pt x="26" y="0"/>
                    <a:pt x="13" y="14"/>
                  </a:cubicBezTo>
                  <a:cubicBezTo>
                    <a:pt x="11" y="16"/>
                    <a:pt x="8" y="19"/>
                    <a:pt x="4" y="22"/>
                  </a:cubicBezTo>
                  <a:cubicBezTo>
                    <a:pt x="0" y="24"/>
                    <a:pt x="4" y="24"/>
                    <a:pt x="6" y="25"/>
                  </a:cubicBezTo>
                  <a:cubicBezTo>
                    <a:pt x="15" y="29"/>
                    <a:pt x="21" y="31"/>
                    <a:pt x="32" y="26"/>
                  </a:cubicBezTo>
                  <a:cubicBezTo>
                    <a:pt x="36" y="23"/>
                    <a:pt x="40" y="21"/>
                    <a:pt x="43" y="18"/>
                  </a:cubicBezTo>
                  <a:cubicBezTo>
                    <a:pt x="46" y="15"/>
                    <a:pt x="50" y="12"/>
                    <a:pt x="56" y="10"/>
                  </a:cubicBezTo>
                  <a:cubicBezTo>
                    <a:pt x="55" y="10"/>
                    <a:pt x="53" y="9"/>
                    <a:pt x="52" y="8"/>
                  </a:cubicBezTo>
                  <a:cubicBezTo>
                    <a:pt x="51" y="8"/>
                    <a:pt x="49" y="7"/>
                    <a:pt x="4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7"/>
            <p:cNvSpPr>
              <a:spLocks/>
            </p:cNvSpPr>
            <p:nvPr/>
          </p:nvSpPr>
          <p:spPr bwMode="auto">
            <a:xfrm>
              <a:off x="1834" y="2232"/>
              <a:ext cx="170" cy="119"/>
            </a:xfrm>
            <a:custGeom>
              <a:avLst/>
              <a:gdLst>
                <a:gd name="T0" fmla="*/ 27 w 46"/>
                <a:gd name="T1" fmla="*/ 11 h 32"/>
                <a:gd name="T2" fmla="*/ 9 w 46"/>
                <a:gd name="T3" fmla="*/ 1 h 32"/>
                <a:gd name="T4" fmla="*/ 1 w 46"/>
                <a:gd name="T5" fmla="*/ 9 h 32"/>
                <a:gd name="T6" fmla="*/ 2 w 46"/>
                <a:gd name="T7" fmla="*/ 11 h 32"/>
                <a:gd name="T8" fmla="*/ 11 w 46"/>
                <a:gd name="T9" fmla="*/ 16 h 32"/>
                <a:gd name="T10" fmla="*/ 13 w 46"/>
                <a:gd name="T11" fmla="*/ 19 h 32"/>
                <a:gd name="T12" fmla="*/ 40 w 46"/>
                <a:gd name="T13" fmla="*/ 31 h 32"/>
                <a:gd name="T14" fmla="*/ 46 w 46"/>
                <a:gd name="T15" fmla="*/ 31 h 32"/>
                <a:gd name="T16" fmla="*/ 27 w 46"/>
                <a:gd name="T1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2">
                  <a:moveTo>
                    <a:pt x="27" y="11"/>
                  </a:moveTo>
                  <a:cubicBezTo>
                    <a:pt x="22" y="4"/>
                    <a:pt x="15" y="0"/>
                    <a:pt x="9" y="1"/>
                  </a:cubicBezTo>
                  <a:cubicBezTo>
                    <a:pt x="5" y="2"/>
                    <a:pt x="3" y="5"/>
                    <a:pt x="1" y="9"/>
                  </a:cubicBezTo>
                  <a:cubicBezTo>
                    <a:pt x="0" y="11"/>
                    <a:pt x="1" y="11"/>
                    <a:pt x="2" y="11"/>
                  </a:cubicBezTo>
                  <a:cubicBezTo>
                    <a:pt x="6" y="11"/>
                    <a:pt x="8" y="14"/>
                    <a:pt x="11" y="16"/>
                  </a:cubicBezTo>
                  <a:cubicBezTo>
                    <a:pt x="12" y="17"/>
                    <a:pt x="12" y="18"/>
                    <a:pt x="13" y="19"/>
                  </a:cubicBezTo>
                  <a:cubicBezTo>
                    <a:pt x="18" y="24"/>
                    <a:pt x="24" y="32"/>
                    <a:pt x="40" y="31"/>
                  </a:cubicBezTo>
                  <a:cubicBezTo>
                    <a:pt x="42" y="31"/>
                    <a:pt x="44" y="31"/>
                    <a:pt x="46" y="31"/>
                  </a:cubicBezTo>
                  <a:cubicBezTo>
                    <a:pt x="37" y="27"/>
                    <a:pt x="34" y="21"/>
                    <a:pt x="2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8"/>
            <p:cNvSpPr>
              <a:spLocks/>
            </p:cNvSpPr>
            <p:nvPr/>
          </p:nvSpPr>
          <p:spPr bwMode="auto">
            <a:xfrm>
              <a:off x="2181" y="2217"/>
              <a:ext cx="255" cy="230"/>
            </a:xfrm>
            <a:custGeom>
              <a:avLst/>
              <a:gdLst>
                <a:gd name="T0" fmla="*/ 0 w 69"/>
                <a:gd name="T1" fmla="*/ 22 h 62"/>
                <a:gd name="T2" fmla="*/ 48 w 69"/>
                <a:gd name="T3" fmla="*/ 27 h 62"/>
                <a:gd name="T4" fmla="*/ 48 w 69"/>
                <a:gd name="T5" fmla="*/ 28 h 62"/>
                <a:gd name="T6" fmla="*/ 42 w 69"/>
                <a:gd name="T7" fmla="*/ 35 h 62"/>
                <a:gd name="T8" fmla="*/ 43 w 69"/>
                <a:gd name="T9" fmla="*/ 61 h 62"/>
                <a:gd name="T10" fmla="*/ 45 w 69"/>
                <a:gd name="T11" fmla="*/ 62 h 62"/>
                <a:gd name="T12" fmla="*/ 52 w 69"/>
                <a:gd name="T13" fmla="*/ 20 h 62"/>
                <a:gd name="T14" fmla="*/ 0 w 69"/>
                <a:gd name="T15" fmla="*/ 2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2">
                  <a:moveTo>
                    <a:pt x="0" y="22"/>
                  </a:moveTo>
                  <a:cubicBezTo>
                    <a:pt x="24" y="0"/>
                    <a:pt x="44" y="17"/>
                    <a:pt x="48" y="27"/>
                  </a:cubicBezTo>
                  <a:cubicBezTo>
                    <a:pt x="48" y="27"/>
                    <a:pt x="48" y="28"/>
                    <a:pt x="48" y="28"/>
                  </a:cubicBezTo>
                  <a:cubicBezTo>
                    <a:pt x="46" y="30"/>
                    <a:pt x="43" y="33"/>
                    <a:pt x="42" y="35"/>
                  </a:cubicBezTo>
                  <a:cubicBezTo>
                    <a:pt x="40" y="41"/>
                    <a:pt x="47" y="48"/>
                    <a:pt x="43" y="61"/>
                  </a:cubicBezTo>
                  <a:cubicBezTo>
                    <a:pt x="43" y="61"/>
                    <a:pt x="44" y="62"/>
                    <a:pt x="45" y="62"/>
                  </a:cubicBezTo>
                  <a:cubicBezTo>
                    <a:pt x="69" y="44"/>
                    <a:pt x="58" y="27"/>
                    <a:pt x="52" y="20"/>
                  </a:cubicBezTo>
                  <a:cubicBezTo>
                    <a:pt x="39" y="1"/>
                    <a:pt x="12" y="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9"/>
            <p:cNvSpPr>
              <a:spLocks/>
            </p:cNvSpPr>
            <p:nvPr/>
          </p:nvSpPr>
          <p:spPr bwMode="auto">
            <a:xfrm>
              <a:off x="2044" y="2143"/>
              <a:ext cx="126" cy="233"/>
            </a:xfrm>
            <a:custGeom>
              <a:avLst/>
              <a:gdLst>
                <a:gd name="T0" fmla="*/ 19 w 34"/>
                <a:gd name="T1" fmla="*/ 9 h 63"/>
                <a:gd name="T2" fmla="*/ 5 w 34"/>
                <a:gd name="T3" fmla="*/ 1 h 63"/>
                <a:gd name="T4" fmla="*/ 4 w 34"/>
                <a:gd name="T5" fmla="*/ 3 h 63"/>
                <a:gd name="T6" fmla="*/ 2 w 34"/>
                <a:gd name="T7" fmla="*/ 14 h 63"/>
                <a:gd name="T8" fmla="*/ 9 w 34"/>
                <a:gd name="T9" fmla="*/ 35 h 63"/>
                <a:gd name="T10" fmla="*/ 13 w 34"/>
                <a:gd name="T11" fmla="*/ 38 h 63"/>
                <a:gd name="T12" fmla="*/ 19 w 34"/>
                <a:gd name="T13" fmla="*/ 63 h 63"/>
                <a:gd name="T14" fmla="*/ 21 w 34"/>
                <a:gd name="T15" fmla="*/ 37 h 63"/>
                <a:gd name="T16" fmla="*/ 30 w 34"/>
                <a:gd name="T17" fmla="*/ 44 h 63"/>
                <a:gd name="T18" fmla="*/ 32 w 34"/>
                <a:gd name="T19" fmla="*/ 20 h 63"/>
                <a:gd name="T20" fmla="*/ 19 w 34"/>
                <a:gd name="T2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63">
                  <a:moveTo>
                    <a:pt x="19" y="9"/>
                  </a:moveTo>
                  <a:cubicBezTo>
                    <a:pt x="14" y="8"/>
                    <a:pt x="9" y="4"/>
                    <a:pt x="5" y="1"/>
                  </a:cubicBezTo>
                  <a:cubicBezTo>
                    <a:pt x="5" y="0"/>
                    <a:pt x="3" y="1"/>
                    <a:pt x="4" y="3"/>
                  </a:cubicBezTo>
                  <a:cubicBezTo>
                    <a:pt x="4" y="7"/>
                    <a:pt x="3" y="11"/>
                    <a:pt x="2" y="14"/>
                  </a:cubicBezTo>
                  <a:cubicBezTo>
                    <a:pt x="0" y="22"/>
                    <a:pt x="3" y="31"/>
                    <a:pt x="9" y="35"/>
                  </a:cubicBezTo>
                  <a:cubicBezTo>
                    <a:pt x="10" y="36"/>
                    <a:pt x="12" y="37"/>
                    <a:pt x="13" y="38"/>
                  </a:cubicBezTo>
                  <a:cubicBezTo>
                    <a:pt x="18" y="42"/>
                    <a:pt x="32" y="49"/>
                    <a:pt x="19" y="63"/>
                  </a:cubicBezTo>
                  <a:cubicBezTo>
                    <a:pt x="31" y="53"/>
                    <a:pt x="28" y="45"/>
                    <a:pt x="21" y="37"/>
                  </a:cubicBezTo>
                  <a:cubicBezTo>
                    <a:pt x="14" y="30"/>
                    <a:pt x="27" y="22"/>
                    <a:pt x="30" y="44"/>
                  </a:cubicBezTo>
                  <a:cubicBezTo>
                    <a:pt x="34" y="34"/>
                    <a:pt x="34" y="26"/>
                    <a:pt x="32" y="20"/>
                  </a:cubicBezTo>
                  <a:cubicBezTo>
                    <a:pt x="30" y="15"/>
                    <a:pt x="25" y="12"/>
                    <a:pt x="1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0"/>
            <p:cNvSpPr>
              <a:spLocks/>
            </p:cNvSpPr>
            <p:nvPr/>
          </p:nvSpPr>
          <p:spPr bwMode="auto">
            <a:xfrm>
              <a:off x="2126" y="2010"/>
              <a:ext cx="114" cy="218"/>
            </a:xfrm>
            <a:custGeom>
              <a:avLst/>
              <a:gdLst>
                <a:gd name="T0" fmla="*/ 14 w 31"/>
                <a:gd name="T1" fmla="*/ 3 h 59"/>
                <a:gd name="T2" fmla="*/ 12 w 31"/>
                <a:gd name="T3" fmla="*/ 4 h 59"/>
                <a:gd name="T4" fmla="*/ 2 w 31"/>
                <a:gd name="T5" fmla="*/ 31 h 59"/>
                <a:gd name="T6" fmla="*/ 14 w 31"/>
                <a:gd name="T7" fmla="*/ 59 h 59"/>
                <a:gd name="T8" fmla="*/ 17 w 31"/>
                <a:gd name="T9" fmla="*/ 53 h 59"/>
                <a:gd name="T10" fmla="*/ 14 w 31"/>
                <a:gd name="T11" fmla="*/ 40 h 59"/>
                <a:gd name="T12" fmla="*/ 16 w 31"/>
                <a:gd name="T13" fmla="*/ 32 h 59"/>
                <a:gd name="T14" fmla="*/ 20 w 31"/>
                <a:gd name="T15" fmla="*/ 48 h 59"/>
                <a:gd name="T16" fmla="*/ 21 w 31"/>
                <a:gd name="T17" fmla="*/ 16 h 59"/>
                <a:gd name="T18" fmla="*/ 14 w 31"/>
                <a:gd name="T19"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59">
                  <a:moveTo>
                    <a:pt x="14" y="3"/>
                  </a:moveTo>
                  <a:cubicBezTo>
                    <a:pt x="14" y="0"/>
                    <a:pt x="12" y="3"/>
                    <a:pt x="12" y="4"/>
                  </a:cubicBezTo>
                  <a:cubicBezTo>
                    <a:pt x="6" y="12"/>
                    <a:pt x="0" y="20"/>
                    <a:pt x="2" y="31"/>
                  </a:cubicBezTo>
                  <a:cubicBezTo>
                    <a:pt x="6" y="46"/>
                    <a:pt x="17" y="44"/>
                    <a:pt x="14" y="59"/>
                  </a:cubicBezTo>
                  <a:cubicBezTo>
                    <a:pt x="15" y="57"/>
                    <a:pt x="16" y="54"/>
                    <a:pt x="17" y="53"/>
                  </a:cubicBezTo>
                  <a:cubicBezTo>
                    <a:pt x="20" y="46"/>
                    <a:pt x="16" y="43"/>
                    <a:pt x="14" y="40"/>
                  </a:cubicBezTo>
                  <a:cubicBezTo>
                    <a:pt x="9" y="34"/>
                    <a:pt x="13" y="30"/>
                    <a:pt x="16" y="32"/>
                  </a:cubicBezTo>
                  <a:cubicBezTo>
                    <a:pt x="20" y="34"/>
                    <a:pt x="20" y="40"/>
                    <a:pt x="20" y="48"/>
                  </a:cubicBezTo>
                  <a:cubicBezTo>
                    <a:pt x="23" y="41"/>
                    <a:pt x="31" y="30"/>
                    <a:pt x="21" y="16"/>
                  </a:cubicBezTo>
                  <a:cubicBezTo>
                    <a:pt x="17" y="11"/>
                    <a:pt x="15" y="8"/>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1"/>
            <p:cNvSpPr>
              <a:spLocks/>
            </p:cNvSpPr>
            <p:nvPr/>
          </p:nvSpPr>
          <p:spPr bwMode="auto">
            <a:xfrm>
              <a:off x="2177" y="2140"/>
              <a:ext cx="141" cy="144"/>
            </a:xfrm>
            <a:custGeom>
              <a:avLst/>
              <a:gdLst>
                <a:gd name="T0" fmla="*/ 32 w 38"/>
                <a:gd name="T1" fmla="*/ 1 h 39"/>
                <a:gd name="T2" fmla="*/ 31 w 38"/>
                <a:gd name="T3" fmla="*/ 2 h 39"/>
                <a:gd name="T4" fmla="*/ 17 w 38"/>
                <a:gd name="T5" fmla="*/ 13 h 39"/>
                <a:gd name="T6" fmla="*/ 1 w 38"/>
                <a:gd name="T7" fmla="*/ 33 h 39"/>
                <a:gd name="T8" fmla="*/ 0 w 38"/>
                <a:gd name="T9" fmla="*/ 39 h 39"/>
                <a:gd name="T10" fmla="*/ 24 w 38"/>
                <a:gd name="T11" fmla="*/ 25 h 39"/>
                <a:gd name="T12" fmla="*/ 38 w 38"/>
                <a:gd name="T13" fmla="*/ 10 h 39"/>
                <a:gd name="T14" fmla="*/ 32 w 38"/>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32" y="1"/>
                  </a:moveTo>
                  <a:cubicBezTo>
                    <a:pt x="31" y="0"/>
                    <a:pt x="31" y="1"/>
                    <a:pt x="31" y="2"/>
                  </a:cubicBezTo>
                  <a:cubicBezTo>
                    <a:pt x="36" y="12"/>
                    <a:pt x="22" y="12"/>
                    <a:pt x="17" y="13"/>
                  </a:cubicBezTo>
                  <a:cubicBezTo>
                    <a:pt x="8" y="16"/>
                    <a:pt x="4" y="21"/>
                    <a:pt x="1" y="33"/>
                  </a:cubicBezTo>
                  <a:cubicBezTo>
                    <a:pt x="1" y="36"/>
                    <a:pt x="0" y="37"/>
                    <a:pt x="0" y="39"/>
                  </a:cubicBezTo>
                  <a:cubicBezTo>
                    <a:pt x="6" y="32"/>
                    <a:pt x="12" y="29"/>
                    <a:pt x="24" y="25"/>
                  </a:cubicBezTo>
                  <a:cubicBezTo>
                    <a:pt x="32" y="22"/>
                    <a:pt x="37" y="16"/>
                    <a:pt x="38" y="10"/>
                  </a:cubicBezTo>
                  <a:cubicBezTo>
                    <a:pt x="38" y="6"/>
                    <a:pt x="36" y="3"/>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2"/>
            <p:cNvSpPr>
              <a:spLocks/>
            </p:cNvSpPr>
            <p:nvPr/>
          </p:nvSpPr>
          <p:spPr bwMode="auto">
            <a:xfrm>
              <a:off x="2133" y="2306"/>
              <a:ext cx="122" cy="89"/>
            </a:xfrm>
            <a:custGeom>
              <a:avLst/>
              <a:gdLst>
                <a:gd name="T0" fmla="*/ 26 w 33"/>
                <a:gd name="T1" fmla="*/ 6 h 24"/>
                <a:gd name="T2" fmla="*/ 0 w 33"/>
                <a:gd name="T3" fmla="*/ 24 h 24"/>
                <a:gd name="T4" fmla="*/ 31 w 33"/>
                <a:gd name="T5" fmla="*/ 9 h 24"/>
                <a:gd name="T6" fmla="*/ 26 w 33"/>
                <a:gd name="T7" fmla="*/ 6 h 24"/>
              </a:gdLst>
              <a:ahLst/>
              <a:cxnLst>
                <a:cxn ang="0">
                  <a:pos x="T0" y="T1"/>
                </a:cxn>
                <a:cxn ang="0">
                  <a:pos x="T2" y="T3"/>
                </a:cxn>
                <a:cxn ang="0">
                  <a:pos x="T4" y="T5"/>
                </a:cxn>
                <a:cxn ang="0">
                  <a:pos x="T6" y="T7"/>
                </a:cxn>
              </a:cxnLst>
              <a:rect l="0" t="0" r="r" b="b"/>
              <a:pathLst>
                <a:path w="33" h="24">
                  <a:moveTo>
                    <a:pt x="26" y="6"/>
                  </a:moveTo>
                  <a:cubicBezTo>
                    <a:pt x="23" y="21"/>
                    <a:pt x="11" y="22"/>
                    <a:pt x="0" y="24"/>
                  </a:cubicBezTo>
                  <a:cubicBezTo>
                    <a:pt x="12" y="24"/>
                    <a:pt x="27" y="22"/>
                    <a:pt x="31" y="9"/>
                  </a:cubicBezTo>
                  <a:cubicBezTo>
                    <a:pt x="33" y="3"/>
                    <a:pt x="27" y="0"/>
                    <a:pt x="2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3"/>
            <p:cNvSpPr>
              <a:spLocks/>
            </p:cNvSpPr>
            <p:nvPr/>
          </p:nvSpPr>
          <p:spPr bwMode="auto">
            <a:xfrm>
              <a:off x="2129" y="2302"/>
              <a:ext cx="59" cy="78"/>
            </a:xfrm>
            <a:custGeom>
              <a:avLst/>
              <a:gdLst>
                <a:gd name="T0" fmla="*/ 11 w 16"/>
                <a:gd name="T1" fmla="*/ 4 h 21"/>
                <a:gd name="T2" fmla="*/ 0 w 16"/>
                <a:gd name="T3" fmla="*/ 21 h 21"/>
                <a:gd name="T4" fmla="*/ 15 w 16"/>
                <a:gd name="T5" fmla="*/ 5 h 21"/>
                <a:gd name="T6" fmla="*/ 11 w 16"/>
                <a:gd name="T7" fmla="*/ 4 h 21"/>
              </a:gdLst>
              <a:ahLst/>
              <a:cxnLst>
                <a:cxn ang="0">
                  <a:pos x="T0" y="T1"/>
                </a:cxn>
                <a:cxn ang="0">
                  <a:pos x="T2" y="T3"/>
                </a:cxn>
                <a:cxn ang="0">
                  <a:pos x="T4" y="T5"/>
                </a:cxn>
                <a:cxn ang="0">
                  <a:pos x="T6" y="T7"/>
                </a:cxn>
              </a:cxnLst>
              <a:rect l="0" t="0" r="r" b="b"/>
              <a:pathLst>
                <a:path w="16" h="21">
                  <a:moveTo>
                    <a:pt x="11" y="4"/>
                  </a:moveTo>
                  <a:cubicBezTo>
                    <a:pt x="13" y="14"/>
                    <a:pt x="6" y="18"/>
                    <a:pt x="0" y="21"/>
                  </a:cubicBezTo>
                  <a:cubicBezTo>
                    <a:pt x="7" y="19"/>
                    <a:pt x="16" y="13"/>
                    <a:pt x="15" y="5"/>
                  </a:cubicBezTo>
                  <a:cubicBezTo>
                    <a:pt x="15" y="0"/>
                    <a:pt x="10" y="0"/>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4"/>
            <p:cNvSpPr>
              <a:spLocks/>
            </p:cNvSpPr>
            <p:nvPr/>
          </p:nvSpPr>
          <p:spPr bwMode="auto">
            <a:xfrm>
              <a:off x="2070" y="2380"/>
              <a:ext cx="56" cy="59"/>
            </a:xfrm>
            <a:custGeom>
              <a:avLst/>
              <a:gdLst>
                <a:gd name="T0" fmla="*/ 3 w 15"/>
                <a:gd name="T1" fmla="*/ 3 h 16"/>
                <a:gd name="T2" fmla="*/ 3 w 15"/>
                <a:gd name="T3" fmla="*/ 13 h 16"/>
                <a:gd name="T4" fmla="*/ 12 w 15"/>
                <a:gd name="T5" fmla="*/ 13 h 16"/>
                <a:gd name="T6" fmla="*/ 14 w 15"/>
                <a:gd name="T7" fmla="*/ 7 h 16"/>
                <a:gd name="T8" fmla="*/ 3 w 15"/>
                <a:gd name="T9" fmla="*/ 3 h 16"/>
              </a:gdLst>
              <a:ahLst/>
              <a:cxnLst>
                <a:cxn ang="0">
                  <a:pos x="T0" y="T1"/>
                </a:cxn>
                <a:cxn ang="0">
                  <a:pos x="T2" y="T3"/>
                </a:cxn>
                <a:cxn ang="0">
                  <a:pos x="T4" y="T5"/>
                </a:cxn>
                <a:cxn ang="0">
                  <a:pos x="T6" y="T7"/>
                </a:cxn>
                <a:cxn ang="0">
                  <a:pos x="T8" y="T9"/>
                </a:cxn>
              </a:cxnLst>
              <a:rect l="0" t="0" r="r" b="b"/>
              <a:pathLst>
                <a:path w="15" h="16">
                  <a:moveTo>
                    <a:pt x="3" y="3"/>
                  </a:moveTo>
                  <a:cubicBezTo>
                    <a:pt x="0" y="6"/>
                    <a:pt x="0" y="10"/>
                    <a:pt x="3" y="13"/>
                  </a:cubicBezTo>
                  <a:cubicBezTo>
                    <a:pt x="5" y="16"/>
                    <a:pt x="9" y="16"/>
                    <a:pt x="12" y="13"/>
                  </a:cubicBezTo>
                  <a:cubicBezTo>
                    <a:pt x="13" y="12"/>
                    <a:pt x="15" y="11"/>
                    <a:pt x="14" y="7"/>
                  </a:cubicBezTo>
                  <a:cubicBezTo>
                    <a:pt x="13" y="1"/>
                    <a:pt x="7"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5"/>
            <p:cNvSpPr>
              <a:spLocks/>
            </p:cNvSpPr>
            <p:nvPr/>
          </p:nvSpPr>
          <p:spPr bwMode="auto">
            <a:xfrm>
              <a:off x="1830" y="2443"/>
              <a:ext cx="70" cy="67"/>
            </a:xfrm>
            <a:custGeom>
              <a:avLst/>
              <a:gdLst>
                <a:gd name="T0" fmla="*/ 4 w 19"/>
                <a:gd name="T1" fmla="*/ 14 h 18"/>
                <a:gd name="T2" fmla="*/ 5 w 19"/>
                <a:gd name="T3" fmla="*/ 18 h 18"/>
                <a:gd name="T4" fmla="*/ 19 w 19"/>
                <a:gd name="T5" fmla="*/ 0 h 18"/>
                <a:gd name="T6" fmla="*/ 4 w 19"/>
                <a:gd name="T7" fmla="*/ 14 h 18"/>
              </a:gdLst>
              <a:ahLst/>
              <a:cxnLst>
                <a:cxn ang="0">
                  <a:pos x="T0" y="T1"/>
                </a:cxn>
                <a:cxn ang="0">
                  <a:pos x="T2" y="T3"/>
                </a:cxn>
                <a:cxn ang="0">
                  <a:pos x="T4" y="T5"/>
                </a:cxn>
                <a:cxn ang="0">
                  <a:pos x="T6" y="T7"/>
                </a:cxn>
              </a:cxnLst>
              <a:rect l="0" t="0" r="r" b="b"/>
              <a:pathLst>
                <a:path w="19" h="18">
                  <a:moveTo>
                    <a:pt x="4" y="14"/>
                  </a:moveTo>
                  <a:cubicBezTo>
                    <a:pt x="0" y="14"/>
                    <a:pt x="1" y="18"/>
                    <a:pt x="5" y="18"/>
                  </a:cubicBezTo>
                  <a:cubicBezTo>
                    <a:pt x="14" y="17"/>
                    <a:pt x="18" y="7"/>
                    <a:pt x="19" y="0"/>
                  </a:cubicBezTo>
                  <a:cubicBezTo>
                    <a:pt x="17" y="6"/>
                    <a:pt x="14" y="14"/>
                    <a:pt x="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6"/>
            <p:cNvSpPr>
              <a:spLocks/>
            </p:cNvSpPr>
            <p:nvPr/>
          </p:nvSpPr>
          <p:spPr bwMode="auto">
            <a:xfrm>
              <a:off x="2052" y="2428"/>
              <a:ext cx="125" cy="156"/>
            </a:xfrm>
            <a:custGeom>
              <a:avLst/>
              <a:gdLst>
                <a:gd name="T0" fmla="*/ 4 w 34"/>
                <a:gd name="T1" fmla="*/ 3 h 42"/>
                <a:gd name="T2" fmla="*/ 7 w 34"/>
                <a:gd name="T3" fmla="*/ 20 h 42"/>
                <a:gd name="T4" fmla="*/ 27 w 34"/>
                <a:gd name="T5" fmla="*/ 38 h 42"/>
                <a:gd name="T6" fmla="*/ 29 w 34"/>
                <a:gd name="T7" fmla="*/ 38 h 42"/>
                <a:gd name="T8" fmla="*/ 23 w 34"/>
                <a:gd name="T9" fmla="*/ 0 h 42"/>
                <a:gd name="T10" fmla="*/ 4 w 34"/>
                <a:gd name="T11" fmla="*/ 3 h 42"/>
              </a:gdLst>
              <a:ahLst/>
              <a:cxnLst>
                <a:cxn ang="0">
                  <a:pos x="T0" y="T1"/>
                </a:cxn>
                <a:cxn ang="0">
                  <a:pos x="T2" y="T3"/>
                </a:cxn>
                <a:cxn ang="0">
                  <a:pos x="T4" y="T5"/>
                </a:cxn>
                <a:cxn ang="0">
                  <a:pos x="T6" y="T7"/>
                </a:cxn>
                <a:cxn ang="0">
                  <a:pos x="T8" y="T9"/>
                </a:cxn>
                <a:cxn ang="0">
                  <a:pos x="T10" y="T11"/>
                </a:cxn>
              </a:cxnLst>
              <a:rect l="0" t="0" r="r" b="b"/>
              <a:pathLst>
                <a:path w="34" h="42">
                  <a:moveTo>
                    <a:pt x="4" y="3"/>
                  </a:moveTo>
                  <a:cubicBezTo>
                    <a:pt x="0" y="9"/>
                    <a:pt x="2" y="16"/>
                    <a:pt x="7" y="20"/>
                  </a:cubicBezTo>
                  <a:cubicBezTo>
                    <a:pt x="12" y="25"/>
                    <a:pt x="24" y="31"/>
                    <a:pt x="27" y="38"/>
                  </a:cubicBezTo>
                  <a:cubicBezTo>
                    <a:pt x="27" y="40"/>
                    <a:pt x="28" y="42"/>
                    <a:pt x="29" y="38"/>
                  </a:cubicBezTo>
                  <a:cubicBezTo>
                    <a:pt x="32" y="24"/>
                    <a:pt x="34" y="12"/>
                    <a:pt x="23" y="0"/>
                  </a:cubicBezTo>
                  <a:cubicBezTo>
                    <a:pt x="21" y="6"/>
                    <a:pt x="11" y="1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文本框 126"/>
          <p:cNvSpPr txBox="1"/>
          <p:nvPr/>
        </p:nvSpPr>
        <p:spPr>
          <a:xfrm>
            <a:off x="8474082" y="4606115"/>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128" name="文本框 127"/>
          <p:cNvSpPr txBox="1"/>
          <p:nvPr/>
        </p:nvSpPr>
        <p:spPr>
          <a:xfrm>
            <a:off x="8172777" y="5091874"/>
            <a:ext cx="2703698" cy="646331"/>
          </a:xfrm>
          <a:prstGeom prst="rect">
            <a:avLst/>
          </a:prstGeom>
          <a:noFill/>
        </p:spPr>
        <p:txBody>
          <a:bodyPr wrap="square" rtlCol="0">
            <a:spAutoFit/>
          </a:bodyPr>
          <a:lstStyle/>
          <a:p>
            <a:pPr algn="ctr"/>
            <a:r>
              <a:rPr lang="zh-CN" altLang="en-US"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grpSp>
        <p:nvGrpSpPr>
          <p:cNvPr id="129" name="Group 4"/>
          <p:cNvGrpSpPr>
            <a:grpSpLocks noChangeAspect="1"/>
          </p:cNvGrpSpPr>
          <p:nvPr/>
        </p:nvGrpSpPr>
        <p:grpSpPr bwMode="auto">
          <a:xfrm>
            <a:off x="4214264" y="678491"/>
            <a:ext cx="3508761" cy="960570"/>
            <a:chOff x="1958" y="2119"/>
            <a:chExt cx="3861" cy="1057"/>
          </a:xfrm>
          <a:solidFill>
            <a:srgbClr val="F8D16D"/>
          </a:solidFill>
        </p:grpSpPr>
        <p:sp>
          <p:nvSpPr>
            <p:cNvPr id="130"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0" name="文本框 159"/>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42145223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pic>
        <p:nvPicPr>
          <p:cNvPr id="219" name="图片 2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0872" y="2459650"/>
            <a:ext cx="4156137" cy="2597585"/>
          </a:xfrm>
          <a:prstGeom prst="rect">
            <a:avLst/>
          </a:prstGeom>
        </p:spPr>
      </p:pic>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p:nvSpPr>
          <p:cNvPr id="8" name="Rectangle 5"/>
          <p:cNvSpPr>
            <a:spLocks noChangeArrowheads="1"/>
          </p:cNvSpPr>
          <p:nvPr/>
        </p:nvSpPr>
        <p:spPr bwMode="auto">
          <a:xfrm>
            <a:off x="1939131" y="2241098"/>
            <a:ext cx="4473575" cy="3062288"/>
          </a:xfrm>
          <a:prstGeom prst="rect">
            <a:avLst/>
          </a:prstGeom>
          <a:noFill/>
          <a:ln w="26988" cap="flat">
            <a:solidFill>
              <a:srgbClr val="F8D16D"/>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14" name="组合 213"/>
          <p:cNvGrpSpPr/>
          <p:nvPr/>
        </p:nvGrpSpPr>
        <p:grpSpPr>
          <a:xfrm>
            <a:off x="1331118" y="1961698"/>
            <a:ext cx="1595438" cy="1354138"/>
            <a:chOff x="1936066" y="2257120"/>
            <a:chExt cx="1595438" cy="1354138"/>
          </a:xfrm>
        </p:grpSpPr>
        <p:sp>
          <p:nvSpPr>
            <p:cNvPr id="9" name="Freeform 6"/>
            <p:cNvSpPr>
              <a:spLocks/>
            </p:cNvSpPr>
            <p:nvPr/>
          </p:nvSpPr>
          <p:spPr bwMode="auto">
            <a:xfrm>
              <a:off x="2942541" y="2257120"/>
              <a:ext cx="582613" cy="188913"/>
            </a:xfrm>
            <a:custGeom>
              <a:avLst/>
              <a:gdLst>
                <a:gd name="T0" fmla="*/ 14 w 155"/>
                <a:gd name="T1" fmla="*/ 42 h 50"/>
                <a:gd name="T2" fmla="*/ 45 w 155"/>
                <a:gd name="T3" fmla="*/ 24 h 50"/>
                <a:gd name="T4" fmla="*/ 81 w 155"/>
                <a:gd name="T5" fmla="*/ 7 h 50"/>
                <a:gd name="T6" fmla="*/ 155 w 155"/>
                <a:gd name="T7" fmla="*/ 25 h 50"/>
                <a:gd name="T8" fmla="*/ 112 w 155"/>
                <a:gd name="T9" fmla="*/ 15 h 50"/>
                <a:gd name="T10" fmla="*/ 64 w 155"/>
                <a:gd name="T11" fmla="*/ 44 h 50"/>
                <a:gd name="T12" fmla="*/ 37 w 155"/>
                <a:gd name="T13" fmla="*/ 43 h 50"/>
                <a:gd name="T14" fmla="*/ 95 w 155"/>
                <a:gd name="T15" fmla="*/ 13 h 50"/>
                <a:gd name="T16" fmla="*/ 95 w 155"/>
                <a:gd name="T17" fmla="*/ 11 h 50"/>
                <a:gd name="T18" fmla="*/ 51 w 155"/>
                <a:gd name="T19" fmla="*/ 31 h 50"/>
                <a:gd name="T20" fmla="*/ 0 w 155"/>
                <a:gd name="T21" fmla="*/ 43 h 50"/>
                <a:gd name="T22" fmla="*/ 14 w 155"/>
                <a:gd name="T23"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50">
                  <a:moveTo>
                    <a:pt x="14" y="42"/>
                  </a:moveTo>
                  <a:cubicBezTo>
                    <a:pt x="26" y="39"/>
                    <a:pt x="35" y="31"/>
                    <a:pt x="45" y="24"/>
                  </a:cubicBezTo>
                  <a:cubicBezTo>
                    <a:pt x="56" y="16"/>
                    <a:pt x="68" y="10"/>
                    <a:pt x="81" y="7"/>
                  </a:cubicBezTo>
                  <a:cubicBezTo>
                    <a:pt x="107" y="0"/>
                    <a:pt x="136" y="5"/>
                    <a:pt x="155" y="25"/>
                  </a:cubicBezTo>
                  <a:cubicBezTo>
                    <a:pt x="142" y="17"/>
                    <a:pt x="127" y="13"/>
                    <a:pt x="112" y="15"/>
                  </a:cubicBezTo>
                  <a:cubicBezTo>
                    <a:pt x="93" y="18"/>
                    <a:pt x="77" y="30"/>
                    <a:pt x="64" y="44"/>
                  </a:cubicBezTo>
                  <a:cubicBezTo>
                    <a:pt x="55" y="40"/>
                    <a:pt x="46" y="41"/>
                    <a:pt x="37" y="43"/>
                  </a:cubicBezTo>
                  <a:cubicBezTo>
                    <a:pt x="57" y="34"/>
                    <a:pt x="76" y="15"/>
                    <a:pt x="95" y="13"/>
                  </a:cubicBezTo>
                  <a:cubicBezTo>
                    <a:pt x="98" y="13"/>
                    <a:pt x="98" y="11"/>
                    <a:pt x="95" y="11"/>
                  </a:cubicBezTo>
                  <a:cubicBezTo>
                    <a:pt x="78" y="13"/>
                    <a:pt x="65" y="22"/>
                    <a:pt x="51" y="31"/>
                  </a:cubicBezTo>
                  <a:cubicBezTo>
                    <a:pt x="36" y="41"/>
                    <a:pt x="17" y="50"/>
                    <a:pt x="0" y="43"/>
                  </a:cubicBezTo>
                  <a:cubicBezTo>
                    <a:pt x="5" y="44"/>
                    <a:pt x="10" y="43"/>
                    <a:pt x="14" y="4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2244041" y="2482545"/>
              <a:ext cx="85725" cy="320675"/>
            </a:xfrm>
            <a:custGeom>
              <a:avLst/>
              <a:gdLst>
                <a:gd name="T0" fmla="*/ 11 w 23"/>
                <a:gd name="T1" fmla="*/ 3 h 85"/>
                <a:gd name="T2" fmla="*/ 11 w 23"/>
                <a:gd name="T3" fmla="*/ 2 h 85"/>
                <a:gd name="T4" fmla="*/ 14 w 23"/>
                <a:gd name="T5" fmla="*/ 3 h 85"/>
                <a:gd name="T6" fmla="*/ 13 w 23"/>
                <a:gd name="T7" fmla="*/ 28 h 85"/>
                <a:gd name="T8" fmla="*/ 20 w 23"/>
                <a:gd name="T9" fmla="*/ 85 h 85"/>
                <a:gd name="T10" fmla="*/ 11 w 23"/>
                <a:gd name="T11" fmla="*/ 3 h 85"/>
              </a:gdLst>
              <a:ahLst/>
              <a:cxnLst>
                <a:cxn ang="0">
                  <a:pos x="T0" y="T1"/>
                </a:cxn>
                <a:cxn ang="0">
                  <a:pos x="T2" y="T3"/>
                </a:cxn>
                <a:cxn ang="0">
                  <a:pos x="T4" y="T5"/>
                </a:cxn>
                <a:cxn ang="0">
                  <a:pos x="T6" y="T7"/>
                </a:cxn>
                <a:cxn ang="0">
                  <a:pos x="T8" y="T9"/>
                </a:cxn>
                <a:cxn ang="0">
                  <a:pos x="T10" y="T11"/>
                </a:cxn>
              </a:cxnLst>
              <a:rect l="0" t="0" r="r" b="b"/>
              <a:pathLst>
                <a:path w="23" h="85">
                  <a:moveTo>
                    <a:pt x="11" y="3"/>
                  </a:moveTo>
                  <a:cubicBezTo>
                    <a:pt x="11" y="3"/>
                    <a:pt x="11" y="2"/>
                    <a:pt x="11" y="2"/>
                  </a:cubicBezTo>
                  <a:cubicBezTo>
                    <a:pt x="12" y="0"/>
                    <a:pt x="15" y="1"/>
                    <a:pt x="14" y="3"/>
                  </a:cubicBezTo>
                  <a:cubicBezTo>
                    <a:pt x="12" y="11"/>
                    <a:pt x="12" y="20"/>
                    <a:pt x="13" y="28"/>
                  </a:cubicBezTo>
                  <a:cubicBezTo>
                    <a:pt x="14" y="41"/>
                    <a:pt x="23" y="78"/>
                    <a:pt x="20" y="85"/>
                  </a:cubicBezTo>
                  <a:cubicBezTo>
                    <a:pt x="4" y="61"/>
                    <a:pt x="0" y="30"/>
                    <a:pt x="11" y="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2107516" y="2625420"/>
              <a:ext cx="34925" cy="19050"/>
            </a:xfrm>
            <a:custGeom>
              <a:avLst/>
              <a:gdLst>
                <a:gd name="T0" fmla="*/ 9 w 9"/>
                <a:gd name="T1" fmla="*/ 3 h 5"/>
                <a:gd name="T2" fmla="*/ 9 w 9"/>
                <a:gd name="T3" fmla="*/ 4 h 5"/>
                <a:gd name="T4" fmla="*/ 9 w 9"/>
                <a:gd name="T5" fmla="*/ 5 h 5"/>
                <a:gd name="T6" fmla="*/ 0 w 9"/>
                <a:gd name="T7" fmla="*/ 2 h 5"/>
                <a:gd name="T8" fmla="*/ 1 w 9"/>
                <a:gd name="T9" fmla="*/ 0 h 5"/>
                <a:gd name="T10" fmla="*/ 9 w 9"/>
                <a:gd name="T11" fmla="*/ 3 h 5"/>
              </a:gdLst>
              <a:ahLst/>
              <a:cxnLst>
                <a:cxn ang="0">
                  <a:pos x="T0" y="T1"/>
                </a:cxn>
                <a:cxn ang="0">
                  <a:pos x="T2" y="T3"/>
                </a:cxn>
                <a:cxn ang="0">
                  <a:pos x="T4" y="T5"/>
                </a:cxn>
                <a:cxn ang="0">
                  <a:pos x="T6" y="T7"/>
                </a:cxn>
                <a:cxn ang="0">
                  <a:pos x="T8" y="T9"/>
                </a:cxn>
                <a:cxn ang="0">
                  <a:pos x="T10" y="T11"/>
                </a:cxn>
              </a:cxnLst>
              <a:rect l="0" t="0" r="r" b="b"/>
              <a:pathLst>
                <a:path w="9" h="5">
                  <a:moveTo>
                    <a:pt x="9" y="3"/>
                  </a:moveTo>
                  <a:cubicBezTo>
                    <a:pt x="9" y="3"/>
                    <a:pt x="9" y="3"/>
                    <a:pt x="9" y="4"/>
                  </a:cubicBezTo>
                  <a:cubicBezTo>
                    <a:pt x="9" y="4"/>
                    <a:pt x="9" y="4"/>
                    <a:pt x="9" y="5"/>
                  </a:cubicBezTo>
                  <a:cubicBezTo>
                    <a:pt x="6" y="4"/>
                    <a:pt x="3" y="3"/>
                    <a:pt x="0" y="2"/>
                  </a:cubicBezTo>
                  <a:cubicBezTo>
                    <a:pt x="0" y="1"/>
                    <a:pt x="1" y="1"/>
                    <a:pt x="1" y="0"/>
                  </a:cubicBezTo>
                  <a:cubicBezTo>
                    <a:pt x="4" y="1"/>
                    <a:pt x="7" y="2"/>
                    <a:pt x="9" y="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2126566" y="2614308"/>
              <a:ext cx="30163" cy="11113"/>
            </a:xfrm>
            <a:custGeom>
              <a:avLst/>
              <a:gdLst>
                <a:gd name="T0" fmla="*/ 0 w 8"/>
                <a:gd name="T1" fmla="*/ 1 h 3"/>
                <a:gd name="T2" fmla="*/ 1 w 8"/>
                <a:gd name="T3" fmla="*/ 0 h 3"/>
                <a:gd name="T4" fmla="*/ 2 w 8"/>
                <a:gd name="T5" fmla="*/ 0 h 3"/>
                <a:gd name="T6" fmla="*/ 8 w 8"/>
                <a:gd name="T7" fmla="*/ 2 h 3"/>
                <a:gd name="T8" fmla="*/ 7 w 8"/>
                <a:gd name="T9" fmla="*/ 3 h 3"/>
                <a:gd name="T10" fmla="*/ 0 w 8"/>
                <a:gd name="T11" fmla="*/ 1 h 3"/>
              </a:gdLst>
              <a:ahLst/>
              <a:cxnLst>
                <a:cxn ang="0">
                  <a:pos x="T0" y="T1"/>
                </a:cxn>
                <a:cxn ang="0">
                  <a:pos x="T2" y="T3"/>
                </a:cxn>
                <a:cxn ang="0">
                  <a:pos x="T4" y="T5"/>
                </a:cxn>
                <a:cxn ang="0">
                  <a:pos x="T6" y="T7"/>
                </a:cxn>
                <a:cxn ang="0">
                  <a:pos x="T8" y="T9"/>
                </a:cxn>
                <a:cxn ang="0">
                  <a:pos x="T10" y="T11"/>
                </a:cxn>
              </a:cxnLst>
              <a:rect l="0" t="0" r="r" b="b"/>
              <a:pathLst>
                <a:path w="8" h="3">
                  <a:moveTo>
                    <a:pt x="0" y="1"/>
                  </a:moveTo>
                  <a:cubicBezTo>
                    <a:pt x="0" y="0"/>
                    <a:pt x="1" y="0"/>
                    <a:pt x="1" y="0"/>
                  </a:cubicBezTo>
                  <a:cubicBezTo>
                    <a:pt x="1" y="0"/>
                    <a:pt x="1" y="0"/>
                    <a:pt x="2" y="0"/>
                  </a:cubicBezTo>
                  <a:cubicBezTo>
                    <a:pt x="8" y="2"/>
                    <a:pt x="8" y="2"/>
                    <a:pt x="8" y="2"/>
                  </a:cubicBezTo>
                  <a:cubicBezTo>
                    <a:pt x="7" y="3"/>
                    <a:pt x="7" y="3"/>
                    <a:pt x="7" y="3"/>
                  </a:cubicBezTo>
                  <a:cubicBezTo>
                    <a:pt x="4" y="2"/>
                    <a:pt x="2" y="2"/>
                    <a:pt x="0" y="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2093229" y="2641295"/>
              <a:ext cx="41275" cy="30163"/>
            </a:xfrm>
            <a:custGeom>
              <a:avLst/>
              <a:gdLst>
                <a:gd name="T0" fmla="*/ 11 w 11"/>
                <a:gd name="T1" fmla="*/ 4 h 8"/>
                <a:gd name="T2" fmla="*/ 11 w 11"/>
                <a:gd name="T3" fmla="*/ 8 h 8"/>
                <a:gd name="T4" fmla="*/ 0 w 11"/>
                <a:gd name="T5" fmla="*/ 3 h 8"/>
                <a:gd name="T6" fmla="*/ 1 w 11"/>
                <a:gd name="T7" fmla="*/ 0 h 8"/>
                <a:gd name="T8" fmla="*/ 11 w 11"/>
                <a:gd name="T9" fmla="*/ 4 h 8"/>
              </a:gdLst>
              <a:ahLst/>
              <a:cxnLst>
                <a:cxn ang="0">
                  <a:pos x="T0" y="T1"/>
                </a:cxn>
                <a:cxn ang="0">
                  <a:pos x="T2" y="T3"/>
                </a:cxn>
                <a:cxn ang="0">
                  <a:pos x="T4" y="T5"/>
                </a:cxn>
                <a:cxn ang="0">
                  <a:pos x="T6" y="T7"/>
                </a:cxn>
                <a:cxn ang="0">
                  <a:pos x="T8" y="T9"/>
                </a:cxn>
              </a:cxnLst>
              <a:rect l="0" t="0" r="r" b="b"/>
              <a:pathLst>
                <a:path w="11" h="8">
                  <a:moveTo>
                    <a:pt x="11" y="4"/>
                  </a:moveTo>
                  <a:cubicBezTo>
                    <a:pt x="11" y="5"/>
                    <a:pt x="11" y="6"/>
                    <a:pt x="11" y="8"/>
                  </a:cubicBezTo>
                  <a:cubicBezTo>
                    <a:pt x="7" y="6"/>
                    <a:pt x="4" y="5"/>
                    <a:pt x="0" y="3"/>
                  </a:cubicBezTo>
                  <a:cubicBezTo>
                    <a:pt x="0" y="2"/>
                    <a:pt x="1" y="1"/>
                    <a:pt x="1" y="0"/>
                  </a:cubicBezTo>
                  <a:cubicBezTo>
                    <a:pt x="5" y="2"/>
                    <a:pt x="8" y="3"/>
                    <a:pt x="11" y="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
            <p:cNvSpPr>
              <a:spLocks/>
            </p:cNvSpPr>
            <p:nvPr/>
          </p:nvSpPr>
          <p:spPr bwMode="auto">
            <a:xfrm>
              <a:off x="2082116" y="2663520"/>
              <a:ext cx="55563" cy="49213"/>
            </a:xfrm>
            <a:custGeom>
              <a:avLst/>
              <a:gdLst>
                <a:gd name="T0" fmla="*/ 13 w 15"/>
                <a:gd name="T1" fmla="*/ 5 h 13"/>
                <a:gd name="T2" fmla="*/ 15 w 15"/>
                <a:gd name="T3" fmla="*/ 13 h 13"/>
                <a:gd name="T4" fmla="*/ 0 w 15"/>
                <a:gd name="T5" fmla="*/ 6 h 13"/>
                <a:gd name="T6" fmla="*/ 2 w 15"/>
                <a:gd name="T7" fmla="*/ 0 h 13"/>
                <a:gd name="T8" fmla="*/ 13 w 15"/>
                <a:gd name="T9" fmla="*/ 5 h 13"/>
              </a:gdLst>
              <a:ahLst/>
              <a:cxnLst>
                <a:cxn ang="0">
                  <a:pos x="T0" y="T1"/>
                </a:cxn>
                <a:cxn ang="0">
                  <a:pos x="T2" y="T3"/>
                </a:cxn>
                <a:cxn ang="0">
                  <a:pos x="T4" y="T5"/>
                </a:cxn>
                <a:cxn ang="0">
                  <a:pos x="T6" y="T7"/>
                </a:cxn>
                <a:cxn ang="0">
                  <a:pos x="T8" y="T9"/>
                </a:cxn>
              </a:cxnLst>
              <a:rect l="0" t="0" r="r" b="b"/>
              <a:pathLst>
                <a:path w="15" h="13">
                  <a:moveTo>
                    <a:pt x="13" y="5"/>
                  </a:moveTo>
                  <a:cubicBezTo>
                    <a:pt x="14" y="8"/>
                    <a:pt x="14" y="10"/>
                    <a:pt x="15" y="13"/>
                  </a:cubicBezTo>
                  <a:cubicBezTo>
                    <a:pt x="10" y="11"/>
                    <a:pt x="5" y="8"/>
                    <a:pt x="0" y="6"/>
                  </a:cubicBezTo>
                  <a:cubicBezTo>
                    <a:pt x="1" y="4"/>
                    <a:pt x="1" y="2"/>
                    <a:pt x="2" y="0"/>
                  </a:cubicBezTo>
                  <a:cubicBezTo>
                    <a:pt x="6" y="2"/>
                    <a:pt x="10" y="4"/>
                    <a:pt x="13" y="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2082116" y="2701620"/>
              <a:ext cx="134938" cy="107950"/>
            </a:xfrm>
            <a:custGeom>
              <a:avLst/>
              <a:gdLst>
                <a:gd name="T0" fmla="*/ 17 w 36"/>
                <a:gd name="T1" fmla="*/ 7 h 29"/>
                <a:gd name="T2" fmla="*/ 17 w 36"/>
                <a:gd name="T3" fmla="*/ 7 h 29"/>
                <a:gd name="T4" fmla="*/ 22 w 36"/>
                <a:gd name="T5" fmla="*/ 16 h 29"/>
                <a:gd name="T6" fmla="*/ 36 w 36"/>
                <a:gd name="T7" fmla="*/ 29 h 29"/>
                <a:gd name="T8" fmla="*/ 2 w 36"/>
                <a:gd name="T9" fmla="*/ 12 h 29"/>
                <a:gd name="T10" fmla="*/ 1 w 36"/>
                <a:gd name="T11" fmla="*/ 10 h 29"/>
                <a:gd name="T12" fmla="*/ 0 w 36"/>
                <a:gd name="T13" fmla="*/ 0 h 29"/>
                <a:gd name="T14" fmla="*/ 17 w 36"/>
                <a:gd name="T15" fmla="*/ 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
                  <a:moveTo>
                    <a:pt x="17" y="7"/>
                  </a:moveTo>
                  <a:cubicBezTo>
                    <a:pt x="17" y="7"/>
                    <a:pt x="17" y="7"/>
                    <a:pt x="17" y="7"/>
                  </a:cubicBezTo>
                  <a:cubicBezTo>
                    <a:pt x="18" y="10"/>
                    <a:pt x="20" y="13"/>
                    <a:pt x="22" y="16"/>
                  </a:cubicBezTo>
                  <a:cubicBezTo>
                    <a:pt x="26" y="21"/>
                    <a:pt x="31" y="25"/>
                    <a:pt x="36" y="29"/>
                  </a:cubicBezTo>
                  <a:cubicBezTo>
                    <a:pt x="2" y="12"/>
                    <a:pt x="2" y="12"/>
                    <a:pt x="2" y="12"/>
                  </a:cubicBezTo>
                  <a:cubicBezTo>
                    <a:pt x="2" y="11"/>
                    <a:pt x="1" y="10"/>
                    <a:pt x="1" y="10"/>
                  </a:cubicBezTo>
                  <a:cubicBezTo>
                    <a:pt x="0" y="7"/>
                    <a:pt x="0" y="3"/>
                    <a:pt x="0" y="0"/>
                  </a:cubicBezTo>
                  <a:cubicBezTo>
                    <a:pt x="6" y="2"/>
                    <a:pt x="11" y="5"/>
                    <a:pt x="17" y="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3"/>
            <p:cNvSpPr>
              <a:spLocks/>
            </p:cNvSpPr>
            <p:nvPr/>
          </p:nvSpPr>
          <p:spPr bwMode="auto">
            <a:xfrm>
              <a:off x="2224991" y="2534933"/>
              <a:ext cx="82550" cy="271463"/>
            </a:xfrm>
            <a:custGeom>
              <a:avLst/>
              <a:gdLst>
                <a:gd name="T0" fmla="*/ 2 w 22"/>
                <a:gd name="T1" fmla="*/ 26 h 72"/>
                <a:gd name="T2" fmla="*/ 4 w 22"/>
                <a:gd name="T3" fmla="*/ 15 h 72"/>
                <a:gd name="T4" fmla="*/ 5 w 22"/>
                <a:gd name="T5" fmla="*/ 10 h 72"/>
                <a:gd name="T6" fmla="*/ 7 w 22"/>
                <a:gd name="T7" fmla="*/ 3 h 72"/>
                <a:gd name="T8" fmla="*/ 9 w 22"/>
                <a:gd name="T9" fmla="*/ 0 h 72"/>
                <a:gd name="T10" fmla="*/ 22 w 22"/>
                <a:gd name="T11" fmla="*/ 72 h 72"/>
                <a:gd name="T12" fmla="*/ 7 w 22"/>
                <a:gd name="T13" fmla="*/ 68 h 72"/>
                <a:gd name="T14" fmla="*/ 2 w 22"/>
                <a:gd name="T15" fmla="*/ 26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72">
                  <a:moveTo>
                    <a:pt x="2" y="26"/>
                  </a:moveTo>
                  <a:cubicBezTo>
                    <a:pt x="2" y="23"/>
                    <a:pt x="3" y="19"/>
                    <a:pt x="4" y="15"/>
                  </a:cubicBezTo>
                  <a:cubicBezTo>
                    <a:pt x="4" y="13"/>
                    <a:pt x="4" y="12"/>
                    <a:pt x="5" y="10"/>
                  </a:cubicBezTo>
                  <a:cubicBezTo>
                    <a:pt x="5" y="8"/>
                    <a:pt x="6" y="5"/>
                    <a:pt x="7" y="3"/>
                  </a:cubicBezTo>
                  <a:cubicBezTo>
                    <a:pt x="8" y="2"/>
                    <a:pt x="8" y="1"/>
                    <a:pt x="9" y="0"/>
                  </a:cubicBezTo>
                  <a:cubicBezTo>
                    <a:pt x="3" y="24"/>
                    <a:pt x="8" y="51"/>
                    <a:pt x="22" y="72"/>
                  </a:cubicBezTo>
                  <a:cubicBezTo>
                    <a:pt x="17" y="71"/>
                    <a:pt x="12" y="69"/>
                    <a:pt x="7" y="68"/>
                  </a:cubicBezTo>
                  <a:cubicBezTo>
                    <a:pt x="2" y="55"/>
                    <a:pt x="0" y="40"/>
                    <a:pt x="2" y="2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1936066" y="2512708"/>
              <a:ext cx="344488" cy="601663"/>
            </a:xfrm>
            <a:custGeom>
              <a:avLst/>
              <a:gdLst>
                <a:gd name="T0" fmla="*/ 84 w 92"/>
                <a:gd name="T1" fmla="*/ 153 h 160"/>
                <a:gd name="T2" fmla="*/ 68 w 92"/>
                <a:gd name="T3" fmla="*/ 158 h 160"/>
                <a:gd name="T4" fmla="*/ 68 w 92"/>
                <a:gd name="T5" fmla="*/ 158 h 160"/>
                <a:gd name="T6" fmla="*/ 60 w 92"/>
                <a:gd name="T7" fmla="*/ 129 h 160"/>
                <a:gd name="T8" fmla="*/ 18 w 92"/>
                <a:gd name="T9" fmla="*/ 81 h 160"/>
                <a:gd name="T10" fmla="*/ 18 w 92"/>
                <a:gd name="T11" fmla="*/ 17 h 160"/>
                <a:gd name="T12" fmla="*/ 75 w 92"/>
                <a:gd name="T13" fmla="*/ 17 h 160"/>
                <a:gd name="T14" fmla="*/ 77 w 92"/>
                <a:gd name="T15" fmla="*/ 22 h 160"/>
                <a:gd name="T16" fmla="*/ 77 w 92"/>
                <a:gd name="T17" fmla="*/ 22 h 160"/>
                <a:gd name="T18" fmla="*/ 25 w 92"/>
                <a:gd name="T19" fmla="*/ 23 h 160"/>
                <a:gd name="T20" fmla="*/ 28 w 92"/>
                <a:gd name="T21" fmla="*/ 86 h 160"/>
                <a:gd name="T22" fmla="*/ 29 w 92"/>
                <a:gd name="T23" fmla="*/ 86 h 160"/>
                <a:gd name="T24" fmla="*/ 25 w 92"/>
                <a:gd name="T25" fmla="*/ 28 h 160"/>
                <a:gd name="T26" fmla="*/ 51 w 92"/>
                <a:gd name="T27" fmla="*/ 16 h 160"/>
                <a:gd name="T28" fmla="*/ 52 w 92"/>
                <a:gd name="T29" fmla="*/ 21 h 160"/>
                <a:gd name="T30" fmla="*/ 26 w 92"/>
                <a:gd name="T31" fmla="*/ 57 h 160"/>
                <a:gd name="T32" fmla="*/ 77 w 92"/>
                <a:gd name="T33" fmla="*/ 143 h 160"/>
                <a:gd name="T34" fmla="*/ 79 w 92"/>
                <a:gd name="T35" fmla="*/ 143 h 160"/>
                <a:gd name="T36" fmla="*/ 38 w 92"/>
                <a:gd name="T37" fmla="*/ 82 h 160"/>
                <a:gd name="T38" fmla="*/ 34 w 92"/>
                <a:gd name="T39" fmla="*/ 38 h 160"/>
                <a:gd name="T40" fmla="*/ 45 w 92"/>
                <a:gd name="T41" fmla="*/ 27 h 160"/>
                <a:gd name="T42" fmla="*/ 41 w 92"/>
                <a:gd name="T43" fmla="*/ 31 h 160"/>
                <a:gd name="T44" fmla="*/ 41 w 92"/>
                <a:gd name="T45" fmla="*/ 31 h 160"/>
                <a:gd name="T46" fmla="*/ 51 w 92"/>
                <a:gd name="T47" fmla="*/ 86 h 160"/>
                <a:gd name="T48" fmla="*/ 77 w 92"/>
                <a:gd name="T49" fmla="*/ 117 h 160"/>
                <a:gd name="T50" fmla="*/ 84 w 92"/>
                <a:gd name="T51" fmla="*/ 15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60">
                  <a:moveTo>
                    <a:pt x="84" y="153"/>
                  </a:moveTo>
                  <a:cubicBezTo>
                    <a:pt x="80" y="158"/>
                    <a:pt x="74" y="160"/>
                    <a:pt x="68" y="158"/>
                  </a:cubicBezTo>
                  <a:cubicBezTo>
                    <a:pt x="68" y="158"/>
                    <a:pt x="68" y="158"/>
                    <a:pt x="68" y="158"/>
                  </a:cubicBezTo>
                  <a:cubicBezTo>
                    <a:pt x="76" y="152"/>
                    <a:pt x="65" y="136"/>
                    <a:pt x="60" y="129"/>
                  </a:cubicBezTo>
                  <a:cubicBezTo>
                    <a:pt x="47" y="113"/>
                    <a:pt x="30" y="99"/>
                    <a:pt x="18" y="81"/>
                  </a:cubicBezTo>
                  <a:cubicBezTo>
                    <a:pt x="6" y="62"/>
                    <a:pt x="0" y="35"/>
                    <a:pt x="18" y="17"/>
                  </a:cubicBezTo>
                  <a:cubicBezTo>
                    <a:pt x="34" y="0"/>
                    <a:pt x="60" y="1"/>
                    <a:pt x="75" y="17"/>
                  </a:cubicBezTo>
                  <a:cubicBezTo>
                    <a:pt x="77" y="19"/>
                    <a:pt x="77" y="21"/>
                    <a:pt x="77" y="22"/>
                  </a:cubicBezTo>
                  <a:cubicBezTo>
                    <a:pt x="77" y="22"/>
                    <a:pt x="77" y="22"/>
                    <a:pt x="77" y="22"/>
                  </a:cubicBezTo>
                  <a:cubicBezTo>
                    <a:pt x="62" y="9"/>
                    <a:pt x="40" y="8"/>
                    <a:pt x="25" y="23"/>
                  </a:cubicBezTo>
                  <a:cubicBezTo>
                    <a:pt x="7" y="40"/>
                    <a:pt x="16" y="67"/>
                    <a:pt x="28" y="86"/>
                  </a:cubicBezTo>
                  <a:cubicBezTo>
                    <a:pt x="29" y="88"/>
                    <a:pt x="30" y="88"/>
                    <a:pt x="29" y="86"/>
                  </a:cubicBezTo>
                  <a:cubicBezTo>
                    <a:pt x="19" y="69"/>
                    <a:pt x="12" y="45"/>
                    <a:pt x="25" y="28"/>
                  </a:cubicBezTo>
                  <a:cubicBezTo>
                    <a:pt x="32" y="20"/>
                    <a:pt x="42" y="16"/>
                    <a:pt x="51" y="16"/>
                  </a:cubicBezTo>
                  <a:cubicBezTo>
                    <a:pt x="54" y="16"/>
                    <a:pt x="55" y="20"/>
                    <a:pt x="52" y="21"/>
                  </a:cubicBezTo>
                  <a:cubicBezTo>
                    <a:pt x="36" y="25"/>
                    <a:pt x="25" y="39"/>
                    <a:pt x="26" y="57"/>
                  </a:cubicBezTo>
                  <a:cubicBezTo>
                    <a:pt x="29" y="93"/>
                    <a:pt x="67" y="110"/>
                    <a:pt x="77" y="143"/>
                  </a:cubicBezTo>
                  <a:cubicBezTo>
                    <a:pt x="78" y="145"/>
                    <a:pt x="79" y="146"/>
                    <a:pt x="79" y="143"/>
                  </a:cubicBezTo>
                  <a:cubicBezTo>
                    <a:pt x="71" y="119"/>
                    <a:pt x="52" y="103"/>
                    <a:pt x="38" y="82"/>
                  </a:cubicBezTo>
                  <a:cubicBezTo>
                    <a:pt x="30" y="69"/>
                    <a:pt x="25" y="52"/>
                    <a:pt x="34" y="38"/>
                  </a:cubicBezTo>
                  <a:cubicBezTo>
                    <a:pt x="37" y="33"/>
                    <a:pt x="41" y="29"/>
                    <a:pt x="45" y="27"/>
                  </a:cubicBezTo>
                  <a:cubicBezTo>
                    <a:pt x="44" y="28"/>
                    <a:pt x="43" y="30"/>
                    <a:pt x="41" y="31"/>
                  </a:cubicBezTo>
                  <a:cubicBezTo>
                    <a:pt x="41" y="31"/>
                    <a:pt x="41" y="31"/>
                    <a:pt x="41" y="31"/>
                  </a:cubicBezTo>
                  <a:cubicBezTo>
                    <a:pt x="29" y="49"/>
                    <a:pt x="38" y="71"/>
                    <a:pt x="51" y="86"/>
                  </a:cubicBezTo>
                  <a:cubicBezTo>
                    <a:pt x="59" y="97"/>
                    <a:pt x="69" y="106"/>
                    <a:pt x="77" y="117"/>
                  </a:cubicBezTo>
                  <a:cubicBezTo>
                    <a:pt x="83" y="126"/>
                    <a:pt x="92" y="142"/>
                    <a:pt x="84" y="15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2156729" y="2915933"/>
              <a:ext cx="184150" cy="315913"/>
            </a:xfrm>
            <a:custGeom>
              <a:avLst/>
              <a:gdLst>
                <a:gd name="T0" fmla="*/ 17 w 49"/>
                <a:gd name="T1" fmla="*/ 83 h 84"/>
                <a:gd name="T2" fmla="*/ 9 w 49"/>
                <a:gd name="T3" fmla="*/ 65 h 84"/>
                <a:gd name="T4" fmla="*/ 20 w 49"/>
                <a:gd name="T5" fmla="*/ 62 h 84"/>
                <a:gd name="T6" fmla="*/ 27 w 49"/>
                <a:gd name="T7" fmla="*/ 58 h 84"/>
                <a:gd name="T8" fmla="*/ 13 w 49"/>
                <a:gd name="T9" fmla="*/ 69 h 84"/>
                <a:gd name="T10" fmla="*/ 13 w 49"/>
                <a:gd name="T11" fmla="*/ 71 h 84"/>
                <a:gd name="T12" fmla="*/ 28 w 49"/>
                <a:gd name="T13" fmla="*/ 62 h 84"/>
                <a:gd name="T14" fmla="*/ 28 w 49"/>
                <a:gd name="T15" fmla="*/ 21 h 84"/>
                <a:gd name="T16" fmla="*/ 19 w 49"/>
                <a:gd name="T17" fmla="*/ 5 h 84"/>
                <a:gd name="T18" fmla="*/ 19 w 49"/>
                <a:gd name="T19" fmla="*/ 4 h 84"/>
                <a:gd name="T20" fmla="*/ 22 w 49"/>
                <a:gd name="T21" fmla="*/ 1 h 84"/>
                <a:gd name="T22" fmla="*/ 46 w 49"/>
                <a:gd name="T23" fmla="*/ 36 h 84"/>
                <a:gd name="T24" fmla="*/ 41 w 49"/>
                <a:gd name="T25" fmla="*/ 71 h 84"/>
                <a:gd name="T26" fmla="*/ 17 w 49"/>
                <a:gd name="T27"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84">
                  <a:moveTo>
                    <a:pt x="17" y="83"/>
                  </a:moveTo>
                  <a:cubicBezTo>
                    <a:pt x="10" y="81"/>
                    <a:pt x="0" y="71"/>
                    <a:pt x="9" y="65"/>
                  </a:cubicBezTo>
                  <a:cubicBezTo>
                    <a:pt x="13" y="63"/>
                    <a:pt x="16" y="63"/>
                    <a:pt x="20" y="62"/>
                  </a:cubicBezTo>
                  <a:cubicBezTo>
                    <a:pt x="23" y="61"/>
                    <a:pt x="25" y="60"/>
                    <a:pt x="27" y="58"/>
                  </a:cubicBezTo>
                  <a:cubicBezTo>
                    <a:pt x="25" y="64"/>
                    <a:pt x="21" y="69"/>
                    <a:pt x="13" y="69"/>
                  </a:cubicBezTo>
                  <a:cubicBezTo>
                    <a:pt x="11" y="70"/>
                    <a:pt x="11" y="71"/>
                    <a:pt x="13" y="71"/>
                  </a:cubicBezTo>
                  <a:cubicBezTo>
                    <a:pt x="19" y="71"/>
                    <a:pt x="24" y="67"/>
                    <a:pt x="28" y="62"/>
                  </a:cubicBezTo>
                  <a:cubicBezTo>
                    <a:pt x="35" y="50"/>
                    <a:pt x="33" y="34"/>
                    <a:pt x="28" y="21"/>
                  </a:cubicBezTo>
                  <a:cubicBezTo>
                    <a:pt x="25" y="15"/>
                    <a:pt x="22" y="10"/>
                    <a:pt x="19" y="5"/>
                  </a:cubicBezTo>
                  <a:cubicBezTo>
                    <a:pt x="19" y="5"/>
                    <a:pt x="19" y="4"/>
                    <a:pt x="19" y="4"/>
                  </a:cubicBezTo>
                  <a:cubicBezTo>
                    <a:pt x="17" y="2"/>
                    <a:pt x="20" y="0"/>
                    <a:pt x="22" y="1"/>
                  </a:cubicBezTo>
                  <a:cubicBezTo>
                    <a:pt x="30" y="9"/>
                    <a:pt x="43" y="21"/>
                    <a:pt x="46" y="36"/>
                  </a:cubicBezTo>
                  <a:cubicBezTo>
                    <a:pt x="49" y="48"/>
                    <a:pt x="48" y="61"/>
                    <a:pt x="41" y="71"/>
                  </a:cubicBezTo>
                  <a:cubicBezTo>
                    <a:pt x="36" y="78"/>
                    <a:pt x="27" y="84"/>
                    <a:pt x="17" y="8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2107516" y="2746070"/>
              <a:ext cx="346075" cy="455613"/>
            </a:xfrm>
            <a:custGeom>
              <a:avLst/>
              <a:gdLst>
                <a:gd name="T0" fmla="*/ 54 w 92"/>
                <a:gd name="T1" fmla="*/ 121 h 121"/>
                <a:gd name="T2" fmla="*/ 61 w 92"/>
                <a:gd name="T3" fmla="*/ 110 h 121"/>
                <a:gd name="T4" fmla="*/ 17 w 92"/>
                <a:gd name="T5" fmla="*/ 32 h 121"/>
                <a:gd name="T6" fmla="*/ 16 w 92"/>
                <a:gd name="T7" fmla="*/ 31 h 121"/>
                <a:gd name="T8" fmla="*/ 2 w 92"/>
                <a:gd name="T9" fmla="*/ 14 h 121"/>
                <a:gd name="T10" fmla="*/ 6 w 92"/>
                <a:gd name="T11" fmla="*/ 10 h 121"/>
                <a:gd name="T12" fmla="*/ 6 w 92"/>
                <a:gd name="T13" fmla="*/ 10 h 121"/>
                <a:gd name="T14" fmla="*/ 16 w 92"/>
                <a:gd name="T15" fmla="*/ 14 h 121"/>
                <a:gd name="T16" fmla="*/ 36 w 92"/>
                <a:gd name="T17" fmla="*/ 24 h 121"/>
                <a:gd name="T18" fmla="*/ 67 w 92"/>
                <a:gd name="T19" fmla="*/ 49 h 121"/>
                <a:gd name="T20" fmla="*/ 71 w 92"/>
                <a:gd name="T21" fmla="*/ 81 h 121"/>
                <a:gd name="T22" fmla="*/ 73 w 92"/>
                <a:gd name="T23" fmla="*/ 81 h 121"/>
                <a:gd name="T24" fmla="*/ 66 w 92"/>
                <a:gd name="T25" fmla="*/ 10 h 121"/>
                <a:gd name="T26" fmla="*/ 65 w 92"/>
                <a:gd name="T27" fmla="*/ 2 h 121"/>
                <a:gd name="T28" fmla="*/ 70 w 92"/>
                <a:gd name="T29" fmla="*/ 1 h 121"/>
                <a:gd name="T30" fmla="*/ 88 w 92"/>
                <a:gd name="T31" fmla="*/ 70 h 121"/>
                <a:gd name="T32" fmla="*/ 54 w 92"/>
                <a:gd name="T3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121">
                  <a:moveTo>
                    <a:pt x="54" y="121"/>
                  </a:moveTo>
                  <a:cubicBezTo>
                    <a:pt x="57" y="118"/>
                    <a:pt x="59" y="114"/>
                    <a:pt x="61" y="110"/>
                  </a:cubicBezTo>
                  <a:cubicBezTo>
                    <a:pt x="75" y="76"/>
                    <a:pt x="46" y="45"/>
                    <a:pt x="17" y="32"/>
                  </a:cubicBezTo>
                  <a:cubicBezTo>
                    <a:pt x="16" y="32"/>
                    <a:pt x="16" y="32"/>
                    <a:pt x="16" y="31"/>
                  </a:cubicBezTo>
                  <a:cubicBezTo>
                    <a:pt x="11" y="26"/>
                    <a:pt x="6" y="20"/>
                    <a:pt x="2" y="14"/>
                  </a:cubicBezTo>
                  <a:cubicBezTo>
                    <a:pt x="0" y="12"/>
                    <a:pt x="3" y="8"/>
                    <a:pt x="6" y="10"/>
                  </a:cubicBezTo>
                  <a:cubicBezTo>
                    <a:pt x="6" y="10"/>
                    <a:pt x="6" y="10"/>
                    <a:pt x="6" y="10"/>
                  </a:cubicBezTo>
                  <a:cubicBezTo>
                    <a:pt x="9" y="11"/>
                    <a:pt x="13" y="13"/>
                    <a:pt x="16" y="14"/>
                  </a:cubicBezTo>
                  <a:cubicBezTo>
                    <a:pt x="23" y="18"/>
                    <a:pt x="29" y="21"/>
                    <a:pt x="36" y="24"/>
                  </a:cubicBezTo>
                  <a:cubicBezTo>
                    <a:pt x="48" y="31"/>
                    <a:pt x="59" y="38"/>
                    <a:pt x="67" y="49"/>
                  </a:cubicBezTo>
                  <a:cubicBezTo>
                    <a:pt x="74" y="59"/>
                    <a:pt x="77" y="70"/>
                    <a:pt x="71" y="81"/>
                  </a:cubicBezTo>
                  <a:cubicBezTo>
                    <a:pt x="70" y="82"/>
                    <a:pt x="72" y="83"/>
                    <a:pt x="73" y="81"/>
                  </a:cubicBezTo>
                  <a:cubicBezTo>
                    <a:pt x="83" y="58"/>
                    <a:pt x="80" y="31"/>
                    <a:pt x="66" y="10"/>
                  </a:cubicBezTo>
                  <a:cubicBezTo>
                    <a:pt x="64" y="8"/>
                    <a:pt x="64" y="5"/>
                    <a:pt x="65" y="2"/>
                  </a:cubicBezTo>
                  <a:cubicBezTo>
                    <a:pt x="65" y="0"/>
                    <a:pt x="68" y="0"/>
                    <a:pt x="70" y="1"/>
                  </a:cubicBezTo>
                  <a:cubicBezTo>
                    <a:pt x="85" y="20"/>
                    <a:pt x="92" y="46"/>
                    <a:pt x="88" y="70"/>
                  </a:cubicBezTo>
                  <a:cubicBezTo>
                    <a:pt x="83" y="91"/>
                    <a:pt x="71" y="109"/>
                    <a:pt x="54" y="12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
            <p:cNvSpPr>
              <a:spLocks/>
            </p:cNvSpPr>
            <p:nvPr/>
          </p:nvSpPr>
          <p:spPr bwMode="auto">
            <a:xfrm>
              <a:off x="2205941" y="3509658"/>
              <a:ext cx="112713" cy="79375"/>
            </a:xfrm>
            <a:custGeom>
              <a:avLst/>
              <a:gdLst>
                <a:gd name="T0" fmla="*/ 10 w 30"/>
                <a:gd name="T1" fmla="*/ 1 h 21"/>
                <a:gd name="T2" fmla="*/ 13 w 30"/>
                <a:gd name="T3" fmla="*/ 5 h 21"/>
                <a:gd name="T4" fmla="*/ 19 w 30"/>
                <a:gd name="T5" fmla="*/ 10 h 21"/>
                <a:gd name="T6" fmla="*/ 27 w 30"/>
                <a:gd name="T7" fmla="*/ 11 h 21"/>
                <a:gd name="T8" fmla="*/ 29 w 30"/>
                <a:gd name="T9" fmla="*/ 16 h 21"/>
                <a:gd name="T10" fmla="*/ 25 w 30"/>
                <a:gd name="T11" fmla="*/ 20 h 21"/>
                <a:gd name="T12" fmla="*/ 19 w 30"/>
                <a:gd name="T13" fmla="*/ 20 h 21"/>
                <a:gd name="T14" fmla="*/ 7 w 30"/>
                <a:gd name="T15" fmla="*/ 12 h 21"/>
                <a:gd name="T16" fmla="*/ 6 w 30"/>
                <a:gd name="T17" fmla="*/ 0 h 21"/>
                <a:gd name="T18" fmla="*/ 10 w 30"/>
                <a:gd name="T19" fmla="*/ 1 h 21"/>
                <a:gd name="T20" fmla="*/ 10 w 30"/>
                <a:gd name="T2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21">
                  <a:moveTo>
                    <a:pt x="10" y="1"/>
                  </a:moveTo>
                  <a:cubicBezTo>
                    <a:pt x="11" y="2"/>
                    <a:pt x="12" y="4"/>
                    <a:pt x="13" y="5"/>
                  </a:cubicBezTo>
                  <a:cubicBezTo>
                    <a:pt x="14" y="7"/>
                    <a:pt x="17" y="9"/>
                    <a:pt x="19" y="10"/>
                  </a:cubicBezTo>
                  <a:cubicBezTo>
                    <a:pt x="22" y="10"/>
                    <a:pt x="25" y="10"/>
                    <a:pt x="27" y="11"/>
                  </a:cubicBezTo>
                  <a:cubicBezTo>
                    <a:pt x="29" y="12"/>
                    <a:pt x="30" y="14"/>
                    <a:pt x="29" y="16"/>
                  </a:cubicBezTo>
                  <a:cubicBezTo>
                    <a:pt x="29" y="18"/>
                    <a:pt x="27" y="19"/>
                    <a:pt x="25" y="20"/>
                  </a:cubicBezTo>
                  <a:cubicBezTo>
                    <a:pt x="23" y="21"/>
                    <a:pt x="21" y="20"/>
                    <a:pt x="19" y="20"/>
                  </a:cubicBezTo>
                  <a:cubicBezTo>
                    <a:pt x="14" y="19"/>
                    <a:pt x="10" y="16"/>
                    <a:pt x="7" y="12"/>
                  </a:cubicBezTo>
                  <a:cubicBezTo>
                    <a:pt x="5" y="10"/>
                    <a:pt x="0" y="0"/>
                    <a:pt x="6" y="0"/>
                  </a:cubicBezTo>
                  <a:cubicBezTo>
                    <a:pt x="8" y="0"/>
                    <a:pt x="9" y="0"/>
                    <a:pt x="10" y="1"/>
                  </a:cubicBezTo>
                  <a:cubicBezTo>
                    <a:pt x="10" y="1"/>
                    <a:pt x="10" y="1"/>
                    <a:pt x="10" y="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8"/>
            <p:cNvSpPr>
              <a:spLocks/>
            </p:cNvSpPr>
            <p:nvPr/>
          </p:nvSpPr>
          <p:spPr bwMode="auto">
            <a:xfrm>
              <a:off x="2434541" y="2874658"/>
              <a:ext cx="106363" cy="288925"/>
            </a:xfrm>
            <a:custGeom>
              <a:avLst/>
              <a:gdLst>
                <a:gd name="T0" fmla="*/ 8 w 28"/>
                <a:gd name="T1" fmla="*/ 1 h 77"/>
                <a:gd name="T2" fmla="*/ 25 w 28"/>
                <a:gd name="T3" fmla="*/ 0 h 77"/>
                <a:gd name="T4" fmla="*/ 26 w 28"/>
                <a:gd name="T5" fmla="*/ 4 h 77"/>
                <a:gd name="T6" fmla="*/ 16 w 28"/>
                <a:gd name="T7" fmla="*/ 47 h 77"/>
                <a:gd name="T8" fmla="*/ 0 w 28"/>
                <a:gd name="T9" fmla="*/ 77 h 77"/>
                <a:gd name="T10" fmla="*/ 7 w 28"/>
                <a:gd name="T11" fmla="*/ 58 h 77"/>
                <a:gd name="T12" fmla="*/ 8 w 28"/>
                <a:gd name="T13" fmla="*/ 1 h 77"/>
                <a:gd name="T14" fmla="*/ 8 w 28"/>
                <a:gd name="T15" fmla="*/ 1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7">
                  <a:moveTo>
                    <a:pt x="8" y="1"/>
                  </a:moveTo>
                  <a:cubicBezTo>
                    <a:pt x="15" y="11"/>
                    <a:pt x="25" y="0"/>
                    <a:pt x="25" y="0"/>
                  </a:cubicBezTo>
                  <a:cubicBezTo>
                    <a:pt x="26" y="0"/>
                    <a:pt x="26" y="4"/>
                    <a:pt x="26" y="4"/>
                  </a:cubicBezTo>
                  <a:cubicBezTo>
                    <a:pt x="28" y="19"/>
                    <a:pt x="22" y="34"/>
                    <a:pt x="16" y="47"/>
                  </a:cubicBezTo>
                  <a:cubicBezTo>
                    <a:pt x="11" y="57"/>
                    <a:pt x="6" y="67"/>
                    <a:pt x="0" y="77"/>
                  </a:cubicBezTo>
                  <a:cubicBezTo>
                    <a:pt x="3" y="71"/>
                    <a:pt x="5" y="64"/>
                    <a:pt x="7" y="58"/>
                  </a:cubicBezTo>
                  <a:cubicBezTo>
                    <a:pt x="12" y="39"/>
                    <a:pt x="13" y="19"/>
                    <a:pt x="8" y="1"/>
                  </a:cubicBezTo>
                  <a:cubicBezTo>
                    <a:pt x="8" y="1"/>
                    <a:pt x="8" y="1"/>
                    <a:pt x="8" y="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9"/>
            <p:cNvSpPr>
              <a:spLocks/>
            </p:cNvSpPr>
            <p:nvPr/>
          </p:nvSpPr>
          <p:spPr bwMode="auto">
            <a:xfrm>
              <a:off x="2142441" y="2874658"/>
              <a:ext cx="352425" cy="736600"/>
            </a:xfrm>
            <a:custGeom>
              <a:avLst/>
              <a:gdLst>
                <a:gd name="T0" fmla="*/ 51 w 94"/>
                <a:gd name="T1" fmla="*/ 112 h 196"/>
                <a:gd name="T2" fmla="*/ 16 w 94"/>
                <a:gd name="T3" fmla="*/ 167 h 196"/>
                <a:gd name="T4" fmla="*/ 42 w 94"/>
                <a:gd name="T5" fmla="*/ 192 h 196"/>
                <a:gd name="T6" fmla="*/ 27 w 94"/>
                <a:gd name="T7" fmla="*/ 194 h 196"/>
                <a:gd name="T8" fmla="*/ 11 w 94"/>
                <a:gd name="T9" fmla="*/ 180 h 196"/>
                <a:gd name="T10" fmla="*/ 17 w 94"/>
                <a:gd name="T11" fmla="*/ 140 h 196"/>
                <a:gd name="T12" fmla="*/ 15 w 94"/>
                <a:gd name="T13" fmla="*/ 140 h 196"/>
                <a:gd name="T14" fmla="*/ 6 w 94"/>
                <a:gd name="T15" fmla="*/ 161 h 196"/>
                <a:gd name="T16" fmla="*/ 18 w 94"/>
                <a:gd name="T17" fmla="*/ 130 h 196"/>
                <a:gd name="T18" fmla="*/ 39 w 94"/>
                <a:gd name="T19" fmla="*/ 107 h 196"/>
                <a:gd name="T20" fmla="*/ 72 w 94"/>
                <a:gd name="T21" fmla="*/ 66 h 196"/>
                <a:gd name="T22" fmla="*/ 82 w 94"/>
                <a:gd name="T23" fmla="*/ 0 h 196"/>
                <a:gd name="T24" fmla="*/ 51 w 94"/>
                <a:gd name="T25" fmla="*/ 11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96">
                  <a:moveTo>
                    <a:pt x="51" y="112"/>
                  </a:moveTo>
                  <a:cubicBezTo>
                    <a:pt x="39" y="128"/>
                    <a:pt x="17" y="144"/>
                    <a:pt x="16" y="167"/>
                  </a:cubicBezTo>
                  <a:cubicBezTo>
                    <a:pt x="16" y="180"/>
                    <a:pt x="27" y="196"/>
                    <a:pt x="42" y="192"/>
                  </a:cubicBezTo>
                  <a:cubicBezTo>
                    <a:pt x="38" y="195"/>
                    <a:pt x="32" y="195"/>
                    <a:pt x="27" y="194"/>
                  </a:cubicBezTo>
                  <a:cubicBezTo>
                    <a:pt x="20" y="192"/>
                    <a:pt x="15" y="186"/>
                    <a:pt x="11" y="180"/>
                  </a:cubicBezTo>
                  <a:cubicBezTo>
                    <a:pt x="5" y="167"/>
                    <a:pt x="9" y="151"/>
                    <a:pt x="17" y="140"/>
                  </a:cubicBezTo>
                  <a:cubicBezTo>
                    <a:pt x="18" y="138"/>
                    <a:pt x="17" y="138"/>
                    <a:pt x="15" y="140"/>
                  </a:cubicBezTo>
                  <a:cubicBezTo>
                    <a:pt x="11" y="146"/>
                    <a:pt x="8" y="154"/>
                    <a:pt x="6" y="161"/>
                  </a:cubicBezTo>
                  <a:cubicBezTo>
                    <a:pt x="0" y="149"/>
                    <a:pt x="11" y="138"/>
                    <a:pt x="18" y="130"/>
                  </a:cubicBezTo>
                  <a:cubicBezTo>
                    <a:pt x="25" y="122"/>
                    <a:pt x="32" y="115"/>
                    <a:pt x="39" y="107"/>
                  </a:cubicBezTo>
                  <a:cubicBezTo>
                    <a:pt x="50" y="94"/>
                    <a:pt x="63" y="81"/>
                    <a:pt x="72" y="66"/>
                  </a:cubicBezTo>
                  <a:cubicBezTo>
                    <a:pt x="84" y="46"/>
                    <a:pt x="88" y="22"/>
                    <a:pt x="82" y="0"/>
                  </a:cubicBezTo>
                  <a:cubicBezTo>
                    <a:pt x="94" y="38"/>
                    <a:pt x="76" y="81"/>
                    <a:pt x="51" y="11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
            <p:cNvSpPr>
              <a:spLocks/>
            </p:cNvSpPr>
            <p:nvPr/>
          </p:nvSpPr>
          <p:spPr bwMode="auto">
            <a:xfrm>
              <a:off x="2285316" y="2276170"/>
              <a:ext cx="352425" cy="522288"/>
            </a:xfrm>
            <a:custGeom>
              <a:avLst/>
              <a:gdLst>
                <a:gd name="T0" fmla="*/ 83 w 94"/>
                <a:gd name="T1" fmla="*/ 131 h 139"/>
                <a:gd name="T2" fmla="*/ 23 w 94"/>
                <a:gd name="T3" fmla="*/ 119 h 139"/>
                <a:gd name="T4" fmla="*/ 14 w 94"/>
                <a:gd name="T5" fmla="*/ 41 h 139"/>
                <a:gd name="T6" fmla="*/ 94 w 94"/>
                <a:gd name="T7" fmla="*/ 3 h 139"/>
                <a:gd name="T8" fmla="*/ 43 w 94"/>
                <a:gd name="T9" fmla="*/ 16 h 139"/>
                <a:gd name="T10" fmla="*/ 11 w 94"/>
                <a:gd name="T11" fmla="*/ 73 h 139"/>
                <a:gd name="T12" fmla="*/ 45 w 94"/>
                <a:gd name="T13" fmla="*/ 125 h 139"/>
                <a:gd name="T14" fmla="*/ 81 w 94"/>
                <a:gd name="T15" fmla="*/ 126 h 139"/>
                <a:gd name="T16" fmla="*/ 83 w 94"/>
                <a:gd name="T17" fmla="*/ 13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39">
                  <a:moveTo>
                    <a:pt x="83" y="131"/>
                  </a:moveTo>
                  <a:cubicBezTo>
                    <a:pt x="64" y="139"/>
                    <a:pt x="38" y="133"/>
                    <a:pt x="23" y="119"/>
                  </a:cubicBezTo>
                  <a:cubicBezTo>
                    <a:pt x="2" y="99"/>
                    <a:pt x="0" y="66"/>
                    <a:pt x="14" y="41"/>
                  </a:cubicBezTo>
                  <a:cubicBezTo>
                    <a:pt x="32" y="11"/>
                    <a:pt x="63" y="0"/>
                    <a:pt x="94" y="3"/>
                  </a:cubicBezTo>
                  <a:cubicBezTo>
                    <a:pt x="76" y="2"/>
                    <a:pt x="59" y="6"/>
                    <a:pt x="43" y="16"/>
                  </a:cubicBezTo>
                  <a:cubicBezTo>
                    <a:pt x="24" y="28"/>
                    <a:pt x="11" y="50"/>
                    <a:pt x="11" y="73"/>
                  </a:cubicBezTo>
                  <a:cubicBezTo>
                    <a:pt x="11" y="95"/>
                    <a:pt x="24" y="116"/>
                    <a:pt x="45" y="125"/>
                  </a:cubicBezTo>
                  <a:cubicBezTo>
                    <a:pt x="56" y="130"/>
                    <a:pt x="70" y="130"/>
                    <a:pt x="81" y="126"/>
                  </a:cubicBezTo>
                  <a:cubicBezTo>
                    <a:pt x="84" y="125"/>
                    <a:pt x="86" y="129"/>
                    <a:pt x="83" y="13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p:cNvSpPr>
              <a:spLocks/>
            </p:cNvSpPr>
            <p:nvPr/>
          </p:nvSpPr>
          <p:spPr bwMode="auto">
            <a:xfrm>
              <a:off x="2475816" y="2595258"/>
              <a:ext cx="188913" cy="106363"/>
            </a:xfrm>
            <a:custGeom>
              <a:avLst/>
              <a:gdLst>
                <a:gd name="T0" fmla="*/ 17 w 50"/>
                <a:gd name="T1" fmla="*/ 5 h 28"/>
                <a:gd name="T2" fmla="*/ 50 w 50"/>
                <a:gd name="T3" fmla="*/ 22 h 28"/>
                <a:gd name="T4" fmla="*/ 11 w 50"/>
                <a:gd name="T5" fmla="*/ 20 h 28"/>
                <a:gd name="T6" fmla="*/ 7 w 50"/>
                <a:gd name="T7" fmla="*/ 16 h 28"/>
                <a:gd name="T8" fmla="*/ 17 w 50"/>
                <a:gd name="T9" fmla="*/ 5 h 28"/>
              </a:gdLst>
              <a:ahLst/>
              <a:cxnLst>
                <a:cxn ang="0">
                  <a:pos x="T0" y="T1"/>
                </a:cxn>
                <a:cxn ang="0">
                  <a:pos x="T2" y="T3"/>
                </a:cxn>
                <a:cxn ang="0">
                  <a:pos x="T4" y="T5"/>
                </a:cxn>
                <a:cxn ang="0">
                  <a:pos x="T6" y="T7"/>
                </a:cxn>
                <a:cxn ang="0">
                  <a:pos x="T8" y="T9"/>
                </a:cxn>
              </a:cxnLst>
              <a:rect l="0" t="0" r="r" b="b"/>
              <a:pathLst>
                <a:path w="50" h="28">
                  <a:moveTo>
                    <a:pt x="17" y="5"/>
                  </a:moveTo>
                  <a:cubicBezTo>
                    <a:pt x="27" y="13"/>
                    <a:pt x="38" y="19"/>
                    <a:pt x="50" y="22"/>
                  </a:cubicBezTo>
                  <a:cubicBezTo>
                    <a:pt x="38" y="28"/>
                    <a:pt x="23" y="28"/>
                    <a:pt x="11" y="20"/>
                  </a:cubicBezTo>
                  <a:cubicBezTo>
                    <a:pt x="9" y="19"/>
                    <a:pt x="8" y="18"/>
                    <a:pt x="7" y="16"/>
                  </a:cubicBezTo>
                  <a:cubicBezTo>
                    <a:pt x="0" y="10"/>
                    <a:pt x="10" y="0"/>
                    <a:pt x="17" y="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p:cNvSpPr>
              <a:spLocks/>
            </p:cNvSpPr>
            <p:nvPr/>
          </p:nvSpPr>
          <p:spPr bwMode="auto">
            <a:xfrm>
              <a:off x="2332941" y="2298395"/>
              <a:ext cx="436563" cy="466725"/>
            </a:xfrm>
            <a:custGeom>
              <a:avLst/>
              <a:gdLst>
                <a:gd name="T0" fmla="*/ 67 w 116"/>
                <a:gd name="T1" fmla="*/ 10 h 124"/>
                <a:gd name="T2" fmla="*/ 41 w 116"/>
                <a:gd name="T3" fmla="*/ 57 h 124"/>
                <a:gd name="T4" fmla="*/ 41 w 116"/>
                <a:gd name="T5" fmla="*/ 57 h 124"/>
                <a:gd name="T6" fmla="*/ 43 w 116"/>
                <a:gd name="T7" fmla="*/ 99 h 124"/>
                <a:gd name="T8" fmla="*/ 83 w 116"/>
                <a:gd name="T9" fmla="*/ 107 h 124"/>
                <a:gd name="T10" fmla="*/ 30 w 116"/>
                <a:gd name="T11" fmla="*/ 114 h 124"/>
                <a:gd name="T12" fmla="*/ 2 w 116"/>
                <a:gd name="T13" fmla="*/ 62 h 124"/>
                <a:gd name="T14" fmla="*/ 37 w 116"/>
                <a:gd name="T15" fmla="*/ 10 h 124"/>
                <a:gd name="T16" fmla="*/ 62 w 116"/>
                <a:gd name="T17" fmla="*/ 2 h 124"/>
                <a:gd name="T18" fmla="*/ 39 w 116"/>
                <a:gd name="T19" fmla="*/ 11 h 124"/>
                <a:gd name="T20" fmla="*/ 16 w 116"/>
                <a:gd name="T21" fmla="*/ 83 h 124"/>
                <a:gd name="T22" fmla="*/ 17 w 116"/>
                <a:gd name="T23" fmla="*/ 81 h 124"/>
                <a:gd name="T24" fmla="*/ 46 w 116"/>
                <a:gd name="T25" fmla="*/ 11 h 124"/>
                <a:gd name="T26" fmla="*/ 116 w 116"/>
                <a:gd name="T27" fmla="*/ 10 h 124"/>
                <a:gd name="T28" fmla="*/ 67 w 116"/>
                <a:gd name="T29"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24">
                  <a:moveTo>
                    <a:pt x="67" y="10"/>
                  </a:moveTo>
                  <a:cubicBezTo>
                    <a:pt x="48" y="16"/>
                    <a:pt x="31" y="36"/>
                    <a:pt x="41" y="57"/>
                  </a:cubicBezTo>
                  <a:cubicBezTo>
                    <a:pt x="41" y="57"/>
                    <a:pt x="41" y="57"/>
                    <a:pt x="41" y="57"/>
                  </a:cubicBezTo>
                  <a:cubicBezTo>
                    <a:pt x="30" y="69"/>
                    <a:pt x="31" y="87"/>
                    <a:pt x="43" y="99"/>
                  </a:cubicBezTo>
                  <a:cubicBezTo>
                    <a:pt x="54" y="109"/>
                    <a:pt x="69" y="111"/>
                    <a:pt x="83" y="107"/>
                  </a:cubicBezTo>
                  <a:cubicBezTo>
                    <a:pt x="69" y="120"/>
                    <a:pt x="48" y="124"/>
                    <a:pt x="30" y="114"/>
                  </a:cubicBezTo>
                  <a:cubicBezTo>
                    <a:pt x="11" y="104"/>
                    <a:pt x="0" y="83"/>
                    <a:pt x="2" y="62"/>
                  </a:cubicBezTo>
                  <a:cubicBezTo>
                    <a:pt x="3" y="39"/>
                    <a:pt x="17" y="20"/>
                    <a:pt x="37" y="10"/>
                  </a:cubicBezTo>
                  <a:cubicBezTo>
                    <a:pt x="45" y="6"/>
                    <a:pt x="53" y="3"/>
                    <a:pt x="62" y="2"/>
                  </a:cubicBezTo>
                  <a:cubicBezTo>
                    <a:pt x="54" y="3"/>
                    <a:pt x="47" y="6"/>
                    <a:pt x="39" y="11"/>
                  </a:cubicBezTo>
                  <a:cubicBezTo>
                    <a:pt x="15" y="26"/>
                    <a:pt x="3" y="56"/>
                    <a:pt x="16" y="83"/>
                  </a:cubicBezTo>
                  <a:cubicBezTo>
                    <a:pt x="17" y="85"/>
                    <a:pt x="18" y="83"/>
                    <a:pt x="17" y="81"/>
                  </a:cubicBezTo>
                  <a:cubicBezTo>
                    <a:pt x="5" y="54"/>
                    <a:pt x="21" y="24"/>
                    <a:pt x="46" y="11"/>
                  </a:cubicBezTo>
                  <a:cubicBezTo>
                    <a:pt x="68" y="0"/>
                    <a:pt x="93" y="2"/>
                    <a:pt x="116" y="10"/>
                  </a:cubicBezTo>
                  <a:cubicBezTo>
                    <a:pt x="100" y="6"/>
                    <a:pt x="83" y="6"/>
                    <a:pt x="67" y="1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p:cNvSpPr>
              <a:spLocks/>
            </p:cNvSpPr>
            <p:nvPr/>
          </p:nvSpPr>
          <p:spPr bwMode="auto">
            <a:xfrm>
              <a:off x="2623454" y="2388883"/>
              <a:ext cx="333375" cy="323850"/>
            </a:xfrm>
            <a:custGeom>
              <a:avLst/>
              <a:gdLst>
                <a:gd name="T0" fmla="*/ 31 w 89"/>
                <a:gd name="T1" fmla="*/ 79 h 86"/>
                <a:gd name="T2" fmla="*/ 51 w 89"/>
                <a:gd name="T3" fmla="*/ 41 h 86"/>
                <a:gd name="T4" fmla="*/ 51 w 89"/>
                <a:gd name="T5" fmla="*/ 40 h 86"/>
                <a:gd name="T6" fmla="*/ 51 w 89"/>
                <a:gd name="T7" fmla="*/ 40 h 86"/>
                <a:gd name="T8" fmla="*/ 51 w 89"/>
                <a:gd name="T9" fmla="*/ 40 h 86"/>
                <a:gd name="T10" fmla="*/ 51 w 89"/>
                <a:gd name="T11" fmla="*/ 34 h 86"/>
                <a:gd name="T12" fmla="*/ 39 w 89"/>
                <a:gd name="T13" fmla="*/ 15 h 86"/>
                <a:gd name="T14" fmla="*/ 56 w 89"/>
                <a:gd name="T15" fmla="*/ 62 h 86"/>
                <a:gd name="T16" fmla="*/ 57 w 89"/>
                <a:gd name="T17" fmla="*/ 62 h 86"/>
                <a:gd name="T18" fmla="*/ 37 w 89"/>
                <a:gd name="T19" fmla="*/ 10 h 86"/>
                <a:gd name="T20" fmla="*/ 7 w 89"/>
                <a:gd name="T21" fmla="*/ 16 h 86"/>
                <a:gd name="T22" fmla="*/ 4 w 89"/>
                <a:gd name="T23" fmla="*/ 19 h 86"/>
                <a:gd name="T24" fmla="*/ 0 w 89"/>
                <a:gd name="T25" fmla="*/ 24 h 86"/>
                <a:gd name="T26" fmla="*/ 23 w 89"/>
                <a:gd name="T27" fmla="*/ 4 h 86"/>
                <a:gd name="T28" fmla="*/ 67 w 89"/>
                <a:gd name="T29" fmla="*/ 19 h 86"/>
                <a:gd name="T30" fmla="*/ 31 w 89"/>
                <a:gd name="T31" fmla="*/ 7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86">
                  <a:moveTo>
                    <a:pt x="31" y="79"/>
                  </a:moveTo>
                  <a:cubicBezTo>
                    <a:pt x="43" y="70"/>
                    <a:pt x="50" y="56"/>
                    <a:pt x="51" y="41"/>
                  </a:cubicBezTo>
                  <a:cubicBezTo>
                    <a:pt x="51" y="41"/>
                    <a:pt x="51" y="40"/>
                    <a:pt x="51" y="40"/>
                  </a:cubicBezTo>
                  <a:cubicBezTo>
                    <a:pt x="51" y="40"/>
                    <a:pt x="51" y="40"/>
                    <a:pt x="51" y="40"/>
                  </a:cubicBezTo>
                  <a:cubicBezTo>
                    <a:pt x="51" y="40"/>
                    <a:pt x="51" y="40"/>
                    <a:pt x="51" y="40"/>
                  </a:cubicBezTo>
                  <a:cubicBezTo>
                    <a:pt x="51" y="38"/>
                    <a:pt x="51" y="36"/>
                    <a:pt x="51" y="34"/>
                  </a:cubicBezTo>
                  <a:cubicBezTo>
                    <a:pt x="50" y="26"/>
                    <a:pt x="45" y="19"/>
                    <a:pt x="39" y="15"/>
                  </a:cubicBezTo>
                  <a:cubicBezTo>
                    <a:pt x="58" y="22"/>
                    <a:pt x="65" y="44"/>
                    <a:pt x="56" y="62"/>
                  </a:cubicBezTo>
                  <a:cubicBezTo>
                    <a:pt x="55" y="64"/>
                    <a:pt x="56" y="64"/>
                    <a:pt x="57" y="62"/>
                  </a:cubicBezTo>
                  <a:cubicBezTo>
                    <a:pt x="68" y="41"/>
                    <a:pt x="60" y="16"/>
                    <a:pt x="37" y="10"/>
                  </a:cubicBezTo>
                  <a:cubicBezTo>
                    <a:pt x="27" y="7"/>
                    <a:pt x="14" y="9"/>
                    <a:pt x="7" y="16"/>
                  </a:cubicBezTo>
                  <a:cubicBezTo>
                    <a:pt x="6" y="17"/>
                    <a:pt x="5" y="18"/>
                    <a:pt x="4" y="19"/>
                  </a:cubicBezTo>
                  <a:cubicBezTo>
                    <a:pt x="3" y="20"/>
                    <a:pt x="1" y="22"/>
                    <a:pt x="0" y="24"/>
                  </a:cubicBezTo>
                  <a:cubicBezTo>
                    <a:pt x="4" y="14"/>
                    <a:pt x="13" y="7"/>
                    <a:pt x="23" y="4"/>
                  </a:cubicBezTo>
                  <a:cubicBezTo>
                    <a:pt x="39" y="0"/>
                    <a:pt x="57" y="6"/>
                    <a:pt x="67" y="19"/>
                  </a:cubicBezTo>
                  <a:cubicBezTo>
                    <a:pt x="89" y="47"/>
                    <a:pt x="64" y="86"/>
                    <a:pt x="31" y="7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p:cNvSpPr>
              <a:spLocks/>
            </p:cNvSpPr>
            <p:nvPr/>
          </p:nvSpPr>
          <p:spPr bwMode="auto">
            <a:xfrm>
              <a:off x="2612341" y="2449208"/>
              <a:ext cx="157163" cy="165100"/>
            </a:xfrm>
            <a:custGeom>
              <a:avLst/>
              <a:gdLst>
                <a:gd name="T0" fmla="*/ 30 w 42"/>
                <a:gd name="T1" fmla="*/ 6 h 44"/>
                <a:gd name="T2" fmla="*/ 33 w 42"/>
                <a:gd name="T3" fmla="*/ 34 h 44"/>
                <a:gd name="T4" fmla="*/ 5 w 42"/>
                <a:gd name="T5" fmla="*/ 15 h 44"/>
                <a:gd name="T6" fmla="*/ 30 w 42"/>
                <a:gd name="T7" fmla="*/ 6 h 44"/>
              </a:gdLst>
              <a:ahLst/>
              <a:cxnLst>
                <a:cxn ang="0">
                  <a:pos x="T0" y="T1"/>
                </a:cxn>
                <a:cxn ang="0">
                  <a:pos x="T2" y="T3"/>
                </a:cxn>
                <a:cxn ang="0">
                  <a:pos x="T4" y="T5"/>
                </a:cxn>
                <a:cxn ang="0">
                  <a:pos x="T6" y="T7"/>
                </a:cxn>
              </a:cxnLst>
              <a:rect l="0" t="0" r="r" b="b"/>
              <a:pathLst>
                <a:path w="42" h="44">
                  <a:moveTo>
                    <a:pt x="30" y="6"/>
                  </a:moveTo>
                  <a:cubicBezTo>
                    <a:pt x="40" y="12"/>
                    <a:pt x="42" y="26"/>
                    <a:pt x="33" y="34"/>
                  </a:cubicBezTo>
                  <a:cubicBezTo>
                    <a:pt x="21" y="44"/>
                    <a:pt x="0" y="31"/>
                    <a:pt x="5" y="15"/>
                  </a:cubicBezTo>
                  <a:cubicBezTo>
                    <a:pt x="9" y="5"/>
                    <a:pt x="21" y="0"/>
                    <a:pt x="30" y="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5"/>
            <p:cNvSpPr>
              <a:spLocks/>
            </p:cNvSpPr>
            <p:nvPr/>
          </p:nvSpPr>
          <p:spPr bwMode="auto">
            <a:xfrm>
              <a:off x="2555191" y="2358720"/>
              <a:ext cx="857250" cy="285750"/>
            </a:xfrm>
            <a:custGeom>
              <a:avLst/>
              <a:gdLst>
                <a:gd name="T0" fmla="*/ 228 w 228"/>
                <a:gd name="T1" fmla="*/ 18 h 76"/>
                <a:gd name="T2" fmla="*/ 206 w 228"/>
                <a:gd name="T3" fmla="*/ 13 h 76"/>
                <a:gd name="T4" fmla="*/ 160 w 228"/>
                <a:gd name="T5" fmla="*/ 47 h 76"/>
                <a:gd name="T6" fmla="*/ 127 w 228"/>
                <a:gd name="T7" fmla="*/ 52 h 76"/>
                <a:gd name="T8" fmla="*/ 99 w 228"/>
                <a:gd name="T9" fmla="*/ 29 h 76"/>
                <a:gd name="T10" fmla="*/ 53 w 228"/>
                <a:gd name="T11" fmla="*/ 6 h 76"/>
                <a:gd name="T12" fmla="*/ 16 w 228"/>
                <a:gd name="T13" fmla="*/ 23 h 76"/>
                <a:gd name="T14" fmla="*/ 18 w 228"/>
                <a:gd name="T15" fmla="*/ 59 h 76"/>
                <a:gd name="T16" fmla="*/ 51 w 228"/>
                <a:gd name="T17" fmla="*/ 60 h 76"/>
                <a:gd name="T18" fmla="*/ 49 w 228"/>
                <a:gd name="T19" fmla="*/ 28 h 76"/>
                <a:gd name="T20" fmla="*/ 30 w 228"/>
                <a:gd name="T21" fmla="*/ 25 h 76"/>
                <a:gd name="T22" fmla="*/ 40 w 228"/>
                <a:gd name="T23" fmla="*/ 21 h 76"/>
                <a:gd name="T24" fmla="*/ 62 w 228"/>
                <a:gd name="T25" fmla="*/ 33 h 76"/>
                <a:gd name="T26" fmla="*/ 43 w 228"/>
                <a:gd name="T27" fmla="*/ 72 h 76"/>
                <a:gd name="T28" fmla="*/ 7 w 228"/>
                <a:gd name="T29" fmla="*/ 55 h 76"/>
                <a:gd name="T30" fmla="*/ 15 w 228"/>
                <a:gd name="T31" fmla="*/ 15 h 76"/>
                <a:gd name="T32" fmla="*/ 55 w 228"/>
                <a:gd name="T33" fmla="*/ 2 h 76"/>
                <a:gd name="T34" fmla="*/ 93 w 228"/>
                <a:gd name="T35" fmla="*/ 17 h 76"/>
                <a:gd name="T36" fmla="*/ 124 w 228"/>
                <a:gd name="T37" fmla="*/ 23 h 76"/>
                <a:gd name="T38" fmla="*/ 145 w 228"/>
                <a:gd name="T39" fmla="*/ 19 h 76"/>
                <a:gd name="T40" fmla="*/ 149 w 228"/>
                <a:gd name="T41" fmla="*/ 32 h 76"/>
                <a:gd name="T42" fmla="*/ 127 w 228"/>
                <a:gd name="T43" fmla="*/ 33 h 76"/>
                <a:gd name="T44" fmla="*/ 126 w 228"/>
                <a:gd name="T45" fmla="*/ 34 h 76"/>
                <a:gd name="T46" fmla="*/ 173 w 228"/>
                <a:gd name="T47" fmla="*/ 18 h 76"/>
                <a:gd name="T48" fmla="*/ 209 w 228"/>
                <a:gd name="T49" fmla="*/ 5 h 76"/>
                <a:gd name="T50" fmla="*/ 228 w 228"/>
                <a:gd name="T51"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8" h="76">
                  <a:moveTo>
                    <a:pt x="228" y="18"/>
                  </a:moveTo>
                  <a:cubicBezTo>
                    <a:pt x="222" y="13"/>
                    <a:pt x="214" y="11"/>
                    <a:pt x="206" y="13"/>
                  </a:cubicBezTo>
                  <a:cubicBezTo>
                    <a:pt x="187" y="17"/>
                    <a:pt x="176" y="36"/>
                    <a:pt x="160" y="47"/>
                  </a:cubicBezTo>
                  <a:cubicBezTo>
                    <a:pt x="150" y="54"/>
                    <a:pt x="139" y="57"/>
                    <a:pt x="127" y="52"/>
                  </a:cubicBezTo>
                  <a:cubicBezTo>
                    <a:pt x="116" y="47"/>
                    <a:pt x="108" y="37"/>
                    <a:pt x="99" y="29"/>
                  </a:cubicBezTo>
                  <a:cubicBezTo>
                    <a:pt x="86" y="17"/>
                    <a:pt x="71" y="7"/>
                    <a:pt x="53" y="6"/>
                  </a:cubicBezTo>
                  <a:cubicBezTo>
                    <a:pt x="39" y="5"/>
                    <a:pt x="24" y="10"/>
                    <a:pt x="16" y="23"/>
                  </a:cubicBezTo>
                  <a:cubicBezTo>
                    <a:pt x="9" y="33"/>
                    <a:pt x="9" y="49"/>
                    <a:pt x="18" y="59"/>
                  </a:cubicBezTo>
                  <a:cubicBezTo>
                    <a:pt x="26" y="67"/>
                    <a:pt x="42" y="68"/>
                    <a:pt x="51" y="60"/>
                  </a:cubicBezTo>
                  <a:cubicBezTo>
                    <a:pt x="60" y="51"/>
                    <a:pt x="59" y="36"/>
                    <a:pt x="49" y="28"/>
                  </a:cubicBezTo>
                  <a:cubicBezTo>
                    <a:pt x="43" y="24"/>
                    <a:pt x="36" y="23"/>
                    <a:pt x="30" y="25"/>
                  </a:cubicBezTo>
                  <a:cubicBezTo>
                    <a:pt x="33" y="23"/>
                    <a:pt x="36" y="22"/>
                    <a:pt x="40" y="21"/>
                  </a:cubicBezTo>
                  <a:cubicBezTo>
                    <a:pt x="48" y="20"/>
                    <a:pt x="57" y="24"/>
                    <a:pt x="62" y="33"/>
                  </a:cubicBezTo>
                  <a:cubicBezTo>
                    <a:pt x="72" y="49"/>
                    <a:pt x="60" y="68"/>
                    <a:pt x="43" y="72"/>
                  </a:cubicBezTo>
                  <a:cubicBezTo>
                    <a:pt x="29" y="76"/>
                    <a:pt x="13" y="68"/>
                    <a:pt x="7" y="55"/>
                  </a:cubicBezTo>
                  <a:cubicBezTo>
                    <a:pt x="0" y="41"/>
                    <a:pt x="5" y="25"/>
                    <a:pt x="15" y="15"/>
                  </a:cubicBezTo>
                  <a:cubicBezTo>
                    <a:pt x="25" y="4"/>
                    <a:pt x="40" y="0"/>
                    <a:pt x="55" y="2"/>
                  </a:cubicBezTo>
                  <a:cubicBezTo>
                    <a:pt x="69" y="3"/>
                    <a:pt x="81" y="11"/>
                    <a:pt x="93" y="17"/>
                  </a:cubicBezTo>
                  <a:cubicBezTo>
                    <a:pt x="103" y="22"/>
                    <a:pt x="113" y="25"/>
                    <a:pt x="124" y="23"/>
                  </a:cubicBezTo>
                  <a:cubicBezTo>
                    <a:pt x="131" y="22"/>
                    <a:pt x="138" y="20"/>
                    <a:pt x="145" y="19"/>
                  </a:cubicBezTo>
                  <a:cubicBezTo>
                    <a:pt x="153" y="17"/>
                    <a:pt x="157" y="28"/>
                    <a:pt x="149" y="32"/>
                  </a:cubicBezTo>
                  <a:cubicBezTo>
                    <a:pt x="143" y="35"/>
                    <a:pt x="135" y="36"/>
                    <a:pt x="127" y="33"/>
                  </a:cubicBezTo>
                  <a:cubicBezTo>
                    <a:pt x="125" y="32"/>
                    <a:pt x="124" y="33"/>
                    <a:pt x="126" y="34"/>
                  </a:cubicBezTo>
                  <a:cubicBezTo>
                    <a:pt x="145" y="42"/>
                    <a:pt x="160" y="29"/>
                    <a:pt x="173" y="18"/>
                  </a:cubicBezTo>
                  <a:cubicBezTo>
                    <a:pt x="183" y="9"/>
                    <a:pt x="195" y="1"/>
                    <a:pt x="209" y="5"/>
                  </a:cubicBezTo>
                  <a:cubicBezTo>
                    <a:pt x="217" y="6"/>
                    <a:pt x="224" y="11"/>
                    <a:pt x="228" y="1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
            <p:cNvSpPr>
              <a:spLocks/>
            </p:cNvSpPr>
            <p:nvPr/>
          </p:nvSpPr>
          <p:spPr bwMode="auto">
            <a:xfrm>
              <a:off x="3250516" y="2314270"/>
              <a:ext cx="280988" cy="74613"/>
            </a:xfrm>
            <a:custGeom>
              <a:avLst/>
              <a:gdLst>
                <a:gd name="T0" fmla="*/ 38 w 75"/>
                <a:gd name="T1" fmla="*/ 20 h 20"/>
                <a:gd name="T2" fmla="*/ 38 w 75"/>
                <a:gd name="T3" fmla="*/ 20 h 20"/>
                <a:gd name="T4" fmla="*/ 10 w 75"/>
                <a:gd name="T5" fmla="*/ 13 h 20"/>
                <a:gd name="T6" fmla="*/ 0 w 75"/>
                <a:gd name="T7" fmla="*/ 17 h 20"/>
                <a:gd name="T8" fmla="*/ 25 w 75"/>
                <a:gd name="T9" fmla="*/ 4 h 20"/>
                <a:gd name="T10" fmla="*/ 75 w 75"/>
                <a:gd name="T11" fmla="*/ 16 h 20"/>
                <a:gd name="T12" fmla="*/ 38 w 75"/>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5" h="20">
                  <a:moveTo>
                    <a:pt x="38" y="20"/>
                  </a:moveTo>
                  <a:cubicBezTo>
                    <a:pt x="38" y="20"/>
                    <a:pt x="38" y="20"/>
                    <a:pt x="38" y="20"/>
                  </a:cubicBezTo>
                  <a:cubicBezTo>
                    <a:pt x="30" y="14"/>
                    <a:pt x="21" y="11"/>
                    <a:pt x="10" y="13"/>
                  </a:cubicBezTo>
                  <a:cubicBezTo>
                    <a:pt x="7" y="14"/>
                    <a:pt x="0" y="17"/>
                    <a:pt x="0" y="17"/>
                  </a:cubicBezTo>
                  <a:cubicBezTo>
                    <a:pt x="8" y="11"/>
                    <a:pt x="16" y="7"/>
                    <a:pt x="25" y="4"/>
                  </a:cubicBezTo>
                  <a:cubicBezTo>
                    <a:pt x="43" y="0"/>
                    <a:pt x="61" y="5"/>
                    <a:pt x="75" y="16"/>
                  </a:cubicBezTo>
                  <a:cubicBezTo>
                    <a:pt x="63" y="17"/>
                    <a:pt x="50" y="18"/>
                    <a:pt x="38" y="2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5" name="组合 214"/>
          <p:cNvGrpSpPr/>
          <p:nvPr/>
        </p:nvGrpSpPr>
        <p:grpSpPr>
          <a:xfrm>
            <a:off x="1331118" y="4169911"/>
            <a:ext cx="1595438" cy="1354138"/>
            <a:chOff x="1936066" y="4465333"/>
            <a:chExt cx="1595438" cy="1354138"/>
          </a:xfrm>
        </p:grpSpPr>
        <p:sp>
          <p:nvSpPr>
            <p:cNvPr id="41" name="Freeform 27"/>
            <p:cNvSpPr>
              <a:spLocks/>
            </p:cNvSpPr>
            <p:nvPr/>
          </p:nvSpPr>
          <p:spPr bwMode="auto">
            <a:xfrm>
              <a:off x="2942541" y="5630558"/>
              <a:ext cx="582613" cy="188913"/>
            </a:xfrm>
            <a:custGeom>
              <a:avLst/>
              <a:gdLst>
                <a:gd name="T0" fmla="*/ 0 w 155"/>
                <a:gd name="T1" fmla="*/ 7 h 50"/>
                <a:gd name="T2" fmla="*/ 51 w 155"/>
                <a:gd name="T3" fmla="*/ 19 h 50"/>
                <a:gd name="T4" fmla="*/ 95 w 155"/>
                <a:gd name="T5" fmla="*/ 39 h 50"/>
                <a:gd name="T6" fmla="*/ 95 w 155"/>
                <a:gd name="T7" fmla="*/ 37 h 50"/>
                <a:gd name="T8" fmla="*/ 37 w 155"/>
                <a:gd name="T9" fmla="*/ 7 h 50"/>
                <a:gd name="T10" fmla="*/ 64 w 155"/>
                <a:gd name="T11" fmla="*/ 6 h 50"/>
                <a:gd name="T12" fmla="*/ 112 w 155"/>
                <a:gd name="T13" fmla="*/ 35 h 50"/>
                <a:gd name="T14" fmla="*/ 155 w 155"/>
                <a:gd name="T15" fmla="*/ 25 h 50"/>
                <a:gd name="T16" fmla="*/ 81 w 155"/>
                <a:gd name="T17" fmla="*/ 43 h 50"/>
                <a:gd name="T18" fmla="*/ 45 w 155"/>
                <a:gd name="T19" fmla="*/ 26 h 50"/>
                <a:gd name="T20" fmla="*/ 14 w 155"/>
                <a:gd name="T21" fmla="*/ 8 h 50"/>
                <a:gd name="T22" fmla="*/ 0 w 155"/>
                <a:gd name="T23"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50">
                  <a:moveTo>
                    <a:pt x="0" y="7"/>
                  </a:moveTo>
                  <a:cubicBezTo>
                    <a:pt x="17" y="0"/>
                    <a:pt x="36" y="9"/>
                    <a:pt x="51" y="19"/>
                  </a:cubicBezTo>
                  <a:cubicBezTo>
                    <a:pt x="65" y="28"/>
                    <a:pt x="78" y="37"/>
                    <a:pt x="95" y="39"/>
                  </a:cubicBezTo>
                  <a:cubicBezTo>
                    <a:pt x="98" y="39"/>
                    <a:pt x="98" y="37"/>
                    <a:pt x="95" y="37"/>
                  </a:cubicBezTo>
                  <a:cubicBezTo>
                    <a:pt x="76" y="35"/>
                    <a:pt x="57" y="16"/>
                    <a:pt x="37" y="7"/>
                  </a:cubicBezTo>
                  <a:cubicBezTo>
                    <a:pt x="46" y="9"/>
                    <a:pt x="55" y="10"/>
                    <a:pt x="64" y="6"/>
                  </a:cubicBezTo>
                  <a:cubicBezTo>
                    <a:pt x="77" y="20"/>
                    <a:pt x="93" y="32"/>
                    <a:pt x="112" y="35"/>
                  </a:cubicBezTo>
                  <a:cubicBezTo>
                    <a:pt x="127" y="37"/>
                    <a:pt x="142" y="33"/>
                    <a:pt x="155" y="25"/>
                  </a:cubicBezTo>
                  <a:cubicBezTo>
                    <a:pt x="136" y="45"/>
                    <a:pt x="107" y="50"/>
                    <a:pt x="81" y="43"/>
                  </a:cubicBezTo>
                  <a:cubicBezTo>
                    <a:pt x="68" y="40"/>
                    <a:pt x="56" y="34"/>
                    <a:pt x="45" y="26"/>
                  </a:cubicBezTo>
                  <a:cubicBezTo>
                    <a:pt x="35" y="19"/>
                    <a:pt x="26" y="11"/>
                    <a:pt x="14" y="8"/>
                  </a:cubicBezTo>
                  <a:cubicBezTo>
                    <a:pt x="10" y="7"/>
                    <a:pt x="5" y="6"/>
                    <a:pt x="0" y="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28"/>
            <p:cNvSpPr>
              <a:spLocks/>
            </p:cNvSpPr>
            <p:nvPr/>
          </p:nvSpPr>
          <p:spPr bwMode="auto">
            <a:xfrm>
              <a:off x="2244041" y="5273370"/>
              <a:ext cx="85725" cy="320675"/>
            </a:xfrm>
            <a:custGeom>
              <a:avLst/>
              <a:gdLst>
                <a:gd name="T0" fmla="*/ 20 w 23"/>
                <a:gd name="T1" fmla="*/ 0 h 85"/>
                <a:gd name="T2" fmla="*/ 13 w 23"/>
                <a:gd name="T3" fmla="*/ 57 h 85"/>
                <a:gd name="T4" fmla="*/ 14 w 23"/>
                <a:gd name="T5" fmla="*/ 82 h 85"/>
                <a:gd name="T6" fmla="*/ 11 w 23"/>
                <a:gd name="T7" fmla="*/ 83 h 85"/>
                <a:gd name="T8" fmla="*/ 11 w 23"/>
                <a:gd name="T9" fmla="*/ 82 h 85"/>
                <a:gd name="T10" fmla="*/ 20 w 23"/>
                <a:gd name="T11" fmla="*/ 0 h 85"/>
              </a:gdLst>
              <a:ahLst/>
              <a:cxnLst>
                <a:cxn ang="0">
                  <a:pos x="T0" y="T1"/>
                </a:cxn>
                <a:cxn ang="0">
                  <a:pos x="T2" y="T3"/>
                </a:cxn>
                <a:cxn ang="0">
                  <a:pos x="T4" y="T5"/>
                </a:cxn>
                <a:cxn ang="0">
                  <a:pos x="T6" y="T7"/>
                </a:cxn>
                <a:cxn ang="0">
                  <a:pos x="T8" y="T9"/>
                </a:cxn>
                <a:cxn ang="0">
                  <a:pos x="T10" y="T11"/>
                </a:cxn>
              </a:cxnLst>
              <a:rect l="0" t="0" r="r" b="b"/>
              <a:pathLst>
                <a:path w="23" h="85">
                  <a:moveTo>
                    <a:pt x="20" y="0"/>
                  </a:moveTo>
                  <a:cubicBezTo>
                    <a:pt x="23" y="7"/>
                    <a:pt x="14" y="44"/>
                    <a:pt x="13" y="57"/>
                  </a:cubicBezTo>
                  <a:cubicBezTo>
                    <a:pt x="12" y="65"/>
                    <a:pt x="12" y="74"/>
                    <a:pt x="14" y="82"/>
                  </a:cubicBezTo>
                  <a:cubicBezTo>
                    <a:pt x="15" y="84"/>
                    <a:pt x="12" y="85"/>
                    <a:pt x="11" y="83"/>
                  </a:cubicBezTo>
                  <a:cubicBezTo>
                    <a:pt x="11" y="83"/>
                    <a:pt x="11" y="82"/>
                    <a:pt x="11" y="82"/>
                  </a:cubicBezTo>
                  <a:cubicBezTo>
                    <a:pt x="0" y="55"/>
                    <a:pt x="4" y="25"/>
                    <a:pt x="20"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9"/>
            <p:cNvSpPr>
              <a:spLocks/>
            </p:cNvSpPr>
            <p:nvPr/>
          </p:nvSpPr>
          <p:spPr bwMode="auto">
            <a:xfrm>
              <a:off x="2107516" y="5432120"/>
              <a:ext cx="34925" cy="19050"/>
            </a:xfrm>
            <a:custGeom>
              <a:avLst/>
              <a:gdLst>
                <a:gd name="T0" fmla="*/ 1 w 9"/>
                <a:gd name="T1" fmla="*/ 5 h 5"/>
                <a:gd name="T2" fmla="*/ 0 w 9"/>
                <a:gd name="T3" fmla="*/ 3 h 5"/>
                <a:gd name="T4" fmla="*/ 9 w 9"/>
                <a:gd name="T5" fmla="*/ 0 h 5"/>
                <a:gd name="T6" fmla="*/ 9 w 9"/>
                <a:gd name="T7" fmla="*/ 2 h 5"/>
                <a:gd name="T8" fmla="*/ 9 w 9"/>
                <a:gd name="T9" fmla="*/ 2 h 5"/>
                <a:gd name="T10" fmla="*/ 1 w 9"/>
                <a:gd name="T11" fmla="*/ 5 h 5"/>
              </a:gdLst>
              <a:ahLst/>
              <a:cxnLst>
                <a:cxn ang="0">
                  <a:pos x="T0" y="T1"/>
                </a:cxn>
                <a:cxn ang="0">
                  <a:pos x="T2" y="T3"/>
                </a:cxn>
                <a:cxn ang="0">
                  <a:pos x="T4" y="T5"/>
                </a:cxn>
                <a:cxn ang="0">
                  <a:pos x="T6" y="T7"/>
                </a:cxn>
                <a:cxn ang="0">
                  <a:pos x="T8" y="T9"/>
                </a:cxn>
                <a:cxn ang="0">
                  <a:pos x="T10" y="T11"/>
                </a:cxn>
              </a:cxnLst>
              <a:rect l="0" t="0" r="r" b="b"/>
              <a:pathLst>
                <a:path w="9" h="5">
                  <a:moveTo>
                    <a:pt x="1" y="5"/>
                  </a:moveTo>
                  <a:cubicBezTo>
                    <a:pt x="1" y="4"/>
                    <a:pt x="0" y="4"/>
                    <a:pt x="0" y="3"/>
                  </a:cubicBezTo>
                  <a:cubicBezTo>
                    <a:pt x="3" y="2"/>
                    <a:pt x="6" y="1"/>
                    <a:pt x="9" y="0"/>
                  </a:cubicBezTo>
                  <a:cubicBezTo>
                    <a:pt x="9" y="1"/>
                    <a:pt x="9" y="1"/>
                    <a:pt x="9" y="2"/>
                  </a:cubicBezTo>
                  <a:cubicBezTo>
                    <a:pt x="9" y="2"/>
                    <a:pt x="9" y="2"/>
                    <a:pt x="9" y="2"/>
                  </a:cubicBezTo>
                  <a:cubicBezTo>
                    <a:pt x="7" y="3"/>
                    <a:pt x="4" y="4"/>
                    <a:pt x="1" y="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0"/>
            <p:cNvSpPr>
              <a:spLocks/>
            </p:cNvSpPr>
            <p:nvPr/>
          </p:nvSpPr>
          <p:spPr bwMode="auto">
            <a:xfrm>
              <a:off x="2126566" y="5451170"/>
              <a:ext cx="30163" cy="11113"/>
            </a:xfrm>
            <a:custGeom>
              <a:avLst/>
              <a:gdLst>
                <a:gd name="T0" fmla="*/ 7 w 8"/>
                <a:gd name="T1" fmla="*/ 0 h 3"/>
                <a:gd name="T2" fmla="*/ 8 w 8"/>
                <a:gd name="T3" fmla="*/ 1 h 3"/>
                <a:gd name="T4" fmla="*/ 2 w 8"/>
                <a:gd name="T5" fmla="*/ 3 h 3"/>
                <a:gd name="T6" fmla="*/ 1 w 8"/>
                <a:gd name="T7" fmla="*/ 3 h 3"/>
                <a:gd name="T8" fmla="*/ 0 w 8"/>
                <a:gd name="T9" fmla="*/ 2 h 3"/>
                <a:gd name="T10" fmla="*/ 7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7" y="0"/>
                  </a:moveTo>
                  <a:cubicBezTo>
                    <a:pt x="7" y="0"/>
                    <a:pt x="7" y="0"/>
                    <a:pt x="8" y="1"/>
                  </a:cubicBezTo>
                  <a:cubicBezTo>
                    <a:pt x="2" y="3"/>
                    <a:pt x="2" y="3"/>
                    <a:pt x="2" y="3"/>
                  </a:cubicBezTo>
                  <a:cubicBezTo>
                    <a:pt x="1" y="3"/>
                    <a:pt x="1" y="3"/>
                    <a:pt x="1" y="3"/>
                  </a:cubicBezTo>
                  <a:cubicBezTo>
                    <a:pt x="1" y="3"/>
                    <a:pt x="0" y="3"/>
                    <a:pt x="0" y="2"/>
                  </a:cubicBezTo>
                  <a:cubicBezTo>
                    <a:pt x="2" y="2"/>
                    <a:pt x="4" y="1"/>
                    <a:pt x="7"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1"/>
            <p:cNvSpPr>
              <a:spLocks/>
            </p:cNvSpPr>
            <p:nvPr/>
          </p:nvSpPr>
          <p:spPr bwMode="auto">
            <a:xfrm>
              <a:off x="2093229" y="5405133"/>
              <a:ext cx="41275" cy="30163"/>
            </a:xfrm>
            <a:custGeom>
              <a:avLst/>
              <a:gdLst>
                <a:gd name="T0" fmla="*/ 1 w 11"/>
                <a:gd name="T1" fmla="*/ 8 h 8"/>
                <a:gd name="T2" fmla="*/ 0 w 11"/>
                <a:gd name="T3" fmla="*/ 5 h 8"/>
                <a:gd name="T4" fmla="*/ 11 w 11"/>
                <a:gd name="T5" fmla="*/ 0 h 8"/>
                <a:gd name="T6" fmla="*/ 11 w 11"/>
                <a:gd name="T7" fmla="*/ 4 h 8"/>
                <a:gd name="T8" fmla="*/ 1 w 11"/>
                <a:gd name="T9" fmla="*/ 8 h 8"/>
              </a:gdLst>
              <a:ahLst/>
              <a:cxnLst>
                <a:cxn ang="0">
                  <a:pos x="T0" y="T1"/>
                </a:cxn>
                <a:cxn ang="0">
                  <a:pos x="T2" y="T3"/>
                </a:cxn>
                <a:cxn ang="0">
                  <a:pos x="T4" y="T5"/>
                </a:cxn>
                <a:cxn ang="0">
                  <a:pos x="T6" y="T7"/>
                </a:cxn>
                <a:cxn ang="0">
                  <a:pos x="T8" y="T9"/>
                </a:cxn>
              </a:cxnLst>
              <a:rect l="0" t="0" r="r" b="b"/>
              <a:pathLst>
                <a:path w="11" h="8">
                  <a:moveTo>
                    <a:pt x="1" y="8"/>
                  </a:moveTo>
                  <a:cubicBezTo>
                    <a:pt x="1" y="7"/>
                    <a:pt x="0" y="6"/>
                    <a:pt x="0" y="5"/>
                  </a:cubicBezTo>
                  <a:cubicBezTo>
                    <a:pt x="4" y="3"/>
                    <a:pt x="7" y="2"/>
                    <a:pt x="11" y="0"/>
                  </a:cubicBezTo>
                  <a:cubicBezTo>
                    <a:pt x="11" y="2"/>
                    <a:pt x="11" y="3"/>
                    <a:pt x="11" y="4"/>
                  </a:cubicBezTo>
                  <a:cubicBezTo>
                    <a:pt x="8" y="5"/>
                    <a:pt x="5" y="6"/>
                    <a:pt x="1" y="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2"/>
            <p:cNvSpPr>
              <a:spLocks/>
            </p:cNvSpPr>
            <p:nvPr/>
          </p:nvSpPr>
          <p:spPr bwMode="auto">
            <a:xfrm>
              <a:off x="2082116" y="5363858"/>
              <a:ext cx="55563" cy="49213"/>
            </a:xfrm>
            <a:custGeom>
              <a:avLst/>
              <a:gdLst>
                <a:gd name="T0" fmla="*/ 2 w 15"/>
                <a:gd name="T1" fmla="*/ 13 h 13"/>
                <a:gd name="T2" fmla="*/ 0 w 15"/>
                <a:gd name="T3" fmla="*/ 7 h 13"/>
                <a:gd name="T4" fmla="*/ 15 w 15"/>
                <a:gd name="T5" fmla="*/ 0 h 13"/>
                <a:gd name="T6" fmla="*/ 13 w 15"/>
                <a:gd name="T7" fmla="*/ 8 h 13"/>
                <a:gd name="T8" fmla="*/ 2 w 15"/>
                <a:gd name="T9" fmla="*/ 13 h 13"/>
              </a:gdLst>
              <a:ahLst/>
              <a:cxnLst>
                <a:cxn ang="0">
                  <a:pos x="T0" y="T1"/>
                </a:cxn>
                <a:cxn ang="0">
                  <a:pos x="T2" y="T3"/>
                </a:cxn>
                <a:cxn ang="0">
                  <a:pos x="T4" y="T5"/>
                </a:cxn>
                <a:cxn ang="0">
                  <a:pos x="T6" y="T7"/>
                </a:cxn>
                <a:cxn ang="0">
                  <a:pos x="T8" y="T9"/>
                </a:cxn>
              </a:cxnLst>
              <a:rect l="0" t="0" r="r" b="b"/>
              <a:pathLst>
                <a:path w="15" h="13">
                  <a:moveTo>
                    <a:pt x="2" y="13"/>
                  </a:moveTo>
                  <a:cubicBezTo>
                    <a:pt x="1" y="11"/>
                    <a:pt x="1" y="9"/>
                    <a:pt x="0" y="7"/>
                  </a:cubicBezTo>
                  <a:cubicBezTo>
                    <a:pt x="5" y="5"/>
                    <a:pt x="10" y="2"/>
                    <a:pt x="15" y="0"/>
                  </a:cubicBezTo>
                  <a:cubicBezTo>
                    <a:pt x="14" y="3"/>
                    <a:pt x="14" y="5"/>
                    <a:pt x="13" y="8"/>
                  </a:cubicBezTo>
                  <a:cubicBezTo>
                    <a:pt x="10" y="9"/>
                    <a:pt x="6" y="11"/>
                    <a:pt x="2" y="1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3"/>
            <p:cNvSpPr>
              <a:spLocks/>
            </p:cNvSpPr>
            <p:nvPr/>
          </p:nvSpPr>
          <p:spPr bwMode="auto">
            <a:xfrm>
              <a:off x="2082116" y="5267020"/>
              <a:ext cx="134938" cy="107950"/>
            </a:xfrm>
            <a:custGeom>
              <a:avLst/>
              <a:gdLst>
                <a:gd name="T0" fmla="*/ 0 w 36"/>
                <a:gd name="T1" fmla="*/ 29 h 29"/>
                <a:gd name="T2" fmla="*/ 1 w 36"/>
                <a:gd name="T3" fmla="*/ 19 h 29"/>
                <a:gd name="T4" fmla="*/ 2 w 36"/>
                <a:gd name="T5" fmla="*/ 17 h 29"/>
                <a:gd name="T6" fmla="*/ 36 w 36"/>
                <a:gd name="T7" fmla="*/ 0 h 29"/>
                <a:gd name="T8" fmla="*/ 22 w 36"/>
                <a:gd name="T9" fmla="*/ 13 h 29"/>
                <a:gd name="T10" fmla="*/ 17 w 36"/>
                <a:gd name="T11" fmla="*/ 22 h 29"/>
                <a:gd name="T12" fmla="*/ 17 w 36"/>
                <a:gd name="T13" fmla="*/ 22 h 29"/>
                <a:gd name="T14" fmla="*/ 0 w 36"/>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
                  <a:moveTo>
                    <a:pt x="0" y="29"/>
                  </a:moveTo>
                  <a:cubicBezTo>
                    <a:pt x="0" y="26"/>
                    <a:pt x="0" y="23"/>
                    <a:pt x="1" y="19"/>
                  </a:cubicBezTo>
                  <a:cubicBezTo>
                    <a:pt x="1" y="19"/>
                    <a:pt x="2" y="18"/>
                    <a:pt x="2" y="17"/>
                  </a:cubicBezTo>
                  <a:cubicBezTo>
                    <a:pt x="36" y="0"/>
                    <a:pt x="36" y="0"/>
                    <a:pt x="36" y="0"/>
                  </a:cubicBezTo>
                  <a:cubicBezTo>
                    <a:pt x="31" y="4"/>
                    <a:pt x="26" y="8"/>
                    <a:pt x="22" y="13"/>
                  </a:cubicBezTo>
                  <a:cubicBezTo>
                    <a:pt x="20" y="16"/>
                    <a:pt x="18" y="19"/>
                    <a:pt x="17" y="22"/>
                  </a:cubicBezTo>
                  <a:cubicBezTo>
                    <a:pt x="17" y="22"/>
                    <a:pt x="17" y="22"/>
                    <a:pt x="17" y="22"/>
                  </a:cubicBezTo>
                  <a:cubicBezTo>
                    <a:pt x="11" y="24"/>
                    <a:pt x="6" y="27"/>
                    <a:pt x="0" y="2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4"/>
            <p:cNvSpPr>
              <a:spLocks/>
            </p:cNvSpPr>
            <p:nvPr/>
          </p:nvSpPr>
          <p:spPr bwMode="auto">
            <a:xfrm>
              <a:off x="2224991" y="5270195"/>
              <a:ext cx="82550" cy="274638"/>
            </a:xfrm>
            <a:custGeom>
              <a:avLst/>
              <a:gdLst>
                <a:gd name="T0" fmla="*/ 7 w 22"/>
                <a:gd name="T1" fmla="*/ 4 h 73"/>
                <a:gd name="T2" fmla="*/ 22 w 22"/>
                <a:gd name="T3" fmla="*/ 0 h 73"/>
                <a:gd name="T4" fmla="*/ 9 w 22"/>
                <a:gd name="T5" fmla="*/ 73 h 73"/>
                <a:gd name="T6" fmla="*/ 7 w 22"/>
                <a:gd name="T7" fmla="*/ 69 h 73"/>
                <a:gd name="T8" fmla="*/ 5 w 22"/>
                <a:gd name="T9" fmla="*/ 62 h 73"/>
                <a:gd name="T10" fmla="*/ 4 w 22"/>
                <a:gd name="T11" fmla="*/ 57 h 73"/>
                <a:gd name="T12" fmla="*/ 2 w 22"/>
                <a:gd name="T13" fmla="*/ 46 h 73"/>
                <a:gd name="T14" fmla="*/ 7 w 22"/>
                <a:gd name="T15" fmla="*/ 4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73">
                  <a:moveTo>
                    <a:pt x="7" y="4"/>
                  </a:moveTo>
                  <a:cubicBezTo>
                    <a:pt x="12" y="3"/>
                    <a:pt x="17" y="1"/>
                    <a:pt x="22" y="0"/>
                  </a:cubicBezTo>
                  <a:cubicBezTo>
                    <a:pt x="8" y="21"/>
                    <a:pt x="3" y="48"/>
                    <a:pt x="9" y="73"/>
                  </a:cubicBezTo>
                  <a:cubicBezTo>
                    <a:pt x="8" y="71"/>
                    <a:pt x="8" y="70"/>
                    <a:pt x="7" y="69"/>
                  </a:cubicBezTo>
                  <a:cubicBezTo>
                    <a:pt x="6" y="67"/>
                    <a:pt x="5" y="64"/>
                    <a:pt x="5" y="62"/>
                  </a:cubicBezTo>
                  <a:cubicBezTo>
                    <a:pt x="4" y="60"/>
                    <a:pt x="4" y="59"/>
                    <a:pt x="4" y="57"/>
                  </a:cubicBezTo>
                  <a:cubicBezTo>
                    <a:pt x="3" y="53"/>
                    <a:pt x="2" y="49"/>
                    <a:pt x="2" y="46"/>
                  </a:cubicBezTo>
                  <a:cubicBezTo>
                    <a:pt x="0" y="32"/>
                    <a:pt x="2" y="17"/>
                    <a:pt x="7" y="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35"/>
            <p:cNvSpPr>
              <a:spLocks/>
            </p:cNvSpPr>
            <p:nvPr/>
          </p:nvSpPr>
          <p:spPr bwMode="auto">
            <a:xfrm>
              <a:off x="1936066" y="4962220"/>
              <a:ext cx="344488" cy="601663"/>
            </a:xfrm>
            <a:custGeom>
              <a:avLst/>
              <a:gdLst>
                <a:gd name="T0" fmla="*/ 77 w 92"/>
                <a:gd name="T1" fmla="*/ 43 h 160"/>
                <a:gd name="T2" fmla="*/ 51 w 92"/>
                <a:gd name="T3" fmla="*/ 74 h 160"/>
                <a:gd name="T4" fmla="*/ 41 w 92"/>
                <a:gd name="T5" fmla="*/ 129 h 160"/>
                <a:gd name="T6" fmla="*/ 41 w 92"/>
                <a:gd name="T7" fmla="*/ 129 h 160"/>
                <a:gd name="T8" fmla="*/ 45 w 92"/>
                <a:gd name="T9" fmla="*/ 133 h 160"/>
                <a:gd name="T10" fmla="*/ 34 w 92"/>
                <a:gd name="T11" fmla="*/ 122 h 160"/>
                <a:gd name="T12" fmla="*/ 38 w 92"/>
                <a:gd name="T13" fmla="*/ 78 h 160"/>
                <a:gd name="T14" fmla="*/ 79 w 92"/>
                <a:gd name="T15" fmla="*/ 17 h 160"/>
                <a:gd name="T16" fmla="*/ 77 w 92"/>
                <a:gd name="T17" fmla="*/ 17 h 160"/>
                <a:gd name="T18" fmla="*/ 26 w 92"/>
                <a:gd name="T19" fmla="*/ 103 h 160"/>
                <a:gd name="T20" fmla="*/ 52 w 92"/>
                <a:gd name="T21" fmla="*/ 139 h 160"/>
                <a:gd name="T22" fmla="*/ 51 w 92"/>
                <a:gd name="T23" fmla="*/ 144 h 160"/>
                <a:gd name="T24" fmla="*/ 25 w 92"/>
                <a:gd name="T25" fmla="*/ 132 h 160"/>
                <a:gd name="T26" fmla="*/ 29 w 92"/>
                <a:gd name="T27" fmla="*/ 74 h 160"/>
                <a:gd name="T28" fmla="*/ 28 w 92"/>
                <a:gd name="T29" fmla="*/ 74 h 160"/>
                <a:gd name="T30" fmla="*/ 25 w 92"/>
                <a:gd name="T31" fmla="*/ 137 h 160"/>
                <a:gd name="T32" fmla="*/ 77 w 92"/>
                <a:gd name="T33" fmla="*/ 138 h 160"/>
                <a:gd name="T34" fmla="*/ 77 w 92"/>
                <a:gd name="T35" fmla="*/ 138 h 160"/>
                <a:gd name="T36" fmla="*/ 75 w 92"/>
                <a:gd name="T37" fmla="*/ 143 h 160"/>
                <a:gd name="T38" fmla="*/ 18 w 92"/>
                <a:gd name="T39" fmla="*/ 143 h 160"/>
                <a:gd name="T40" fmla="*/ 18 w 92"/>
                <a:gd name="T41" fmla="*/ 79 h 160"/>
                <a:gd name="T42" fmla="*/ 60 w 92"/>
                <a:gd name="T43" fmla="*/ 31 h 160"/>
                <a:gd name="T44" fmla="*/ 68 w 92"/>
                <a:gd name="T45" fmla="*/ 2 h 160"/>
                <a:gd name="T46" fmla="*/ 68 w 92"/>
                <a:gd name="T47" fmla="*/ 2 h 160"/>
                <a:gd name="T48" fmla="*/ 84 w 92"/>
                <a:gd name="T49" fmla="*/ 7 h 160"/>
                <a:gd name="T50" fmla="*/ 77 w 92"/>
                <a:gd name="T51" fmla="*/ 4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60">
                  <a:moveTo>
                    <a:pt x="77" y="43"/>
                  </a:moveTo>
                  <a:cubicBezTo>
                    <a:pt x="69" y="54"/>
                    <a:pt x="59" y="64"/>
                    <a:pt x="51" y="74"/>
                  </a:cubicBezTo>
                  <a:cubicBezTo>
                    <a:pt x="38" y="89"/>
                    <a:pt x="29" y="111"/>
                    <a:pt x="41" y="129"/>
                  </a:cubicBezTo>
                  <a:cubicBezTo>
                    <a:pt x="41" y="129"/>
                    <a:pt x="41" y="129"/>
                    <a:pt x="41" y="129"/>
                  </a:cubicBezTo>
                  <a:cubicBezTo>
                    <a:pt x="43" y="131"/>
                    <a:pt x="44" y="132"/>
                    <a:pt x="45" y="133"/>
                  </a:cubicBezTo>
                  <a:cubicBezTo>
                    <a:pt x="41" y="131"/>
                    <a:pt x="37" y="127"/>
                    <a:pt x="34" y="122"/>
                  </a:cubicBezTo>
                  <a:cubicBezTo>
                    <a:pt x="25" y="108"/>
                    <a:pt x="30" y="91"/>
                    <a:pt x="38" y="78"/>
                  </a:cubicBezTo>
                  <a:cubicBezTo>
                    <a:pt x="52" y="57"/>
                    <a:pt x="71" y="41"/>
                    <a:pt x="79" y="17"/>
                  </a:cubicBezTo>
                  <a:cubicBezTo>
                    <a:pt x="79" y="14"/>
                    <a:pt x="78" y="15"/>
                    <a:pt x="77" y="17"/>
                  </a:cubicBezTo>
                  <a:cubicBezTo>
                    <a:pt x="67" y="50"/>
                    <a:pt x="29" y="67"/>
                    <a:pt x="26" y="103"/>
                  </a:cubicBezTo>
                  <a:cubicBezTo>
                    <a:pt x="25" y="121"/>
                    <a:pt x="36" y="135"/>
                    <a:pt x="52" y="139"/>
                  </a:cubicBezTo>
                  <a:cubicBezTo>
                    <a:pt x="55" y="140"/>
                    <a:pt x="54" y="144"/>
                    <a:pt x="51" y="144"/>
                  </a:cubicBezTo>
                  <a:cubicBezTo>
                    <a:pt x="42" y="144"/>
                    <a:pt x="32" y="140"/>
                    <a:pt x="25" y="132"/>
                  </a:cubicBezTo>
                  <a:cubicBezTo>
                    <a:pt x="12" y="115"/>
                    <a:pt x="19" y="91"/>
                    <a:pt x="29" y="74"/>
                  </a:cubicBezTo>
                  <a:cubicBezTo>
                    <a:pt x="30" y="72"/>
                    <a:pt x="29" y="72"/>
                    <a:pt x="28" y="74"/>
                  </a:cubicBezTo>
                  <a:cubicBezTo>
                    <a:pt x="16" y="93"/>
                    <a:pt x="7" y="120"/>
                    <a:pt x="25" y="137"/>
                  </a:cubicBezTo>
                  <a:cubicBezTo>
                    <a:pt x="40" y="152"/>
                    <a:pt x="62" y="151"/>
                    <a:pt x="77" y="138"/>
                  </a:cubicBezTo>
                  <a:cubicBezTo>
                    <a:pt x="77" y="138"/>
                    <a:pt x="77" y="138"/>
                    <a:pt x="77" y="138"/>
                  </a:cubicBezTo>
                  <a:cubicBezTo>
                    <a:pt x="77" y="139"/>
                    <a:pt x="77" y="141"/>
                    <a:pt x="75" y="143"/>
                  </a:cubicBezTo>
                  <a:cubicBezTo>
                    <a:pt x="60" y="159"/>
                    <a:pt x="34" y="160"/>
                    <a:pt x="18" y="143"/>
                  </a:cubicBezTo>
                  <a:cubicBezTo>
                    <a:pt x="0" y="125"/>
                    <a:pt x="6" y="98"/>
                    <a:pt x="18" y="79"/>
                  </a:cubicBezTo>
                  <a:cubicBezTo>
                    <a:pt x="30" y="61"/>
                    <a:pt x="47" y="47"/>
                    <a:pt x="60" y="31"/>
                  </a:cubicBezTo>
                  <a:cubicBezTo>
                    <a:pt x="65" y="24"/>
                    <a:pt x="76" y="9"/>
                    <a:pt x="68" y="2"/>
                  </a:cubicBezTo>
                  <a:cubicBezTo>
                    <a:pt x="68" y="2"/>
                    <a:pt x="68" y="2"/>
                    <a:pt x="68" y="2"/>
                  </a:cubicBezTo>
                  <a:cubicBezTo>
                    <a:pt x="74" y="0"/>
                    <a:pt x="80" y="2"/>
                    <a:pt x="84" y="7"/>
                  </a:cubicBezTo>
                  <a:cubicBezTo>
                    <a:pt x="92" y="18"/>
                    <a:pt x="83" y="34"/>
                    <a:pt x="77" y="4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36"/>
            <p:cNvSpPr>
              <a:spLocks/>
            </p:cNvSpPr>
            <p:nvPr/>
          </p:nvSpPr>
          <p:spPr bwMode="auto">
            <a:xfrm>
              <a:off x="2156729" y="4844745"/>
              <a:ext cx="184150" cy="315913"/>
            </a:xfrm>
            <a:custGeom>
              <a:avLst/>
              <a:gdLst>
                <a:gd name="T0" fmla="*/ 41 w 49"/>
                <a:gd name="T1" fmla="*/ 13 h 84"/>
                <a:gd name="T2" fmla="*/ 46 w 49"/>
                <a:gd name="T3" fmla="*/ 48 h 84"/>
                <a:gd name="T4" fmla="*/ 22 w 49"/>
                <a:gd name="T5" fmla="*/ 83 h 84"/>
                <a:gd name="T6" fmla="*/ 19 w 49"/>
                <a:gd name="T7" fmla="*/ 80 h 84"/>
                <a:gd name="T8" fmla="*/ 19 w 49"/>
                <a:gd name="T9" fmla="*/ 79 h 84"/>
                <a:gd name="T10" fmla="*/ 28 w 49"/>
                <a:gd name="T11" fmla="*/ 63 h 84"/>
                <a:gd name="T12" fmla="*/ 28 w 49"/>
                <a:gd name="T13" fmla="*/ 22 h 84"/>
                <a:gd name="T14" fmla="*/ 13 w 49"/>
                <a:gd name="T15" fmla="*/ 13 h 84"/>
                <a:gd name="T16" fmla="*/ 13 w 49"/>
                <a:gd name="T17" fmla="*/ 15 h 84"/>
                <a:gd name="T18" fmla="*/ 27 w 49"/>
                <a:gd name="T19" fmla="*/ 26 h 84"/>
                <a:gd name="T20" fmla="*/ 20 w 49"/>
                <a:gd name="T21" fmla="*/ 22 h 84"/>
                <a:gd name="T22" fmla="*/ 9 w 49"/>
                <a:gd name="T23" fmla="*/ 19 h 84"/>
                <a:gd name="T24" fmla="*/ 17 w 49"/>
                <a:gd name="T25" fmla="*/ 2 h 84"/>
                <a:gd name="T26" fmla="*/ 41 w 49"/>
                <a:gd name="T27"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84">
                  <a:moveTo>
                    <a:pt x="41" y="13"/>
                  </a:moveTo>
                  <a:cubicBezTo>
                    <a:pt x="48" y="23"/>
                    <a:pt x="49" y="36"/>
                    <a:pt x="46" y="48"/>
                  </a:cubicBezTo>
                  <a:cubicBezTo>
                    <a:pt x="43" y="63"/>
                    <a:pt x="30" y="75"/>
                    <a:pt x="22" y="83"/>
                  </a:cubicBezTo>
                  <a:cubicBezTo>
                    <a:pt x="20" y="84"/>
                    <a:pt x="17" y="82"/>
                    <a:pt x="19" y="80"/>
                  </a:cubicBezTo>
                  <a:cubicBezTo>
                    <a:pt x="19" y="80"/>
                    <a:pt x="19" y="80"/>
                    <a:pt x="19" y="79"/>
                  </a:cubicBezTo>
                  <a:cubicBezTo>
                    <a:pt x="22" y="74"/>
                    <a:pt x="25" y="69"/>
                    <a:pt x="28" y="63"/>
                  </a:cubicBezTo>
                  <a:cubicBezTo>
                    <a:pt x="33" y="50"/>
                    <a:pt x="35" y="34"/>
                    <a:pt x="28" y="22"/>
                  </a:cubicBezTo>
                  <a:cubicBezTo>
                    <a:pt x="24" y="17"/>
                    <a:pt x="19" y="13"/>
                    <a:pt x="13" y="13"/>
                  </a:cubicBezTo>
                  <a:cubicBezTo>
                    <a:pt x="11" y="13"/>
                    <a:pt x="11" y="15"/>
                    <a:pt x="13" y="15"/>
                  </a:cubicBezTo>
                  <a:cubicBezTo>
                    <a:pt x="21" y="15"/>
                    <a:pt x="25" y="20"/>
                    <a:pt x="27" y="26"/>
                  </a:cubicBezTo>
                  <a:cubicBezTo>
                    <a:pt x="25" y="24"/>
                    <a:pt x="23" y="23"/>
                    <a:pt x="20" y="22"/>
                  </a:cubicBezTo>
                  <a:cubicBezTo>
                    <a:pt x="16" y="21"/>
                    <a:pt x="13" y="22"/>
                    <a:pt x="9" y="19"/>
                  </a:cubicBezTo>
                  <a:cubicBezTo>
                    <a:pt x="0" y="13"/>
                    <a:pt x="10" y="3"/>
                    <a:pt x="17" y="2"/>
                  </a:cubicBezTo>
                  <a:cubicBezTo>
                    <a:pt x="27" y="0"/>
                    <a:pt x="36" y="6"/>
                    <a:pt x="41" y="1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7"/>
            <p:cNvSpPr>
              <a:spLocks/>
            </p:cNvSpPr>
            <p:nvPr/>
          </p:nvSpPr>
          <p:spPr bwMode="auto">
            <a:xfrm>
              <a:off x="2107516" y="4874908"/>
              <a:ext cx="346075" cy="455613"/>
            </a:xfrm>
            <a:custGeom>
              <a:avLst/>
              <a:gdLst>
                <a:gd name="T0" fmla="*/ 88 w 92"/>
                <a:gd name="T1" fmla="*/ 51 h 121"/>
                <a:gd name="T2" fmla="*/ 70 w 92"/>
                <a:gd name="T3" fmla="*/ 120 h 121"/>
                <a:gd name="T4" fmla="*/ 65 w 92"/>
                <a:gd name="T5" fmla="*/ 119 h 121"/>
                <a:gd name="T6" fmla="*/ 66 w 92"/>
                <a:gd name="T7" fmla="*/ 111 h 121"/>
                <a:gd name="T8" fmla="*/ 73 w 92"/>
                <a:gd name="T9" fmla="*/ 40 h 121"/>
                <a:gd name="T10" fmla="*/ 71 w 92"/>
                <a:gd name="T11" fmla="*/ 40 h 121"/>
                <a:gd name="T12" fmla="*/ 67 w 92"/>
                <a:gd name="T13" fmla="*/ 72 h 121"/>
                <a:gd name="T14" fmla="*/ 36 w 92"/>
                <a:gd name="T15" fmla="*/ 97 h 121"/>
                <a:gd name="T16" fmla="*/ 16 w 92"/>
                <a:gd name="T17" fmla="*/ 107 h 121"/>
                <a:gd name="T18" fmla="*/ 6 w 92"/>
                <a:gd name="T19" fmla="*/ 111 h 121"/>
                <a:gd name="T20" fmla="*/ 6 w 92"/>
                <a:gd name="T21" fmla="*/ 111 h 121"/>
                <a:gd name="T22" fmla="*/ 2 w 92"/>
                <a:gd name="T23" fmla="*/ 107 h 121"/>
                <a:gd name="T24" fmla="*/ 16 w 92"/>
                <a:gd name="T25" fmla="*/ 90 h 121"/>
                <a:gd name="T26" fmla="*/ 17 w 92"/>
                <a:gd name="T27" fmla="*/ 89 h 121"/>
                <a:gd name="T28" fmla="*/ 61 w 92"/>
                <a:gd name="T29" fmla="*/ 11 h 121"/>
                <a:gd name="T30" fmla="*/ 54 w 92"/>
                <a:gd name="T31" fmla="*/ 0 h 121"/>
                <a:gd name="T32" fmla="*/ 88 w 92"/>
                <a:gd name="T33" fmla="*/ 5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121">
                  <a:moveTo>
                    <a:pt x="88" y="51"/>
                  </a:moveTo>
                  <a:cubicBezTo>
                    <a:pt x="92" y="76"/>
                    <a:pt x="85" y="101"/>
                    <a:pt x="70" y="120"/>
                  </a:cubicBezTo>
                  <a:cubicBezTo>
                    <a:pt x="68" y="121"/>
                    <a:pt x="65" y="121"/>
                    <a:pt x="65" y="119"/>
                  </a:cubicBezTo>
                  <a:cubicBezTo>
                    <a:pt x="64" y="116"/>
                    <a:pt x="64" y="113"/>
                    <a:pt x="66" y="111"/>
                  </a:cubicBezTo>
                  <a:cubicBezTo>
                    <a:pt x="80" y="90"/>
                    <a:pt x="83" y="63"/>
                    <a:pt x="73" y="40"/>
                  </a:cubicBezTo>
                  <a:cubicBezTo>
                    <a:pt x="72" y="38"/>
                    <a:pt x="70" y="39"/>
                    <a:pt x="71" y="40"/>
                  </a:cubicBezTo>
                  <a:cubicBezTo>
                    <a:pt x="77" y="51"/>
                    <a:pt x="74" y="63"/>
                    <a:pt x="67" y="72"/>
                  </a:cubicBezTo>
                  <a:cubicBezTo>
                    <a:pt x="59" y="84"/>
                    <a:pt x="48" y="90"/>
                    <a:pt x="36" y="97"/>
                  </a:cubicBezTo>
                  <a:cubicBezTo>
                    <a:pt x="29" y="100"/>
                    <a:pt x="23" y="103"/>
                    <a:pt x="16" y="107"/>
                  </a:cubicBezTo>
                  <a:cubicBezTo>
                    <a:pt x="13" y="108"/>
                    <a:pt x="9" y="110"/>
                    <a:pt x="6" y="111"/>
                  </a:cubicBezTo>
                  <a:cubicBezTo>
                    <a:pt x="6" y="111"/>
                    <a:pt x="6" y="111"/>
                    <a:pt x="6" y="111"/>
                  </a:cubicBezTo>
                  <a:cubicBezTo>
                    <a:pt x="3" y="113"/>
                    <a:pt x="0" y="109"/>
                    <a:pt x="2" y="107"/>
                  </a:cubicBezTo>
                  <a:cubicBezTo>
                    <a:pt x="6" y="101"/>
                    <a:pt x="11" y="95"/>
                    <a:pt x="16" y="90"/>
                  </a:cubicBezTo>
                  <a:cubicBezTo>
                    <a:pt x="16" y="89"/>
                    <a:pt x="16" y="89"/>
                    <a:pt x="17" y="89"/>
                  </a:cubicBezTo>
                  <a:cubicBezTo>
                    <a:pt x="46" y="76"/>
                    <a:pt x="75" y="45"/>
                    <a:pt x="61" y="11"/>
                  </a:cubicBezTo>
                  <a:cubicBezTo>
                    <a:pt x="59" y="7"/>
                    <a:pt x="57" y="3"/>
                    <a:pt x="54" y="0"/>
                  </a:cubicBezTo>
                  <a:cubicBezTo>
                    <a:pt x="71" y="12"/>
                    <a:pt x="83" y="30"/>
                    <a:pt x="88" y="5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8"/>
            <p:cNvSpPr>
              <a:spLocks/>
            </p:cNvSpPr>
            <p:nvPr/>
          </p:nvSpPr>
          <p:spPr bwMode="auto">
            <a:xfrm>
              <a:off x="2205941" y="4487558"/>
              <a:ext cx="112713" cy="82550"/>
            </a:xfrm>
            <a:custGeom>
              <a:avLst/>
              <a:gdLst>
                <a:gd name="T0" fmla="*/ 10 w 30"/>
                <a:gd name="T1" fmla="*/ 20 h 22"/>
                <a:gd name="T2" fmla="*/ 6 w 30"/>
                <a:gd name="T3" fmla="*/ 21 h 22"/>
                <a:gd name="T4" fmla="*/ 7 w 30"/>
                <a:gd name="T5" fmla="*/ 9 h 22"/>
                <a:gd name="T6" fmla="*/ 19 w 30"/>
                <a:gd name="T7" fmla="*/ 1 h 22"/>
                <a:gd name="T8" fmla="*/ 25 w 30"/>
                <a:gd name="T9" fmla="*/ 1 h 22"/>
                <a:gd name="T10" fmla="*/ 29 w 30"/>
                <a:gd name="T11" fmla="*/ 5 h 22"/>
                <a:gd name="T12" fmla="*/ 27 w 30"/>
                <a:gd name="T13" fmla="*/ 10 h 22"/>
                <a:gd name="T14" fmla="*/ 19 w 30"/>
                <a:gd name="T15" fmla="*/ 11 h 22"/>
                <a:gd name="T16" fmla="*/ 13 w 30"/>
                <a:gd name="T17" fmla="*/ 16 h 22"/>
                <a:gd name="T18" fmla="*/ 10 w 30"/>
                <a:gd name="T19" fmla="*/ 20 h 22"/>
                <a:gd name="T20" fmla="*/ 10 w 30"/>
                <a:gd name="T2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22">
                  <a:moveTo>
                    <a:pt x="10" y="20"/>
                  </a:moveTo>
                  <a:cubicBezTo>
                    <a:pt x="9" y="21"/>
                    <a:pt x="8" y="22"/>
                    <a:pt x="6" y="21"/>
                  </a:cubicBezTo>
                  <a:cubicBezTo>
                    <a:pt x="0" y="21"/>
                    <a:pt x="5" y="11"/>
                    <a:pt x="7" y="9"/>
                  </a:cubicBezTo>
                  <a:cubicBezTo>
                    <a:pt x="10" y="5"/>
                    <a:pt x="14" y="2"/>
                    <a:pt x="19" y="1"/>
                  </a:cubicBezTo>
                  <a:cubicBezTo>
                    <a:pt x="21" y="1"/>
                    <a:pt x="23" y="0"/>
                    <a:pt x="25" y="1"/>
                  </a:cubicBezTo>
                  <a:cubicBezTo>
                    <a:pt x="27" y="2"/>
                    <a:pt x="29" y="3"/>
                    <a:pt x="29" y="5"/>
                  </a:cubicBezTo>
                  <a:cubicBezTo>
                    <a:pt x="30" y="7"/>
                    <a:pt x="29" y="9"/>
                    <a:pt x="27" y="10"/>
                  </a:cubicBezTo>
                  <a:cubicBezTo>
                    <a:pt x="25" y="11"/>
                    <a:pt x="22" y="11"/>
                    <a:pt x="19" y="11"/>
                  </a:cubicBezTo>
                  <a:cubicBezTo>
                    <a:pt x="17" y="12"/>
                    <a:pt x="14" y="14"/>
                    <a:pt x="13" y="16"/>
                  </a:cubicBezTo>
                  <a:cubicBezTo>
                    <a:pt x="12" y="17"/>
                    <a:pt x="11" y="19"/>
                    <a:pt x="10" y="20"/>
                  </a:cubicBezTo>
                  <a:cubicBezTo>
                    <a:pt x="10" y="20"/>
                    <a:pt x="10" y="20"/>
                    <a:pt x="10" y="2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9"/>
            <p:cNvSpPr>
              <a:spLocks/>
            </p:cNvSpPr>
            <p:nvPr/>
          </p:nvSpPr>
          <p:spPr bwMode="auto">
            <a:xfrm>
              <a:off x="2434541" y="4913008"/>
              <a:ext cx="106363" cy="288925"/>
            </a:xfrm>
            <a:custGeom>
              <a:avLst/>
              <a:gdLst>
                <a:gd name="T0" fmla="*/ 8 w 28"/>
                <a:gd name="T1" fmla="*/ 76 h 77"/>
                <a:gd name="T2" fmla="*/ 7 w 28"/>
                <a:gd name="T3" fmla="*/ 19 h 77"/>
                <a:gd name="T4" fmla="*/ 0 w 28"/>
                <a:gd name="T5" fmla="*/ 0 h 77"/>
                <a:gd name="T6" fmla="*/ 16 w 28"/>
                <a:gd name="T7" fmla="*/ 30 h 77"/>
                <a:gd name="T8" fmla="*/ 26 w 28"/>
                <a:gd name="T9" fmla="*/ 73 h 77"/>
                <a:gd name="T10" fmla="*/ 25 w 28"/>
                <a:gd name="T11" fmla="*/ 77 h 77"/>
                <a:gd name="T12" fmla="*/ 8 w 28"/>
                <a:gd name="T13" fmla="*/ 76 h 77"/>
                <a:gd name="T14" fmla="*/ 8 w 28"/>
                <a:gd name="T15" fmla="*/ 76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7">
                  <a:moveTo>
                    <a:pt x="8" y="76"/>
                  </a:moveTo>
                  <a:cubicBezTo>
                    <a:pt x="13" y="58"/>
                    <a:pt x="12" y="38"/>
                    <a:pt x="7" y="19"/>
                  </a:cubicBezTo>
                  <a:cubicBezTo>
                    <a:pt x="5" y="13"/>
                    <a:pt x="3" y="6"/>
                    <a:pt x="0" y="0"/>
                  </a:cubicBezTo>
                  <a:cubicBezTo>
                    <a:pt x="6" y="10"/>
                    <a:pt x="11" y="20"/>
                    <a:pt x="16" y="30"/>
                  </a:cubicBezTo>
                  <a:cubicBezTo>
                    <a:pt x="22" y="43"/>
                    <a:pt x="28" y="58"/>
                    <a:pt x="26" y="73"/>
                  </a:cubicBezTo>
                  <a:cubicBezTo>
                    <a:pt x="26" y="73"/>
                    <a:pt x="26" y="77"/>
                    <a:pt x="25" y="77"/>
                  </a:cubicBezTo>
                  <a:cubicBezTo>
                    <a:pt x="25" y="77"/>
                    <a:pt x="15" y="66"/>
                    <a:pt x="8" y="76"/>
                  </a:cubicBezTo>
                  <a:cubicBezTo>
                    <a:pt x="8" y="76"/>
                    <a:pt x="8" y="76"/>
                    <a:pt x="8" y="7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0"/>
            <p:cNvSpPr>
              <a:spLocks/>
            </p:cNvSpPr>
            <p:nvPr/>
          </p:nvSpPr>
          <p:spPr bwMode="auto">
            <a:xfrm>
              <a:off x="2142441" y="4465333"/>
              <a:ext cx="352425" cy="736600"/>
            </a:xfrm>
            <a:custGeom>
              <a:avLst/>
              <a:gdLst>
                <a:gd name="T0" fmla="*/ 82 w 94"/>
                <a:gd name="T1" fmla="*/ 196 h 196"/>
                <a:gd name="T2" fmla="*/ 72 w 94"/>
                <a:gd name="T3" fmla="*/ 130 h 196"/>
                <a:gd name="T4" fmla="*/ 39 w 94"/>
                <a:gd name="T5" fmla="*/ 89 h 196"/>
                <a:gd name="T6" fmla="*/ 18 w 94"/>
                <a:gd name="T7" fmla="*/ 66 h 196"/>
                <a:gd name="T8" fmla="*/ 6 w 94"/>
                <a:gd name="T9" fmla="*/ 35 h 196"/>
                <a:gd name="T10" fmla="*/ 15 w 94"/>
                <a:gd name="T11" fmla="*/ 56 h 196"/>
                <a:gd name="T12" fmla="*/ 17 w 94"/>
                <a:gd name="T13" fmla="*/ 56 h 196"/>
                <a:gd name="T14" fmla="*/ 11 w 94"/>
                <a:gd name="T15" fmla="*/ 16 h 196"/>
                <a:gd name="T16" fmla="*/ 27 w 94"/>
                <a:gd name="T17" fmla="*/ 2 h 196"/>
                <a:gd name="T18" fmla="*/ 42 w 94"/>
                <a:gd name="T19" fmla="*/ 4 h 196"/>
                <a:gd name="T20" fmla="*/ 16 w 94"/>
                <a:gd name="T21" fmla="*/ 29 h 196"/>
                <a:gd name="T22" fmla="*/ 51 w 94"/>
                <a:gd name="T23" fmla="*/ 84 h 196"/>
                <a:gd name="T24" fmla="*/ 82 w 94"/>
                <a:gd name="T25"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96">
                  <a:moveTo>
                    <a:pt x="82" y="196"/>
                  </a:moveTo>
                  <a:cubicBezTo>
                    <a:pt x="88" y="174"/>
                    <a:pt x="84" y="150"/>
                    <a:pt x="72" y="130"/>
                  </a:cubicBezTo>
                  <a:cubicBezTo>
                    <a:pt x="63" y="115"/>
                    <a:pt x="50" y="102"/>
                    <a:pt x="39" y="89"/>
                  </a:cubicBezTo>
                  <a:cubicBezTo>
                    <a:pt x="32" y="81"/>
                    <a:pt x="25" y="74"/>
                    <a:pt x="18" y="66"/>
                  </a:cubicBezTo>
                  <a:cubicBezTo>
                    <a:pt x="11" y="58"/>
                    <a:pt x="0" y="47"/>
                    <a:pt x="6" y="35"/>
                  </a:cubicBezTo>
                  <a:cubicBezTo>
                    <a:pt x="8" y="43"/>
                    <a:pt x="11" y="50"/>
                    <a:pt x="15" y="56"/>
                  </a:cubicBezTo>
                  <a:cubicBezTo>
                    <a:pt x="17" y="58"/>
                    <a:pt x="18" y="58"/>
                    <a:pt x="17" y="56"/>
                  </a:cubicBezTo>
                  <a:cubicBezTo>
                    <a:pt x="9" y="45"/>
                    <a:pt x="5" y="29"/>
                    <a:pt x="11" y="16"/>
                  </a:cubicBezTo>
                  <a:cubicBezTo>
                    <a:pt x="15" y="10"/>
                    <a:pt x="20" y="4"/>
                    <a:pt x="27" y="2"/>
                  </a:cubicBezTo>
                  <a:cubicBezTo>
                    <a:pt x="32" y="1"/>
                    <a:pt x="38" y="1"/>
                    <a:pt x="42" y="4"/>
                  </a:cubicBezTo>
                  <a:cubicBezTo>
                    <a:pt x="27" y="0"/>
                    <a:pt x="16" y="16"/>
                    <a:pt x="16" y="29"/>
                  </a:cubicBezTo>
                  <a:cubicBezTo>
                    <a:pt x="17" y="52"/>
                    <a:pt x="39" y="68"/>
                    <a:pt x="51" y="84"/>
                  </a:cubicBezTo>
                  <a:cubicBezTo>
                    <a:pt x="76" y="115"/>
                    <a:pt x="94" y="158"/>
                    <a:pt x="82" y="19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1"/>
            <p:cNvSpPr>
              <a:spLocks/>
            </p:cNvSpPr>
            <p:nvPr/>
          </p:nvSpPr>
          <p:spPr bwMode="auto">
            <a:xfrm>
              <a:off x="2285316" y="5278133"/>
              <a:ext cx="352425" cy="522288"/>
            </a:xfrm>
            <a:custGeom>
              <a:avLst/>
              <a:gdLst>
                <a:gd name="T0" fmla="*/ 81 w 94"/>
                <a:gd name="T1" fmla="*/ 13 h 139"/>
                <a:gd name="T2" fmla="*/ 45 w 94"/>
                <a:gd name="T3" fmla="*/ 14 h 139"/>
                <a:gd name="T4" fmla="*/ 11 w 94"/>
                <a:gd name="T5" fmla="*/ 66 h 139"/>
                <a:gd name="T6" fmla="*/ 43 w 94"/>
                <a:gd name="T7" fmla="*/ 123 h 139"/>
                <a:gd name="T8" fmla="*/ 94 w 94"/>
                <a:gd name="T9" fmla="*/ 136 h 139"/>
                <a:gd name="T10" fmla="*/ 14 w 94"/>
                <a:gd name="T11" fmla="*/ 98 h 139"/>
                <a:gd name="T12" fmla="*/ 23 w 94"/>
                <a:gd name="T13" fmla="*/ 20 h 139"/>
                <a:gd name="T14" fmla="*/ 83 w 94"/>
                <a:gd name="T15" fmla="*/ 8 h 139"/>
                <a:gd name="T16" fmla="*/ 81 w 94"/>
                <a:gd name="T17" fmla="*/ 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39">
                  <a:moveTo>
                    <a:pt x="81" y="13"/>
                  </a:moveTo>
                  <a:cubicBezTo>
                    <a:pt x="70" y="9"/>
                    <a:pt x="56" y="9"/>
                    <a:pt x="45" y="14"/>
                  </a:cubicBezTo>
                  <a:cubicBezTo>
                    <a:pt x="24" y="23"/>
                    <a:pt x="11" y="44"/>
                    <a:pt x="11" y="66"/>
                  </a:cubicBezTo>
                  <a:cubicBezTo>
                    <a:pt x="11" y="89"/>
                    <a:pt x="24" y="111"/>
                    <a:pt x="43" y="123"/>
                  </a:cubicBezTo>
                  <a:cubicBezTo>
                    <a:pt x="59" y="133"/>
                    <a:pt x="76" y="137"/>
                    <a:pt x="94" y="136"/>
                  </a:cubicBezTo>
                  <a:cubicBezTo>
                    <a:pt x="63" y="139"/>
                    <a:pt x="32" y="128"/>
                    <a:pt x="14" y="98"/>
                  </a:cubicBezTo>
                  <a:cubicBezTo>
                    <a:pt x="0" y="73"/>
                    <a:pt x="2" y="40"/>
                    <a:pt x="23" y="20"/>
                  </a:cubicBezTo>
                  <a:cubicBezTo>
                    <a:pt x="38" y="6"/>
                    <a:pt x="64" y="0"/>
                    <a:pt x="83" y="8"/>
                  </a:cubicBezTo>
                  <a:cubicBezTo>
                    <a:pt x="86" y="10"/>
                    <a:pt x="84" y="14"/>
                    <a:pt x="81" y="1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2"/>
            <p:cNvSpPr>
              <a:spLocks/>
            </p:cNvSpPr>
            <p:nvPr/>
          </p:nvSpPr>
          <p:spPr bwMode="auto">
            <a:xfrm>
              <a:off x="2475816" y="5374970"/>
              <a:ext cx="188913" cy="109538"/>
            </a:xfrm>
            <a:custGeom>
              <a:avLst/>
              <a:gdLst>
                <a:gd name="T0" fmla="*/ 7 w 50"/>
                <a:gd name="T1" fmla="*/ 12 h 29"/>
                <a:gd name="T2" fmla="*/ 11 w 50"/>
                <a:gd name="T3" fmla="*/ 8 h 29"/>
                <a:gd name="T4" fmla="*/ 50 w 50"/>
                <a:gd name="T5" fmla="*/ 6 h 29"/>
                <a:gd name="T6" fmla="*/ 17 w 50"/>
                <a:gd name="T7" fmla="*/ 23 h 29"/>
                <a:gd name="T8" fmla="*/ 7 w 50"/>
                <a:gd name="T9" fmla="*/ 12 h 29"/>
              </a:gdLst>
              <a:ahLst/>
              <a:cxnLst>
                <a:cxn ang="0">
                  <a:pos x="T0" y="T1"/>
                </a:cxn>
                <a:cxn ang="0">
                  <a:pos x="T2" y="T3"/>
                </a:cxn>
                <a:cxn ang="0">
                  <a:pos x="T4" y="T5"/>
                </a:cxn>
                <a:cxn ang="0">
                  <a:pos x="T6" y="T7"/>
                </a:cxn>
                <a:cxn ang="0">
                  <a:pos x="T8" y="T9"/>
                </a:cxn>
              </a:cxnLst>
              <a:rect l="0" t="0" r="r" b="b"/>
              <a:pathLst>
                <a:path w="50" h="29">
                  <a:moveTo>
                    <a:pt x="7" y="12"/>
                  </a:moveTo>
                  <a:cubicBezTo>
                    <a:pt x="8" y="10"/>
                    <a:pt x="9" y="9"/>
                    <a:pt x="11" y="8"/>
                  </a:cubicBezTo>
                  <a:cubicBezTo>
                    <a:pt x="23" y="0"/>
                    <a:pt x="38" y="0"/>
                    <a:pt x="50" y="6"/>
                  </a:cubicBezTo>
                  <a:cubicBezTo>
                    <a:pt x="38" y="10"/>
                    <a:pt x="27" y="15"/>
                    <a:pt x="17" y="23"/>
                  </a:cubicBezTo>
                  <a:cubicBezTo>
                    <a:pt x="10" y="29"/>
                    <a:pt x="0" y="19"/>
                    <a:pt x="7" y="1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3"/>
            <p:cNvSpPr>
              <a:spLocks/>
            </p:cNvSpPr>
            <p:nvPr/>
          </p:nvSpPr>
          <p:spPr bwMode="auto">
            <a:xfrm>
              <a:off x="2332941" y="5314645"/>
              <a:ext cx="436563" cy="463550"/>
            </a:xfrm>
            <a:custGeom>
              <a:avLst/>
              <a:gdLst>
                <a:gd name="T0" fmla="*/ 116 w 116"/>
                <a:gd name="T1" fmla="*/ 113 h 123"/>
                <a:gd name="T2" fmla="*/ 46 w 116"/>
                <a:gd name="T3" fmla="*/ 112 h 123"/>
                <a:gd name="T4" fmla="*/ 17 w 116"/>
                <a:gd name="T5" fmla="*/ 42 h 123"/>
                <a:gd name="T6" fmla="*/ 16 w 116"/>
                <a:gd name="T7" fmla="*/ 40 h 123"/>
                <a:gd name="T8" fmla="*/ 39 w 116"/>
                <a:gd name="T9" fmla="*/ 112 h 123"/>
                <a:gd name="T10" fmla="*/ 62 w 116"/>
                <a:gd name="T11" fmla="*/ 121 h 123"/>
                <a:gd name="T12" fmla="*/ 37 w 116"/>
                <a:gd name="T13" fmla="*/ 113 h 123"/>
                <a:gd name="T14" fmla="*/ 2 w 116"/>
                <a:gd name="T15" fmla="*/ 62 h 123"/>
                <a:gd name="T16" fmla="*/ 30 w 116"/>
                <a:gd name="T17" fmla="*/ 9 h 123"/>
                <a:gd name="T18" fmla="*/ 83 w 116"/>
                <a:gd name="T19" fmla="*/ 16 h 123"/>
                <a:gd name="T20" fmla="*/ 43 w 116"/>
                <a:gd name="T21" fmla="*/ 25 h 123"/>
                <a:gd name="T22" fmla="*/ 41 w 116"/>
                <a:gd name="T23" fmla="*/ 66 h 123"/>
                <a:gd name="T24" fmla="*/ 41 w 116"/>
                <a:gd name="T25" fmla="*/ 67 h 123"/>
                <a:gd name="T26" fmla="*/ 67 w 116"/>
                <a:gd name="T27" fmla="*/ 113 h 123"/>
                <a:gd name="T28" fmla="*/ 116 w 116"/>
                <a:gd name="T29" fmla="*/ 1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23">
                  <a:moveTo>
                    <a:pt x="116" y="113"/>
                  </a:moveTo>
                  <a:cubicBezTo>
                    <a:pt x="93" y="121"/>
                    <a:pt x="68" y="123"/>
                    <a:pt x="46" y="112"/>
                  </a:cubicBezTo>
                  <a:cubicBezTo>
                    <a:pt x="21" y="99"/>
                    <a:pt x="5" y="69"/>
                    <a:pt x="17" y="42"/>
                  </a:cubicBezTo>
                  <a:cubicBezTo>
                    <a:pt x="18" y="40"/>
                    <a:pt x="17" y="38"/>
                    <a:pt x="16" y="40"/>
                  </a:cubicBezTo>
                  <a:cubicBezTo>
                    <a:pt x="3" y="67"/>
                    <a:pt x="15" y="97"/>
                    <a:pt x="39" y="112"/>
                  </a:cubicBezTo>
                  <a:cubicBezTo>
                    <a:pt x="47" y="117"/>
                    <a:pt x="54" y="120"/>
                    <a:pt x="62" y="121"/>
                  </a:cubicBezTo>
                  <a:cubicBezTo>
                    <a:pt x="53" y="120"/>
                    <a:pt x="45" y="118"/>
                    <a:pt x="37" y="113"/>
                  </a:cubicBezTo>
                  <a:cubicBezTo>
                    <a:pt x="17" y="103"/>
                    <a:pt x="3" y="84"/>
                    <a:pt x="2" y="62"/>
                  </a:cubicBezTo>
                  <a:cubicBezTo>
                    <a:pt x="0" y="40"/>
                    <a:pt x="11" y="19"/>
                    <a:pt x="30" y="9"/>
                  </a:cubicBezTo>
                  <a:cubicBezTo>
                    <a:pt x="48" y="0"/>
                    <a:pt x="69" y="3"/>
                    <a:pt x="83" y="16"/>
                  </a:cubicBezTo>
                  <a:cubicBezTo>
                    <a:pt x="69" y="12"/>
                    <a:pt x="54" y="14"/>
                    <a:pt x="43" y="25"/>
                  </a:cubicBezTo>
                  <a:cubicBezTo>
                    <a:pt x="31" y="36"/>
                    <a:pt x="30" y="54"/>
                    <a:pt x="41" y="66"/>
                  </a:cubicBezTo>
                  <a:cubicBezTo>
                    <a:pt x="41" y="66"/>
                    <a:pt x="41" y="66"/>
                    <a:pt x="41" y="67"/>
                  </a:cubicBezTo>
                  <a:cubicBezTo>
                    <a:pt x="31" y="87"/>
                    <a:pt x="48" y="107"/>
                    <a:pt x="67" y="113"/>
                  </a:cubicBezTo>
                  <a:cubicBezTo>
                    <a:pt x="83" y="117"/>
                    <a:pt x="100" y="117"/>
                    <a:pt x="116" y="11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4"/>
            <p:cNvSpPr>
              <a:spLocks/>
            </p:cNvSpPr>
            <p:nvPr/>
          </p:nvSpPr>
          <p:spPr bwMode="auto">
            <a:xfrm>
              <a:off x="2623454" y="5363858"/>
              <a:ext cx="333375" cy="323850"/>
            </a:xfrm>
            <a:custGeom>
              <a:avLst/>
              <a:gdLst>
                <a:gd name="T0" fmla="*/ 67 w 89"/>
                <a:gd name="T1" fmla="*/ 67 h 86"/>
                <a:gd name="T2" fmla="*/ 23 w 89"/>
                <a:gd name="T3" fmla="*/ 82 h 86"/>
                <a:gd name="T4" fmla="*/ 0 w 89"/>
                <a:gd name="T5" fmla="*/ 62 h 86"/>
                <a:gd name="T6" fmla="*/ 4 w 89"/>
                <a:gd name="T7" fmla="*/ 67 h 86"/>
                <a:gd name="T8" fmla="*/ 7 w 89"/>
                <a:gd name="T9" fmla="*/ 70 h 86"/>
                <a:gd name="T10" fmla="*/ 37 w 89"/>
                <a:gd name="T11" fmla="*/ 76 h 86"/>
                <a:gd name="T12" fmla="*/ 57 w 89"/>
                <a:gd name="T13" fmla="*/ 24 h 86"/>
                <a:gd name="T14" fmla="*/ 56 w 89"/>
                <a:gd name="T15" fmla="*/ 24 h 86"/>
                <a:gd name="T16" fmla="*/ 39 w 89"/>
                <a:gd name="T17" fmla="*/ 71 h 86"/>
                <a:gd name="T18" fmla="*/ 51 w 89"/>
                <a:gd name="T19" fmla="*/ 53 h 86"/>
                <a:gd name="T20" fmla="*/ 51 w 89"/>
                <a:gd name="T21" fmla="*/ 46 h 86"/>
                <a:gd name="T22" fmla="*/ 51 w 89"/>
                <a:gd name="T23" fmla="*/ 46 h 86"/>
                <a:gd name="T24" fmla="*/ 51 w 89"/>
                <a:gd name="T25" fmla="*/ 46 h 86"/>
                <a:gd name="T26" fmla="*/ 51 w 89"/>
                <a:gd name="T27" fmla="*/ 45 h 86"/>
                <a:gd name="T28" fmla="*/ 31 w 89"/>
                <a:gd name="T29" fmla="*/ 7 h 86"/>
                <a:gd name="T30" fmla="*/ 67 w 89"/>
                <a:gd name="T31"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86">
                  <a:moveTo>
                    <a:pt x="67" y="67"/>
                  </a:moveTo>
                  <a:cubicBezTo>
                    <a:pt x="57" y="80"/>
                    <a:pt x="39" y="86"/>
                    <a:pt x="23" y="82"/>
                  </a:cubicBezTo>
                  <a:cubicBezTo>
                    <a:pt x="13" y="79"/>
                    <a:pt x="4" y="72"/>
                    <a:pt x="0" y="62"/>
                  </a:cubicBezTo>
                  <a:cubicBezTo>
                    <a:pt x="1" y="64"/>
                    <a:pt x="3" y="66"/>
                    <a:pt x="4" y="67"/>
                  </a:cubicBezTo>
                  <a:cubicBezTo>
                    <a:pt x="5" y="68"/>
                    <a:pt x="6" y="69"/>
                    <a:pt x="7" y="70"/>
                  </a:cubicBezTo>
                  <a:cubicBezTo>
                    <a:pt x="14" y="77"/>
                    <a:pt x="27" y="79"/>
                    <a:pt x="37" y="76"/>
                  </a:cubicBezTo>
                  <a:cubicBezTo>
                    <a:pt x="60" y="70"/>
                    <a:pt x="68" y="45"/>
                    <a:pt x="57" y="24"/>
                  </a:cubicBezTo>
                  <a:cubicBezTo>
                    <a:pt x="56" y="22"/>
                    <a:pt x="55" y="22"/>
                    <a:pt x="56" y="24"/>
                  </a:cubicBezTo>
                  <a:cubicBezTo>
                    <a:pt x="65" y="42"/>
                    <a:pt x="58" y="64"/>
                    <a:pt x="39" y="71"/>
                  </a:cubicBezTo>
                  <a:cubicBezTo>
                    <a:pt x="45" y="67"/>
                    <a:pt x="50" y="61"/>
                    <a:pt x="51" y="53"/>
                  </a:cubicBezTo>
                  <a:cubicBezTo>
                    <a:pt x="51" y="50"/>
                    <a:pt x="51" y="48"/>
                    <a:pt x="51" y="46"/>
                  </a:cubicBezTo>
                  <a:cubicBezTo>
                    <a:pt x="51" y="46"/>
                    <a:pt x="51" y="46"/>
                    <a:pt x="51" y="46"/>
                  </a:cubicBezTo>
                  <a:cubicBezTo>
                    <a:pt x="51" y="46"/>
                    <a:pt x="51" y="46"/>
                    <a:pt x="51" y="46"/>
                  </a:cubicBezTo>
                  <a:cubicBezTo>
                    <a:pt x="51" y="46"/>
                    <a:pt x="51" y="45"/>
                    <a:pt x="51" y="45"/>
                  </a:cubicBezTo>
                  <a:cubicBezTo>
                    <a:pt x="50" y="30"/>
                    <a:pt x="43" y="16"/>
                    <a:pt x="31" y="7"/>
                  </a:cubicBezTo>
                  <a:cubicBezTo>
                    <a:pt x="64" y="0"/>
                    <a:pt x="89" y="39"/>
                    <a:pt x="67" y="6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5"/>
            <p:cNvSpPr>
              <a:spLocks/>
            </p:cNvSpPr>
            <p:nvPr/>
          </p:nvSpPr>
          <p:spPr bwMode="auto">
            <a:xfrm>
              <a:off x="2612341" y="5462283"/>
              <a:ext cx="157163" cy="165100"/>
            </a:xfrm>
            <a:custGeom>
              <a:avLst/>
              <a:gdLst>
                <a:gd name="T0" fmla="*/ 5 w 42"/>
                <a:gd name="T1" fmla="*/ 29 h 44"/>
                <a:gd name="T2" fmla="*/ 33 w 42"/>
                <a:gd name="T3" fmla="*/ 11 h 44"/>
                <a:gd name="T4" fmla="*/ 30 w 42"/>
                <a:gd name="T5" fmla="*/ 38 h 44"/>
                <a:gd name="T6" fmla="*/ 5 w 42"/>
                <a:gd name="T7" fmla="*/ 29 h 44"/>
              </a:gdLst>
              <a:ahLst/>
              <a:cxnLst>
                <a:cxn ang="0">
                  <a:pos x="T0" y="T1"/>
                </a:cxn>
                <a:cxn ang="0">
                  <a:pos x="T2" y="T3"/>
                </a:cxn>
                <a:cxn ang="0">
                  <a:pos x="T4" y="T5"/>
                </a:cxn>
                <a:cxn ang="0">
                  <a:pos x="T6" y="T7"/>
                </a:cxn>
              </a:cxnLst>
              <a:rect l="0" t="0" r="r" b="b"/>
              <a:pathLst>
                <a:path w="42" h="44">
                  <a:moveTo>
                    <a:pt x="5" y="29"/>
                  </a:moveTo>
                  <a:cubicBezTo>
                    <a:pt x="0" y="13"/>
                    <a:pt x="21" y="0"/>
                    <a:pt x="33" y="11"/>
                  </a:cubicBezTo>
                  <a:cubicBezTo>
                    <a:pt x="42" y="18"/>
                    <a:pt x="40" y="32"/>
                    <a:pt x="30" y="38"/>
                  </a:cubicBezTo>
                  <a:cubicBezTo>
                    <a:pt x="21" y="44"/>
                    <a:pt x="9" y="40"/>
                    <a:pt x="5" y="2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6"/>
            <p:cNvSpPr>
              <a:spLocks/>
            </p:cNvSpPr>
            <p:nvPr/>
          </p:nvSpPr>
          <p:spPr bwMode="auto">
            <a:xfrm>
              <a:off x="2555191" y="5432120"/>
              <a:ext cx="857250" cy="285750"/>
            </a:xfrm>
            <a:custGeom>
              <a:avLst/>
              <a:gdLst>
                <a:gd name="T0" fmla="*/ 209 w 228"/>
                <a:gd name="T1" fmla="*/ 71 h 76"/>
                <a:gd name="T2" fmla="*/ 173 w 228"/>
                <a:gd name="T3" fmla="*/ 58 h 76"/>
                <a:gd name="T4" fmla="*/ 126 w 228"/>
                <a:gd name="T5" fmla="*/ 42 h 76"/>
                <a:gd name="T6" fmla="*/ 127 w 228"/>
                <a:gd name="T7" fmla="*/ 43 h 76"/>
                <a:gd name="T8" fmla="*/ 149 w 228"/>
                <a:gd name="T9" fmla="*/ 44 h 76"/>
                <a:gd name="T10" fmla="*/ 145 w 228"/>
                <a:gd name="T11" fmla="*/ 58 h 76"/>
                <a:gd name="T12" fmla="*/ 124 w 228"/>
                <a:gd name="T13" fmla="*/ 53 h 76"/>
                <a:gd name="T14" fmla="*/ 93 w 228"/>
                <a:gd name="T15" fmla="*/ 59 h 76"/>
                <a:gd name="T16" fmla="*/ 55 w 228"/>
                <a:gd name="T17" fmla="*/ 74 h 76"/>
                <a:gd name="T18" fmla="*/ 15 w 228"/>
                <a:gd name="T19" fmla="*/ 61 h 76"/>
                <a:gd name="T20" fmla="*/ 7 w 228"/>
                <a:gd name="T21" fmla="*/ 21 h 76"/>
                <a:gd name="T22" fmla="*/ 43 w 228"/>
                <a:gd name="T23" fmla="*/ 4 h 76"/>
                <a:gd name="T24" fmla="*/ 62 w 228"/>
                <a:gd name="T25" fmla="*/ 43 h 76"/>
                <a:gd name="T26" fmla="*/ 40 w 228"/>
                <a:gd name="T27" fmla="*/ 55 h 76"/>
                <a:gd name="T28" fmla="*/ 30 w 228"/>
                <a:gd name="T29" fmla="*/ 51 h 76"/>
                <a:gd name="T30" fmla="*/ 49 w 228"/>
                <a:gd name="T31" fmla="*/ 48 h 76"/>
                <a:gd name="T32" fmla="*/ 51 w 228"/>
                <a:gd name="T33" fmla="*/ 16 h 76"/>
                <a:gd name="T34" fmla="*/ 18 w 228"/>
                <a:gd name="T35" fmla="*/ 17 h 76"/>
                <a:gd name="T36" fmla="*/ 16 w 228"/>
                <a:gd name="T37" fmla="*/ 54 h 76"/>
                <a:gd name="T38" fmla="*/ 53 w 228"/>
                <a:gd name="T39" fmla="*/ 70 h 76"/>
                <a:gd name="T40" fmla="*/ 99 w 228"/>
                <a:gd name="T41" fmla="*/ 47 h 76"/>
                <a:gd name="T42" fmla="*/ 127 w 228"/>
                <a:gd name="T43" fmla="*/ 25 h 76"/>
                <a:gd name="T44" fmla="*/ 160 w 228"/>
                <a:gd name="T45" fmla="*/ 29 h 76"/>
                <a:gd name="T46" fmla="*/ 206 w 228"/>
                <a:gd name="T47" fmla="*/ 63 h 76"/>
                <a:gd name="T48" fmla="*/ 228 w 228"/>
                <a:gd name="T49" fmla="*/ 58 h 76"/>
                <a:gd name="T50" fmla="*/ 209 w 228"/>
                <a:gd name="T51" fmla="*/ 7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8" h="76">
                  <a:moveTo>
                    <a:pt x="209" y="71"/>
                  </a:moveTo>
                  <a:cubicBezTo>
                    <a:pt x="195" y="75"/>
                    <a:pt x="183" y="67"/>
                    <a:pt x="173" y="58"/>
                  </a:cubicBezTo>
                  <a:cubicBezTo>
                    <a:pt x="160" y="47"/>
                    <a:pt x="145" y="35"/>
                    <a:pt x="126" y="42"/>
                  </a:cubicBezTo>
                  <a:cubicBezTo>
                    <a:pt x="124" y="43"/>
                    <a:pt x="125" y="44"/>
                    <a:pt x="127" y="43"/>
                  </a:cubicBezTo>
                  <a:cubicBezTo>
                    <a:pt x="135" y="40"/>
                    <a:pt x="143" y="41"/>
                    <a:pt x="149" y="44"/>
                  </a:cubicBezTo>
                  <a:cubicBezTo>
                    <a:pt x="157" y="48"/>
                    <a:pt x="153" y="59"/>
                    <a:pt x="145" y="58"/>
                  </a:cubicBezTo>
                  <a:cubicBezTo>
                    <a:pt x="138" y="56"/>
                    <a:pt x="131" y="54"/>
                    <a:pt x="124" y="53"/>
                  </a:cubicBezTo>
                  <a:cubicBezTo>
                    <a:pt x="113" y="51"/>
                    <a:pt x="103" y="54"/>
                    <a:pt x="93" y="59"/>
                  </a:cubicBezTo>
                  <a:cubicBezTo>
                    <a:pt x="81" y="65"/>
                    <a:pt x="69" y="73"/>
                    <a:pt x="55" y="74"/>
                  </a:cubicBezTo>
                  <a:cubicBezTo>
                    <a:pt x="40" y="76"/>
                    <a:pt x="25" y="72"/>
                    <a:pt x="15" y="61"/>
                  </a:cubicBezTo>
                  <a:cubicBezTo>
                    <a:pt x="5" y="51"/>
                    <a:pt x="0" y="35"/>
                    <a:pt x="7" y="21"/>
                  </a:cubicBezTo>
                  <a:cubicBezTo>
                    <a:pt x="13" y="8"/>
                    <a:pt x="29" y="0"/>
                    <a:pt x="43" y="4"/>
                  </a:cubicBezTo>
                  <a:cubicBezTo>
                    <a:pt x="60" y="8"/>
                    <a:pt x="72" y="27"/>
                    <a:pt x="62" y="43"/>
                  </a:cubicBezTo>
                  <a:cubicBezTo>
                    <a:pt x="57" y="52"/>
                    <a:pt x="48" y="56"/>
                    <a:pt x="40" y="55"/>
                  </a:cubicBezTo>
                  <a:cubicBezTo>
                    <a:pt x="36" y="54"/>
                    <a:pt x="33" y="53"/>
                    <a:pt x="30" y="51"/>
                  </a:cubicBezTo>
                  <a:cubicBezTo>
                    <a:pt x="36" y="53"/>
                    <a:pt x="43" y="52"/>
                    <a:pt x="49" y="48"/>
                  </a:cubicBezTo>
                  <a:cubicBezTo>
                    <a:pt x="59" y="40"/>
                    <a:pt x="60" y="25"/>
                    <a:pt x="51" y="16"/>
                  </a:cubicBezTo>
                  <a:cubicBezTo>
                    <a:pt x="42" y="8"/>
                    <a:pt x="26" y="9"/>
                    <a:pt x="18" y="17"/>
                  </a:cubicBezTo>
                  <a:cubicBezTo>
                    <a:pt x="9" y="27"/>
                    <a:pt x="9" y="43"/>
                    <a:pt x="16" y="54"/>
                  </a:cubicBezTo>
                  <a:cubicBezTo>
                    <a:pt x="24" y="66"/>
                    <a:pt x="39" y="71"/>
                    <a:pt x="53" y="70"/>
                  </a:cubicBezTo>
                  <a:cubicBezTo>
                    <a:pt x="71" y="69"/>
                    <a:pt x="86" y="59"/>
                    <a:pt x="99" y="47"/>
                  </a:cubicBezTo>
                  <a:cubicBezTo>
                    <a:pt x="108" y="39"/>
                    <a:pt x="116" y="29"/>
                    <a:pt x="127" y="25"/>
                  </a:cubicBezTo>
                  <a:cubicBezTo>
                    <a:pt x="139" y="19"/>
                    <a:pt x="150" y="22"/>
                    <a:pt x="160" y="29"/>
                  </a:cubicBezTo>
                  <a:cubicBezTo>
                    <a:pt x="176" y="40"/>
                    <a:pt x="187" y="59"/>
                    <a:pt x="206" y="63"/>
                  </a:cubicBezTo>
                  <a:cubicBezTo>
                    <a:pt x="214" y="65"/>
                    <a:pt x="222" y="63"/>
                    <a:pt x="228" y="58"/>
                  </a:cubicBezTo>
                  <a:cubicBezTo>
                    <a:pt x="224" y="65"/>
                    <a:pt x="217" y="70"/>
                    <a:pt x="209" y="7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7"/>
            <p:cNvSpPr>
              <a:spLocks/>
            </p:cNvSpPr>
            <p:nvPr/>
          </p:nvSpPr>
          <p:spPr bwMode="auto">
            <a:xfrm>
              <a:off x="3250516" y="5687708"/>
              <a:ext cx="280988" cy="74613"/>
            </a:xfrm>
            <a:custGeom>
              <a:avLst/>
              <a:gdLst>
                <a:gd name="T0" fmla="*/ 75 w 75"/>
                <a:gd name="T1" fmla="*/ 4 h 20"/>
                <a:gd name="T2" fmla="*/ 25 w 75"/>
                <a:gd name="T3" fmla="*/ 16 h 20"/>
                <a:gd name="T4" fmla="*/ 0 w 75"/>
                <a:gd name="T5" fmla="*/ 3 h 20"/>
                <a:gd name="T6" fmla="*/ 10 w 75"/>
                <a:gd name="T7" fmla="*/ 7 h 20"/>
                <a:gd name="T8" fmla="*/ 38 w 75"/>
                <a:gd name="T9" fmla="*/ 0 h 20"/>
                <a:gd name="T10" fmla="*/ 38 w 75"/>
                <a:gd name="T11" fmla="*/ 1 h 20"/>
                <a:gd name="T12" fmla="*/ 75 w 75"/>
                <a:gd name="T13" fmla="*/ 4 h 20"/>
              </a:gdLst>
              <a:ahLst/>
              <a:cxnLst>
                <a:cxn ang="0">
                  <a:pos x="T0" y="T1"/>
                </a:cxn>
                <a:cxn ang="0">
                  <a:pos x="T2" y="T3"/>
                </a:cxn>
                <a:cxn ang="0">
                  <a:pos x="T4" y="T5"/>
                </a:cxn>
                <a:cxn ang="0">
                  <a:pos x="T6" y="T7"/>
                </a:cxn>
                <a:cxn ang="0">
                  <a:pos x="T8" y="T9"/>
                </a:cxn>
                <a:cxn ang="0">
                  <a:pos x="T10" y="T11"/>
                </a:cxn>
                <a:cxn ang="0">
                  <a:pos x="T12" y="T13"/>
                </a:cxn>
              </a:cxnLst>
              <a:rect l="0" t="0" r="r" b="b"/>
              <a:pathLst>
                <a:path w="75" h="20">
                  <a:moveTo>
                    <a:pt x="75" y="4"/>
                  </a:moveTo>
                  <a:cubicBezTo>
                    <a:pt x="61" y="15"/>
                    <a:pt x="43" y="20"/>
                    <a:pt x="25" y="16"/>
                  </a:cubicBezTo>
                  <a:cubicBezTo>
                    <a:pt x="16" y="13"/>
                    <a:pt x="8" y="9"/>
                    <a:pt x="0" y="3"/>
                  </a:cubicBezTo>
                  <a:cubicBezTo>
                    <a:pt x="0" y="3"/>
                    <a:pt x="7" y="6"/>
                    <a:pt x="10" y="7"/>
                  </a:cubicBezTo>
                  <a:cubicBezTo>
                    <a:pt x="21" y="9"/>
                    <a:pt x="30" y="6"/>
                    <a:pt x="38" y="0"/>
                  </a:cubicBezTo>
                  <a:cubicBezTo>
                    <a:pt x="38" y="0"/>
                    <a:pt x="38" y="0"/>
                    <a:pt x="38" y="1"/>
                  </a:cubicBezTo>
                  <a:cubicBezTo>
                    <a:pt x="50" y="2"/>
                    <a:pt x="63" y="3"/>
                    <a:pt x="75" y="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6" name="组合 215"/>
          <p:cNvGrpSpPr/>
          <p:nvPr/>
        </p:nvGrpSpPr>
        <p:grpSpPr>
          <a:xfrm>
            <a:off x="5293518" y="4169911"/>
            <a:ext cx="1593850" cy="1354138"/>
            <a:chOff x="5898466" y="4465333"/>
            <a:chExt cx="1593850" cy="1354138"/>
          </a:xfrm>
        </p:grpSpPr>
        <p:sp>
          <p:nvSpPr>
            <p:cNvPr id="149" name="Freeform 48"/>
            <p:cNvSpPr>
              <a:spLocks/>
            </p:cNvSpPr>
            <p:nvPr/>
          </p:nvSpPr>
          <p:spPr bwMode="auto">
            <a:xfrm>
              <a:off x="5906404" y="5630558"/>
              <a:ext cx="582613" cy="188913"/>
            </a:xfrm>
            <a:custGeom>
              <a:avLst/>
              <a:gdLst>
                <a:gd name="T0" fmla="*/ 141 w 155"/>
                <a:gd name="T1" fmla="*/ 8 h 50"/>
                <a:gd name="T2" fmla="*/ 110 w 155"/>
                <a:gd name="T3" fmla="*/ 26 h 50"/>
                <a:gd name="T4" fmla="*/ 74 w 155"/>
                <a:gd name="T5" fmla="*/ 43 h 50"/>
                <a:gd name="T6" fmla="*/ 0 w 155"/>
                <a:gd name="T7" fmla="*/ 25 h 50"/>
                <a:gd name="T8" fmla="*/ 43 w 155"/>
                <a:gd name="T9" fmla="*/ 35 h 50"/>
                <a:gd name="T10" fmla="*/ 91 w 155"/>
                <a:gd name="T11" fmla="*/ 6 h 50"/>
                <a:gd name="T12" fmla="*/ 118 w 155"/>
                <a:gd name="T13" fmla="*/ 7 h 50"/>
                <a:gd name="T14" fmla="*/ 60 w 155"/>
                <a:gd name="T15" fmla="*/ 37 h 50"/>
                <a:gd name="T16" fmla="*/ 60 w 155"/>
                <a:gd name="T17" fmla="*/ 39 h 50"/>
                <a:gd name="T18" fmla="*/ 104 w 155"/>
                <a:gd name="T19" fmla="*/ 19 h 50"/>
                <a:gd name="T20" fmla="*/ 155 w 155"/>
                <a:gd name="T21" fmla="*/ 7 h 50"/>
                <a:gd name="T22" fmla="*/ 141 w 155"/>
                <a:gd name="T23"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50">
                  <a:moveTo>
                    <a:pt x="141" y="8"/>
                  </a:moveTo>
                  <a:cubicBezTo>
                    <a:pt x="129" y="11"/>
                    <a:pt x="120" y="19"/>
                    <a:pt x="110" y="26"/>
                  </a:cubicBezTo>
                  <a:cubicBezTo>
                    <a:pt x="99" y="34"/>
                    <a:pt x="87" y="40"/>
                    <a:pt x="74" y="43"/>
                  </a:cubicBezTo>
                  <a:cubicBezTo>
                    <a:pt x="48" y="50"/>
                    <a:pt x="19" y="45"/>
                    <a:pt x="0" y="25"/>
                  </a:cubicBezTo>
                  <a:cubicBezTo>
                    <a:pt x="13" y="33"/>
                    <a:pt x="28" y="37"/>
                    <a:pt x="43" y="35"/>
                  </a:cubicBezTo>
                  <a:cubicBezTo>
                    <a:pt x="62" y="32"/>
                    <a:pt x="78" y="20"/>
                    <a:pt x="91" y="6"/>
                  </a:cubicBezTo>
                  <a:cubicBezTo>
                    <a:pt x="100" y="10"/>
                    <a:pt x="109" y="9"/>
                    <a:pt x="118" y="7"/>
                  </a:cubicBezTo>
                  <a:cubicBezTo>
                    <a:pt x="98" y="16"/>
                    <a:pt x="79" y="35"/>
                    <a:pt x="60" y="37"/>
                  </a:cubicBezTo>
                  <a:cubicBezTo>
                    <a:pt x="57" y="37"/>
                    <a:pt x="57" y="39"/>
                    <a:pt x="60" y="39"/>
                  </a:cubicBezTo>
                  <a:cubicBezTo>
                    <a:pt x="77" y="37"/>
                    <a:pt x="90" y="28"/>
                    <a:pt x="104" y="19"/>
                  </a:cubicBezTo>
                  <a:cubicBezTo>
                    <a:pt x="119" y="9"/>
                    <a:pt x="138" y="0"/>
                    <a:pt x="155" y="7"/>
                  </a:cubicBezTo>
                  <a:cubicBezTo>
                    <a:pt x="150" y="6"/>
                    <a:pt x="145" y="7"/>
                    <a:pt x="141" y="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49"/>
            <p:cNvSpPr>
              <a:spLocks/>
            </p:cNvSpPr>
            <p:nvPr/>
          </p:nvSpPr>
          <p:spPr bwMode="auto">
            <a:xfrm>
              <a:off x="7101791" y="5273370"/>
              <a:ext cx="85725" cy="320675"/>
            </a:xfrm>
            <a:custGeom>
              <a:avLst/>
              <a:gdLst>
                <a:gd name="T0" fmla="*/ 12 w 23"/>
                <a:gd name="T1" fmla="*/ 82 h 85"/>
                <a:gd name="T2" fmla="*/ 12 w 23"/>
                <a:gd name="T3" fmla="*/ 83 h 85"/>
                <a:gd name="T4" fmla="*/ 9 w 23"/>
                <a:gd name="T5" fmla="*/ 82 h 85"/>
                <a:gd name="T6" fmla="*/ 10 w 23"/>
                <a:gd name="T7" fmla="*/ 57 h 85"/>
                <a:gd name="T8" fmla="*/ 3 w 23"/>
                <a:gd name="T9" fmla="*/ 0 h 85"/>
                <a:gd name="T10" fmla="*/ 12 w 23"/>
                <a:gd name="T11" fmla="*/ 82 h 85"/>
              </a:gdLst>
              <a:ahLst/>
              <a:cxnLst>
                <a:cxn ang="0">
                  <a:pos x="T0" y="T1"/>
                </a:cxn>
                <a:cxn ang="0">
                  <a:pos x="T2" y="T3"/>
                </a:cxn>
                <a:cxn ang="0">
                  <a:pos x="T4" y="T5"/>
                </a:cxn>
                <a:cxn ang="0">
                  <a:pos x="T6" y="T7"/>
                </a:cxn>
                <a:cxn ang="0">
                  <a:pos x="T8" y="T9"/>
                </a:cxn>
                <a:cxn ang="0">
                  <a:pos x="T10" y="T11"/>
                </a:cxn>
              </a:cxnLst>
              <a:rect l="0" t="0" r="r" b="b"/>
              <a:pathLst>
                <a:path w="23" h="85">
                  <a:moveTo>
                    <a:pt x="12" y="82"/>
                  </a:moveTo>
                  <a:cubicBezTo>
                    <a:pt x="12" y="82"/>
                    <a:pt x="12" y="83"/>
                    <a:pt x="12" y="83"/>
                  </a:cubicBezTo>
                  <a:cubicBezTo>
                    <a:pt x="11" y="85"/>
                    <a:pt x="8" y="84"/>
                    <a:pt x="9" y="82"/>
                  </a:cubicBezTo>
                  <a:cubicBezTo>
                    <a:pt x="11" y="74"/>
                    <a:pt x="11" y="65"/>
                    <a:pt x="10" y="57"/>
                  </a:cubicBezTo>
                  <a:cubicBezTo>
                    <a:pt x="9" y="44"/>
                    <a:pt x="0" y="7"/>
                    <a:pt x="3" y="0"/>
                  </a:cubicBezTo>
                  <a:cubicBezTo>
                    <a:pt x="19" y="25"/>
                    <a:pt x="23" y="55"/>
                    <a:pt x="12" y="8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50"/>
            <p:cNvSpPr>
              <a:spLocks/>
            </p:cNvSpPr>
            <p:nvPr/>
          </p:nvSpPr>
          <p:spPr bwMode="auto">
            <a:xfrm>
              <a:off x="7289116" y="5432120"/>
              <a:ext cx="33338" cy="19050"/>
            </a:xfrm>
            <a:custGeom>
              <a:avLst/>
              <a:gdLst>
                <a:gd name="T0" fmla="*/ 0 w 9"/>
                <a:gd name="T1" fmla="*/ 2 h 5"/>
                <a:gd name="T2" fmla="*/ 0 w 9"/>
                <a:gd name="T3" fmla="*/ 2 h 5"/>
                <a:gd name="T4" fmla="*/ 0 w 9"/>
                <a:gd name="T5" fmla="*/ 0 h 5"/>
                <a:gd name="T6" fmla="*/ 9 w 9"/>
                <a:gd name="T7" fmla="*/ 3 h 5"/>
                <a:gd name="T8" fmla="*/ 8 w 9"/>
                <a:gd name="T9" fmla="*/ 5 h 5"/>
                <a:gd name="T10" fmla="*/ 0 w 9"/>
                <a:gd name="T11" fmla="*/ 2 h 5"/>
              </a:gdLst>
              <a:ahLst/>
              <a:cxnLst>
                <a:cxn ang="0">
                  <a:pos x="T0" y="T1"/>
                </a:cxn>
                <a:cxn ang="0">
                  <a:pos x="T2" y="T3"/>
                </a:cxn>
                <a:cxn ang="0">
                  <a:pos x="T4" y="T5"/>
                </a:cxn>
                <a:cxn ang="0">
                  <a:pos x="T6" y="T7"/>
                </a:cxn>
                <a:cxn ang="0">
                  <a:pos x="T8" y="T9"/>
                </a:cxn>
                <a:cxn ang="0">
                  <a:pos x="T10" y="T11"/>
                </a:cxn>
              </a:cxnLst>
              <a:rect l="0" t="0" r="r" b="b"/>
              <a:pathLst>
                <a:path w="9" h="5">
                  <a:moveTo>
                    <a:pt x="0" y="2"/>
                  </a:moveTo>
                  <a:cubicBezTo>
                    <a:pt x="0" y="2"/>
                    <a:pt x="0" y="2"/>
                    <a:pt x="0" y="2"/>
                  </a:cubicBezTo>
                  <a:cubicBezTo>
                    <a:pt x="0" y="1"/>
                    <a:pt x="0" y="1"/>
                    <a:pt x="0" y="0"/>
                  </a:cubicBezTo>
                  <a:cubicBezTo>
                    <a:pt x="3" y="1"/>
                    <a:pt x="6" y="2"/>
                    <a:pt x="9" y="3"/>
                  </a:cubicBezTo>
                  <a:cubicBezTo>
                    <a:pt x="9" y="4"/>
                    <a:pt x="8" y="4"/>
                    <a:pt x="8" y="5"/>
                  </a:cubicBezTo>
                  <a:cubicBezTo>
                    <a:pt x="5" y="4"/>
                    <a:pt x="2" y="3"/>
                    <a:pt x="0" y="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51"/>
            <p:cNvSpPr>
              <a:spLocks/>
            </p:cNvSpPr>
            <p:nvPr/>
          </p:nvSpPr>
          <p:spPr bwMode="auto">
            <a:xfrm>
              <a:off x="7274829" y="5451170"/>
              <a:ext cx="28575" cy="11113"/>
            </a:xfrm>
            <a:custGeom>
              <a:avLst/>
              <a:gdLst>
                <a:gd name="T0" fmla="*/ 8 w 8"/>
                <a:gd name="T1" fmla="*/ 2 h 3"/>
                <a:gd name="T2" fmla="*/ 7 w 8"/>
                <a:gd name="T3" fmla="*/ 3 h 3"/>
                <a:gd name="T4" fmla="*/ 6 w 8"/>
                <a:gd name="T5" fmla="*/ 3 h 3"/>
                <a:gd name="T6" fmla="*/ 0 w 8"/>
                <a:gd name="T7" fmla="*/ 1 h 3"/>
                <a:gd name="T8" fmla="*/ 1 w 8"/>
                <a:gd name="T9" fmla="*/ 0 h 3"/>
                <a:gd name="T10" fmla="*/ 8 w 8"/>
                <a:gd name="T11" fmla="*/ 2 h 3"/>
              </a:gdLst>
              <a:ahLst/>
              <a:cxnLst>
                <a:cxn ang="0">
                  <a:pos x="T0" y="T1"/>
                </a:cxn>
                <a:cxn ang="0">
                  <a:pos x="T2" y="T3"/>
                </a:cxn>
                <a:cxn ang="0">
                  <a:pos x="T4" y="T5"/>
                </a:cxn>
                <a:cxn ang="0">
                  <a:pos x="T6" y="T7"/>
                </a:cxn>
                <a:cxn ang="0">
                  <a:pos x="T8" y="T9"/>
                </a:cxn>
                <a:cxn ang="0">
                  <a:pos x="T10" y="T11"/>
                </a:cxn>
              </a:cxnLst>
              <a:rect l="0" t="0" r="r" b="b"/>
              <a:pathLst>
                <a:path w="8" h="3">
                  <a:moveTo>
                    <a:pt x="8" y="2"/>
                  </a:moveTo>
                  <a:cubicBezTo>
                    <a:pt x="8" y="3"/>
                    <a:pt x="7" y="3"/>
                    <a:pt x="7" y="3"/>
                  </a:cubicBezTo>
                  <a:cubicBezTo>
                    <a:pt x="7" y="3"/>
                    <a:pt x="6" y="3"/>
                    <a:pt x="6" y="3"/>
                  </a:cubicBezTo>
                  <a:cubicBezTo>
                    <a:pt x="0" y="1"/>
                    <a:pt x="0" y="1"/>
                    <a:pt x="0" y="1"/>
                  </a:cubicBezTo>
                  <a:cubicBezTo>
                    <a:pt x="1" y="0"/>
                    <a:pt x="1" y="0"/>
                    <a:pt x="1" y="0"/>
                  </a:cubicBezTo>
                  <a:cubicBezTo>
                    <a:pt x="4" y="1"/>
                    <a:pt x="6" y="2"/>
                    <a:pt x="8" y="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52"/>
            <p:cNvSpPr>
              <a:spLocks/>
            </p:cNvSpPr>
            <p:nvPr/>
          </p:nvSpPr>
          <p:spPr bwMode="auto">
            <a:xfrm>
              <a:off x="7297054" y="5405133"/>
              <a:ext cx="41275" cy="30163"/>
            </a:xfrm>
            <a:custGeom>
              <a:avLst/>
              <a:gdLst>
                <a:gd name="T0" fmla="*/ 0 w 11"/>
                <a:gd name="T1" fmla="*/ 4 h 8"/>
                <a:gd name="T2" fmla="*/ 0 w 11"/>
                <a:gd name="T3" fmla="*/ 0 h 8"/>
                <a:gd name="T4" fmla="*/ 11 w 11"/>
                <a:gd name="T5" fmla="*/ 5 h 8"/>
                <a:gd name="T6" fmla="*/ 10 w 11"/>
                <a:gd name="T7" fmla="*/ 8 h 8"/>
                <a:gd name="T8" fmla="*/ 0 w 11"/>
                <a:gd name="T9" fmla="*/ 4 h 8"/>
              </a:gdLst>
              <a:ahLst/>
              <a:cxnLst>
                <a:cxn ang="0">
                  <a:pos x="T0" y="T1"/>
                </a:cxn>
                <a:cxn ang="0">
                  <a:pos x="T2" y="T3"/>
                </a:cxn>
                <a:cxn ang="0">
                  <a:pos x="T4" y="T5"/>
                </a:cxn>
                <a:cxn ang="0">
                  <a:pos x="T6" y="T7"/>
                </a:cxn>
                <a:cxn ang="0">
                  <a:pos x="T8" y="T9"/>
                </a:cxn>
              </a:cxnLst>
              <a:rect l="0" t="0" r="r" b="b"/>
              <a:pathLst>
                <a:path w="11" h="8">
                  <a:moveTo>
                    <a:pt x="0" y="4"/>
                  </a:moveTo>
                  <a:cubicBezTo>
                    <a:pt x="0" y="3"/>
                    <a:pt x="0" y="2"/>
                    <a:pt x="0" y="0"/>
                  </a:cubicBezTo>
                  <a:cubicBezTo>
                    <a:pt x="4" y="2"/>
                    <a:pt x="7" y="3"/>
                    <a:pt x="11" y="5"/>
                  </a:cubicBezTo>
                  <a:cubicBezTo>
                    <a:pt x="11" y="6"/>
                    <a:pt x="10" y="7"/>
                    <a:pt x="10" y="8"/>
                  </a:cubicBezTo>
                  <a:cubicBezTo>
                    <a:pt x="6" y="6"/>
                    <a:pt x="3" y="5"/>
                    <a:pt x="0" y="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53"/>
            <p:cNvSpPr>
              <a:spLocks/>
            </p:cNvSpPr>
            <p:nvPr/>
          </p:nvSpPr>
          <p:spPr bwMode="auto">
            <a:xfrm>
              <a:off x="7292291" y="5363858"/>
              <a:ext cx="57150" cy="49213"/>
            </a:xfrm>
            <a:custGeom>
              <a:avLst/>
              <a:gdLst>
                <a:gd name="T0" fmla="*/ 1 w 15"/>
                <a:gd name="T1" fmla="*/ 8 h 13"/>
                <a:gd name="T2" fmla="*/ 0 w 15"/>
                <a:gd name="T3" fmla="*/ 0 h 13"/>
                <a:gd name="T4" fmla="*/ 15 w 15"/>
                <a:gd name="T5" fmla="*/ 7 h 13"/>
                <a:gd name="T6" fmla="*/ 13 w 15"/>
                <a:gd name="T7" fmla="*/ 13 h 13"/>
                <a:gd name="T8" fmla="*/ 1 w 15"/>
                <a:gd name="T9" fmla="*/ 8 h 13"/>
              </a:gdLst>
              <a:ahLst/>
              <a:cxnLst>
                <a:cxn ang="0">
                  <a:pos x="T0" y="T1"/>
                </a:cxn>
                <a:cxn ang="0">
                  <a:pos x="T2" y="T3"/>
                </a:cxn>
                <a:cxn ang="0">
                  <a:pos x="T4" y="T5"/>
                </a:cxn>
                <a:cxn ang="0">
                  <a:pos x="T6" y="T7"/>
                </a:cxn>
                <a:cxn ang="0">
                  <a:pos x="T8" y="T9"/>
                </a:cxn>
              </a:cxnLst>
              <a:rect l="0" t="0" r="r" b="b"/>
              <a:pathLst>
                <a:path w="15" h="13">
                  <a:moveTo>
                    <a:pt x="1" y="8"/>
                  </a:moveTo>
                  <a:cubicBezTo>
                    <a:pt x="1" y="5"/>
                    <a:pt x="1" y="3"/>
                    <a:pt x="0" y="0"/>
                  </a:cubicBezTo>
                  <a:cubicBezTo>
                    <a:pt x="5" y="2"/>
                    <a:pt x="10" y="5"/>
                    <a:pt x="15" y="7"/>
                  </a:cubicBezTo>
                  <a:cubicBezTo>
                    <a:pt x="14" y="9"/>
                    <a:pt x="14" y="11"/>
                    <a:pt x="13" y="13"/>
                  </a:cubicBezTo>
                  <a:cubicBezTo>
                    <a:pt x="9" y="11"/>
                    <a:pt x="5" y="9"/>
                    <a:pt x="1" y="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54"/>
            <p:cNvSpPr>
              <a:spLocks/>
            </p:cNvSpPr>
            <p:nvPr/>
          </p:nvSpPr>
          <p:spPr bwMode="auto">
            <a:xfrm>
              <a:off x="7214504" y="5267020"/>
              <a:ext cx="134938" cy="107950"/>
            </a:xfrm>
            <a:custGeom>
              <a:avLst/>
              <a:gdLst>
                <a:gd name="T0" fmla="*/ 19 w 36"/>
                <a:gd name="T1" fmla="*/ 22 h 29"/>
                <a:gd name="T2" fmla="*/ 19 w 36"/>
                <a:gd name="T3" fmla="*/ 22 h 29"/>
                <a:gd name="T4" fmla="*/ 14 w 36"/>
                <a:gd name="T5" fmla="*/ 13 h 29"/>
                <a:gd name="T6" fmla="*/ 0 w 36"/>
                <a:gd name="T7" fmla="*/ 0 h 29"/>
                <a:gd name="T8" fmla="*/ 34 w 36"/>
                <a:gd name="T9" fmla="*/ 17 h 29"/>
                <a:gd name="T10" fmla="*/ 35 w 36"/>
                <a:gd name="T11" fmla="*/ 19 h 29"/>
                <a:gd name="T12" fmla="*/ 36 w 36"/>
                <a:gd name="T13" fmla="*/ 29 h 29"/>
                <a:gd name="T14" fmla="*/ 19 w 36"/>
                <a:gd name="T15" fmla="*/ 2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
                  <a:moveTo>
                    <a:pt x="19" y="22"/>
                  </a:moveTo>
                  <a:cubicBezTo>
                    <a:pt x="19" y="22"/>
                    <a:pt x="19" y="22"/>
                    <a:pt x="19" y="22"/>
                  </a:cubicBezTo>
                  <a:cubicBezTo>
                    <a:pt x="18" y="19"/>
                    <a:pt x="16" y="16"/>
                    <a:pt x="14" y="13"/>
                  </a:cubicBezTo>
                  <a:cubicBezTo>
                    <a:pt x="10" y="8"/>
                    <a:pt x="5" y="4"/>
                    <a:pt x="0" y="0"/>
                  </a:cubicBezTo>
                  <a:cubicBezTo>
                    <a:pt x="34" y="17"/>
                    <a:pt x="34" y="17"/>
                    <a:pt x="34" y="17"/>
                  </a:cubicBezTo>
                  <a:cubicBezTo>
                    <a:pt x="34" y="18"/>
                    <a:pt x="35" y="19"/>
                    <a:pt x="35" y="19"/>
                  </a:cubicBezTo>
                  <a:cubicBezTo>
                    <a:pt x="36" y="23"/>
                    <a:pt x="36" y="26"/>
                    <a:pt x="36" y="29"/>
                  </a:cubicBezTo>
                  <a:cubicBezTo>
                    <a:pt x="30" y="27"/>
                    <a:pt x="25" y="24"/>
                    <a:pt x="19" y="2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55"/>
            <p:cNvSpPr>
              <a:spLocks/>
            </p:cNvSpPr>
            <p:nvPr/>
          </p:nvSpPr>
          <p:spPr bwMode="auto">
            <a:xfrm>
              <a:off x="7124016" y="5270195"/>
              <a:ext cx="82550" cy="274638"/>
            </a:xfrm>
            <a:custGeom>
              <a:avLst/>
              <a:gdLst>
                <a:gd name="T0" fmla="*/ 20 w 22"/>
                <a:gd name="T1" fmla="*/ 46 h 73"/>
                <a:gd name="T2" fmla="*/ 18 w 22"/>
                <a:gd name="T3" fmla="*/ 57 h 73"/>
                <a:gd name="T4" fmla="*/ 17 w 22"/>
                <a:gd name="T5" fmla="*/ 62 h 73"/>
                <a:gd name="T6" fmla="*/ 15 w 22"/>
                <a:gd name="T7" fmla="*/ 69 h 73"/>
                <a:gd name="T8" fmla="*/ 13 w 22"/>
                <a:gd name="T9" fmla="*/ 73 h 73"/>
                <a:gd name="T10" fmla="*/ 0 w 22"/>
                <a:gd name="T11" fmla="*/ 0 h 73"/>
                <a:gd name="T12" fmla="*/ 15 w 22"/>
                <a:gd name="T13" fmla="*/ 4 h 73"/>
                <a:gd name="T14" fmla="*/ 20 w 22"/>
                <a:gd name="T15" fmla="*/ 46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73">
                  <a:moveTo>
                    <a:pt x="20" y="46"/>
                  </a:moveTo>
                  <a:cubicBezTo>
                    <a:pt x="20" y="49"/>
                    <a:pt x="19" y="53"/>
                    <a:pt x="18" y="57"/>
                  </a:cubicBezTo>
                  <a:cubicBezTo>
                    <a:pt x="18" y="59"/>
                    <a:pt x="18" y="60"/>
                    <a:pt x="17" y="62"/>
                  </a:cubicBezTo>
                  <a:cubicBezTo>
                    <a:pt x="16" y="64"/>
                    <a:pt x="16" y="67"/>
                    <a:pt x="15" y="69"/>
                  </a:cubicBezTo>
                  <a:cubicBezTo>
                    <a:pt x="14" y="70"/>
                    <a:pt x="14" y="71"/>
                    <a:pt x="13" y="73"/>
                  </a:cubicBezTo>
                  <a:cubicBezTo>
                    <a:pt x="19" y="48"/>
                    <a:pt x="14" y="21"/>
                    <a:pt x="0" y="0"/>
                  </a:cubicBezTo>
                  <a:cubicBezTo>
                    <a:pt x="5" y="1"/>
                    <a:pt x="10" y="3"/>
                    <a:pt x="15" y="4"/>
                  </a:cubicBezTo>
                  <a:cubicBezTo>
                    <a:pt x="20" y="17"/>
                    <a:pt x="22" y="32"/>
                    <a:pt x="20" y="4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56"/>
            <p:cNvSpPr>
              <a:spLocks/>
            </p:cNvSpPr>
            <p:nvPr/>
          </p:nvSpPr>
          <p:spPr bwMode="auto">
            <a:xfrm>
              <a:off x="7149416" y="4962220"/>
              <a:ext cx="342900" cy="601663"/>
            </a:xfrm>
            <a:custGeom>
              <a:avLst/>
              <a:gdLst>
                <a:gd name="T0" fmla="*/ 8 w 91"/>
                <a:gd name="T1" fmla="*/ 7 h 160"/>
                <a:gd name="T2" fmla="*/ 24 w 91"/>
                <a:gd name="T3" fmla="*/ 2 h 160"/>
                <a:gd name="T4" fmla="*/ 24 w 91"/>
                <a:gd name="T5" fmla="*/ 2 h 160"/>
                <a:gd name="T6" fmla="*/ 32 w 91"/>
                <a:gd name="T7" fmla="*/ 31 h 160"/>
                <a:gd name="T8" fmla="*/ 74 w 91"/>
                <a:gd name="T9" fmla="*/ 79 h 160"/>
                <a:gd name="T10" fmla="*/ 74 w 91"/>
                <a:gd name="T11" fmla="*/ 143 h 160"/>
                <a:gd name="T12" fmla="*/ 17 w 91"/>
                <a:gd name="T13" fmla="*/ 143 h 160"/>
                <a:gd name="T14" fmla="*/ 15 w 91"/>
                <a:gd name="T15" fmla="*/ 138 h 160"/>
                <a:gd name="T16" fmla="*/ 15 w 91"/>
                <a:gd name="T17" fmla="*/ 138 h 160"/>
                <a:gd name="T18" fmla="*/ 67 w 91"/>
                <a:gd name="T19" fmla="*/ 137 h 160"/>
                <a:gd name="T20" fmla="*/ 64 w 91"/>
                <a:gd name="T21" fmla="*/ 74 h 160"/>
                <a:gd name="T22" fmla="*/ 63 w 91"/>
                <a:gd name="T23" fmla="*/ 74 h 160"/>
                <a:gd name="T24" fmla="*/ 67 w 91"/>
                <a:gd name="T25" fmla="*/ 132 h 160"/>
                <a:gd name="T26" fmla="*/ 41 w 91"/>
                <a:gd name="T27" fmla="*/ 144 h 160"/>
                <a:gd name="T28" fmla="*/ 40 w 91"/>
                <a:gd name="T29" fmla="*/ 139 h 160"/>
                <a:gd name="T30" fmla="*/ 66 w 91"/>
                <a:gd name="T31" fmla="*/ 103 h 160"/>
                <a:gd name="T32" fmla="*/ 15 w 91"/>
                <a:gd name="T33" fmla="*/ 17 h 160"/>
                <a:gd name="T34" fmla="*/ 13 w 91"/>
                <a:gd name="T35" fmla="*/ 17 h 160"/>
                <a:gd name="T36" fmla="*/ 53 w 91"/>
                <a:gd name="T37" fmla="*/ 78 h 160"/>
                <a:gd name="T38" fmla="*/ 58 w 91"/>
                <a:gd name="T39" fmla="*/ 122 h 160"/>
                <a:gd name="T40" fmla="*/ 47 w 91"/>
                <a:gd name="T41" fmla="*/ 133 h 160"/>
                <a:gd name="T42" fmla="*/ 51 w 91"/>
                <a:gd name="T43" fmla="*/ 129 h 160"/>
                <a:gd name="T44" fmla="*/ 51 w 91"/>
                <a:gd name="T45" fmla="*/ 129 h 160"/>
                <a:gd name="T46" fmla="*/ 41 w 91"/>
                <a:gd name="T47" fmla="*/ 74 h 160"/>
                <a:gd name="T48" fmla="*/ 15 w 91"/>
                <a:gd name="T49" fmla="*/ 43 h 160"/>
                <a:gd name="T50" fmla="*/ 8 w 91"/>
                <a:gd name="T51" fmla="*/ 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0">
                  <a:moveTo>
                    <a:pt x="8" y="7"/>
                  </a:moveTo>
                  <a:cubicBezTo>
                    <a:pt x="12" y="2"/>
                    <a:pt x="18" y="0"/>
                    <a:pt x="24" y="2"/>
                  </a:cubicBezTo>
                  <a:cubicBezTo>
                    <a:pt x="24" y="2"/>
                    <a:pt x="24" y="2"/>
                    <a:pt x="24" y="2"/>
                  </a:cubicBezTo>
                  <a:cubicBezTo>
                    <a:pt x="16" y="9"/>
                    <a:pt x="27" y="24"/>
                    <a:pt x="32" y="31"/>
                  </a:cubicBezTo>
                  <a:cubicBezTo>
                    <a:pt x="45" y="47"/>
                    <a:pt x="62" y="61"/>
                    <a:pt x="74" y="79"/>
                  </a:cubicBezTo>
                  <a:cubicBezTo>
                    <a:pt x="86" y="98"/>
                    <a:pt x="91" y="125"/>
                    <a:pt x="74" y="143"/>
                  </a:cubicBezTo>
                  <a:cubicBezTo>
                    <a:pt x="58" y="160"/>
                    <a:pt x="32" y="159"/>
                    <a:pt x="17" y="143"/>
                  </a:cubicBezTo>
                  <a:cubicBezTo>
                    <a:pt x="15" y="141"/>
                    <a:pt x="15" y="139"/>
                    <a:pt x="15" y="138"/>
                  </a:cubicBezTo>
                  <a:cubicBezTo>
                    <a:pt x="15" y="138"/>
                    <a:pt x="15" y="138"/>
                    <a:pt x="15" y="138"/>
                  </a:cubicBezTo>
                  <a:cubicBezTo>
                    <a:pt x="30" y="151"/>
                    <a:pt x="52" y="152"/>
                    <a:pt x="67" y="137"/>
                  </a:cubicBezTo>
                  <a:cubicBezTo>
                    <a:pt x="85" y="120"/>
                    <a:pt x="76" y="93"/>
                    <a:pt x="64" y="74"/>
                  </a:cubicBezTo>
                  <a:cubicBezTo>
                    <a:pt x="63" y="72"/>
                    <a:pt x="62" y="72"/>
                    <a:pt x="63" y="74"/>
                  </a:cubicBezTo>
                  <a:cubicBezTo>
                    <a:pt x="73" y="91"/>
                    <a:pt x="80" y="115"/>
                    <a:pt x="67" y="132"/>
                  </a:cubicBezTo>
                  <a:cubicBezTo>
                    <a:pt x="60" y="140"/>
                    <a:pt x="50" y="144"/>
                    <a:pt x="41" y="144"/>
                  </a:cubicBezTo>
                  <a:cubicBezTo>
                    <a:pt x="38" y="144"/>
                    <a:pt x="37" y="140"/>
                    <a:pt x="40" y="139"/>
                  </a:cubicBezTo>
                  <a:cubicBezTo>
                    <a:pt x="55" y="135"/>
                    <a:pt x="67" y="121"/>
                    <a:pt x="66" y="103"/>
                  </a:cubicBezTo>
                  <a:cubicBezTo>
                    <a:pt x="63" y="67"/>
                    <a:pt x="25" y="50"/>
                    <a:pt x="15" y="17"/>
                  </a:cubicBezTo>
                  <a:cubicBezTo>
                    <a:pt x="14" y="15"/>
                    <a:pt x="13" y="14"/>
                    <a:pt x="13" y="17"/>
                  </a:cubicBezTo>
                  <a:cubicBezTo>
                    <a:pt x="21" y="41"/>
                    <a:pt x="40" y="57"/>
                    <a:pt x="53" y="78"/>
                  </a:cubicBezTo>
                  <a:cubicBezTo>
                    <a:pt x="62" y="91"/>
                    <a:pt x="66" y="108"/>
                    <a:pt x="58" y="122"/>
                  </a:cubicBezTo>
                  <a:cubicBezTo>
                    <a:pt x="55" y="127"/>
                    <a:pt x="51" y="131"/>
                    <a:pt x="47" y="133"/>
                  </a:cubicBezTo>
                  <a:cubicBezTo>
                    <a:pt x="48" y="132"/>
                    <a:pt x="49" y="131"/>
                    <a:pt x="51" y="129"/>
                  </a:cubicBezTo>
                  <a:cubicBezTo>
                    <a:pt x="51" y="129"/>
                    <a:pt x="51" y="129"/>
                    <a:pt x="51" y="129"/>
                  </a:cubicBezTo>
                  <a:cubicBezTo>
                    <a:pt x="63" y="111"/>
                    <a:pt x="53" y="89"/>
                    <a:pt x="41" y="74"/>
                  </a:cubicBezTo>
                  <a:cubicBezTo>
                    <a:pt x="33" y="64"/>
                    <a:pt x="23" y="54"/>
                    <a:pt x="15" y="43"/>
                  </a:cubicBezTo>
                  <a:cubicBezTo>
                    <a:pt x="9" y="34"/>
                    <a:pt x="0" y="18"/>
                    <a:pt x="8" y="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57"/>
            <p:cNvSpPr>
              <a:spLocks/>
            </p:cNvSpPr>
            <p:nvPr/>
          </p:nvSpPr>
          <p:spPr bwMode="auto">
            <a:xfrm>
              <a:off x="7090679" y="4844745"/>
              <a:ext cx="184150" cy="315913"/>
            </a:xfrm>
            <a:custGeom>
              <a:avLst/>
              <a:gdLst>
                <a:gd name="T0" fmla="*/ 32 w 49"/>
                <a:gd name="T1" fmla="*/ 2 h 84"/>
                <a:gd name="T2" fmla="*/ 40 w 49"/>
                <a:gd name="T3" fmla="*/ 19 h 84"/>
                <a:gd name="T4" fmla="*/ 29 w 49"/>
                <a:gd name="T5" fmla="*/ 22 h 84"/>
                <a:gd name="T6" fmla="*/ 22 w 49"/>
                <a:gd name="T7" fmla="*/ 26 h 84"/>
                <a:gd name="T8" fmla="*/ 36 w 49"/>
                <a:gd name="T9" fmla="*/ 15 h 84"/>
                <a:gd name="T10" fmla="*/ 36 w 49"/>
                <a:gd name="T11" fmla="*/ 13 h 84"/>
                <a:gd name="T12" fmla="*/ 21 w 49"/>
                <a:gd name="T13" fmla="*/ 22 h 84"/>
                <a:gd name="T14" fmla="*/ 21 w 49"/>
                <a:gd name="T15" fmla="*/ 63 h 84"/>
                <a:gd name="T16" fmla="*/ 30 w 49"/>
                <a:gd name="T17" fmla="*/ 79 h 84"/>
                <a:gd name="T18" fmla="*/ 30 w 49"/>
                <a:gd name="T19" fmla="*/ 80 h 84"/>
                <a:gd name="T20" fmla="*/ 27 w 49"/>
                <a:gd name="T21" fmla="*/ 83 h 84"/>
                <a:gd name="T22" fmla="*/ 3 w 49"/>
                <a:gd name="T23" fmla="*/ 48 h 84"/>
                <a:gd name="T24" fmla="*/ 8 w 49"/>
                <a:gd name="T25" fmla="*/ 13 h 84"/>
                <a:gd name="T26" fmla="*/ 32 w 49"/>
                <a:gd name="T27"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84">
                  <a:moveTo>
                    <a:pt x="32" y="2"/>
                  </a:moveTo>
                  <a:cubicBezTo>
                    <a:pt x="39" y="3"/>
                    <a:pt x="49" y="13"/>
                    <a:pt x="40" y="19"/>
                  </a:cubicBezTo>
                  <a:cubicBezTo>
                    <a:pt x="36" y="22"/>
                    <a:pt x="33" y="21"/>
                    <a:pt x="29" y="22"/>
                  </a:cubicBezTo>
                  <a:cubicBezTo>
                    <a:pt x="26" y="23"/>
                    <a:pt x="24" y="24"/>
                    <a:pt x="22" y="26"/>
                  </a:cubicBezTo>
                  <a:cubicBezTo>
                    <a:pt x="24" y="20"/>
                    <a:pt x="28" y="15"/>
                    <a:pt x="36" y="15"/>
                  </a:cubicBezTo>
                  <a:cubicBezTo>
                    <a:pt x="38" y="15"/>
                    <a:pt x="38" y="13"/>
                    <a:pt x="36" y="13"/>
                  </a:cubicBezTo>
                  <a:cubicBezTo>
                    <a:pt x="30" y="13"/>
                    <a:pt x="25" y="17"/>
                    <a:pt x="21" y="22"/>
                  </a:cubicBezTo>
                  <a:cubicBezTo>
                    <a:pt x="14" y="34"/>
                    <a:pt x="16" y="50"/>
                    <a:pt x="21" y="63"/>
                  </a:cubicBezTo>
                  <a:cubicBezTo>
                    <a:pt x="24" y="69"/>
                    <a:pt x="27" y="74"/>
                    <a:pt x="30" y="79"/>
                  </a:cubicBezTo>
                  <a:cubicBezTo>
                    <a:pt x="30" y="80"/>
                    <a:pt x="30" y="80"/>
                    <a:pt x="30" y="80"/>
                  </a:cubicBezTo>
                  <a:cubicBezTo>
                    <a:pt x="32" y="82"/>
                    <a:pt x="29" y="84"/>
                    <a:pt x="27" y="83"/>
                  </a:cubicBezTo>
                  <a:cubicBezTo>
                    <a:pt x="18" y="75"/>
                    <a:pt x="6" y="63"/>
                    <a:pt x="3" y="48"/>
                  </a:cubicBezTo>
                  <a:cubicBezTo>
                    <a:pt x="0" y="36"/>
                    <a:pt x="1" y="23"/>
                    <a:pt x="8" y="13"/>
                  </a:cubicBezTo>
                  <a:cubicBezTo>
                    <a:pt x="13" y="6"/>
                    <a:pt x="22" y="0"/>
                    <a:pt x="32" y="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58"/>
            <p:cNvSpPr>
              <a:spLocks/>
            </p:cNvSpPr>
            <p:nvPr/>
          </p:nvSpPr>
          <p:spPr bwMode="auto">
            <a:xfrm>
              <a:off x="6977966" y="4874908"/>
              <a:ext cx="344488" cy="455613"/>
            </a:xfrm>
            <a:custGeom>
              <a:avLst/>
              <a:gdLst>
                <a:gd name="T0" fmla="*/ 38 w 92"/>
                <a:gd name="T1" fmla="*/ 0 h 121"/>
                <a:gd name="T2" fmla="*/ 31 w 92"/>
                <a:gd name="T3" fmla="*/ 11 h 121"/>
                <a:gd name="T4" fmla="*/ 75 w 92"/>
                <a:gd name="T5" fmla="*/ 89 h 121"/>
                <a:gd name="T6" fmla="*/ 76 w 92"/>
                <a:gd name="T7" fmla="*/ 90 h 121"/>
                <a:gd name="T8" fmla="*/ 90 w 92"/>
                <a:gd name="T9" fmla="*/ 107 h 121"/>
                <a:gd name="T10" fmla="*/ 86 w 92"/>
                <a:gd name="T11" fmla="*/ 111 h 121"/>
                <a:gd name="T12" fmla="*/ 86 w 92"/>
                <a:gd name="T13" fmla="*/ 111 h 121"/>
                <a:gd name="T14" fmla="*/ 76 w 92"/>
                <a:gd name="T15" fmla="*/ 107 h 121"/>
                <a:gd name="T16" fmla="*/ 56 w 92"/>
                <a:gd name="T17" fmla="*/ 97 h 121"/>
                <a:gd name="T18" fmla="*/ 24 w 92"/>
                <a:gd name="T19" fmla="*/ 72 h 121"/>
                <a:gd name="T20" fmla="*/ 21 w 92"/>
                <a:gd name="T21" fmla="*/ 40 h 121"/>
                <a:gd name="T22" fmla="*/ 19 w 92"/>
                <a:gd name="T23" fmla="*/ 40 h 121"/>
                <a:gd name="T24" fmla="*/ 26 w 92"/>
                <a:gd name="T25" fmla="*/ 111 h 121"/>
                <a:gd name="T26" fmla="*/ 27 w 92"/>
                <a:gd name="T27" fmla="*/ 119 h 121"/>
                <a:gd name="T28" fmla="*/ 22 w 92"/>
                <a:gd name="T29" fmla="*/ 120 h 121"/>
                <a:gd name="T30" fmla="*/ 4 w 92"/>
                <a:gd name="T31" fmla="*/ 51 h 121"/>
                <a:gd name="T32" fmla="*/ 38 w 92"/>
                <a:gd name="T3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121">
                  <a:moveTo>
                    <a:pt x="38" y="0"/>
                  </a:moveTo>
                  <a:cubicBezTo>
                    <a:pt x="35" y="3"/>
                    <a:pt x="33" y="7"/>
                    <a:pt x="31" y="11"/>
                  </a:cubicBezTo>
                  <a:cubicBezTo>
                    <a:pt x="17" y="45"/>
                    <a:pt x="46" y="76"/>
                    <a:pt x="75" y="89"/>
                  </a:cubicBezTo>
                  <a:cubicBezTo>
                    <a:pt x="76" y="89"/>
                    <a:pt x="76" y="89"/>
                    <a:pt x="76" y="90"/>
                  </a:cubicBezTo>
                  <a:cubicBezTo>
                    <a:pt x="81" y="95"/>
                    <a:pt x="86" y="101"/>
                    <a:pt x="90" y="107"/>
                  </a:cubicBezTo>
                  <a:cubicBezTo>
                    <a:pt x="92" y="109"/>
                    <a:pt x="89" y="113"/>
                    <a:pt x="86" y="111"/>
                  </a:cubicBezTo>
                  <a:cubicBezTo>
                    <a:pt x="86" y="111"/>
                    <a:pt x="86" y="111"/>
                    <a:pt x="86" y="111"/>
                  </a:cubicBezTo>
                  <a:cubicBezTo>
                    <a:pt x="83" y="110"/>
                    <a:pt x="79" y="108"/>
                    <a:pt x="76" y="107"/>
                  </a:cubicBezTo>
                  <a:cubicBezTo>
                    <a:pt x="69" y="103"/>
                    <a:pt x="63" y="100"/>
                    <a:pt x="56" y="97"/>
                  </a:cubicBezTo>
                  <a:cubicBezTo>
                    <a:pt x="44" y="90"/>
                    <a:pt x="32" y="84"/>
                    <a:pt x="24" y="72"/>
                  </a:cubicBezTo>
                  <a:cubicBezTo>
                    <a:pt x="18" y="63"/>
                    <a:pt x="15" y="51"/>
                    <a:pt x="21" y="40"/>
                  </a:cubicBezTo>
                  <a:cubicBezTo>
                    <a:pt x="22" y="39"/>
                    <a:pt x="20" y="38"/>
                    <a:pt x="19" y="40"/>
                  </a:cubicBezTo>
                  <a:cubicBezTo>
                    <a:pt x="9" y="63"/>
                    <a:pt x="12" y="90"/>
                    <a:pt x="26" y="111"/>
                  </a:cubicBezTo>
                  <a:cubicBezTo>
                    <a:pt x="28" y="113"/>
                    <a:pt x="28" y="116"/>
                    <a:pt x="27" y="119"/>
                  </a:cubicBezTo>
                  <a:cubicBezTo>
                    <a:pt x="26" y="121"/>
                    <a:pt x="24" y="121"/>
                    <a:pt x="22" y="120"/>
                  </a:cubicBezTo>
                  <a:cubicBezTo>
                    <a:pt x="7" y="101"/>
                    <a:pt x="0" y="76"/>
                    <a:pt x="4" y="51"/>
                  </a:cubicBezTo>
                  <a:cubicBezTo>
                    <a:pt x="9" y="30"/>
                    <a:pt x="21" y="12"/>
                    <a:pt x="38"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59"/>
            <p:cNvSpPr>
              <a:spLocks/>
            </p:cNvSpPr>
            <p:nvPr/>
          </p:nvSpPr>
          <p:spPr bwMode="auto">
            <a:xfrm>
              <a:off x="7112904" y="4487558"/>
              <a:ext cx="112713" cy="82550"/>
            </a:xfrm>
            <a:custGeom>
              <a:avLst/>
              <a:gdLst>
                <a:gd name="T0" fmla="*/ 20 w 30"/>
                <a:gd name="T1" fmla="*/ 20 h 22"/>
                <a:gd name="T2" fmla="*/ 17 w 30"/>
                <a:gd name="T3" fmla="*/ 16 h 22"/>
                <a:gd name="T4" fmla="*/ 11 w 30"/>
                <a:gd name="T5" fmla="*/ 11 h 22"/>
                <a:gd name="T6" fmla="*/ 3 w 30"/>
                <a:gd name="T7" fmla="*/ 10 h 22"/>
                <a:gd name="T8" fmla="*/ 1 w 30"/>
                <a:gd name="T9" fmla="*/ 5 h 22"/>
                <a:gd name="T10" fmla="*/ 5 w 30"/>
                <a:gd name="T11" fmla="*/ 1 h 22"/>
                <a:gd name="T12" fmla="*/ 11 w 30"/>
                <a:gd name="T13" fmla="*/ 1 h 22"/>
                <a:gd name="T14" fmla="*/ 23 w 30"/>
                <a:gd name="T15" fmla="*/ 9 h 22"/>
                <a:gd name="T16" fmla="*/ 24 w 30"/>
                <a:gd name="T17" fmla="*/ 21 h 22"/>
                <a:gd name="T18" fmla="*/ 20 w 30"/>
                <a:gd name="T19" fmla="*/ 20 h 22"/>
                <a:gd name="T20" fmla="*/ 20 w 30"/>
                <a:gd name="T2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22">
                  <a:moveTo>
                    <a:pt x="20" y="20"/>
                  </a:moveTo>
                  <a:cubicBezTo>
                    <a:pt x="19" y="19"/>
                    <a:pt x="18" y="17"/>
                    <a:pt x="17" y="16"/>
                  </a:cubicBezTo>
                  <a:cubicBezTo>
                    <a:pt x="16" y="14"/>
                    <a:pt x="13" y="12"/>
                    <a:pt x="11" y="11"/>
                  </a:cubicBezTo>
                  <a:cubicBezTo>
                    <a:pt x="8" y="11"/>
                    <a:pt x="5" y="11"/>
                    <a:pt x="3" y="10"/>
                  </a:cubicBezTo>
                  <a:cubicBezTo>
                    <a:pt x="1" y="9"/>
                    <a:pt x="0" y="7"/>
                    <a:pt x="1" y="5"/>
                  </a:cubicBezTo>
                  <a:cubicBezTo>
                    <a:pt x="1" y="3"/>
                    <a:pt x="3" y="2"/>
                    <a:pt x="5" y="1"/>
                  </a:cubicBezTo>
                  <a:cubicBezTo>
                    <a:pt x="7" y="0"/>
                    <a:pt x="9" y="1"/>
                    <a:pt x="11" y="1"/>
                  </a:cubicBezTo>
                  <a:cubicBezTo>
                    <a:pt x="16" y="2"/>
                    <a:pt x="20" y="5"/>
                    <a:pt x="23" y="9"/>
                  </a:cubicBezTo>
                  <a:cubicBezTo>
                    <a:pt x="25" y="11"/>
                    <a:pt x="30" y="21"/>
                    <a:pt x="24" y="21"/>
                  </a:cubicBezTo>
                  <a:cubicBezTo>
                    <a:pt x="22" y="22"/>
                    <a:pt x="21" y="21"/>
                    <a:pt x="20" y="20"/>
                  </a:cubicBezTo>
                  <a:cubicBezTo>
                    <a:pt x="20" y="20"/>
                    <a:pt x="20" y="20"/>
                    <a:pt x="20" y="2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60"/>
            <p:cNvSpPr>
              <a:spLocks/>
            </p:cNvSpPr>
            <p:nvPr/>
          </p:nvSpPr>
          <p:spPr bwMode="auto">
            <a:xfrm>
              <a:off x="6890654" y="4913008"/>
              <a:ext cx="104775" cy="288925"/>
            </a:xfrm>
            <a:custGeom>
              <a:avLst/>
              <a:gdLst>
                <a:gd name="T0" fmla="*/ 20 w 28"/>
                <a:gd name="T1" fmla="*/ 76 h 77"/>
                <a:gd name="T2" fmla="*/ 3 w 28"/>
                <a:gd name="T3" fmla="*/ 77 h 77"/>
                <a:gd name="T4" fmla="*/ 2 w 28"/>
                <a:gd name="T5" fmla="*/ 73 h 77"/>
                <a:gd name="T6" fmla="*/ 12 w 28"/>
                <a:gd name="T7" fmla="*/ 30 h 77"/>
                <a:gd name="T8" fmla="*/ 28 w 28"/>
                <a:gd name="T9" fmla="*/ 0 h 77"/>
                <a:gd name="T10" fmla="*/ 21 w 28"/>
                <a:gd name="T11" fmla="*/ 19 h 77"/>
                <a:gd name="T12" fmla="*/ 20 w 28"/>
                <a:gd name="T13" fmla="*/ 76 h 77"/>
                <a:gd name="T14" fmla="*/ 20 w 28"/>
                <a:gd name="T15" fmla="*/ 76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7">
                  <a:moveTo>
                    <a:pt x="20" y="76"/>
                  </a:moveTo>
                  <a:cubicBezTo>
                    <a:pt x="13" y="66"/>
                    <a:pt x="3" y="77"/>
                    <a:pt x="3" y="77"/>
                  </a:cubicBezTo>
                  <a:cubicBezTo>
                    <a:pt x="2" y="77"/>
                    <a:pt x="2" y="73"/>
                    <a:pt x="2" y="73"/>
                  </a:cubicBezTo>
                  <a:cubicBezTo>
                    <a:pt x="0" y="58"/>
                    <a:pt x="6" y="43"/>
                    <a:pt x="12" y="30"/>
                  </a:cubicBezTo>
                  <a:cubicBezTo>
                    <a:pt x="16" y="20"/>
                    <a:pt x="22" y="10"/>
                    <a:pt x="28" y="0"/>
                  </a:cubicBezTo>
                  <a:cubicBezTo>
                    <a:pt x="25" y="6"/>
                    <a:pt x="23" y="13"/>
                    <a:pt x="21" y="19"/>
                  </a:cubicBezTo>
                  <a:cubicBezTo>
                    <a:pt x="16" y="38"/>
                    <a:pt x="15" y="58"/>
                    <a:pt x="20" y="76"/>
                  </a:cubicBezTo>
                  <a:cubicBezTo>
                    <a:pt x="20" y="76"/>
                    <a:pt x="20" y="76"/>
                    <a:pt x="20" y="7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61"/>
            <p:cNvSpPr>
              <a:spLocks/>
            </p:cNvSpPr>
            <p:nvPr/>
          </p:nvSpPr>
          <p:spPr bwMode="auto">
            <a:xfrm>
              <a:off x="6936691" y="4465333"/>
              <a:ext cx="352425" cy="736600"/>
            </a:xfrm>
            <a:custGeom>
              <a:avLst/>
              <a:gdLst>
                <a:gd name="T0" fmla="*/ 43 w 94"/>
                <a:gd name="T1" fmla="*/ 84 h 196"/>
                <a:gd name="T2" fmla="*/ 77 w 94"/>
                <a:gd name="T3" fmla="*/ 29 h 196"/>
                <a:gd name="T4" fmla="*/ 52 w 94"/>
                <a:gd name="T5" fmla="*/ 4 h 196"/>
                <a:gd name="T6" fmla="*/ 67 w 94"/>
                <a:gd name="T7" fmla="*/ 2 h 196"/>
                <a:gd name="T8" fmla="*/ 83 w 94"/>
                <a:gd name="T9" fmla="*/ 16 h 196"/>
                <a:gd name="T10" fmla="*/ 77 w 94"/>
                <a:gd name="T11" fmla="*/ 56 h 196"/>
                <a:gd name="T12" fmla="*/ 79 w 94"/>
                <a:gd name="T13" fmla="*/ 56 h 196"/>
                <a:gd name="T14" fmla="*/ 88 w 94"/>
                <a:gd name="T15" fmla="*/ 35 h 196"/>
                <a:gd name="T16" fmla="*/ 76 w 94"/>
                <a:gd name="T17" fmla="*/ 66 h 196"/>
                <a:gd name="T18" fmla="*/ 55 w 94"/>
                <a:gd name="T19" fmla="*/ 89 h 196"/>
                <a:gd name="T20" fmla="*/ 22 w 94"/>
                <a:gd name="T21" fmla="*/ 130 h 196"/>
                <a:gd name="T22" fmla="*/ 12 w 94"/>
                <a:gd name="T23" fmla="*/ 196 h 196"/>
                <a:gd name="T24" fmla="*/ 43 w 94"/>
                <a:gd name="T25" fmla="*/ 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96">
                  <a:moveTo>
                    <a:pt x="43" y="84"/>
                  </a:moveTo>
                  <a:cubicBezTo>
                    <a:pt x="55" y="68"/>
                    <a:pt x="77" y="52"/>
                    <a:pt x="77" y="29"/>
                  </a:cubicBezTo>
                  <a:cubicBezTo>
                    <a:pt x="78" y="16"/>
                    <a:pt x="67" y="0"/>
                    <a:pt x="52" y="4"/>
                  </a:cubicBezTo>
                  <a:cubicBezTo>
                    <a:pt x="56" y="1"/>
                    <a:pt x="62" y="1"/>
                    <a:pt x="67" y="2"/>
                  </a:cubicBezTo>
                  <a:cubicBezTo>
                    <a:pt x="74" y="4"/>
                    <a:pt x="79" y="10"/>
                    <a:pt x="83" y="16"/>
                  </a:cubicBezTo>
                  <a:cubicBezTo>
                    <a:pt x="88" y="29"/>
                    <a:pt x="85" y="45"/>
                    <a:pt x="77" y="56"/>
                  </a:cubicBezTo>
                  <a:cubicBezTo>
                    <a:pt x="76" y="58"/>
                    <a:pt x="77" y="58"/>
                    <a:pt x="79" y="56"/>
                  </a:cubicBezTo>
                  <a:cubicBezTo>
                    <a:pt x="83" y="50"/>
                    <a:pt x="86" y="43"/>
                    <a:pt x="88" y="35"/>
                  </a:cubicBezTo>
                  <a:cubicBezTo>
                    <a:pt x="94" y="47"/>
                    <a:pt x="83" y="58"/>
                    <a:pt x="76" y="66"/>
                  </a:cubicBezTo>
                  <a:cubicBezTo>
                    <a:pt x="69" y="74"/>
                    <a:pt x="62" y="81"/>
                    <a:pt x="55" y="89"/>
                  </a:cubicBezTo>
                  <a:cubicBezTo>
                    <a:pt x="44" y="102"/>
                    <a:pt x="31" y="115"/>
                    <a:pt x="22" y="130"/>
                  </a:cubicBezTo>
                  <a:cubicBezTo>
                    <a:pt x="10" y="150"/>
                    <a:pt x="6" y="174"/>
                    <a:pt x="12" y="196"/>
                  </a:cubicBezTo>
                  <a:cubicBezTo>
                    <a:pt x="0" y="158"/>
                    <a:pt x="18" y="115"/>
                    <a:pt x="43" y="8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62"/>
            <p:cNvSpPr>
              <a:spLocks/>
            </p:cNvSpPr>
            <p:nvPr/>
          </p:nvSpPr>
          <p:spPr bwMode="auto">
            <a:xfrm>
              <a:off x="6793816" y="5278133"/>
              <a:ext cx="352425" cy="522288"/>
            </a:xfrm>
            <a:custGeom>
              <a:avLst/>
              <a:gdLst>
                <a:gd name="T0" fmla="*/ 11 w 94"/>
                <a:gd name="T1" fmla="*/ 8 h 139"/>
                <a:gd name="T2" fmla="*/ 71 w 94"/>
                <a:gd name="T3" fmla="*/ 20 h 139"/>
                <a:gd name="T4" fmla="*/ 80 w 94"/>
                <a:gd name="T5" fmla="*/ 98 h 139"/>
                <a:gd name="T6" fmla="*/ 0 w 94"/>
                <a:gd name="T7" fmla="*/ 136 h 139"/>
                <a:gd name="T8" fmla="*/ 51 w 94"/>
                <a:gd name="T9" fmla="*/ 123 h 139"/>
                <a:gd name="T10" fmla="*/ 83 w 94"/>
                <a:gd name="T11" fmla="*/ 66 h 139"/>
                <a:gd name="T12" fmla="*/ 49 w 94"/>
                <a:gd name="T13" fmla="*/ 14 h 139"/>
                <a:gd name="T14" fmla="*/ 13 w 94"/>
                <a:gd name="T15" fmla="*/ 13 h 139"/>
                <a:gd name="T16" fmla="*/ 11 w 94"/>
                <a:gd name="T17" fmla="*/ 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39">
                  <a:moveTo>
                    <a:pt x="11" y="8"/>
                  </a:moveTo>
                  <a:cubicBezTo>
                    <a:pt x="30" y="0"/>
                    <a:pt x="56" y="6"/>
                    <a:pt x="71" y="20"/>
                  </a:cubicBezTo>
                  <a:cubicBezTo>
                    <a:pt x="92" y="40"/>
                    <a:pt x="94" y="73"/>
                    <a:pt x="80" y="98"/>
                  </a:cubicBezTo>
                  <a:cubicBezTo>
                    <a:pt x="62" y="128"/>
                    <a:pt x="31" y="139"/>
                    <a:pt x="0" y="136"/>
                  </a:cubicBezTo>
                  <a:cubicBezTo>
                    <a:pt x="18" y="137"/>
                    <a:pt x="35" y="133"/>
                    <a:pt x="51" y="123"/>
                  </a:cubicBezTo>
                  <a:cubicBezTo>
                    <a:pt x="70" y="111"/>
                    <a:pt x="83" y="89"/>
                    <a:pt x="83" y="66"/>
                  </a:cubicBezTo>
                  <a:cubicBezTo>
                    <a:pt x="83" y="44"/>
                    <a:pt x="70" y="23"/>
                    <a:pt x="49" y="14"/>
                  </a:cubicBezTo>
                  <a:cubicBezTo>
                    <a:pt x="38" y="9"/>
                    <a:pt x="24" y="9"/>
                    <a:pt x="13" y="13"/>
                  </a:cubicBezTo>
                  <a:cubicBezTo>
                    <a:pt x="10" y="14"/>
                    <a:pt x="8" y="10"/>
                    <a:pt x="11" y="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63"/>
            <p:cNvSpPr>
              <a:spLocks/>
            </p:cNvSpPr>
            <p:nvPr/>
          </p:nvSpPr>
          <p:spPr bwMode="auto">
            <a:xfrm>
              <a:off x="6766829" y="5374970"/>
              <a:ext cx="187325" cy="109538"/>
            </a:xfrm>
            <a:custGeom>
              <a:avLst/>
              <a:gdLst>
                <a:gd name="T0" fmla="*/ 33 w 50"/>
                <a:gd name="T1" fmla="*/ 23 h 29"/>
                <a:gd name="T2" fmla="*/ 0 w 50"/>
                <a:gd name="T3" fmla="*/ 6 h 29"/>
                <a:gd name="T4" fmla="*/ 39 w 50"/>
                <a:gd name="T5" fmla="*/ 8 h 29"/>
                <a:gd name="T6" fmla="*/ 43 w 50"/>
                <a:gd name="T7" fmla="*/ 12 h 29"/>
                <a:gd name="T8" fmla="*/ 33 w 50"/>
                <a:gd name="T9" fmla="*/ 23 h 29"/>
              </a:gdLst>
              <a:ahLst/>
              <a:cxnLst>
                <a:cxn ang="0">
                  <a:pos x="T0" y="T1"/>
                </a:cxn>
                <a:cxn ang="0">
                  <a:pos x="T2" y="T3"/>
                </a:cxn>
                <a:cxn ang="0">
                  <a:pos x="T4" y="T5"/>
                </a:cxn>
                <a:cxn ang="0">
                  <a:pos x="T6" y="T7"/>
                </a:cxn>
                <a:cxn ang="0">
                  <a:pos x="T8" y="T9"/>
                </a:cxn>
              </a:cxnLst>
              <a:rect l="0" t="0" r="r" b="b"/>
              <a:pathLst>
                <a:path w="50" h="29">
                  <a:moveTo>
                    <a:pt x="33" y="23"/>
                  </a:moveTo>
                  <a:cubicBezTo>
                    <a:pt x="23" y="15"/>
                    <a:pt x="12" y="10"/>
                    <a:pt x="0" y="6"/>
                  </a:cubicBezTo>
                  <a:cubicBezTo>
                    <a:pt x="12" y="0"/>
                    <a:pt x="27" y="0"/>
                    <a:pt x="39" y="8"/>
                  </a:cubicBezTo>
                  <a:cubicBezTo>
                    <a:pt x="41" y="9"/>
                    <a:pt x="42" y="10"/>
                    <a:pt x="43" y="12"/>
                  </a:cubicBezTo>
                  <a:cubicBezTo>
                    <a:pt x="50" y="19"/>
                    <a:pt x="40" y="29"/>
                    <a:pt x="33" y="2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64"/>
            <p:cNvSpPr>
              <a:spLocks/>
            </p:cNvSpPr>
            <p:nvPr/>
          </p:nvSpPr>
          <p:spPr bwMode="auto">
            <a:xfrm>
              <a:off x="6662054" y="5314645"/>
              <a:ext cx="434975" cy="463550"/>
            </a:xfrm>
            <a:custGeom>
              <a:avLst/>
              <a:gdLst>
                <a:gd name="T0" fmla="*/ 49 w 116"/>
                <a:gd name="T1" fmla="*/ 113 h 123"/>
                <a:gd name="T2" fmla="*/ 75 w 116"/>
                <a:gd name="T3" fmla="*/ 67 h 123"/>
                <a:gd name="T4" fmla="*/ 75 w 116"/>
                <a:gd name="T5" fmla="*/ 66 h 123"/>
                <a:gd name="T6" fmla="*/ 73 w 116"/>
                <a:gd name="T7" fmla="*/ 25 h 123"/>
                <a:gd name="T8" fmla="*/ 33 w 116"/>
                <a:gd name="T9" fmla="*/ 16 h 123"/>
                <a:gd name="T10" fmla="*/ 86 w 116"/>
                <a:gd name="T11" fmla="*/ 9 h 123"/>
                <a:gd name="T12" fmla="*/ 114 w 116"/>
                <a:gd name="T13" fmla="*/ 62 h 123"/>
                <a:gd name="T14" fmla="*/ 79 w 116"/>
                <a:gd name="T15" fmla="*/ 113 h 123"/>
                <a:gd name="T16" fmla="*/ 54 w 116"/>
                <a:gd name="T17" fmla="*/ 121 h 123"/>
                <a:gd name="T18" fmla="*/ 77 w 116"/>
                <a:gd name="T19" fmla="*/ 112 h 123"/>
                <a:gd name="T20" fmla="*/ 100 w 116"/>
                <a:gd name="T21" fmla="*/ 40 h 123"/>
                <a:gd name="T22" fmla="*/ 99 w 116"/>
                <a:gd name="T23" fmla="*/ 42 h 123"/>
                <a:gd name="T24" fmla="*/ 70 w 116"/>
                <a:gd name="T25" fmla="*/ 112 h 123"/>
                <a:gd name="T26" fmla="*/ 0 w 116"/>
                <a:gd name="T27" fmla="*/ 113 h 123"/>
                <a:gd name="T28" fmla="*/ 49 w 116"/>
                <a:gd name="T29" fmla="*/ 1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23">
                  <a:moveTo>
                    <a:pt x="49" y="113"/>
                  </a:moveTo>
                  <a:cubicBezTo>
                    <a:pt x="68" y="107"/>
                    <a:pt x="85" y="87"/>
                    <a:pt x="75" y="67"/>
                  </a:cubicBezTo>
                  <a:cubicBezTo>
                    <a:pt x="75" y="66"/>
                    <a:pt x="75" y="66"/>
                    <a:pt x="75" y="66"/>
                  </a:cubicBezTo>
                  <a:cubicBezTo>
                    <a:pt x="86" y="54"/>
                    <a:pt x="85" y="36"/>
                    <a:pt x="73" y="25"/>
                  </a:cubicBezTo>
                  <a:cubicBezTo>
                    <a:pt x="62" y="14"/>
                    <a:pt x="47" y="12"/>
                    <a:pt x="33" y="16"/>
                  </a:cubicBezTo>
                  <a:cubicBezTo>
                    <a:pt x="47" y="3"/>
                    <a:pt x="68" y="0"/>
                    <a:pt x="86" y="9"/>
                  </a:cubicBezTo>
                  <a:cubicBezTo>
                    <a:pt x="105" y="19"/>
                    <a:pt x="116" y="40"/>
                    <a:pt x="114" y="62"/>
                  </a:cubicBezTo>
                  <a:cubicBezTo>
                    <a:pt x="112" y="84"/>
                    <a:pt x="99" y="103"/>
                    <a:pt x="79" y="113"/>
                  </a:cubicBezTo>
                  <a:cubicBezTo>
                    <a:pt x="71" y="118"/>
                    <a:pt x="63" y="120"/>
                    <a:pt x="54" y="121"/>
                  </a:cubicBezTo>
                  <a:cubicBezTo>
                    <a:pt x="62" y="120"/>
                    <a:pt x="69" y="117"/>
                    <a:pt x="77" y="112"/>
                  </a:cubicBezTo>
                  <a:cubicBezTo>
                    <a:pt x="101" y="97"/>
                    <a:pt x="113" y="67"/>
                    <a:pt x="100" y="40"/>
                  </a:cubicBezTo>
                  <a:cubicBezTo>
                    <a:pt x="99" y="38"/>
                    <a:pt x="98" y="40"/>
                    <a:pt x="99" y="42"/>
                  </a:cubicBezTo>
                  <a:cubicBezTo>
                    <a:pt x="111" y="69"/>
                    <a:pt x="95" y="99"/>
                    <a:pt x="70" y="112"/>
                  </a:cubicBezTo>
                  <a:cubicBezTo>
                    <a:pt x="48" y="123"/>
                    <a:pt x="23" y="121"/>
                    <a:pt x="0" y="113"/>
                  </a:cubicBezTo>
                  <a:cubicBezTo>
                    <a:pt x="16" y="117"/>
                    <a:pt x="33" y="117"/>
                    <a:pt x="49" y="11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65"/>
            <p:cNvSpPr>
              <a:spLocks/>
            </p:cNvSpPr>
            <p:nvPr/>
          </p:nvSpPr>
          <p:spPr bwMode="auto">
            <a:xfrm>
              <a:off x="6473141" y="5363858"/>
              <a:ext cx="334963" cy="323850"/>
            </a:xfrm>
            <a:custGeom>
              <a:avLst/>
              <a:gdLst>
                <a:gd name="T0" fmla="*/ 58 w 89"/>
                <a:gd name="T1" fmla="*/ 7 h 86"/>
                <a:gd name="T2" fmla="*/ 38 w 89"/>
                <a:gd name="T3" fmla="*/ 45 h 86"/>
                <a:gd name="T4" fmla="*/ 38 w 89"/>
                <a:gd name="T5" fmla="*/ 46 h 86"/>
                <a:gd name="T6" fmla="*/ 38 w 89"/>
                <a:gd name="T7" fmla="*/ 46 h 86"/>
                <a:gd name="T8" fmla="*/ 38 w 89"/>
                <a:gd name="T9" fmla="*/ 46 h 86"/>
                <a:gd name="T10" fmla="*/ 38 w 89"/>
                <a:gd name="T11" fmla="*/ 53 h 86"/>
                <a:gd name="T12" fmla="*/ 50 w 89"/>
                <a:gd name="T13" fmla="*/ 71 h 86"/>
                <a:gd name="T14" fmla="*/ 33 w 89"/>
                <a:gd name="T15" fmla="*/ 24 h 86"/>
                <a:gd name="T16" fmla="*/ 32 w 89"/>
                <a:gd name="T17" fmla="*/ 24 h 86"/>
                <a:gd name="T18" fmla="*/ 52 w 89"/>
                <a:gd name="T19" fmla="*/ 76 h 86"/>
                <a:gd name="T20" fmla="*/ 82 w 89"/>
                <a:gd name="T21" fmla="*/ 70 h 86"/>
                <a:gd name="T22" fmla="*/ 85 w 89"/>
                <a:gd name="T23" fmla="*/ 67 h 86"/>
                <a:gd name="T24" fmla="*/ 89 w 89"/>
                <a:gd name="T25" fmla="*/ 62 h 86"/>
                <a:gd name="T26" fmla="*/ 66 w 89"/>
                <a:gd name="T27" fmla="*/ 82 h 86"/>
                <a:gd name="T28" fmla="*/ 22 w 89"/>
                <a:gd name="T29" fmla="*/ 67 h 86"/>
                <a:gd name="T30" fmla="*/ 58 w 89"/>
                <a:gd name="T31"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86">
                  <a:moveTo>
                    <a:pt x="58" y="7"/>
                  </a:moveTo>
                  <a:cubicBezTo>
                    <a:pt x="46" y="16"/>
                    <a:pt x="39" y="30"/>
                    <a:pt x="38" y="45"/>
                  </a:cubicBezTo>
                  <a:cubicBezTo>
                    <a:pt x="38" y="45"/>
                    <a:pt x="38" y="46"/>
                    <a:pt x="38" y="46"/>
                  </a:cubicBezTo>
                  <a:cubicBezTo>
                    <a:pt x="38" y="46"/>
                    <a:pt x="38" y="46"/>
                    <a:pt x="38" y="46"/>
                  </a:cubicBezTo>
                  <a:cubicBezTo>
                    <a:pt x="38" y="46"/>
                    <a:pt x="38" y="46"/>
                    <a:pt x="38" y="46"/>
                  </a:cubicBezTo>
                  <a:cubicBezTo>
                    <a:pt x="38" y="48"/>
                    <a:pt x="38" y="50"/>
                    <a:pt x="38" y="53"/>
                  </a:cubicBezTo>
                  <a:cubicBezTo>
                    <a:pt x="39" y="61"/>
                    <a:pt x="44" y="67"/>
                    <a:pt x="50" y="71"/>
                  </a:cubicBezTo>
                  <a:cubicBezTo>
                    <a:pt x="31" y="64"/>
                    <a:pt x="24" y="42"/>
                    <a:pt x="33" y="24"/>
                  </a:cubicBezTo>
                  <a:cubicBezTo>
                    <a:pt x="34" y="22"/>
                    <a:pt x="33" y="22"/>
                    <a:pt x="32" y="24"/>
                  </a:cubicBezTo>
                  <a:cubicBezTo>
                    <a:pt x="21" y="45"/>
                    <a:pt x="29" y="70"/>
                    <a:pt x="52" y="76"/>
                  </a:cubicBezTo>
                  <a:cubicBezTo>
                    <a:pt x="62" y="79"/>
                    <a:pt x="75" y="77"/>
                    <a:pt x="82" y="70"/>
                  </a:cubicBezTo>
                  <a:cubicBezTo>
                    <a:pt x="83" y="69"/>
                    <a:pt x="84" y="68"/>
                    <a:pt x="85" y="67"/>
                  </a:cubicBezTo>
                  <a:cubicBezTo>
                    <a:pt x="86" y="66"/>
                    <a:pt x="88" y="64"/>
                    <a:pt x="89" y="62"/>
                  </a:cubicBezTo>
                  <a:cubicBezTo>
                    <a:pt x="85" y="72"/>
                    <a:pt x="76" y="79"/>
                    <a:pt x="66" y="82"/>
                  </a:cubicBezTo>
                  <a:cubicBezTo>
                    <a:pt x="50" y="86"/>
                    <a:pt x="32" y="80"/>
                    <a:pt x="22" y="67"/>
                  </a:cubicBezTo>
                  <a:cubicBezTo>
                    <a:pt x="0" y="39"/>
                    <a:pt x="25" y="0"/>
                    <a:pt x="58" y="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66"/>
            <p:cNvSpPr>
              <a:spLocks/>
            </p:cNvSpPr>
            <p:nvPr/>
          </p:nvSpPr>
          <p:spPr bwMode="auto">
            <a:xfrm>
              <a:off x="6662054" y="5462283"/>
              <a:ext cx="157163" cy="165100"/>
            </a:xfrm>
            <a:custGeom>
              <a:avLst/>
              <a:gdLst>
                <a:gd name="T0" fmla="*/ 12 w 42"/>
                <a:gd name="T1" fmla="*/ 38 h 44"/>
                <a:gd name="T2" fmla="*/ 9 w 42"/>
                <a:gd name="T3" fmla="*/ 11 h 44"/>
                <a:gd name="T4" fmla="*/ 37 w 42"/>
                <a:gd name="T5" fmla="*/ 29 h 44"/>
                <a:gd name="T6" fmla="*/ 12 w 42"/>
                <a:gd name="T7" fmla="*/ 38 h 44"/>
              </a:gdLst>
              <a:ahLst/>
              <a:cxnLst>
                <a:cxn ang="0">
                  <a:pos x="T0" y="T1"/>
                </a:cxn>
                <a:cxn ang="0">
                  <a:pos x="T2" y="T3"/>
                </a:cxn>
                <a:cxn ang="0">
                  <a:pos x="T4" y="T5"/>
                </a:cxn>
                <a:cxn ang="0">
                  <a:pos x="T6" y="T7"/>
                </a:cxn>
              </a:cxnLst>
              <a:rect l="0" t="0" r="r" b="b"/>
              <a:pathLst>
                <a:path w="42" h="44">
                  <a:moveTo>
                    <a:pt x="12" y="38"/>
                  </a:moveTo>
                  <a:cubicBezTo>
                    <a:pt x="2" y="32"/>
                    <a:pt x="0" y="18"/>
                    <a:pt x="9" y="11"/>
                  </a:cubicBezTo>
                  <a:cubicBezTo>
                    <a:pt x="21" y="0"/>
                    <a:pt x="42" y="13"/>
                    <a:pt x="37" y="29"/>
                  </a:cubicBezTo>
                  <a:cubicBezTo>
                    <a:pt x="33" y="40"/>
                    <a:pt x="21" y="44"/>
                    <a:pt x="12" y="3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67"/>
            <p:cNvSpPr>
              <a:spLocks/>
            </p:cNvSpPr>
            <p:nvPr/>
          </p:nvSpPr>
          <p:spPr bwMode="auto">
            <a:xfrm>
              <a:off x="6019116" y="5432120"/>
              <a:ext cx="857250" cy="285750"/>
            </a:xfrm>
            <a:custGeom>
              <a:avLst/>
              <a:gdLst>
                <a:gd name="T0" fmla="*/ 0 w 228"/>
                <a:gd name="T1" fmla="*/ 58 h 76"/>
                <a:gd name="T2" fmla="*/ 22 w 228"/>
                <a:gd name="T3" fmla="*/ 63 h 76"/>
                <a:gd name="T4" fmla="*/ 68 w 228"/>
                <a:gd name="T5" fmla="*/ 29 h 76"/>
                <a:gd name="T6" fmla="*/ 101 w 228"/>
                <a:gd name="T7" fmla="*/ 25 h 76"/>
                <a:gd name="T8" fmla="*/ 129 w 228"/>
                <a:gd name="T9" fmla="*/ 47 h 76"/>
                <a:gd name="T10" fmla="*/ 175 w 228"/>
                <a:gd name="T11" fmla="*/ 70 h 76"/>
                <a:gd name="T12" fmla="*/ 212 w 228"/>
                <a:gd name="T13" fmla="*/ 54 h 76"/>
                <a:gd name="T14" fmla="*/ 210 w 228"/>
                <a:gd name="T15" fmla="*/ 17 h 76"/>
                <a:gd name="T16" fmla="*/ 177 w 228"/>
                <a:gd name="T17" fmla="*/ 16 h 76"/>
                <a:gd name="T18" fmla="*/ 179 w 228"/>
                <a:gd name="T19" fmla="*/ 48 h 76"/>
                <a:gd name="T20" fmla="*/ 198 w 228"/>
                <a:gd name="T21" fmla="*/ 51 h 76"/>
                <a:gd name="T22" fmla="*/ 188 w 228"/>
                <a:gd name="T23" fmla="*/ 55 h 76"/>
                <a:gd name="T24" fmla="*/ 166 w 228"/>
                <a:gd name="T25" fmla="*/ 43 h 76"/>
                <a:gd name="T26" fmla="*/ 185 w 228"/>
                <a:gd name="T27" fmla="*/ 4 h 76"/>
                <a:gd name="T28" fmla="*/ 221 w 228"/>
                <a:gd name="T29" fmla="*/ 21 h 76"/>
                <a:gd name="T30" fmla="*/ 213 w 228"/>
                <a:gd name="T31" fmla="*/ 61 h 76"/>
                <a:gd name="T32" fmla="*/ 173 w 228"/>
                <a:gd name="T33" fmla="*/ 74 h 76"/>
                <a:gd name="T34" fmla="*/ 135 w 228"/>
                <a:gd name="T35" fmla="*/ 59 h 76"/>
                <a:gd name="T36" fmla="*/ 104 w 228"/>
                <a:gd name="T37" fmla="*/ 53 h 76"/>
                <a:gd name="T38" fmla="*/ 83 w 228"/>
                <a:gd name="T39" fmla="*/ 58 h 76"/>
                <a:gd name="T40" fmla="*/ 79 w 228"/>
                <a:gd name="T41" fmla="*/ 44 h 76"/>
                <a:gd name="T42" fmla="*/ 101 w 228"/>
                <a:gd name="T43" fmla="*/ 43 h 76"/>
                <a:gd name="T44" fmla="*/ 102 w 228"/>
                <a:gd name="T45" fmla="*/ 42 h 76"/>
                <a:gd name="T46" fmla="*/ 55 w 228"/>
                <a:gd name="T47" fmla="*/ 58 h 76"/>
                <a:gd name="T48" fmla="*/ 19 w 228"/>
                <a:gd name="T49" fmla="*/ 71 h 76"/>
                <a:gd name="T50" fmla="*/ 0 w 228"/>
                <a:gd name="T51" fmla="*/ 5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8" h="76">
                  <a:moveTo>
                    <a:pt x="0" y="58"/>
                  </a:moveTo>
                  <a:cubicBezTo>
                    <a:pt x="6" y="63"/>
                    <a:pt x="14" y="65"/>
                    <a:pt x="22" y="63"/>
                  </a:cubicBezTo>
                  <a:cubicBezTo>
                    <a:pt x="41" y="59"/>
                    <a:pt x="52" y="40"/>
                    <a:pt x="68" y="29"/>
                  </a:cubicBezTo>
                  <a:cubicBezTo>
                    <a:pt x="78" y="22"/>
                    <a:pt x="89" y="19"/>
                    <a:pt x="101" y="25"/>
                  </a:cubicBezTo>
                  <a:cubicBezTo>
                    <a:pt x="112" y="29"/>
                    <a:pt x="120" y="39"/>
                    <a:pt x="129" y="47"/>
                  </a:cubicBezTo>
                  <a:cubicBezTo>
                    <a:pt x="142" y="59"/>
                    <a:pt x="157" y="69"/>
                    <a:pt x="175" y="70"/>
                  </a:cubicBezTo>
                  <a:cubicBezTo>
                    <a:pt x="189" y="71"/>
                    <a:pt x="204" y="66"/>
                    <a:pt x="212" y="54"/>
                  </a:cubicBezTo>
                  <a:cubicBezTo>
                    <a:pt x="219" y="43"/>
                    <a:pt x="219" y="27"/>
                    <a:pt x="210" y="17"/>
                  </a:cubicBezTo>
                  <a:cubicBezTo>
                    <a:pt x="202" y="9"/>
                    <a:pt x="186" y="8"/>
                    <a:pt x="177" y="16"/>
                  </a:cubicBezTo>
                  <a:cubicBezTo>
                    <a:pt x="168" y="25"/>
                    <a:pt x="169" y="40"/>
                    <a:pt x="179" y="48"/>
                  </a:cubicBezTo>
                  <a:cubicBezTo>
                    <a:pt x="185" y="52"/>
                    <a:pt x="192" y="53"/>
                    <a:pt x="198" y="51"/>
                  </a:cubicBezTo>
                  <a:cubicBezTo>
                    <a:pt x="195" y="53"/>
                    <a:pt x="192" y="54"/>
                    <a:pt x="188" y="55"/>
                  </a:cubicBezTo>
                  <a:cubicBezTo>
                    <a:pt x="180" y="56"/>
                    <a:pt x="171" y="52"/>
                    <a:pt x="166" y="43"/>
                  </a:cubicBezTo>
                  <a:cubicBezTo>
                    <a:pt x="156" y="27"/>
                    <a:pt x="168" y="8"/>
                    <a:pt x="185" y="4"/>
                  </a:cubicBezTo>
                  <a:cubicBezTo>
                    <a:pt x="199" y="0"/>
                    <a:pt x="215" y="8"/>
                    <a:pt x="221" y="21"/>
                  </a:cubicBezTo>
                  <a:cubicBezTo>
                    <a:pt x="228" y="35"/>
                    <a:pt x="223" y="51"/>
                    <a:pt x="213" y="61"/>
                  </a:cubicBezTo>
                  <a:cubicBezTo>
                    <a:pt x="203" y="72"/>
                    <a:pt x="188" y="76"/>
                    <a:pt x="173" y="74"/>
                  </a:cubicBezTo>
                  <a:cubicBezTo>
                    <a:pt x="159" y="73"/>
                    <a:pt x="147" y="65"/>
                    <a:pt x="135" y="59"/>
                  </a:cubicBezTo>
                  <a:cubicBezTo>
                    <a:pt x="125" y="54"/>
                    <a:pt x="115" y="51"/>
                    <a:pt x="104" y="53"/>
                  </a:cubicBezTo>
                  <a:cubicBezTo>
                    <a:pt x="97" y="54"/>
                    <a:pt x="90" y="56"/>
                    <a:pt x="83" y="58"/>
                  </a:cubicBezTo>
                  <a:cubicBezTo>
                    <a:pt x="75" y="59"/>
                    <a:pt x="71" y="48"/>
                    <a:pt x="79" y="44"/>
                  </a:cubicBezTo>
                  <a:cubicBezTo>
                    <a:pt x="85" y="41"/>
                    <a:pt x="93" y="40"/>
                    <a:pt x="101" y="43"/>
                  </a:cubicBezTo>
                  <a:cubicBezTo>
                    <a:pt x="103" y="44"/>
                    <a:pt x="104" y="43"/>
                    <a:pt x="102" y="42"/>
                  </a:cubicBezTo>
                  <a:cubicBezTo>
                    <a:pt x="83" y="35"/>
                    <a:pt x="68" y="47"/>
                    <a:pt x="55" y="58"/>
                  </a:cubicBezTo>
                  <a:cubicBezTo>
                    <a:pt x="45" y="67"/>
                    <a:pt x="33" y="75"/>
                    <a:pt x="19" y="71"/>
                  </a:cubicBezTo>
                  <a:cubicBezTo>
                    <a:pt x="11" y="70"/>
                    <a:pt x="4" y="65"/>
                    <a:pt x="0" y="5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68"/>
            <p:cNvSpPr>
              <a:spLocks/>
            </p:cNvSpPr>
            <p:nvPr/>
          </p:nvSpPr>
          <p:spPr bwMode="auto">
            <a:xfrm>
              <a:off x="5898466" y="5687708"/>
              <a:ext cx="282575" cy="74613"/>
            </a:xfrm>
            <a:custGeom>
              <a:avLst/>
              <a:gdLst>
                <a:gd name="T0" fmla="*/ 37 w 75"/>
                <a:gd name="T1" fmla="*/ 1 h 20"/>
                <a:gd name="T2" fmla="*/ 37 w 75"/>
                <a:gd name="T3" fmla="*/ 0 h 20"/>
                <a:gd name="T4" fmla="*/ 65 w 75"/>
                <a:gd name="T5" fmla="*/ 7 h 20"/>
                <a:gd name="T6" fmla="*/ 75 w 75"/>
                <a:gd name="T7" fmla="*/ 3 h 20"/>
                <a:gd name="T8" fmla="*/ 50 w 75"/>
                <a:gd name="T9" fmla="*/ 16 h 20"/>
                <a:gd name="T10" fmla="*/ 0 w 75"/>
                <a:gd name="T11" fmla="*/ 4 h 20"/>
                <a:gd name="T12" fmla="*/ 37 w 75"/>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75" h="20">
                  <a:moveTo>
                    <a:pt x="37" y="1"/>
                  </a:moveTo>
                  <a:cubicBezTo>
                    <a:pt x="37" y="0"/>
                    <a:pt x="37" y="0"/>
                    <a:pt x="37" y="0"/>
                  </a:cubicBezTo>
                  <a:cubicBezTo>
                    <a:pt x="45" y="6"/>
                    <a:pt x="54" y="9"/>
                    <a:pt x="65" y="7"/>
                  </a:cubicBezTo>
                  <a:cubicBezTo>
                    <a:pt x="68" y="6"/>
                    <a:pt x="75" y="3"/>
                    <a:pt x="75" y="3"/>
                  </a:cubicBezTo>
                  <a:cubicBezTo>
                    <a:pt x="67" y="9"/>
                    <a:pt x="59" y="13"/>
                    <a:pt x="50" y="16"/>
                  </a:cubicBezTo>
                  <a:cubicBezTo>
                    <a:pt x="32" y="20"/>
                    <a:pt x="14" y="15"/>
                    <a:pt x="0" y="4"/>
                  </a:cubicBezTo>
                  <a:cubicBezTo>
                    <a:pt x="12" y="3"/>
                    <a:pt x="25" y="2"/>
                    <a:pt x="37" y="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3" name="组合 212"/>
          <p:cNvGrpSpPr/>
          <p:nvPr/>
        </p:nvGrpSpPr>
        <p:grpSpPr>
          <a:xfrm>
            <a:off x="5301456" y="1953761"/>
            <a:ext cx="1589087" cy="1365250"/>
            <a:chOff x="7285038" y="1639889"/>
            <a:chExt cx="1589087" cy="1365250"/>
          </a:xfrm>
        </p:grpSpPr>
        <p:sp>
          <p:nvSpPr>
            <p:cNvPr id="170" name="Freeform 69"/>
            <p:cNvSpPr>
              <a:spLocks/>
            </p:cNvSpPr>
            <p:nvPr/>
          </p:nvSpPr>
          <p:spPr bwMode="auto">
            <a:xfrm>
              <a:off x="7292975" y="1639889"/>
              <a:ext cx="577850" cy="192088"/>
            </a:xfrm>
            <a:custGeom>
              <a:avLst/>
              <a:gdLst>
                <a:gd name="T0" fmla="*/ 154 w 154"/>
                <a:gd name="T1" fmla="*/ 45 h 51"/>
                <a:gd name="T2" fmla="*/ 104 w 154"/>
                <a:gd name="T3" fmla="*/ 32 h 51"/>
                <a:gd name="T4" fmla="*/ 59 w 154"/>
                <a:gd name="T5" fmla="*/ 12 h 51"/>
                <a:gd name="T6" fmla="*/ 59 w 154"/>
                <a:gd name="T7" fmla="*/ 13 h 51"/>
                <a:gd name="T8" fmla="*/ 118 w 154"/>
                <a:gd name="T9" fmla="*/ 44 h 51"/>
                <a:gd name="T10" fmla="*/ 91 w 154"/>
                <a:gd name="T11" fmla="*/ 44 h 51"/>
                <a:gd name="T12" fmla="*/ 43 w 154"/>
                <a:gd name="T13" fmla="*/ 15 h 51"/>
                <a:gd name="T14" fmla="*/ 0 w 154"/>
                <a:gd name="T15" fmla="*/ 25 h 51"/>
                <a:gd name="T16" fmla="*/ 74 w 154"/>
                <a:gd name="T17" fmla="*/ 7 h 51"/>
                <a:gd name="T18" fmla="*/ 110 w 154"/>
                <a:gd name="T19" fmla="*/ 25 h 51"/>
                <a:gd name="T20" fmla="*/ 140 w 154"/>
                <a:gd name="T21" fmla="*/ 43 h 51"/>
                <a:gd name="T22" fmla="*/ 154 w 154"/>
                <a:gd name="T23"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51">
                  <a:moveTo>
                    <a:pt x="154" y="45"/>
                  </a:moveTo>
                  <a:cubicBezTo>
                    <a:pt x="137" y="51"/>
                    <a:pt x="119" y="42"/>
                    <a:pt x="104" y="32"/>
                  </a:cubicBezTo>
                  <a:cubicBezTo>
                    <a:pt x="90" y="23"/>
                    <a:pt x="76" y="14"/>
                    <a:pt x="59" y="12"/>
                  </a:cubicBezTo>
                  <a:cubicBezTo>
                    <a:pt x="57" y="11"/>
                    <a:pt x="57" y="13"/>
                    <a:pt x="59" y="13"/>
                  </a:cubicBezTo>
                  <a:cubicBezTo>
                    <a:pt x="79" y="16"/>
                    <a:pt x="98" y="34"/>
                    <a:pt x="118" y="44"/>
                  </a:cubicBezTo>
                  <a:cubicBezTo>
                    <a:pt x="109" y="42"/>
                    <a:pt x="100" y="41"/>
                    <a:pt x="91" y="44"/>
                  </a:cubicBezTo>
                  <a:cubicBezTo>
                    <a:pt x="77" y="31"/>
                    <a:pt x="62" y="18"/>
                    <a:pt x="43" y="15"/>
                  </a:cubicBezTo>
                  <a:cubicBezTo>
                    <a:pt x="28" y="13"/>
                    <a:pt x="13" y="17"/>
                    <a:pt x="0" y="25"/>
                  </a:cubicBezTo>
                  <a:cubicBezTo>
                    <a:pt x="19" y="5"/>
                    <a:pt x="48" y="0"/>
                    <a:pt x="74" y="7"/>
                  </a:cubicBezTo>
                  <a:cubicBezTo>
                    <a:pt x="87" y="11"/>
                    <a:pt x="99" y="17"/>
                    <a:pt x="110" y="25"/>
                  </a:cubicBezTo>
                  <a:cubicBezTo>
                    <a:pt x="119" y="32"/>
                    <a:pt x="129" y="40"/>
                    <a:pt x="140" y="43"/>
                  </a:cubicBezTo>
                  <a:cubicBezTo>
                    <a:pt x="144" y="45"/>
                    <a:pt x="149" y="45"/>
                    <a:pt x="154" y="4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70"/>
            <p:cNvSpPr>
              <a:spLocks/>
            </p:cNvSpPr>
            <p:nvPr/>
          </p:nvSpPr>
          <p:spPr bwMode="auto">
            <a:xfrm>
              <a:off x="8483600" y="1881189"/>
              <a:ext cx="85725" cy="315913"/>
            </a:xfrm>
            <a:custGeom>
              <a:avLst/>
              <a:gdLst>
                <a:gd name="T0" fmla="*/ 2 w 23"/>
                <a:gd name="T1" fmla="*/ 84 h 84"/>
                <a:gd name="T2" fmla="*/ 10 w 23"/>
                <a:gd name="T3" fmla="*/ 27 h 84"/>
                <a:gd name="T4" fmla="*/ 9 w 23"/>
                <a:gd name="T5" fmla="*/ 3 h 84"/>
                <a:gd name="T6" fmla="*/ 12 w 23"/>
                <a:gd name="T7" fmla="*/ 2 h 84"/>
                <a:gd name="T8" fmla="*/ 13 w 23"/>
                <a:gd name="T9" fmla="*/ 2 h 84"/>
                <a:gd name="T10" fmla="*/ 2 w 23"/>
                <a:gd name="T11" fmla="*/ 84 h 84"/>
              </a:gdLst>
              <a:ahLst/>
              <a:cxnLst>
                <a:cxn ang="0">
                  <a:pos x="T0" y="T1"/>
                </a:cxn>
                <a:cxn ang="0">
                  <a:pos x="T2" y="T3"/>
                </a:cxn>
                <a:cxn ang="0">
                  <a:pos x="T4" y="T5"/>
                </a:cxn>
                <a:cxn ang="0">
                  <a:pos x="T6" y="T7"/>
                </a:cxn>
                <a:cxn ang="0">
                  <a:pos x="T8" y="T9"/>
                </a:cxn>
                <a:cxn ang="0">
                  <a:pos x="T10" y="T11"/>
                </a:cxn>
              </a:cxnLst>
              <a:rect l="0" t="0" r="r" b="b"/>
              <a:pathLst>
                <a:path w="23" h="84">
                  <a:moveTo>
                    <a:pt x="2" y="84"/>
                  </a:moveTo>
                  <a:cubicBezTo>
                    <a:pt x="0" y="77"/>
                    <a:pt x="9" y="41"/>
                    <a:pt x="10" y="27"/>
                  </a:cubicBezTo>
                  <a:cubicBezTo>
                    <a:pt x="11" y="19"/>
                    <a:pt x="11" y="11"/>
                    <a:pt x="9" y="3"/>
                  </a:cubicBezTo>
                  <a:cubicBezTo>
                    <a:pt x="8" y="1"/>
                    <a:pt x="12" y="0"/>
                    <a:pt x="12" y="2"/>
                  </a:cubicBezTo>
                  <a:cubicBezTo>
                    <a:pt x="12" y="2"/>
                    <a:pt x="13" y="2"/>
                    <a:pt x="13" y="2"/>
                  </a:cubicBezTo>
                  <a:cubicBezTo>
                    <a:pt x="23" y="29"/>
                    <a:pt x="18" y="60"/>
                    <a:pt x="2" y="8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71"/>
            <p:cNvSpPr>
              <a:spLocks/>
            </p:cNvSpPr>
            <p:nvPr/>
          </p:nvSpPr>
          <p:spPr bwMode="auto">
            <a:xfrm>
              <a:off x="8667750" y="2024064"/>
              <a:ext cx="38100" cy="19050"/>
            </a:xfrm>
            <a:custGeom>
              <a:avLst/>
              <a:gdLst>
                <a:gd name="T0" fmla="*/ 9 w 10"/>
                <a:gd name="T1" fmla="*/ 0 h 5"/>
                <a:gd name="T2" fmla="*/ 10 w 10"/>
                <a:gd name="T3" fmla="*/ 1 h 5"/>
                <a:gd name="T4" fmla="*/ 1 w 10"/>
                <a:gd name="T5" fmla="*/ 5 h 5"/>
                <a:gd name="T6" fmla="*/ 1 w 10"/>
                <a:gd name="T7" fmla="*/ 3 h 5"/>
                <a:gd name="T8" fmla="*/ 0 w 10"/>
                <a:gd name="T9" fmla="*/ 3 h 5"/>
                <a:gd name="T10" fmla="*/ 9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9" y="0"/>
                  </a:moveTo>
                  <a:cubicBezTo>
                    <a:pt x="9" y="0"/>
                    <a:pt x="10" y="1"/>
                    <a:pt x="10" y="1"/>
                  </a:cubicBezTo>
                  <a:cubicBezTo>
                    <a:pt x="7" y="3"/>
                    <a:pt x="4" y="4"/>
                    <a:pt x="1" y="5"/>
                  </a:cubicBezTo>
                  <a:cubicBezTo>
                    <a:pt x="1" y="4"/>
                    <a:pt x="1" y="4"/>
                    <a:pt x="1" y="3"/>
                  </a:cubicBezTo>
                  <a:cubicBezTo>
                    <a:pt x="1" y="3"/>
                    <a:pt x="1" y="3"/>
                    <a:pt x="0" y="3"/>
                  </a:cubicBezTo>
                  <a:cubicBezTo>
                    <a:pt x="3" y="2"/>
                    <a:pt x="6" y="1"/>
                    <a:pt x="9"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72"/>
            <p:cNvSpPr>
              <a:spLocks/>
            </p:cNvSpPr>
            <p:nvPr/>
          </p:nvSpPr>
          <p:spPr bwMode="auto">
            <a:xfrm>
              <a:off x="8656638" y="2009776"/>
              <a:ext cx="30163" cy="14288"/>
            </a:xfrm>
            <a:custGeom>
              <a:avLst/>
              <a:gdLst>
                <a:gd name="T0" fmla="*/ 1 w 8"/>
                <a:gd name="T1" fmla="*/ 4 h 4"/>
                <a:gd name="T2" fmla="*/ 0 w 8"/>
                <a:gd name="T3" fmla="*/ 3 h 4"/>
                <a:gd name="T4" fmla="*/ 6 w 8"/>
                <a:gd name="T5" fmla="*/ 1 h 4"/>
                <a:gd name="T6" fmla="*/ 7 w 8"/>
                <a:gd name="T7" fmla="*/ 0 h 4"/>
                <a:gd name="T8" fmla="*/ 8 w 8"/>
                <a:gd name="T9" fmla="*/ 1 h 4"/>
                <a:gd name="T10" fmla="*/ 1 w 8"/>
                <a:gd name="T11" fmla="*/ 4 h 4"/>
              </a:gdLst>
              <a:ahLst/>
              <a:cxnLst>
                <a:cxn ang="0">
                  <a:pos x="T0" y="T1"/>
                </a:cxn>
                <a:cxn ang="0">
                  <a:pos x="T2" y="T3"/>
                </a:cxn>
                <a:cxn ang="0">
                  <a:pos x="T4" y="T5"/>
                </a:cxn>
                <a:cxn ang="0">
                  <a:pos x="T6" y="T7"/>
                </a:cxn>
                <a:cxn ang="0">
                  <a:pos x="T8" y="T9"/>
                </a:cxn>
                <a:cxn ang="0">
                  <a:pos x="T10" y="T11"/>
                </a:cxn>
              </a:cxnLst>
              <a:rect l="0" t="0" r="r" b="b"/>
              <a:pathLst>
                <a:path w="8" h="4">
                  <a:moveTo>
                    <a:pt x="1" y="4"/>
                  </a:moveTo>
                  <a:cubicBezTo>
                    <a:pt x="1" y="4"/>
                    <a:pt x="0" y="3"/>
                    <a:pt x="0" y="3"/>
                  </a:cubicBezTo>
                  <a:cubicBezTo>
                    <a:pt x="6" y="1"/>
                    <a:pt x="6" y="1"/>
                    <a:pt x="6" y="1"/>
                  </a:cubicBezTo>
                  <a:cubicBezTo>
                    <a:pt x="6" y="1"/>
                    <a:pt x="6" y="1"/>
                    <a:pt x="7" y="0"/>
                  </a:cubicBezTo>
                  <a:cubicBezTo>
                    <a:pt x="7" y="1"/>
                    <a:pt x="8" y="1"/>
                    <a:pt x="8" y="1"/>
                  </a:cubicBezTo>
                  <a:cubicBezTo>
                    <a:pt x="6" y="2"/>
                    <a:pt x="4" y="3"/>
                    <a:pt x="1" y="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73"/>
            <p:cNvSpPr>
              <a:spLocks/>
            </p:cNvSpPr>
            <p:nvPr/>
          </p:nvSpPr>
          <p:spPr bwMode="auto">
            <a:xfrm>
              <a:off x="8678863" y="2039939"/>
              <a:ext cx="41275" cy="25400"/>
            </a:xfrm>
            <a:custGeom>
              <a:avLst/>
              <a:gdLst>
                <a:gd name="T0" fmla="*/ 9 w 11"/>
                <a:gd name="T1" fmla="*/ 0 h 7"/>
                <a:gd name="T2" fmla="*/ 11 w 11"/>
                <a:gd name="T3" fmla="*/ 3 h 7"/>
                <a:gd name="T4" fmla="*/ 0 w 11"/>
                <a:gd name="T5" fmla="*/ 7 h 7"/>
                <a:gd name="T6" fmla="*/ 0 w 11"/>
                <a:gd name="T7" fmla="*/ 4 h 7"/>
                <a:gd name="T8" fmla="*/ 9 w 11"/>
                <a:gd name="T9" fmla="*/ 0 h 7"/>
              </a:gdLst>
              <a:ahLst/>
              <a:cxnLst>
                <a:cxn ang="0">
                  <a:pos x="T0" y="T1"/>
                </a:cxn>
                <a:cxn ang="0">
                  <a:pos x="T2" y="T3"/>
                </a:cxn>
                <a:cxn ang="0">
                  <a:pos x="T4" y="T5"/>
                </a:cxn>
                <a:cxn ang="0">
                  <a:pos x="T6" y="T7"/>
                </a:cxn>
                <a:cxn ang="0">
                  <a:pos x="T8" y="T9"/>
                </a:cxn>
              </a:cxnLst>
              <a:rect l="0" t="0" r="r" b="b"/>
              <a:pathLst>
                <a:path w="11" h="7">
                  <a:moveTo>
                    <a:pt x="9" y="0"/>
                  </a:moveTo>
                  <a:cubicBezTo>
                    <a:pt x="10" y="1"/>
                    <a:pt x="10" y="2"/>
                    <a:pt x="11" y="3"/>
                  </a:cubicBezTo>
                  <a:cubicBezTo>
                    <a:pt x="7" y="4"/>
                    <a:pt x="4" y="6"/>
                    <a:pt x="0" y="7"/>
                  </a:cubicBezTo>
                  <a:cubicBezTo>
                    <a:pt x="0" y="6"/>
                    <a:pt x="0" y="5"/>
                    <a:pt x="0" y="4"/>
                  </a:cubicBezTo>
                  <a:cubicBezTo>
                    <a:pt x="3" y="3"/>
                    <a:pt x="6" y="2"/>
                    <a:pt x="9"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74"/>
            <p:cNvSpPr>
              <a:spLocks/>
            </p:cNvSpPr>
            <p:nvPr/>
          </p:nvSpPr>
          <p:spPr bwMode="auto">
            <a:xfrm>
              <a:off x="8675688" y="2062164"/>
              <a:ext cx="52388" cy="44450"/>
            </a:xfrm>
            <a:custGeom>
              <a:avLst/>
              <a:gdLst>
                <a:gd name="T0" fmla="*/ 13 w 14"/>
                <a:gd name="T1" fmla="*/ 0 h 12"/>
                <a:gd name="T2" fmla="*/ 14 w 14"/>
                <a:gd name="T3" fmla="*/ 6 h 12"/>
                <a:gd name="T4" fmla="*/ 0 w 14"/>
                <a:gd name="T5" fmla="*/ 12 h 12"/>
                <a:gd name="T6" fmla="*/ 1 w 14"/>
                <a:gd name="T7" fmla="*/ 5 h 12"/>
                <a:gd name="T8" fmla="*/ 13 w 14"/>
                <a:gd name="T9" fmla="*/ 0 h 12"/>
              </a:gdLst>
              <a:ahLst/>
              <a:cxnLst>
                <a:cxn ang="0">
                  <a:pos x="T0" y="T1"/>
                </a:cxn>
                <a:cxn ang="0">
                  <a:pos x="T2" y="T3"/>
                </a:cxn>
                <a:cxn ang="0">
                  <a:pos x="T4" y="T5"/>
                </a:cxn>
                <a:cxn ang="0">
                  <a:pos x="T6" y="T7"/>
                </a:cxn>
                <a:cxn ang="0">
                  <a:pos x="T8" y="T9"/>
                </a:cxn>
              </a:cxnLst>
              <a:rect l="0" t="0" r="r" b="b"/>
              <a:pathLst>
                <a:path w="14" h="12">
                  <a:moveTo>
                    <a:pt x="13" y="0"/>
                  </a:moveTo>
                  <a:cubicBezTo>
                    <a:pt x="14" y="2"/>
                    <a:pt x="14" y="4"/>
                    <a:pt x="14" y="6"/>
                  </a:cubicBezTo>
                  <a:cubicBezTo>
                    <a:pt x="9" y="8"/>
                    <a:pt x="5" y="10"/>
                    <a:pt x="0" y="12"/>
                  </a:cubicBezTo>
                  <a:cubicBezTo>
                    <a:pt x="1" y="10"/>
                    <a:pt x="1" y="8"/>
                    <a:pt x="1" y="5"/>
                  </a:cubicBezTo>
                  <a:cubicBezTo>
                    <a:pt x="5" y="4"/>
                    <a:pt x="9" y="2"/>
                    <a:pt x="13"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5"/>
            <p:cNvSpPr>
              <a:spLocks/>
            </p:cNvSpPr>
            <p:nvPr/>
          </p:nvSpPr>
          <p:spPr bwMode="auto">
            <a:xfrm>
              <a:off x="8596313" y="2098676"/>
              <a:ext cx="134938" cy="109538"/>
            </a:xfrm>
            <a:custGeom>
              <a:avLst/>
              <a:gdLst>
                <a:gd name="T0" fmla="*/ 36 w 36"/>
                <a:gd name="T1" fmla="*/ 0 h 29"/>
                <a:gd name="T2" fmla="*/ 34 w 36"/>
                <a:gd name="T3" fmla="*/ 10 h 29"/>
                <a:gd name="T4" fmla="*/ 34 w 36"/>
                <a:gd name="T5" fmla="*/ 12 h 29"/>
                <a:gd name="T6" fmla="*/ 0 w 36"/>
                <a:gd name="T7" fmla="*/ 29 h 29"/>
                <a:gd name="T8" fmla="*/ 13 w 36"/>
                <a:gd name="T9" fmla="*/ 16 h 29"/>
                <a:gd name="T10" fmla="*/ 19 w 36"/>
                <a:gd name="T11" fmla="*/ 7 h 29"/>
                <a:gd name="T12" fmla="*/ 19 w 36"/>
                <a:gd name="T13" fmla="*/ 7 h 29"/>
                <a:gd name="T14" fmla="*/ 36 w 36"/>
                <a:gd name="T15" fmla="*/ 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
                  <a:moveTo>
                    <a:pt x="36" y="0"/>
                  </a:moveTo>
                  <a:cubicBezTo>
                    <a:pt x="36" y="3"/>
                    <a:pt x="35" y="7"/>
                    <a:pt x="34" y="10"/>
                  </a:cubicBezTo>
                  <a:cubicBezTo>
                    <a:pt x="34" y="10"/>
                    <a:pt x="34" y="11"/>
                    <a:pt x="34" y="12"/>
                  </a:cubicBezTo>
                  <a:cubicBezTo>
                    <a:pt x="0" y="29"/>
                    <a:pt x="0" y="29"/>
                    <a:pt x="0" y="29"/>
                  </a:cubicBezTo>
                  <a:cubicBezTo>
                    <a:pt x="5" y="25"/>
                    <a:pt x="10" y="21"/>
                    <a:pt x="13" y="16"/>
                  </a:cubicBezTo>
                  <a:cubicBezTo>
                    <a:pt x="16" y="13"/>
                    <a:pt x="17" y="10"/>
                    <a:pt x="19" y="7"/>
                  </a:cubicBezTo>
                  <a:cubicBezTo>
                    <a:pt x="19" y="7"/>
                    <a:pt x="19" y="7"/>
                    <a:pt x="19" y="7"/>
                  </a:cubicBezTo>
                  <a:cubicBezTo>
                    <a:pt x="25" y="5"/>
                    <a:pt x="30" y="2"/>
                    <a:pt x="36"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76"/>
            <p:cNvSpPr>
              <a:spLocks/>
            </p:cNvSpPr>
            <p:nvPr/>
          </p:nvSpPr>
          <p:spPr bwMode="auto">
            <a:xfrm>
              <a:off x="8505825" y="1930401"/>
              <a:ext cx="82550" cy="269875"/>
            </a:xfrm>
            <a:custGeom>
              <a:avLst/>
              <a:gdLst>
                <a:gd name="T0" fmla="*/ 14 w 22"/>
                <a:gd name="T1" fmla="*/ 68 h 72"/>
                <a:gd name="T2" fmla="*/ 0 w 22"/>
                <a:gd name="T3" fmla="*/ 72 h 72"/>
                <a:gd name="T4" fmla="*/ 13 w 22"/>
                <a:gd name="T5" fmla="*/ 0 h 72"/>
                <a:gd name="T6" fmla="*/ 15 w 22"/>
                <a:gd name="T7" fmla="*/ 3 h 72"/>
                <a:gd name="T8" fmla="*/ 17 w 22"/>
                <a:gd name="T9" fmla="*/ 11 h 72"/>
                <a:gd name="T10" fmla="*/ 18 w 22"/>
                <a:gd name="T11" fmla="*/ 15 h 72"/>
                <a:gd name="T12" fmla="*/ 20 w 22"/>
                <a:gd name="T13" fmla="*/ 27 h 72"/>
                <a:gd name="T14" fmla="*/ 14 w 22"/>
                <a:gd name="T15" fmla="*/ 68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72">
                  <a:moveTo>
                    <a:pt x="14" y="68"/>
                  </a:moveTo>
                  <a:cubicBezTo>
                    <a:pt x="9" y="70"/>
                    <a:pt x="4" y="71"/>
                    <a:pt x="0" y="72"/>
                  </a:cubicBezTo>
                  <a:cubicBezTo>
                    <a:pt x="14" y="51"/>
                    <a:pt x="19" y="25"/>
                    <a:pt x="13" y="0"/>
                  </a:cubicBezTo>
                  <a:cubicBezTo>
                    <a:pt x="14" y="1"/>
                    <a:pt x="14" y="2"/>
                    <a:pt x="15" y="3"/>
                  </a:cubicBezTo>
                  <a:cubicBezTo>
                    <a:pt x="16" y="6"/>
                    <a:pt x="17" y="8"/>
                    <a:pt x="17" y="11"/>
                  </a:cubicBezTo>
                  <a:cubicBezTo>
                    <a:pt x="18" y="12"/>
                    <a:pt x="18" y="14"/>
                    <a:pt x="18" y="15"/>
                  </a:cubicBezTo>
                  <a:cubicBezTo>
                    <a:pt x="19" y="19"/>
                    <a:pt x="20" y="24"/>
                    <a:pt x="20" y="27"/>
                  </a:cubicBezTo>
                  <a:cubicBezTo>
                    <a:pt x="22" y="41"/>
                    <a:pt x="19" y="55"/>
                    <a:pt x="14" y="6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77"/>
            <p:cNvSpPr>
              <a:spLocks/>
            </p:cNvSpPr>
            <p:nvPr/>
          </p:nvSpPr>
          <p:spPr bwMode="auto">
            <a:xfrm>
              <a:off x="8528050" y="1914526"/>
              <a:ext cx="346075" cy="598488"/>
            </a:xfrm>
            <a:custGeom>
              <a:avLst/>
              <a:gdLst>
                <a:gd name="T0" fmla="*/ 15 w 92"/>
                <a:gd name="T1" fmla="*/ 115 h 159"/>
                <a:gd name="T2" fmla="*/ 42 w 92"/>
                <a:gd name="T3" fmla="*/ 85 h 159"/>
                <a:gd name="T4" fmla="*/ 52 w 92"/>
                <a:gd name="T5" fmla="*/ 30 h 159"/>
                <a:gd name="T6" fmla="*/ 51 w 92"/>
                <a:gd name="T7" fmla="*/ 30 h 159"/>
                <a:gd name="T8" fmla="*/ 47 w 92"/>
                <a:gd name="T9" fmla="*/ 26 h 159"/>
                <a:gd name="T10" fmla="*/ 59 w 92"/>
                <a:gd name="T11" fmla="*/ 37 h 159"/>
                <a:gd name="T12" fmla="*/ 54 w 92"/>
                <a:gd name="T13" fmla="*/ 81 h 159"/>
                <a:gd name="T14" fmla="*/ 13 w 92"/>
                <a:gd name="T15" fmla="*/ 142 h 159"/>
                <a:gd name="T16" fmla="*/ 15 w 92"/>
                <a:gd name="T17" fmla="*/ 141 h 159"/>
                <a:gd name="T18" fmla="*/ 66 w 92"/>
                <a:gd name="T19" fmla="*/ 57 h 159"/>
                <a:gd name="T20" fmla="*/ 41 w 92"/>
                <a:gd name="T21" fmla="*/ 20 h 159"/>
                <a:gd name="T22" fmla="*/ 42 w 92"/>
                <a:gd name="T23" fmla="*/ 15 h 159"/>
                <a:gd name="T24" fmla="*/ 67 w 92"/>
                <a:gd name="T25" fmla="*/ 27 h 159"/>
                <a:gd name="T26" fmla="*/ 63 w 92"/>
                <a:gd name="T27" fmla="*/ 85 h 159"/>
                <a:gd name="T28" fmla="*/ 65 w 92"/>
                <a:gd name="T29" fmla="*/ 85 h 159"/>
                <a:gd name="T30" fmla="*/ 68 w 92"/>
                <a:gd name="T31" fmla="*/ 22 h 159"/>
                <a:gd name="T32" fmla="*/ 16 w 92"/>
                <a:gd name="T33" fmla="*/ 21 h 159"/>
                <a:gd name="T34" fmla="*/ 16 w 92"/>
                <a:gd name="T35" fmla="*/ 21 h 159"/>
                <a:gd name="T36" fmla="*/ 18 w 92"/>
                <a:gd name="T37" fmla="*/ 16 h 159"/>
                <a:gd name="T38" fmla="*/ 75 w 92"/>
                <a:gd name="T39" fmla="*/ 16 h 159"/>
                <a:gd name="T40" fmla="*/ 74 w 92"/>
                <a:gd name="T41" fmla="*/ 80 h 159"/>
                <a:gd name="T42" fmla="*/ 32 w 92"/>
                <a:gd name="T43" fmla="*/ 128 h 159"/>
                <a:gd name="T44" fmla="*/ 23 w 92"/>
                <a:gd name="T45" fmla="*/ 157 h 159"/>
                <a:gd name="T46" fmla="*/ 23 w 92"/>
                <a:gd name="T47" fmla="*/ 157 h 159"/>
                <a:gd name="T48" fmla="*/ 8 w 92"/>
                <a:gd name="T49" fmla="*/ 151 h 159"/>
                <a:gd name="T50" fmla="*/ 15 w 92"/>
                <a:gd name="T51" fmla="*/ 11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59">
                  <a:moveTo>
                    <a:pt x="15" y="115"/>
                  </a:moveTo>
                  <a:cubicBezTo>
                    <a:pt x="23" y="104"/>
                    <a:pt x="33" y="95"/>
                    <a:pt x="42" y="85"/>
                  </a:cubicBezTo>
                  <a:cubicBezTo>
                    <a:pt x="54" y="70"/>
                    <a:pt x="64" y="48"/>
                    <a:pt x="52" y="30"/>
                  </a:cubicBezTo>
                  <a:cubicBezTo>
                    <a:pt x="51" y="30"/>
                    <a:pt x="51" y="30"/>
                    <a:pt x="51" y="30"/>
                  </a:cubicBezTo>
                  <a:cubicBezTo>
                    <a:pt x="50" y="28"/>
                    <a:pt x="49" y="27"/>
                    <a:pt x="47" y="26"/>
                  </a:cubicBezTo>
                  <a:cubicBezTo>
                    <a:pt x="52" y="28"/>
                    <a:pt x="56" y="32"/>
                    <a:pt x="59" y="37"/>
                  </a:cubicBezTo>
                  <a:cubicBezTo>
                    <a:pt x="67" y="51"/>
                    <a:pt x="62" y="68"/>
                    <a:pt x="54" y="81"/>
                  </a:cubicBezTo>
                  <a:cubicBezTo>
                    <a:pt x="40" y="101"/>
                    <a:pt x="20" y="118"/>
                    <a:pt x="13" y="142"/>
                  </a:cubicBezTo>
                  <a:cubicBezTo>
                    <a:pt x="12" y="144"/>
                    <a:pt x="14" y="143"/>
                    <a:pt x="15" y="141"/>
                  </a:cubicBezTo>
                  <a:cubicBezTo>
                    <a:pt x="25" y="109"/>
                    <a:pt x="63" y="92"/>
                    <a:pt x="66" y="57"/>
                  </a:cubicBezTo>
                  <a:cubicBezTo>
                    <a:pt x="68" y="38"/>
                    <a:pt x="56" y="24"/>
                    <a:pt x="41" y="20"/>
                  </a:cubicBezTo>
                  <a:cubicBezTo>
                    <a:pt x="38" y="19"/>
                    <a:pt x="39" y="15"/>
                    <a:pt x="42" y="15"/>
                  </a:cubicBezTo>
                  <a:cubicBezTo>
                    <a:pt x="51" y="15"/>
                    <a:pt x="61" y="19"/>
                    <a:pt x="67" y="27"/>
                  </a:cubicBezTo>
                  <a:cubicBezTo>
                    <a:pt x="81" y="44"/>
                    <a:pt x="74" y="68"/>
                    <a:pt x="63" y="85"/>
                  </a:cubicBezTo>
                  <a:cubicBezTo>
                    <a:pt x="62" y="87"/>
                    <a:pt x="63" y="87"/>
                    <a:pt x="65" y="85"/>
                  </a:cubicBezTo>
                  <a:cubicBezTo>
                    <a:pt x="76" y="66"/>
                    <a:pt x="85" y="40"/>
                    <a:pt x="68" y="22"/>
                  </a:cubicBezTo>
                  <a:cubicBezTo>
                    <a:pt x="53" y="7"/>
                    <a:pt x="31" y="8"/>
                    <a:pt x="16" y="21"/>
                  </a:cubicBezTo>
                  <a:cubicBezTo>
                    <a:pt x="16" y="21"/>
                    <a:pt x="16" y="21"/>
                    <a:pt x="16" y="21"/>
                  </a:cubicBezTo>
                  <a:cubicBezTo>
                    <a:pt x="16" y="19"/>
                    <a:pt x="16" y="17"/>
                    <a:pt x="18" y="16"/>
                  </a:cubicBezTo>
                  <a:cubicBezTo>
                    <a:pt x="34" y="0"/>
                    <a:pt x="59" y="0"/>
                    <a:pt x="75" y="16"/>
                  </a:cubicBezTo>
                  <a:cubicBezTo>
                    <a:pt x="92" y="34"/>
                    <a:pt x="86" y="61"/>
                    <a:pt x="74" y="80"/>
                  </a:cubicBezTo>
                  <a:cubicBezTo>
                    <a:pt x="62" y="98"/>
                    <a:pt x="45" y="111"/>
                    <a:pt x="32" y="128"/>
                  </a:cubicBezTo>
                  <a:cubicBezTo>
                    <a:pt x="27" y="134"/>
                    <a:pt x="15" y="150"/>
                    <a:pt x="23" y="157"/>
                  </a:cubicBezTo>
                  <a:cubicBezTo>
                    <a:pt x="23" y="157"/>
                    <a:pt x="23" y="157"/>
                    <a:pt x="23" y="157"/>
                  </a:cubicBezTo>
                  <a:cubicBezTo>
                    <a:pt x="17" y="159"/>
                    <a:pt x="11" y="156"/>
                    <a:pt x="8" y="151"/>
                  </a:cubicBezTo>
                  <a:cubicBezTo>
                    <a:pt x="0" y="141"/>
                    <a:pt x="9" y="124"/>
                    <a:pt x="15" y="11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78"/>
            <p:cNvSpPr>
              <a:spLocks/>
            </p:cNvSpPr>
            <p:nvPr/>
          </p:nvSpPr>
          <p:spPr bwMode="auto">
            <a:xfrm>
              <a:off x="8464550" y="2309814"/>
              <a:ext cx="184150" cy="320675"/>
            </a:xfrm>
            <a:custGeom>
              <a:avLst/>
              <a:gdLst>
                <a:gd name="T0" fmla="*/ 8 w 49"/>
                <a:gd name="T1" fmla="*/ 71 h 85"/>
                <a:gd name="T2" fmla="*/ 3 w 49"/>
                <a:gd name="T3" fmla="*/ 37 h 85"/>
                <a:gd name="T4" fmla="*/ 28 w 49"/>
                <a:gd name="T5" fmla="*/ 2 h 85"/>
                <a:gd name="T6" fmla="*/ 31 w 49"/>
                <a:gd name="T7" fmla="*/ 5 h 85"/>
                <a:gd name="T8" fmla="*/ 31 w 49"/>
                <a:gd name="T9" fmla="*/ 5 h 85"/>
                <a:gd name="T10" fmla="*/ 22 w 49"/>
                <a:gd name="T11" fmla="*/ 21 h 85"/>
                <a:gd name="T12" fmla="*/ 22 w 49"/>
                <a:gd name="T13" fmla="*/ 63 h 85"/>
                <a:gd name="T14" fmla="*/ 36 w 49"/>
                <a:gd name="T15" fmla="*/ 72 h 85"/>
                <a:gd name="T16" fmla="*/ 36 w 49"/>
                <a:gd name="T17" fmla="*/ 70 h 85"/>
                <a:gd name="T18" fmla="*/ 23 w 49"/>
                <a:gd name="T19" fmla="*/ 58 h 85"/>
                <a:gd name="T20" fmla="*/ 29 w 49"/>
                <a:gd name="T21" fmla="*/ 62 h 85"/>
                <a:gd name="T22" fmla="*/ 41 w 49"/>
                <a:gd name="T23" fmla="*/ 66 h 85"/>
                <a:gd name="T24" fmla="*/ 32 w 49"/>
                <a:gd name="T25" fmla="*/ 83 h 85"/>
                <a:gd name="T26" fmla="*/ 8 w 49"/>
                <a:gd name="T27"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85">
                  <a:moveTo>
                    <a:pt x="8" y="71"/>
                  </a:moveTo>
                  <a:cubicBezTo>
                    <a:pt x="2" y="61"/>
                    <a:pt x="0" y="48"/>
                    <a:pt x="3" y="37"/>
                  </a:cubicBezTo>
                  <a:cubicBezTo>
                    <a:pt x="7" y="21"/>
                    <a:pt x="19" y="9"/>
                    <a:pt x="28" y="2"/>
                  </a:cubicBezTo>
                  <a:cubicBezTo>
                    <a:pt x="30" y="0"/>
                    <a:pt x="33" y="3"/>
                    <a:pt x="31" y="5"/>
                  </a:cubicBezTo>
                  <a:cubicBezTo>
                    <a:pt x="31" y="5"/>
                    <a:pt x="31" y="5"/>
                    <a:pt x="31" y="5"/>
                  </a:cubicBezTo>
                  <a:cubicBezTo>
                    <a:pt x="28" y="10"/>
                    <a:pt x="24" y="16"/>
                    <a:pt x="22" y="21"/>
                  </a:cubicBezTo>
                  <a:cubicBezTo>
                    <a:pt x="17" y="34"/>
                    <a:pt x="14" y="50"/>
                    <a:pt x="22" y="63"/>
                  </a:cubicBezTo>
                  <a:cubicBezTo>
                    <a:pt x="25" y="68"/>
                    <a:pt x="30" y="71"/>
                    <a:pt x="36" y="72"/>
                  </a:cubicBezTo>
                  <a:cubicBezTo>
                    <a:pt x="38" y="72"/>
                    <a:pt x="38" y="70"/>
                    <a:pt x="36" y="70"/>
                  </a:cubicBezTo>
                  <a:cubicBezTo>
                    <a:pt x="29" y="69"/>
                    <a:pt x="25" y="65"/>
                    <a:pt x="23" y="58"/>
                  </a:cubicBezTo>
                  <a:cubicBezTo>
                    <a:pt x="24" y="60"/>
                    <a:pt x="27" y="61"/>
                    <a:pt x="29" y="62"/>
                  </a:cubicBezTo>
                  <a:cubicBezTo>
                    <a:pt x="33" y="64"/>
                    <a:pt x="37" y="63"/>
                    <a:pt x="41" y="66"/>
                  </a:cubicBezTo>
                  <a:cubicBezTo>
                    <a:pt x="49" y="71"/>
                    <a:pt x="39" y="82"/>
                    <a:pt x="32" y="83"/>
                  </a:cubicBezTo>
                  <a:cubicBezTo>
                    <a:pt x="22" y="85"/>
                    <a:pt x="13" y="79"/>
                    <a:pt x="8" y="7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79"/>
            <p:cNvSpPr>
              <a:spLocks/>
            </p:cNvSpPr>
            <p:nvPr/>
          </p:nvSpPr>
          <p:spPr bwMode="auto">
            <a:xfrm>
              <a:off x="8356600" y="2141539"/>
              <a:ext cx="349250" cy="458788"/>
            </a:xfrm>
            <a:custGeom>
              <a:avLst/>
              <a:gdLst>
                <a:gd name="T0" fmla="*/ 4 w 93"/>
                <a:gd name="T1" fmla="*/ 70 h 122"/>
                <a:gd name="T2" fmla="*/ 23 w 93"/>
                <a:gd name="T3" fmla="*/ 2 h 122"/>
                <a:gd name="T4" fmla="*/ 28 w 93"/>
                <a:gd name="T5" fmla="*/ 2 h 122"/>
                <a:gd name="T6" fmla="*/ 27 w 93"/>
                <a:gd name="T7" fmla="*/ 10 h 122"/>
                <a:gd name="T8" fmla="*/ 19 w 93"/>
                <a:gd name="T9" fmla="*/ 82 h 122"/>
                <a:gd name="T10" fmla="*/ 21 w 93"/>
                <a:gd name="T11" fmla="*/ 81 h 122"/>
                <a:gd name="T12" fmla="*/ 25 w 93"/>
                <a:gd name="T13" fmla="*/ 49 h 122"/>
                <a:gd name="T14" fmla="*/ 56 w 93"/>
                <a:gd name="T15" fmla="*/ 25 h 122"/>
                <a:gd name="T16" fmla="*/ 77 w 93"/>
                <a:gd name="T17" fmla="*/ 15 h 122"/>
                <a:gd name="T18" fmla="*/ 86 w 93"/>
                <a:gd name="T19" fmla="*/ 10 h 122"/>
                <a:gd name="T20" fmla="*/ 87 w 93"/>
                <a:gd name="T21" fmla="*/ 10 h 122"/>
                <a:gd name="T22" fmla="*/ 91 w 93"/>
                <a:gd name="T23" fmla="*/ 15 h 122"/>
                <a:gd name="T24" fmla="*/ 77 w 93"/>
                <a:gd name="T25" fmla="*/ 32 h 122"/>
                <a:gd name="T26" fmla="*/ 76 w 93"/>
                <a:gd name="T27" fmla="*/ 33 h 122"/>
                <a:gd name="T28" fmla="*/ 30 w 93"/>
                <a:gd name="T29" fmla="*/ 111 h 122"/>
                <a:gd name="T30" fmla="*/ 37 w 93"/>
                <a:gd name="T31" fmla="*/ 122 h 122"/>
                <a:gd name="T32" fmla="*/ 4 w 93"/>
                <a:gd name="T33" fmla="*/ 7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122">
                  <a:moveTo>
                    <a:pt x="4" y="70"/>
                  </a:moveTo>
                  <a:cubicBezTo>
                    <a:pt x="0" y="45"/>
                    <a:pt x="7" y="20"/>
                    <a:pt x="23" y="2"/>
                  </a:cubicBezTo>
                  <a:cubicBezTo>
                    <a:pt x="24" y="0"/>
                    <a:pt x="27" y="0"/>
                    <a:pt x="28" y="2"/>
                  </a:cubicBezTo>
                  <a:cubicBezTo>
                    <a:pt x="29" y="5"/>
                    <a:pt x="28" y="8"/>
                    <a:pt x="27" y="10"/>
                  </a:cubicBezTo>
                  <a:cubicBezTo>
                    <a:pt x="12" y="31"/>
                    <a:pt x="9" y="58"/>
                    <a:pt x="19" y="82"/>
                  </a:cubicBezTo>
                  <a:cubicBezTo>
                    <a:pt x="19" y="83"/>
                    <a:pt x="22" y="82"/>
                    <a:pt x="21" y="81"/>
                  </a:cubicBezTo>
                  <a:cubicBezTo>
                    <a:pt x="15" y="70"/>
                    <a:pt x="18" y="59"/>
                    <a:pt x="25" y="49"/>
                  </a:cubicBezTo>
                  <a:cubicBezTo>
                    <a:pt x="33" y="38"/>
                    <a:pt x="44" y="31"/>
                    <a:pt x="56" y="25"/>
                  </a:cubicBezTo>
                  <a:cubicBezTo>
                    <a:pt x="63" y="21"/>
                    <a:pt x="70" y="18"/>
                    <a:pt x="77" y="15"/>
                  </a:cubicBezTo>
                  <a:cubicBezTo>
                    <a:pt x="80" y="14"/>
                    <a:pt x="83" y="12"/>
                    <a:pt x="86" y="10"/>
                  </a:cubicBezTo>
                  <a:cubicBezTo>
                    <a:pt x="86" y="10"/>
                    <a:pt x="87" y="10"/>
                    <a:pt x="87" y="10"/>
                  </a:cubicBezTo>
                  <a:cubicBezTo>
                    <a:pt x="90" y="9"/>
                    <a:pt x="93" y="13"/>
                    <a:pt x="91" y="15"/>
                  </a:cubicBezTo>
                  <a:cubicBezTo>
                    <a:pt x="87" y="21"/>
                    <a:pt x="82" y="27"/>
                    <a:pt x="77" y="32"/>
                  </a:cubicBezTo>
                  <a:cubicBezTo>
                    <a:pt x="76" y="32"/>
                    <a:pt x="76" y="33"/>
                    <a:pt x="76" y="33"/>
                  </a:cubicBezTo>
                  <a:cubicBezTo>
                    <a:pt x="46" y="46"/>
                    <a:pt x="17" y="76"/>
                    <a:pt x="30" y="111"/>
                  </a:cubicBezTo>
                  <a:cubicBezTo>
                    <a:pt x="32" y="114"/>
                    <a:pt x="34" y="118"/>
                    <a:pt x="37" y="122"/>
                  </a:cubicBezTo>
                  <a:cubicBezTo>
                    <a:pt x="20" y="109"/>
                    <a:pt x="8" y="91"/>
                    <a:pt x="4" y="7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80"/>
            <p:cNvSpPr>
              <a:spLocks/>
            </p:cNvSpPr>
            <p:nvPr/>
          </p:nvSpPr>
          <p:spPr bwMode="auto">
            <a:xfrm>
              <a:off x="8483600" y="2903539"/>
              <a:ext cx="115888" cy="79375"/>
            </a:xfrm>
            <a:custGeom>
              <a:avLst/>
              <a:gdLst>
                <a:gd name="T0" fmla="*/ 20 w 31"/>
                <a:gd name="T1" fmla="*/ 2 h 21"/>
                <a:gd name="T2" fmla="*/ 24 w 31"/>
                <a:gd name="T3" fmla="*/ 0 h 21"/>
                <a:gd name="T4" fmla="*/ 23 w 31"/>
                <a:gd name="T5" fmla="*/ 13 h 21"/>
                <a:gd name="T6" fmla="*/ 11 w 31"/>
                <a:gd name="T7" fmla="*/ 20 h 21"/>
                <a:gd name="T8" fmla="*/ 5 w 31"/>
                <a:gd name="T9" fmla="*/ 20 h 21"/>
                <a:gd name="T10" fmla="*/ 1 w 31"/>
                <a:gd name="T11" fmla="*/ 16 h 21"/>
                <a:gd name="T12" fmla="*/ 3 w 31"/>
                <a:gd name="T13" fmla="*/ 11 h 21"/>
                <a:gd name="T14" fmla="*/ 11 w 31"/>
                <a:gd name="T15" fmla="*/ 10 h 21"/>
                <a:gd name="T16" fmla="*/ 18 w 31"/>
                <a:gd name="T17" fmla="*/ 5 h 21"/>
                <a:gd name="T18" fmla="*/ 20 w 31"/>
                <a:gd name="T19" fmla="*/ 2 h 21"/>
                <a:gd name="T20" fmla="*/ 20 w 31"/>
                <a:gd name="T21"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1">
                  <a:moveTo>
                    <a:pt x="20" y="2"/>
                  </a:moveTo>
                  <a:cubicBezTo>
                    <a:pt x="21" y="1"/>
                    <a:pt x="23" y="0"/>
                    <a:pt x="24" y="0"/>
                  </a:cubicBezTo>
                  <a:cubicBezTo>
                    <a:pt x="31" y="1"/>
                    <a:pt x="26" y="11"/>
                    <a:pt x="23" y="13"/>
                  </a:cubicBezTo>
                  <a:cubicBezTo>
                    <a:pt x="20" y="17"/>
                    <a:pt x="16" y="19"/>
                    <a:pt x="11" y="20"/>
                  </a:cubicBezTo>
                  <a:cubicBezTo>
                    <a:pt x="9" y="21"/>
                    <a:pt x="7" y="21"/>
                    <a:pt x="5" y="20"/>
                  </a:cubicBezTo>
                  <a:cubicBezTo>
                    <a:pt x="3" y="20"/>
                    <a:pt x="2" y="18"/>
                    <a:pt x="1" y="16"/>
                  </a:cubicBezTo>
                  <a:cubicBezTo>
                    <a:pt x="0" y="14"/>
                    <a:pt x="2" y="12"/>
                    <a:pt x="3" y="11"/>
                  </a:cubicBezTo>
                  <a:cubicBezTo>
                    <a:pt x="6" y="10"/>
                    <a:pt x="8" y="11"/>
                    <a:pt x="11" y="10"/>
                  </a:cubicBezTo>
                  <a:cubicBezTo>
                    <a:pt x="14" y="10"/>
                    <a:pt x="16" y="8"/>
                    <a:pt x="18" y="5"/>
                  </a:cubicBezTo>
                  <a:cubicBezTo>
                    <a:pt x="18" y="4"/>
                    <a:pt x="19" y="3"/>
                    <a:pt x="20" y="2"/>
                  </a:cubicBezTo>
                  <a:cubicBezTo>
                    <a:pt x="20" y="2"/>
                    <a:pt x="20" y="2"/>
                    <a:pt x="20" y="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81"/>
            <p:cNvSpPr>
              <a:spLocks/>
            </p:cNvSpPr>
            <p:nvPr/>
          </p:nvSpPr>
          <p:spPr bwMode="auto">
            <a:xfrm>
              <a:off x="8269288" y="2268539"/>
              <a:ext cx="101600" cy="290513"/>
            </a:xfrm>
            <a:custGeom>
              <a:avLst/>
              <a:gdLst>
                <a:gd name="T0" fmla="*/ 20 w 27"/>
                <a:gd name="T1" fmla="*/ 1 h 77"/>
                <a:gd name="T2" fmla="*/ 21 w 27"/>
                <a:gd name="T3" fmla="*/ 58 h 77"/>
                <a:gd name="T4" fmla="*/ 27 w 27"/>
                <a:gd name="T5" fmla="*/ 77 h 77"/>
                <a:gd name="T6" fmla="*/ 12 w 27"/>
                <a:gd name="T7" fmla="*/ 47 h 77"/>
                <a:gd name="T8" fmla="*/ 2 w 27"/>
                <a:gd name="T9" fmla="*/ 4 h 77"/>
                <a:gd name="T10" fmla="*/ 3 w 27"/>
                <a:gd name="T11" fmla="*/ 0 h 77"/>
                <a:gd name="T12" fmla="*/ 20 w 27"/>
                <a:gd name="T13" fmla="*/ 1 h 77"/>
                <a:gd name="T14" fmla="*/ 20 w 27"/>
                <a:gd name="T15" fmla="*/ 1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77">
                  <a:moveTo>
                    <a:pt x="20" y="1"/>
                  </a:moveTo>
                  <a:cubicBezTo>
                    <a:pt x="15" y="19"/>
                    <a:pt x="15" y="39"/>
                    <a:pt x="21" y="58"/>
                  </a:cubicBezTo>
                  <a:cubicBezTo>
                    <a:pt x="22" y="64"/>
                    <a:pt x="25" y="71"/>
                    <a:pt x="27" y="77"/>
                  </a:cubicBezTo>
                  <a:cubicBezTo>
                    <a:pt x="21" y="67"/>
                    <a:pt x="16" y="57"/>
                    <a:pt x="12" y="47"/>
                  </a:cubicBezTo>
                  <a:cubicBezTo>
                    <a:pt x="6" y="33"/>
                    <a:pt x="0" y="19"/>
                    <a:pt x="2" y="4"/>
                  </a:cubicBezTo>
                  <a:cubicBezTo>
                    <a:pt x="2" y="4"/>
                    <a:pt x="3" y="0"/>
                    <a:pt x="3" y="0"/>
                  </a:cubicBezTo>
                  <a:cubicBezTo>
                    <a:pt x="3" y="0"/>
                    <a:pt x="13" y="11"/>
                    <a:pt x="20" y="1"/>
                  </a:cubicBezTo>
                  <a:cubicBezTo>
                    <a:pt x="20" y="1"/>
                    <a:pt x="20" y="1"/>
                    <a:pt x="20" y="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82"/>
            <p:cNvSpPr>
              <a:spLocks/>
            </p:cNvSpPr>
            <p:nvPr/>
          </p:nvSpPr>
          <p:spPr bwMode="auto">
            <a:xfrm>
              <a:off x="8315325" y="2268539"/>
              <a:ext cx="344488" cy="736600"/>
            </a:xfrm>
            <a:custGeom>
              <a:avLst/>
              <a:gdLst>
                <a:gd name="T0" fmla="*/ 12 w 92"/>
                <a:gd name="T1" fmla="*/ 0 h 196"/>
                <a:gd name="T2" fmla="*/ 21 w 92"/>
                <a:gd name="T3" fmla="*/ 66 h 196"/>
                <a:gd name="T4" fmla="*/ 54 w 92"/>
                <a:gd name="T5" fmla="*/ 107 h 196"/>
                <a:gd name="T6" fmla="*/ 75 w 92"/>
                <a:gd name="T7" fmla="*/ 130 h 196"/>
                <a:gd name="T8" fmla="*/ 86 w 92"/>
                <a:gd name="T9" fmla="*/ 162 h 196"/>
                <a:gd name="T10" fmla="*/ 77 w 92"/>
                <a:gd name="T11" fmla="*/ 141 h 196"/>
                <a:gd name="T12" fmla="*/ 76 w 92"/>
                <a:gd name="T13" fmla="*/ 141 h 196"/>
                <a:gd name="T14" fmla="*/ 81 w 92"/>
                <a:gd name="T15" fmla="*/ 180 h 196"/>
                <a:gd name="T16" fmla="*/ 65 w 92"/>
                <a:gd name="T17" fmla="*/ 194 h 196"/>
                <a:gd name="T18" fmla="*/ 50 w 92"/>
                <a:gd name="T19" fmla="*/ 193 h 196"/>
                <a:gd name="T20" fmla="*/ 76 w 92"/>
                <a:gd name="T21" fmla="*/ 167 h 196"/>
                <a:gd name="T22" fmla="*/ 41 w 92"/>
                <a:gd name="T23" fmla="*/ 113 h 196"/>
                <a:gd name="T24" fmla="*/ 12 w 92"/>
                <a:gd name="T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196">
                  <a:moveTo>
                    <a:pt x="12" y="0"/>
                  </a:moveTo>
                  <a:cubicBezTo>
                    <a:pt x="6" y="22"/>
                    <a:pt x="9" y="46"/>
                    <a:pt x="21" y="66"/>
                  </a:cubicBezTo>
                  <a:cubicBezTo>
                    <a:pt x="30" y="81"/>
                    <a:pt x="43" y="94"/>
                    <a:pt x="54" y="107"/>
                  </a:cubicBezTo>
                  <a:cubicBezTo>
                    <a:pt x="61" y="115"/>
                    <a:pt x="68" y="123"/>
                    <a:pt x="75" y="130"/>
                  </a:cubicBezTo>
                  <a:cubicBezTo>
                    <a:pt x="82" y="139"/>
                    <a:pt x="92" y="150"/>
                    <a:pt x="86" y="162"/>
                  </a:cubicBezTo>
                  <a:cubicBezTo>
                    <a:pt x="85" y="154"/>
                    <a:pt x="82" y="147"/>
                    <a:pt x="77" y="141"/>
                  </a:cubicBezTo>
                  <a:cubicBezTo>
                    <a:pt x="76" y="139"/>
                    <a:pt x="74" y="139"/>
                    <a:pt x="76" y="141"/>
                  </a:cubicBezTo>
                  <a:cubicBezTo>
                    <a:pt x="84" y="152"/>
                    <a:pt x="87" y="168"/>
                    <a:pt x="81" y="180"/>
                  </a:cubicBezTo>
                  <a:cubicBezTo>
                    <a:pt x="78" y="187"/>
                    <a:pt x="72" y="192"/>
                    <a:pt x="65" y="194"/>
                  </a:cubicBezTo>
                  <a:cubicBezTo>
                    <a:pt x="60" y="196"/>
                    <a:pt x="54" y="195"/>
                    <a:pt x="50" y="193"/>
                  </a:cubicBezTo>
                  <a:cubicBezTo>
                    <a:pt x="65" y="196"/>
                    <a:pt x="76" y="181"/>
                    <a:pt x="76" y="167"/>
                  </a:cubicBezTo>
                  <a:cubicBezTo>
                    <a:pt x="75" y="145"/>
                    <a:pt x="54" y="129"/>
                    <a:pt x="41" y="113"/>
                  </a:cubicBezTo>
                  <a:cubicBezTo>
                    <a:pt x="17" y="81"/>
                    <a:pt x="0" y="38"/>
                    <a:pt x="12" y="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83"/>
            <p:cNvSpPr>
              <a:spLocks/>
            </p:cNvSpPr>
            <p:nvPr/>
          </p:nvSpPr>
          <p:spPr bwMode="auto">
            <a:xfrm>
              <a:off x="8178800" y="1670051"/>
              <a:ext cx="349250" cy="519113"/>
            </a:xfrm>
            <a:custGeom>
              <a:avLst/>
              <a:gdLst>
                <a:gd name="T0" fmla="*/ 11 w 93"/>
                <a:gd name="T1" fmla="*/ 126 h 138"/>
                <a:gd name="T2" fmla="*/ 48 w 93"/>
                <a:gd name="T3" fmla="*/ 125 h 138"/>
                <a:gd name="T4" fmla="*/ 82 w 93"/>
                <a:gd name="T5" fmla="*/ 74 h 138"/>
                <a:gd name="T6" fmla="*/ 51 w 93"/>
                <a:gd name="T7" fmla="*/ 16 h 138"/>
                <a:gd name="T8" fmla="*/ 0 w 93"/>
                <a:gd name="T9" fmla="*/ 3 h 138"/>
                <a:gd name="T10" fmla="*/ 79 w 93"/>
                <a:gd name="T11" fmla="*/ 42 h 138"/>
                <a:gd name="T12" fmla="*/ 70 w 93"/>
                <a:gd name="T13" fmla="*/ 119 h 138"/>
                <a:gd name="T14" fmla="*/ 10 w 93"/>
                <a:gd name="T15" fmla="*/ 130 h 138"/>
                <a:gd name="T16" fmla="*/ 11 w 93"/>
                <a:gd name="T17" fmla="*/ 12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38">
                  <a:moveTo>
                    <a:pt x="11" y="126"/>
                  </a:moveTo>
                  <a:cubicBezTo>
                    <a:pt x="23" y="130"/>
                    <a:pt x="36" y="130"/>
                    <a:pt x="48" y="125"/>
                  </a:cubicBezTo>
                  <a:cubicBezTo>
                    <a:pt x="68" y="116"/>
                    <a:pt x="82" y="96"/>
                    <a:pt x="82" y="74"/>
                  </a:cubicBezTo>
                  <a:cubicBezTo>
                    <a:pt x="83" y="50"/>
                    <a:pt x="70" y="28"/>
                    <a:pt x="51" y="16"/>
                  </a:cubicBezTo>
                  <a:cubicBezTo>
                    <a:pt x="35" y="6"/>
                    <a:pt x="18" y="2"/>
                    <a:pt x="0" y="3"/>
                  </a:cubicBezTo>
                  <a:cubicBezTo>
                    <a:pt x="31" y="0"/>
                    <a:pt x="62" y="11"/>
                    <a:pt x="79" y="42"/>
                  </a:cubicBezTo>
                  <a:cubicBezTo>
                    <a:pt x="93" y="66"/>
                    <a:pt x="91" y="99"/>
                    <a:pt x="70" y="119"/>
                  </a:cubicBezTo>
                  <a:cubicBezTo>
                    <a:pt x="55" y="133"/>
                    <a:pt x="28" y="138"/>
                    <a:pt x="10" y="130"/>
                  </a:cubicBezTo>
                  <a:cubicBezTo>
                    <a:pt x="7" y="129"/>
                    <a:pt x="9" y="124"/>
                    <a:pt x="11" y="12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84"/>
            <p:cNvSpPr>
              <a:spLocks/>
            </p:cNvSpPr>
            <p:nvPr/>
          </p:nvSpPr>
          <p:spPr bwMode="auto">
            <a:xfrm>
              <a:off x="8145463" y="1985964"/>
              <a:ext cx="192088" cy="109538"/>
            </a:xfrm>
            <a:custGeom>
              <a:avLst/>
              <a:gdLst>
                <a:gd name="T0" fmla="*/ 44 w 51"/>
                <a:gd name="T1" fmla="*/ 17 h 29"/>
                <a:gd name="T2" fmla="*/ 40 w 51"/>
                <a:gd name="T3" fmla="*/ 21 h 29"/>
                <a:gd name="T4" fmla="*/ 0 w 51"/>
                <a:gd name="T5" fmla="*/ 22 h 29"/>
                <a:gd name="T6" fmla="*/ 34 w 51"/>
                <a:gd name="T7" fmla="*/ 6 h 29"/>
                <a:gd name="T8" fmla="*/ 44 w 51"/>
                <a:gd name="T9" fmla="*/ 17 h 29"/>
              </a:gdLst>
              <a:ahLst/>
              <a:cxnLst>
                <a:cxn ang="0">
                  <a:pos x="T0" y="T1"/>
                </a:cxn>
                <a:cxn ang="0">
                  <a:pos x="T2" y="T3"/>
                </a:cxn>
                <a:cxn ang="0">
                  <a:pos x="T4" y="T5"/>
                </a:cxn>
                <a:cxn ang="0">
                  <a:pos x="T6" y="T7"/>
                </a:cxn>
                <a:cxn ang="0">
                  <a:pos x="T8" y="T9"/>
                </a:cxn>
              </a:cxnLst>
              <a:rect l="0" t="0" r="r" b="b"/>
              <a:pathLst>
                <a:path w="51" h="29">
                  <a:moveTo>
                    <a:pt x="44" y="17"/>
                  </a:moveTo>
                  <a:cubicBezTo>
                    <a:pt x="43" y="18"/>
                    <a:pt x="42" y="20"/>
                    <a:pt x="40" y="21"/>
                  </a:cubicBezTo>
                  <a:cubicBezTo>
                    <a:pt x="28" y="29"/>
                    <a:pt x="13" y="29"/>
                    <a:pt x="0" y="22"/>
                  </a:cubicBezTo>
                  <a:cubicBezTo>
                    <a:pt x="13" y="19"/>
                    <a:pt x="24" y="13"/>
                    <a:pt x="34" y="6"/>
                  </a:cubicBezTo>
                  <a:cubicBezTo>
                    <a:pt x="41" y="0"/>
                    <a:pt x="51" y="10"/>
                    <a:pt x="44" y="1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85"/>
            <p:cNvSpPr>
              <a:spLocks/>
            </p:cNvSpPr>
            <p:nvPr/>
          </p:nvSpPr>
          <p:spPr bwMode="auto">
            <a:xfrm>
              <a:off x="8047038" y="1689101"/>
              <a:ext cx="433388" cy="466725"/>
            </a:xfrm>
            <a:custGeom>
              <a:avLst/>
              <a:gdLst>
                <a:gd name="T0" fmla="*/ 0 w 115"/>
                <a:gd name="T1" fmla="*/ 10 h 124"/>
                <a:gd name="T2" fmla="*/ 70 w 115"/>
                <a:gd name="T3" fmla="*/ 12 h 124"/>
                <a:gd name="T4" fmla="*/ 98 w 115"/>
                <a:gd name="T5" fmla="*/ 82 h 124"/>
                <a:gd name="T6" fmla="*/ 99 w 115"/>
                <a:gd name="T7" fmla="*/ 84 h 124"/>
                <a:gd name="T8" fmla="*/ 76 w 115"/>
                <a:gd name="T9" fmla="*/ 12 h 124"/>
                <a:gd name="T10" fmla="*/ 54 w 115"/>
                <a:gd name="T11" fmla="*/ 2 h 124"/>
                <a:gd name="T12" fmla="*/ 79 w 115"/>
                <a:gd name="T13" fmla="*/ 11 h 124"/>
                <a:gd name="T14" fmla="*/ 114 w 115"/>
                <a:gd name="T15" fmla="*/ 63 h 124"/>
                <a:gd name="T16" fmla="*/ 85 w 115"/>
                <a:gd name="T17" fmla="*/ 115 h 124"/>
                <a:gd name="T18" fmla="*/ 32 w 115"/>
                <a:gd name="T19" fmla="*/ 107 h 124"/>
                <a:gd name="T20" fmla="*/ 72 w 115"/>
                <a:gd name="T21" fmla="*/ 99 h 124"/>
                <a:gd name="T22" fmla="*/ 75 w 115"/>
                <a:gd name="T23" fmla="*/ 58 h 124"/>
                <a:gd name="T24" fmla="*/ 74 w 115"/>
                <a:gd name="T25" fmla="*/ 57 h 124"/>
                <a:gd name="T26" fmla="*/ 48 w 115"/>
                <a:gd name="T27" fmla="*/ 11 h 124"/>
                <a:gd name="T28" fmla="*/ 0 w 115"/>
                <a:gd name="T29"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24">
                  <a:moveTo>
                    <a:pt x="0" y="10"/>
                  </a:moveTo>
                  <a:cubicBezTo>
                    <a:pt x="23" y="2"/>
                    <a:pt x="48" y="0"/>
                    <a:pt x="70" y="12"/>
                  </a:cubicBezTo>
                  <a:cubicBezTo>
                    <a:pt x="95" y="25"/>
                    <a:pt x="111" y="55"/>
                    <a:pt x="98" y="82"/>
                  </a:cubicBezTo>
                  <a:cubicBezTo>
                    <a:pt x="97" y="84"/>
                    <a:pt x="98" y="86"/>
                    <a:pt x="99" y="84"/>
                  </a:cubicBezTo>
                  <a:cubicBezTo>
                    <a:pt x="112" y="57"/>
                    <a:pt x="100" y="27"/>
                    <a:pt x="76" y="12"/>
                  </a:cubicBezTo>
                  <a:cubicBezTo>
                    <a:pt x="69" y="7"/>
                    <a:pt x="61" y="4"/>
                    <a:pt x="54" y="2"/>
                  </a:cubicBezTo>
                  <a:cubicBezTo>
                    <a:pt x="62" y="3"/>
                    <a:pt x="71" y="6"/>
                    <a:pt x="79" y="11"/>
                  </a:cubicBezTo>
                  <a:cubicBezTo>
                    <a:pt x="98" y="21"/>
                    <a:pt x="112" y="41"/>
                    <a:pt x="114" y="63"/>
                  </a:cubicBezTo>
                  <a:cubicBezTo>
                    <a:pt x="115" y="84"/>
                    <a:pt x="104" y="106"/>
                    <a:pt x="85" y="115"/>
                  </a:cubicBezTo>
                  <a:cubicBezTo>
                    <a:pt x="67" y="124"/>
                    <a:pt x="46" y="121"/>
                    <a:pt x="32" y="107"/>
                  </a:cubicBezTo>
                  <a:cubicBezTo>
                    <a:pt x="45" y="112"/>
                    <a:pt x="61" y="110"/>
                    <a:pt x="72" y="99"/>
                  </a:cubicBezTo>
                  <a:cubicBezTo>
                    <a:pt x="84" y="88"/>
                    <a:pt x="85" y="70"/>
                    <a:pt x="75" y="58"/>
                  </a:cubicBezTo>
                  <a:cubicBezTo>
                    <a:pt x="74" y="57"/>
                    <a:pt x="74" y="57"/>
                    <a:pt x="74" y="57"/>
                  </a:cubicBezTo>
                  <a:cubicBezTo>
                    <a:pt x="84" y="37"/>
                    <a:pt x="68" y="17"/>
                    <a:pt x="48" y="11"/>
                  </a:cubicBezTo>
                  <a:cubicBezTo>
                    <a:pt x="33" y="6"/>
                    <a:pt x="16" y="6"/>
                    <a:pt x="0" y="1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86"/>
            <p:cNvSpPr>
              <a:spLocks/>
            </p:cNvSpPr>
            <p:nvPr/>
          </p:nvSpPr>
          <p:spPr bwMode="auto">
            <a:xfrm>
              <a:off x="7856538" y="1779589"/>
              <a:ext cx="333375" cy="319088"/>
            </a:xfrm>
            <a:custGeom>
              <a:avLst/>
              <a:gdLst>
                <a:gd name="T0" fmla="*/ 22 w 89"/>
                <a:gd name="T1" fmla="*/ 19 h 85"/>
                <a:gd name="T2" fmla="*/ 66 w 89"/>
                <a:gd name="T3" fmla="*/ 4 h 85"/>
                <a:gd name="T4" fmla="*/ 89 w 89"/>
                <a:gd name="T5" fmla="*/ 24 h 85"/>
                <a:gd name="T6" fmla="*/ 85 w 89"/>
                <a:gd name="T7" fmla="*/ 19 h 85"/>
                <a:gd name="T8" fmla="*/ 83 w 89"/>
                <a:gd name="T9" fmla="*/ 17 h 85"/>
                <a:gd name="T10" fmla="*/ 53 w 89"/>
                <a:gd name="T11" fmla="*/ 10 h 85"/>
                <a:gd name="T12" fmla="*/ 32 w 89"/>
                <a:gd name="T13" fmla="*/ 62 h 85"/>
                <a:gd name="T14" fmla="*/ 33 w 89"/>
                <a:gd name="T15" fmla="*/ 62 h 85"/>
                <a:gd name="T16" fmla="*/ 50 w 89"/>
                <a:gd name="T17" fmla="*/ 15 h 85"/>
                <a:gd name="T18" fmla="*/ 38 w 89"/>
                <a:gd name="T19" fmla="*/ 33 h 85"/>
                <a:gd name="T20" fmla="*/ 38 w 89"/>
                <a:gd name="T21" fmla="*/ 40 h 85"/>
                <a:gd name="T22" fmla="*/ 38 w 89"/>
                <a:gd name="T23" fmla="*/ 40 h 85"/>
                <a:gd name="T24" fmla="*/ 38 w 89"/>
                <a:gd name="T25" fmla="*/ 40 h 85"/>
                <a:gd name="T26" fmla="*/ 38 w 89"/>
                <a:gd name="T27" fmla="*/ 40 h 85"/>
                <a:gd name="T28" fmla="*/ 58 w 89"/>
                <a:gd name="T29" fmla="*/ 79 h 85"/>
                <a:gd name="T30" fmla="*/ 22 w 89"/>
                <a:gd name="T31"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85">
                  <a:moveTo>
                    <a:pt x="22" y="19"/>
                  </a:moveTo>
                  <a:cubicBezTo>
                    <a:pt x="32" y="6"/>
                    <a:pt x="50" y="0"/>
                    <a:pt x="66" y="4"/>
                  </a:cubicBezTo>
                  <a:cubicBezTo>
                    <a:pt x="77" y="7"/>
                    <a:pt x="85" y="15"/>
                    <a:pt x="89" y="24"/>
                  </a:cubicBezTo>
                  <a:cubicBezTo>
                    <a:pt x="88" y="23"/>
                    <a:pt x="87" y="21"/>
                    <a:pt x="85" y="19"/>
                  </a:cubicBezTo>
                  <a:cubicBezTo>
                    <a:pt x="85" y="18"/>
                    <a:pt x="84" y="18"/>
                    <a:pt x="83" y="17"/>
                  </a:cubicBezTo>
                  <a:cubicBezTo>
                    <a:pt x="75" y="9"/>
                    <a:pt x="63" y="7"/>
                    <a:pt x="53" y="10"/>
                  </a:cubicBezTo>
                  <a:cubicBezTo>
                    <a:pt x="30" y="16"/>
                    <a:pt x="21" y="41"/>
                    <a:pt x="32" y="62"/>
                  </a:cubicBezTo>
                  <a:cubicBezTo>
                    <a:pt x="33" y="64"/>
                    <a:pt x="34" y="64"/>
                    <a:pt x="33" y="62"/>
                  </a:cubicBezTo>
                  <a:cubicBezTo>
                    <a:pt x="24" y="44"/>
                    <a:pt x="31" y="22"/>
                    <a:pt x="50" y="15"/>
                  </a:cubicBezTo>
                  <a:cubicBezTo>
                    <a:pt x="44" y="19"/>
                    <a:pt x="39" y="25"/>
                    <a:pt x="38" y="33"/>
                  </a:cubicBezTo>
                  <a:cubicBezTo>
                    <a:pt x="38" y="36"/>
                    <a:pt x="38" y="38"/>
                    <a:pt x="38" y="40"/>
                  </a:cubicBezTo>
                  <a:cubicBezTo>
                    <a:pt x="38" y="40"/>
                    <a:pt x="38" y="40"/>
                    <a:pt x="38" y="40"/>
                  </a:cubicBezTo>
                  <a:cubicBezTo>
                    <a:pt x="38" y="40"/>
                    <a:pt x="38" y="40"/>
                    <a:pt x="38" y="40"/>
                  </a:cubicBezTo>
                  <a:cubicBezTo>
                    <a:pt x="38" y="40"/>
                    <a:pt x="38" y="40"/>
                    <a:pt x="38" y="40"/>
                  </a:cubicBezTo>
                  <a:cubicBezTo>
                    <a:pt x="39" y="56"/>
                    <a:pt x="46" y="69"/>
                    <a:pt x="58" y="79"/>
                  </a:cubicBezTo>
                  <a:cubicBezTo>
                    <a:pt x="25" y="85"/>
                    <a:pt x="0" y="47"/>
                    <a:pt x="22" y="1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87"/>
            <p:cNvSpPr>
              <a:spLocks/>
            </p:cNvSpPr>
            <p:nvPr/>
          </p:nvSpPr>
          <p:spPr bwMode="auto">
            <a:xfrm>
              <a:off x="8047038" y="1839914"/>
              <a:ext cx="155575" cy="165100"/>
            </a:xfrm>
            <a:custGeom>
              <a:avLst/>
              <a:gdLst>
                <a:gd name="T0" fmla="*/ 36 w 41"/>
                <a:gd name="T1" fmla="*/ 16 h 44"/>
                <a:gd name="T2" fmla="*/ 8 w 41"/>
                <a:gd name="T3" fmla="*/ 34 h 44"/>
                <a:gd name="T4" fmla="*/ 11 w 41"/>
                <a:gd name="T5" fmla="*/ 6 h 44"/>
                <a:gd name="T6" fmla="*/ 36 w 41"/>
                <a:gd name="T7" fmla="*/ 16 h 44"/>
              </a:gdLst>
              <a:ahLst/>
              <a:cxnLst>
                <a:cxn ang="0">
                  <a:pos x="T0" y="T1"/>
                </a:cxn>
                <a:cxn ang="0">
                  <a:pos x="T2" y="T3"/>
                </a:cxn>
                <a:cxn ang="0">
                  <a:pos x="T4" y="T5"/>
                </a:cxn>
                <a:cxn ang="0">
                  <a:pos x="T6" y="T7"/>
                </a:cxn>
              </a:cxnLst>
              <a:rect l="0" t="0" r="r" b="b"/>
              <a:pathLst>
                <a:path w="41" h="44">
                  <a:moveTo>
                    <a:pt x="36" y="16"/>
                  </a:moveTo>
                  <a:cubicBezTo>
                    <a:pt x="41" y="31"/>
                    <a:pt x="20" y="44"/>
                    <a:pt x="8" y="34"/>
                  </a:cubicBezTo>
                  <a:cubicBezTo>
                    <a:pt x="0" y="26"/>
                    <a:pt x="1" y="12"/>
                    <a:pt x="11" y="6"/>
                  </a:cubicBezTo>
                  <a:cubicBezTo>
                    <a:pt x="21" y="0"/>
                    <a:pt x="33" y="5"/>
                    <a:pt x="36" y="1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88"/>
            <p:cNvSpPr>
              <a:spLocks/>
            </p:cNvSpPr>
            <p:nvPr/>
          </p:nvSpPr>
          <p:spPr bwMode="auto">
            <a:xfrm>
              <a:off x="7400925" y="1749426"/>
              <a:ext cx="857250" cy="285750"/>
            </a:xfrm>
            <a:custGeom>
              <a:avLst/>
              <a:gdLst>
                <a:gd name="T0" fmla="*/ 19 w 228"/>
                <a:gd name="T1" fmla="*/ 3 h 76"/>
                <a:gd name="T2" fmla="*/ 56 w 228"/>
                <a:gd name="T3" fmla="*/ 17 h 76"/>
                <a:gd name="T4" fmla="*/ 102 w 228"/>
                <a:gd name="T5" fmla="*/ 34 h 76"/>
                <a:gd name="T6" fmla="*/ 101 w 228"/>
                <a:gd name="T7" fmla="*/ 32 h 76"/>
                <a:gd name="T8" fmla="*/ 79 w 228"/>
                <a:gd name="T9" fmla="*/ 31 h 76"/>
                <a:gd name="T10" fmla="*/ 83 w 228"/>
                <a:gd name="T11" fmla="*/ 18 h 76"/>
                <a:gd name="T12" fmla="*/ 105 w 228"/>
                <a:gd name="T13" fmla="*/ 22 h 76"/>
                <a:gd name="T14" fmla="*/ 135 w 228"/>
                <a:gd name="T15" fmla="*/ 17 h 76"/>
                <a:gd name="T16" fmla="*/ 174 w 228"/>
                <a:gd name="T17" fmla="*/ 2 h 76"/>
                <a:gd name="T18" fmla="*/ 214 w 228"/>
                <a:gd name="T19" fmla="*/ 15 h 76"/>
                <a:gd name="T20" fmla="*/ 221 w 228"/>
                <a:gd name="T21" fmla="*/ 55 h 76"/>
                <a:gd name="T22" fmla="*/ 184 w 228"/>
                <a:gd name="T23" fmla="*/ 73 h 76"/>
                <a:gd name="T24" fmla="*/ 166 w 228"/>
                <a:gd name="T25" fmla="*/ 32 h 76"/>
                <a:gd name="T26" fmla="*/ 189 w 228"/>
                <a:gd name="T27" fmla="*/ 21 h 76"/>
                <a:gd name="T28" fmla="*/ 199 w 228"/>
                <a:gd name="T29" fmla="*/ 25 h 76"/>
                <a:gd name="T30" fmla="*/ 179 w 228"/>
                <a:gd name="T31" fmla="*/ 28 h 76"/>
                <a:gd name="T32" fmla="*/ 177 w 228"/>
                <a:gd name="T33" fmla="*/ 60 h 76"/>
                <a:gd name="T34" fmla="*/ 210 w 228"/>
                <a:gd name="T35" fmla="*/ 59 h 76"/>
                <a:gd name="T36" fmla="*/ 213 w 228"/>
                <a:gd name="T37" fmla="*/ 23 h 76"/>
                <a:gd name="T38" fmla="*/ 175 w 228"/>
                <a:gd name="T39" fmla="*/ 6 h 76"/>
                <a:gd name="T40" fmla="*/ 129 w 228"/>
                <a:gd name="T41" fmla="*/ 29 h 76"/>
                <a:gd name="T42" fmla="*/ 101 w 228"/>
                <a:gd name="T43" fmla="*/ 51 h 76"/>
                <a:gd name="T44" fmla="*/ 68 w 228"/>
                <a:gd name="T45" fmla="*/ 46 h 76"/>
                <a:gd name="T46" fmla="*/ 22 w 228"/>
                <a:gd name="T47" fmla="*/ 11 h 76"/>
                <a:gd name="T48" fmla="*/ 0 w 228"/>
                <a:gd name="T49" fmla="*/ 16 h 76"/>
                <a:gd name="T50" fmla="*/ 19 w 228"/>
                <a:gd name="T5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8" h="76">
                  <a:moveTo>
                    <a:pt x="19" y="3"/>
                  </a:moveTo>
                  <a:cubicBezTo>
                    <a:pt x="34" y="0"/>
                    <a:pt x="45" y="8"/>
                    <a:pt x="56" y="17"/>
                  </a:cubicBezTo>
                  <a:cubicBezTo>
                    <a:pt x="69" y="28"/>
                    <a:pt x="84" y="41"/>
                    <a:pt x="102" y="34"/>
                  </a:cubicBezTo>
                  <a:cubicBezTo>
                    <a:pt x="104" y="33"/>
                    <a:pt x="103" y="31"/>
                    <a:pt x="101" y="32"/>
                  </a:cubicBezTo>
                  <a:cubicBezTo>
                    <a:pt x="93" y="35"/>
                    <a:pt x="86" y="34"/>
                    <a:pt x="79" y="31"/>
                  </a:cubicBezTo>
                  <a:cubicBezTo>
                    <a:pt x="72" y="27"/>
                    <a:pt x="75" y="16"/>
                    <a:pt x="83" y="18"/>
                  </a:cubicBezTo>
                  <a:cubicBezTo>
                    <a:pt x="90" y="19"/>
                    <a:pt x="98" y="21"/>
                    <a:pt x="105" y="22"/>
                  </a:cubicBezTo>
                  <a:cubicBezTo>
                    <a:pt x="116" y="24"/>
                    <a:pt x="125" y="21"/>
                    <a:pt x="135" y="17"/>
                  </a:cubicBezTo>
                  <a:cubicBezTo>
                    <a:pt x="148" y="11"/>
                    <a:pt x="159" y="3"/>
                    <a:pt x="174" y="2"/>
                  </a:cubicBezTo>
                  <a:cubicBezTo>
                    <a:pt x="188" y="0"/>
                    <a:pt x="204" y="4"/>
                    <a:pt x="214" y="15"/>
                  </a:cubicBezTo>
                  <a:cubicBezTo>
                    <a:pt x="223" y="26"/>
                    <a:pt x="228" y="42"/>
                    <a:pt x="221" y="55"/>
                  </a:cubicBezTo>
                  <a:cubicBezTo>
                    <a:pt x="215" y="69"/>
                    <a:pt x="199" y="76"/>
                    <a:pt x="184" y="73"/>
                  </a:cubicBezTo>
                  <a:cubicBezTo>
                    <a:pt x="168" y="68"/>
                    <a:pt x="156" y="48"/>
                    <a:pt x="166" y="32"/>
                  </a:cubicBezTo>
                  <a:cubicBezTo>
                    <a:pt x="171" y="24"/>
                    <a:pt x="180" y="20"/>
                    <a:pt x="189" y="21"/>
                  </a:cubicBezTo>
                  <a:cubicBezTo>
                    <a:pt x="192" y="22"/>
                    <a:pt x="196" y="23"/>
                    <a:pt x="199" y="25"/>
                  </a:cubicBezTo>
                  <a:cubicBezTo>
                    <a:pt x="192" y="23"/>
                    <a:pt x="185" y="24"/>
                    <a:pt x="179" y="28"/>
                  </a:cubicBezTo>
                  <a:cubicBezTo>
                    <a:pt x="169" y="36"/>
                    <a:pt x="168" y="51"/>
                    <a:pt x="177" y="60"/>
                  </a:cubicBezTo>
                  <a:cubicBezTo>
                    <a:pt x="186" y="68"/>
                    <a:pt x="201" y="67"/>
                    <a:pt x="210" y="59"/>
                  </a:cubicBezTo>
                  <a:cubicBezTo>
                    <a:pt x="219" y="49"/>
                    <a:pt x="220" y="34"/>
                    <a:pt x="213" y="23"/>
                  </a:cubicBezTo>
                  <a:cubicBezTo>
                    <a:pt x="205" y="10"/>
                    <a:pt x="190" y="5"/>
                    <a:pt x="175" y="6"/>
                  </a:cubicBezTo>
                  <a:cubicBezTo>
                    <a:pt x="157" y="7"/>
                    <a:pt x="142" y="17"/>
                    <a:pt x="129" y="29"/>
                  </a:cubicBezTo>
                  <a:cubicBezTo>
                    <a:pt x="120" y="37"/>
                    <a:pt x="112" y="46"/>
                    <a:pt x="101" y="51"/>
                  </a:cubicBezTo>
                  <a:cubicBezTo>
                    <a:pt x="89" y="56"/>
                    <a:pt x="78" y="53"/>
                    <a:pt x="68" y="46"/>
                  </a:cubicBezTo>
                  <a:cubicBezTo>
                    <a:pt x="52" y="35"/>
                    <a:pt x="42" y="16"/>
                    <a:pt x="22" y="11"/>
                  </a:cubicBezTo>
                  <a:cubicBezTo>
                    <a:pt x="14" y="10"/>
                    <a:pt x="6" y="11"/>
                    <a:pt x="0" y="16"/>
                  </a:cubicBezTo>
                  <a:cubicBezTo>
                    <a:pt x="5" y="9"/>
                    <a:pt x="11" y="5"/>
                    <a:pt x="19" y="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89"/>
            <p:cNvSpPr>
              <a:spLocks/>
            </p:cNvSpPr>
            <p:nvPr/>
          </p:nvSpPr>
          <p:spPr bwMode="auto">
            <a:xfrm>
              <a:off x="7285038" y="1697039"/>
              <a:ext cx="277813" cy="74613"/>
            </a:xfrm>
            <a:custGeom>
              <a:avLst/>
              <a:gdLst>
                <a:gd name="T0" fmla="*/ 0 w 74"/>
                <a:gd name="T1" fmla="*/ 16 h 20"/>
                <a:gd name="T2" fmla="*/ 49 w 74"/>
                <a:gd name="T3" fmla="*/ 5 h 20"/>
                <a:gd name="T4" fmla="*/ 74 w 74"/>
                <a:gd name="T5" fmla="*/ 18 h 20"/>
                <a:gd name="T6" fmla="*/ 64 w 74"/>
                <a:gd name="T7" fmla="*/ 13 h 20"/>
                <a:gd name="T8" fmla="*/ 37 w 74"/>
                <a:gd name="T9" fmla="*/ 20 h 20"/>
                <a:gd name="T10" fmla="*/ 36 w 74"/>
                <a:gd name="T11" fmla="*/ 20 h 20"/>
                <a:gd name="T12" fmla="*/ 0 w 74"/>
                <a:gd name="T13" fmla="*/ 16 h 20"/>
              </a:gdLst>
              <a:ahLst/>
              <a:cxnLst>
                <a:cxn ang="0">
                  <a:pos x="T0" y="T1"/>
                </a:cxn>
                <a:cxn ang="0">
                  <a:pos x="T2" y="T3"/>
                </a:cxn>
                <a:cxn ang="0">
                  <a:pos x="T4" y="T5"/>
                </a:cxn>
                <a:cxn ang="0">
                  <a:pos x="T6" y="T7"/>
                </a:cxn>
                <a:cxn ang="0">
                  <a:pos x="T8" y="T9"/>
                </a:cxn>
                <a:cxn ang="0">
                  <a:pos x="T10" y="T11"/>
                </a:cxn>
                <a:cxn ang="0">
                  <a:pos x="T12" y="T13"/>
                </a:cxn>
              </a:cxnLst>
              <a:rect l="0" t="0" r="r" b="b"/>
              <a:pathLst>
                <a:path w="74" h="20">
                  <a:moveTo>
                    <a:pt x="0" y="16"/>
                  </a:moveTo>
                  <a:cubicBezTo>
                    <a:pt x="14" y="5"/>
                    <a:pt x="32" y="0"/>
                    <a:pt x="49" y="5"/>
                  </a:cubicBezTo>
                  <a:cubicBezTo>
                    <a:pt x="59" y="7"/>
                    <a:pt x="67" y="12"/>
                    <a:pt x="74" y="18"/>
                  </a:cubicBezTo>
                  <a:cubicBezTo>
                    <a:pt x="74" y="18"/>
                    <a:pt x="68" y="14"/>
                    <a:pt x="64" y="13"/>
                  </a:cubicBezTo>
                  <a:cubicBezTo>
                    <a:pt x="54" y="11"/>
                    <a:pt x="44" y="14"/>
                    <a:pt x="37" y="20"/>
                  </a:cubicBezTo>
                  <a:cubicBezTo>
                    <a:pt x="37" y="20"/>
                    <a:pt x="37" y="20"/>
                    <a:pt x="36" y="20"/>
                  </a:cubicBezTo>
                  <a:cubicBezTo>
                    <a:pt x="24" y="18"/>
                    <a:pt x="12" y="17"/>
                    <a:pt x="0" y="1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7" name="组合 216"/>
          <p:cNvGrpSpPr/>
          <p:nvPr/>
        </p:nvGrpSpPr>
        <p:grpSpPr>
          <a:xfrm>
            <a:off x="3734593" y="1882323"/>
            <a:ext cx="793750" cy="387350"/>
            <a:chOff x="4339541" y="2177745"/>
            <a:chExt cx="793750" cy="387350"/>
          </a:xfrm>
        </p:grpSpPr>
        <p:sp>
          <p:nvSpPr>
            <p:cNvPr id="191" name="Freeform 90"/>
            <p:cNvSpPr>
              <a:spLocks/>
            </p:cNvSpPr>
            <p:nvPr/>
          </p:nvSpPr>
          <p:spPr bwMode="auto">
            <a:xfrm>
              <a:off x="4339541" y="2177745"/>
              <a:ext cx="793750" cy="387350"/>
            </a:xfrm>
            <a:custGeom>
              <a:avLst/>
              <a:gdLst>
                <a:gd name="T0" fmla="*/ 153 w 211"/>
                <a:gd name="T1" fmla="*/ 7 h 103"/>
                <a:gd name="T2" fmla="*/ 106 w 211"/>
                <a:gd name="T3" fmla="*/ 58 h 103"/>
                <a:gd name="T4" fmla="*/ 58 w 211"/>
                <a:gd name="T5" fmla="*/ 7 h 103"/>
                <a:gd name="T6" fmla="*/ 13 w 211"/>
                <a:gd name="T7" fmla="*/ 52 h 103"/>
                <a:gd name="T8" fmla="*/ 13 w 211"/>
                <a:gd name="T9" fmla="*/ 52 h 103"/>
                <a:gd name="T10" fmla="*/ 16 w 211"/>
                <a:gd name="T11" fmla="*/ 53 h 103"/>
                <a:gd name="T12" fmla="*/ 29 w 211"/>
                <a:gd name="T13" fmla="*/ 53 h 103"/>
                <a:gd name="T14" fmla="*/ 28 w 211"/>
                <a:gd name="T15" fmla="*/ 58 h 103"/>
                <a:gd name="T16" fmla="*/ 29 w 211"/>
                <a:gd name="T17" fmla="*/ 60 h 103"/>
                <a:gd name="T18" fmla="*/ 29 w 211"/>
                <a:gd name="T19" fmla="*/ 61 h 103"/>
                <a:gd name="T20" fmla="*/ 35 w 211"/>
                <a:gd name="T21" fmla="*/ 70 h 103"/>
                <a:gd name="T22" fmla="*/ 60 w 211"/>
                <a:gd name="T23" fmla="*/ 51 h 103"/>
                <a:gd name="T24" fmla="*/ 53 w 211"/>
                <a:gd name="T25" fmla="*/ 42 h 103"/>
                <a:gd name="T26" fmla="*/ 75 w 211"/>
                <a:gd name="T27" fmla="*/ 56 h 103"/>
                <a:gd name="T28" fmla="*/ 79 w 211"/>
                <a:gd name="T29" fmla="*/ 72 h 103"/>
                <a:gd name="T30" fmla="*/ 77 w 211"/>
                <a:gd name="T31" fmla="*/ 87 h 103"/>
                <a:gd name="T32" fmla="*/ 91 w 211"/>
                <a:gd name="T33" fmla="*/ 94 h 103"/>
                <a:gd name="T34" fmla="*/ 94 w 211"/>
                <a:gd name="T35" fmla="*/ 80 h 103"/>
                <a:gd name="T36" fmla="*/ 94 w 211"/>
                <a:gd name="T37" fmla="*/ 80 h 103"/>
                <a:gd name="T38" fmla="*/ 106 w 211"/>
                <a:gd name="T39" fmla="*/ 72 h 103"/>
                <a:gd name="T40" fmla="*/ 117 w 211"/>
                <a:gd name="T41" fmla="*/ 80 h 103"/>
                <a:gd name="T42" fmla="*/ 118 w 211"/>
                <a:gd name="T43" fmla="*/ 80 h 103"/>
                <a:gd name="T44" fmla="*/ 121 w 211"/>
                <a:gd name="T45" fmla="*/ 94 h 103"/>
                <a:gd name="T46" fmla="*/ 135 w 211"/>
                <a:gd name="T47" fmla="*/ 87 h 103"/>
                <a:gd name="T48" fmla="*/ 132 w 211"/>
                <a:gd name="T49" fmla="*/ 72 h 103"/>
                <a:gd name="T50" fmla="*/ 137 w 211"/>
                <a:gd name="T51" fmla="*/ 56 h 103"/>
                <a:gd name="T52" fmla="*/ 159 w 211"/>
                <a:gd name="T53" fmla="*/ 42 h 103"/>
                <a:gd name="T54" fmla="*/ 151 w 211"/>
                <a:gd name="T55" fmla="*/ 51 h 103"/>
                <a:gd name="T56" fmla="*/ 177 w 211"/>
                <a:gd name="T57" fmla="*/ 70 h 103"/>
                <a:gd name="T58" fmla="*/ 182 w 211"/>
                <a:gd name="T59" fmla="*/ 61 h 103"/>
                <a:gd name="T60" fmla="*/ 183 w 211"/>
                <a:gd name="T61" fmla="*/ 60 h 103"/>
                <a:gd name="T62" fmla="*/ 183 w 211"/>
                <a:gd name="T63" fmla="*/ 58 h 103"/>
                <a:gd name="T64" fmla="*/ 183 w 211"/>
                <a:gd name="T65" fmla="*/ 53 h 103"/>
                <a:gd name="T66" fmla="*/ 196 w 211"/>
                <a:gd name="T67" fmla="*/ 53 h 103"/>
                <a:gd name="T68" fmla="*/ 198 w 211"/>
                <a:gd name="T69" fmla="*/ 52 h 103"/>
                <a:gd name="T70" fmla="*/ 198 w 211"/>
                <a:gd name="T71" fmla="*/ 52 h 103"/>
                <a:gd name="T72" fmla="*/ 153 w 211"/>
                <a:gd name="T73" fmla="*/ 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1" h="103">
                  <a:moveTo>
                    <a:pt x="153" y="7"/>
                  </a:moveTo>
                  <a:cubicBezTo>
                    <a:pt x="127" y="15"/>
                    <a:pt x="118" y="38"/>
                    <a:pt x="106" y="58"/>
                  </a:cubicBezTo>
                  <a:cubicBezTo>
                    <a:pt x="93" y="38"/>
                    <a:pt x="84" y="15"/>
                    <a:pt x="58" y="7"/>
                  </a:cubicBezTo>
                  <a:cubicBezTo>
                    <a:pt x="32" y="0"/>
                    <a:pt x="0" y="23"/>
                    <a:pt x="13" y="52"/>
                  </a:cubicBezTo>
                  <a:cubicBezTo>
                    <a:pt x="13" y="52"/>
                    <a:pt x="13" y="52"/>
                    <a:pt x="13" y="52"/>
                  </a:cubicBezTo>
                  <a:cubicBezTo>
                    <a:pt x="14" y="52"/>
                    <a:pt x="16" y="53"/>
                    <a:pt x="16" y="53"/>
                  </a:cubicBezTo>
                  <a:cubicBezTo>
                    <a:pt x="29" y="53"/>
                    <a:pt x="29" y="53"/>
                    <a:pt x="29" y="53"/>
                  </a:cubicBezTo>
                  <a:cubicBezTo>
                    <a:pt x="28" y="55"/>
                    <a:pt x="28" y="57"/>
                    <a:pt x="28" y="58"/>
                  </a:cubicBezTo>
                  <a:cubicBezTo>
                    <a:pt x="28" y="59"/>
                    <a:pt x="28" y="60"/>
                    <a:pt x="29" y="60"/>
                  </a:cubicBezTo>
                  <a:cubicBezTo>
                    <a:pt x="29" y="61"/>
                    <a:pt x="29" y="61"/>
                    <a:pt x="29" y="61"/>
                  </a:cubicBezTo>
                  <a:cubicBezTo>
                    <a:pt x="30" y="65"/>
                    <a:pt x="32" y="68"/>
                    <a:pt x="35" y="70"/>
                  </a:cubicBezTo>
                  <a:cubicBezTo>
                    <a:pt x="48" y="80"/>
                    <a:pt x="67" y="66"/>
                    <a:pt x="60" y="51"/>
                  </a:cubicBezTo>
                  <a:cubicBezTo>
                    <a:pt x="58" y="47"/>
                    <a:pt x="56" y="44"/>
                    <a:pt x="53" y="42"/>
                  </a:cubicBezTo>
                  <a:cubicBezTo>
                    <a:pt x="61" y="43"/>
                    <a:pt x="70" y="48"/>
                    <a:pt x="75" y="56"/>
                  </a:cubicBezTo>
                  <a:cubicBezTo>
                    <a:pt x="78" y="61"/>
                    <a:pt x="79" y="66"/>
                    <a:pt x="79" y="72"/>
                  </a:cubicBezTo>
                  <a:cubicBezTo>
                    <a:pt x="80" y="77"/>
                    <a:pt x="77" y="82"/>
                    <a:pt x="77" y="87"/>
                  </a:cubicBezTo>
                  <a:cubicBezTo>
                    <a:pt x="75" y="96"/>
                    <a:pt x="85" y="103"/>
                    <a:pt x="91" y="94"/>
                  </a:cubicBezTo>
                  <a:cubicBezTo>
                    <a:pt x="93" y="90"/>
                    <a:pt x="94" y="86"/>
                    <a:pt x="94" y="80"/>
                  </a:cubicBezTo>
                  <a:cubicBezTo>
                    <a:pt x="94" y="80"/>
                    <a:pt x="94" y="80"/>
                    <a:pt x="94" y="80"/>
                  </a:cubicBezTo>
                  <a:cubicBezTo>
                    <a:pt x="98" y="78"/>
                    <a:pt x="102" y="75"/>
                    <a:pt x="106" y="72"/>
                  </a:cubicBezTo>
                  <a:cubicBezTo>
                    <a:pt x="109" y="75"/>
                    <a:pt x="113" y="78"/>
                    <a:pt x="117" y="80"/>
                  </a:cubicBezTo>
                  <a:cubicBezTo>
                    <a:pt x="117" y="80"/>
                    <a:pt x="118" y="80"/>
                    <a:pt x="118" y="80"/>
                  </a:cubicBezTo>
                  <a:cubicBezTo>
                    <a:pt x="117" y="86"/>
                    <a:pt x="118" y="90"/>
                    <a:pt x="121" y="94"/>
                  </a:cubicBezTo>
                  <a:cubicBezTo>
                    <a:pt x="127" y="103"/>
                    <a:pt x="136" y="96"/>
                    <a:pt x="135" y="87"/>
                  </a:cubicBezTo>
                  <a:cubicBezTo>
                    <a:pt x="134" y="82"/>
                    <a:pt x="132" y="77"/>
                    <a:pt x="132" y="72"/>
                  </a:cubicBezTo>
                  <a:cubicBezTo>
                    <a:pt x="132" y="66"/>
                    <a:pt x="134" y="61"/>
                    <a:pt x="137" y="56"/>
                  </a:cubicBezTo>
                  <a:cubicBezTo>
                    <a:pt x="142" y="48"/>
                    <a:pt x="150" y="43"/>
                    <a:pt x="159" y="42"/>
                  </a:cubicBezTo>
                  <a:cubicBezTo>
                    <a:pt x="156" y="44"/>
                    <a:pt x="153" y="47"/>
                    <a:pt x="151" y="51"/>
                  </a:cubicBezTo>
                  <a:cubicBezTo>
                    <a:pt x="144" y="66"/>
                    <a:pt x="164" y="80"/>
                    <a:pt x="177" y="70"/>
                  </a:cubicBezTo>
                  <a:cubicBezTo>
                    <a:pt x="180" y="68"/>
                    <a:pt x="182" y="65"/>
                    <a:pt x="182" y="61"/>
                  </a:cubicBezTo>
                  <a:cubicBezTo>
                    <a:pt x="183" y="61"/>
                    <a:pt x="183" y="61"/>
                    <a:pt x="183" y="60"/>
                  </a:cubicBezTo>
                  <a:cubicBezTo>
                    <a:pt x="183" y="60"/>
                    <a:pt x="183" y="59"/>
                    <a:pt x="183" y="58"/>
                  </a:cubicBezTo>
                  <a:cubicBezTo>
                    <a:pt x="183" y="57"/>
                    <a:pt x="183" y="55"/>
                    <a:pt x="183" y="53"/>
                  </a:cubicBezTo>
                  <a:cubicBezTo>
                    <a:pt x="196" y="53"/>
                    <a:pt x="196" y="53"/>
                    <a:pt x="196" y="53"/>
                  </a:cubicBezTo>
                  <a:cubicBezTo>
                    <a:pt x="196" y="53"/>
                    <a:pt x="198" y="53"/>
                    <a:pt x="198" y="52"/>
                  </a:cubicBezTo>
                  <a:cubicBezTo>
                    <a:pt x="198" y="52"/>
                    <a:pt x="198" y="52"/>
                    <a:pt x="198" y="52"/>
                  </a:cubicBezTo>
                  <a:cubicBezTo>
                    <a:pt x="211" y="23"/>
                    <a:pt x="180" y="0"/>
                    <a:pt x="153" y="7"/>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91"/>
            <p:cNvSpPr>
              <a:spLocks/>
            </p:cNvSpPr>
            <p:nvPr/>
          </p:nvSpPr>
          <p:spPr bwMode="auto">
            <a:xfrm>
              <a:off x="4388754" y="2201558"/>
              <a:ext cx="307975" cy="168275"/>
            </a:xfrm>
            <a:custGeom>
              <a:avLst/>
              <a:gdLst>
                <a:gd name="T0" fmla="*/ 1 w 82"/>
                <a:gd name="T1" fmla="*/ 36 h 45"/>
                <a:gd name="T2" fmla="*/ 23 w 82"/>
                <a:gd name="T3" fmla="*/ 5 h 45"/>
                <a:gd name="T4" fmla="*/ 64 w 82"/>
                <a:gd name="T5" fmla="*/ 16 h 45"/>
                <a:gd name="T6" fmla="*/ 78 w 82"/>
                <a:gd name="T7" fmla="*/ 33 h 45"/>
                <a:gd name="T8" fmla="*/ 69 w 82"/>
                <a:gd name="T9" fmla="*/ 40 h 45"/>
                <a:gd name="T10" fmla="*/ 50 w 82"/>
                <a:gd name="T11" fmla="*/ 30 h 45"/>
                <a:gd name="T12" fmla="*/ 50 w 82"/>
                <a:gd name="T13" fmla="*/ 29 h 45"/>
                <a:gd name="T14" fmla="*/ 19 w 82"/>
                <a:gd name="T15" fmla="*/ 16 h 45"/>
                <a:gd name="T16" fmla="*/ 1 w 82"/>
                <a:gd name="T17" fmla="*/ 3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45">
                  <a:moveTo>
                    <a:pt x="1" y="36"/>
                  </a:moveTo>
                  <a:cubicBezTo>
                    <a:pt x="0" y="22"/>
                    <a:pt x="9" y="9"/>
                    <a:pt x="23" y="5"/>
                  </a:cubicBezTo>
                  <a:cubicBezTo>
                    <a:pt x="38" y="0"/>
                    <a:pt x="53" y="6"/>
                    <a:pt x="64" y="16"/>
                  </a:cubicBezTo>
                  <a:cubicBezTo>
                    <a:pt x="70" y="21"/>
                    <a:pt x="74" y="27"/>
                    <a:pt x="78" y="33"/>
                  </a:cubicBezTo>
                  <a:cubicBezTo>
                    <a:pt x="82" y="39"/>
                    <a:pt x="75" y="45"/>
                    <a:pt x="69" y="40"/>
                  </a:cubicBezTo>
                  <a:cubicBezTo>
                    <a:pt x="64" y="35"/>
                    <a:pt x="57" y="31"/>
                    <a:pt x="50" y="30"/>
                  </a:cubicBezTo>
                  <a:cubicBezTo>
                    <a:pt x="50" y="29"/>
                    <a:pt x="50" y="29"/>
                    <a:pt x="50" y="29"/>
                  </a:cubicBezTo>
                  <a:cubicBezTo>
                    <a:pt x="44" y="18"/>
                    <a:pt x="31" y="12"/>
                    <a:pt x="19" y="16"/>
                  </a:cubicBezTo>
                  <a:cubicBezTo>
                    <a:pt x="9" y="19"/>
                    <a:pt x="3" y="27"/>
                    <a:pt x="1"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92"/>
            <p:cNvSpPr>
              <a:spLocks/>
            </p:cNvSpPr>
            <p:nvPr/>
          </p:nvSpPr>
          <p:spPr bwMode="auto">
            <a:xfrm>
              <a:off x="4403041" y="2265058"/>
              <a:ext cx="147638" cy="101600"/>
            </a:xfrm>
            <a:custGeom>
              <a:avLst/>
              <a:gdLst>
                <a:gd name="T0" fmla="*/ 13 w 39"/>
                <a:gd name="T1" fmla="*/ 24 h 27"/>
                <a:gd name="T2" fmla="*/ 12 w 39"/>
                <a:gd name="T3" fmla="*/ 27 h 27"/>
                <a:gd name="T4" fmla="*/ 0 w 39"/>
                <a:gd name="T5" fmla="*/ 27 h 27"/>
                <a:gd name="T6" fmla="*/ 15 w 39"/>
                <a:gd name="T7" fmla="*/ 3 h 27"/>
                <a:gd name="T8" fmla="*/ 38 w 39"/>
                <a:gd name="T9" fmla="*/ 7 h 27"/>
                <a:gd name="T10" fmla="*/ 36 w 39"/>
                <a:gd name="T11" fmla="*/ 11 h 27"/>
                <a:gd name="T12" fmla="*/ 36 w 39"/>
                <a:gd name="T13" fmla="*/ 11 h 27"/>
                <a:gd name="T14" fmla="*/ 22 w 39"/>
                <a:gd name="T15" fmla="*/ 15 h 27"/>
                <a:gd name="T16" fmla="*/ 22 w 39"/>
                <a:gd name="T17" fmla="*/ 15 h 27"/>
                <a:gd name="T18" fmla="*/ 21 w 39"/>
                <a:gd name="T19" fmla="*/ 16 h 27"/>
                <a:gd name="T20" fmla="*/ 13 w 39"/>
                <a:gd name="T21"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7">
                  <a:moveTo>
                    <a:pt x="13" y="24"/>
                  </a:moveTo>
                  <a:cubicBezTo>
                    <a:pt x="13" y="25"/>
                    <a:pt x="13" y="26"/>
                    <a:pt x="12" y="27"/>
                  </a:cubicBezTo>
                  <a:cubicBezTo>
                    <a:pt x="0" y="27"/>
                    <a:pt x="0" y="27"/>
                    <a:pt x="0" y="27"/>
                  </a:cubicBezTo>
                  <a:cubicBezTo>
                    <a:pt x="0" y="17"/>
                    <a:pt x="5" y="7"/>
                    <a:pt x="15" y="3"/>
                  </a:cubicBezTo>
                  <a:cubicBezTo>
                    <a:pt x="23" y="0"/>
                    <a:pt x="31" y="1"/>
                    <a:pt x="38" y="7"/>
                  </a:cubicBezTo>
                  <a:cubicBezTo>
                    <a:pt x="39" y="9"/>
                    <a:pt x="38" y="11"/>
                    <a:pt x="36" y="11"/>
                  </a:cubicBezTo>
                  <a:cubicBezTo>
                    <a:pt x="36" y="11"/>
                    <a:pt x="36" y="11"/>
                    <a:pt x="36" y="11"/>
                  </a:cubicBezTo>
                  <a:cubicBezTo>
                    <a:pt x="31" y="11"/>
                    <a:pt x="26" y="13"/>
                    <a:pt x="22" y="15"/>
                  </a:cubicBezTo>
                  <a:cubicBezTo>
                    <a:pt x="22" y="15"/>
                    <a:pt x="22" y="15"/>
                    <a:pt x="22" y="15"/>
                  </a:cubicBezTo>
                  <a:cubicBezTo>
                    <a:pt x="22" y="15"/>
                    <a:pt x="21" y="15"/>
                    <a:pt x="21" y="16"/>
                  </a:cubicBezTo>
                  <a:cubicBezTo>
                    <a:pt x="18" y="18"/>
                    <a:pt x="15" y="21"/>
                    <a:pt x="13" y="2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93"/>
            <p:cNvSpPr>
              <a:spLocks/>
            </p:cNvSpPr>
            <p:nvPr/>
          </p:nvSpPr>
          <p:spPr bwMode="auto">
            <a:xfrm>
              <a:off x="4444316" y="2336495"/>
              <a:ext cx="125413" cy="112713"/>
            </a:xfrm>
            <a:custGeom>
              <a:avLst/>
              <a:gdLst>
                <a:gd name="T0" fmla="*/ 25 w 33"/>
                <a:gd name="T1" fmla="*/ 5 h 30"/>
                <a:gd name="T2" fmla="*/ 21 w 33"/>
                <a:gd name="T3" fmla="*/ 27 h 30"/>
                <a:gd name="T4" fmla="*/ 20 w 33"/>
                <a:gd name="T5" fmla="*/ 28 h 30"/>
                <a:gd name="T6" fmla="*/ 9 w 33"/>
                <a:gd name="T7" fmla="*/ 5 h 30"/>
                <a:gd name="T8" fmla="*/ 25 w 33"/>
                <a:gd name="T9" fmla="*/ 5 h 30"/>
              </a:gdLst>
              <a:ahLst/>
              <a:cxnLst>
                <a:cxn ang="0">
                  <a:pos x="T0" y="T1"/>
                </a:cxn>
                <a:cxn ang="0">
                  <a:pos x="T2" y="T3"/>
                </a:cxn>
                <a:cxn ang="0">
                  <a:pos x="T4" y="T5"/>
                </a:cxn>
                <a:cxn ang="0">
                  <a:pos x="T6" y="T7"/>
                </a:cxn>
                <a:cxn ang="0">
                  <a:pos x="T8" y="T9"/>
                </a:cxn>
              </a:cxnLst>
              <a:rect l="0" t="0" r="r" b="b"/>
              <a:pathLst>
                <a:path w="33" h="30">
                  <a:moveTo>
                    <a:pt x="25" y="5"/>
                  </a:moveTo>
                  <a:cubicBezTo>
                    <a:pt x="33" y="12"/>
                    <a:pt x="31" y="24"/>
                    <a:pt x="21" y="27"/>
                  </a:cubicBezTo>
                  <a:cubicBezTo>
                    <a:pt x="21" y="27"/>
                    <a:pt x="20" y="28"/>
                    <a:pt x="20" y="28"/>
                  </a:cubicBezTo>
                  <a:cubicBezTo>
                    <a:pt x="7" y="30"/>
                    <a:pt x="0" y="14"/>
                    <a:pt x="9" y="5"/>
                  </a:cubicBezTo>
                  <a:cubicBezTo>
                    <a:pt x="14" y="1"/>
                    <a:pt x="20" y="0"/>
                    <a:pt x="25" y="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94"/>
            <p:cNvSpPr>
              <a:spLocks/>
            </p:cNvSpPr>
            <p:nvPr/>
          </p:nvSpPr>
          <p:spPr bwMode="auto">
            <a:xfrm>
              <a:off x="4633229" y="2388883"/>
              <a:ext cx="44450" cy="128588"/>
            </a:xfrm>
            <a:custGeom>
              <a:avLst/>
              <a:gdLst>
                <a:gd name="T0" fmla="*/ 2 w 12"/>
                <a:gd name="T1" fmla="*/ 33 h 34"/>
                <a:gd name="T2" fmla="*/ 3 w 12"/>
                <a:gd name="T3" fmla="*/ 29 h 34"/>
                <a:gd name="T4" fmla="*/ 5 w 12"/>
                <a:gd name="T5" fmla="*/ 22 h 34"/>
                <a:gd name="T6" fmla="*/ 0 w 12"/>
                <a:gd name="T7" fmla="*/ 0 h 34"/>
                <a:gd name="T8" fmla="*/ 4 w 12"/>
                <a:gd name="T9" fmla="*/ 5 h 34"/>
                <a:gd name="T10" fmla="*/ 11 w 12"/>
                <a:gd name="T11" fmla="*/ 28 h 34"/>
                <a:gd name="T12" fmla="*/ 2 w 12"/>
                <a:gd name="T13" fmla="*/ 33 h 34"/>
              </a:gdLst>
              <a:ahLst/>
              <a:cxnLst>
                <a:cxn ang="0">
                  <a:pos x="T0" y="T1"/>
                </a:cxn>
                <a:cxn ang="0">
                  <a:pos x="T2" y="T3"/>
                </a:cxn>
                <a:cxn ang="0">
                  <a:pos x="T4" y="T5"/>
                </a:cxn>
                <a:cxn ang="0">
                  <a:pos x="T6" y="T7"/>
                </a:cxn>
                <a:cxn ang="0">
                  <a:pos x="T8" y="T9"/>
                </a:cxn>
                <a:cxn ang="0">
                  <a:pos x="T10" y="T11"/>
                </a:cxn>
                <a:cxn ang="0">
                  <a:pos x="T12" y="T13"/>
                </a:cxn>
              </a:cxnLst>
              <a:rect l="0" t="0" r="r" b="b"/>
              <a:pathLst>
                <a:path w="12" h="34">
                  <a:moveTo>
                    <a:pt x="2" y="33"/>
                  </a:moveTo>
                  <a:cubicBezTo>
                    <a:pt x="3" y="31"/>
                    <a:pt x="3" y="30"/>
                    <a:pt x="3" y="29"/>
                  </a:cubicBezTo>
                  <a:cubicBezTo>
                    <a:pt x="4" y="26"/>
                    <a:pt x="5" y="24"/>
                    <a:pt x="5" y="22"/>
                  </a:cubicBezTo>
                  <a:cubicBezTo>
                    <a:pt x="6" y="14"/>
                    <a:pt x="4" y="6"/>
                    <a:pt x="0" y="0"/>
                  </a:cubicBezTo>
                  <a:cubicBezTo>
                    <a:pt x="1" y="2"/>
                    <a:pt x="3" y="4"/>
                    <a:pt x="4" y="5"/>
                  </a:cubicBezTo>
                  <a:cubicBezTo>
                    <a:pt x="8" y="11"/>
                    <a:pt x="12" y="21"/>
                    <a:pt x="11" y="28"/>
                  </a:cubicBezTo>
                  <a:cubicBezTo>
                    <a:pt x="12" y="33"/>
                    <a:pt x="9" y="34"/>
                    <a:pt x="2" y="33"/>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95"/>
            <p:cNvSpPr>
              <a:spLocks/>
            </p:cNvSpPr>
            <p:nvPr/>
          </p:nvSpPr>
          <p:spPr bwMode="auto">
            <a:xfrm>
              <a:off x="4534804" y="2314270"/>
              <a:ext cx="180975" cy="149225"/>
            </a:xfrm>
            <a:custGeom>
              <a:avLst/>
              <a:gdLst>
                <a:gd name="T0" fmla="*/ 41 w 48"/>
                <a:gd name="T1" fmla="*/ 40 h 40"/>
                <a:gd name="T2" fmla="*/ 31 w 48"/>
                <a:gd name="T3" fmla="*/ 19 h 40"/>
                <a:gd name="T4" fmla="*/ 0 w 48"/>
                <a:gd name="T5" fmla="*/ 2 h 40"/>
                <a:gd name="T6" fmla="*/ 48 w 48"/>
                <a:gd name="T7" fmla="*/ 31 h 40"/>
                <a:gd name="T8" fmla="*/ 41 w 48"/>
                <a:gd name="T9" fmla="*/ 40 h 40"/>
              </a:gdLst>
              <a:ahLst/>
              <a:cxnLst>
                <a:cxn ang="0">
                  <a:pos x="T0" y="T1"/>
                </a:cxn>
                <a:cxn ang="0">
                  <a:pos x="T2" y="T3"/>
                </a:cxn>
                <a:cxn ang="0">
                  <a:pos x="T4" y="T5"/>
                </a:cxn>
                <a:cxn ang="0">
                  <a:pos x="T6" y="T7"/>
                </a:cxn>
                <a:cxn ang="0">
                  <a:pos x="T8" y="T9"/>
                </a:cxn>
              </a:cxnLst>
              <a:rect l="0" t="0" r="r" b="b"/>
              <a:pathLst>
                <a:path w="48" h="40">
                  <a:moveTo>
                    <a:pt x="41" y="40"/>
                  </a:moveTo>
                  <a:cubicBezTo>
                    <a:pt x="39" y="32"/>
                    <a:pt x="35" y="24"/>
                    <a:pt x="31" y="19"/>
                  </a:cubicBezTo>
                  <a:cubicBezTo>
                    <a:pt x="23" y="9"/>
                    <a:pt x="12" y="3"/>
                    <a:pt x="0" y="2"/>
                  </a:cubicBezTo>
                  <a:cubicBezTo>
                    <a:pt x="19" y="0"/>
                    <a:pt x="33" y="17"/>
                    <a:pt x="48" y="31"/>
                  </a:cubicBezTo>
                  <a:cubicBezTo>
                    <a:pt x="46" y="34"/>
                    <a:pt x="43" y="37"/>
                    <a:pt x="41" y="4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96"/>
            <p:cNvSpPr>
              <a:spLocks/>
            </p:cNvSpPr>
            <p:nvPr/>
          </p:nvSpPr>
          <p:spPr bwMode="auto">
            <a:xfrm>
              <a:off x="4795154" y="2388883"/>
              <a:ext cx="47625" cy="128588"/>
            </a:xfrm>
            <a:custGeom>
              <a:avLst/>
              <a:gdLst>
                <a:gd name="T0" fmla="*/ 8 w 13"/>
                <a:gd name="T1" fmla="*/ 22 h 34"/>
                <a:gd name="T2" fmla="*/ 9 w 13"/>
                <a:gd name="T3" fmla="*/ 29 h 34"/>
                <a:gd name="T4" fmla="*/ 10 w 13"/>
                <a:gd name="T5" fmla="*/ 33 h 34"/>
                <a:gd name="T6" fmla="*/ 1 w 13"/>
                <a:gd name="T7" fmla="*/ 28 h 34"/>
                <a:gd name="T8" fmla="*/ 9 w 13"/>
                <a:gd name="T9" fmla="*/ 5 h 34"/>
                <a:gd name="T10" fmla="*/ 13 w 13"/>
                <a:gd name="T11" fmla="*/ 0 h 34"/>
                <a:gd name="T12" fmla="*/ 8 w 13"/>
                <a:gd name="T13" fmla="*/ 22 h 34"/>
              </a:gdLst>
              <a:ahLst/>
              <a:cxnLst>
                <a:cxn ang="0">
                  <a:pos x="T0" y="T1"/>
                </a:cxn>
                <a:cxn ang="0">
                  <a:pos x="T2" y="T3"/>
                </a:cxn>
                <a:cxn ang="0">
                  <a:pos x="T4" y="T5"/>
                </a:cxn>
                <a:cxn ang="0">
                  <a:pos x="T6" y="T7"/>
                </a:cxn>
                <a:cxn ang="0">
                  <a:pos x="T8" y="T9"/>
                </a:cxn>
                <a:cxn ang="0">
                  <a:pos x="T10" y="T11"/>
                </a:cxn>
                <a:cxn ang="0">
                  <a:pos x="T12" y="T13"/>
                </a:cxn>
              </a:cxnLst>
              <a:rect l="0" t="0" r="r" b="b"/>
              <a:pathLst>
                <a:path w="13" h="34">
                  <a:moveTo>
                    <a:pt x="8" y="22"/>
                  </a:moveTo>
                  <a:cubicBezTo>
                    <a:pt x="8" y="24"/>
                    <a:pt x="8" y="26"/>
                    <a:pt x="9" y="29"/>
                  </a:cubicBezTo>
                  <a:cubicBezTo>
                    <a:pt x="9" y="30"/>
                    <a:pt x="10" y="31"/>
                    <a:pt x="10" y="33"/>
                  </a:cubicBezTo>
                  <a:cubicBezTo>
                    <a:pt x="3" y="34"/>
                    <a:pt x="0" y="33"/>
                    <a:pt x="1" y="28"/>
                  </a:cubicBezTo>
                  <a:cubicBezTo>
                    <a:pt x="0" y="21"/>
                    <a:pt x="5" y="11"/>
                    <a:pt x="9" y="5"/>
                  </a:cubicBezTo>
                  <a:cubicBezTo>
                    <a:pt x="10" y="4"/>
                    <a:pt x="11" y="2"/>
                    <a:pt x="13" y="0"/>
                  </a:cubicBezTo>
                  <a:cubicBezTo>
                    <a:pt x="9" y="6"/>
                    <a:pt x="7" y="14"/>
                    <a:pt x="8" y="22"/>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97"/>
            <p:cNvSpPr>
              <a:spLocks/>
            </p:cNvSpPr>
            <p:nvPr/>
          </p:nvSpPr>
          <p:spPr bwMode="auto">
            <a:xfrm>
              <a:off x="4757054" y="2314270"/>
              <a:ext cx="184150" cy="149225"/>
            </a:xfrm>
            <a:custGeom>
              <a:avLst/>
              <a:gdLst>
                <a:gd name="T0" fmla="*/ 18 w 49"/>
                <a:gd name="T1" fmla="*/ 19 h 40"/>
                <a:gd name="T2" fmla="*/ 8 w 49"/>
                <a:gd name="T3" fmla="*/ 40 h 40"/>
                <a:gd name="T4" fmla="*/ 0 w 49"/>
                <a:gd name="T5" fmla="*/ 31 h 40"/>
                <a:gd name="T6" fmla="*/ 49 w 49"/>
                <a:gd name="T7" fmla="*/ 2 h 40"/>
                <a:gd name="T8" fmla="*/ 18 w 49"/>
                <a:gd name="T9" fmla="*/ 19 h 40"/>
              </a:gdLst>
              <a:ahLst/>
              <a:cxnLst>
                <a:cxn ang="0">
                  <a:pos x="T0" y="T1"/>
                </a:cxn>
                <a:cxn ang="0">
                  <a:pos x="T2" y="T3"/>
                </a:cxn>
                <a:cxn ang="0">
                  <a:pos x="T4" y="T5"/>
                </a:cxn>
                <a:cxn ang="0">
                  <a:pos x="T6" y="T7"/>
                </a:cxn>
                <a:cxn ang="0">
                  <a:pos x="T8" y="T9"/>
                </a:cxn>
              </a:cxnLst>
              <a:rect l="0" t="0" r="r" b="b"/>
              <a:pathLst>
                <a:path w="49" h="40">
                  <a:moveTo>
                    <a:pt x="18" y="19"/>
                  </a:moveTo>
                  <a:cubicBezTo>
                    <a:pt x="14" y="24"/>
                    <a:pt x="10" y="32"/>
                    <a:pt x="8" y="40"/>
                  </a:cubicBezTo>
                  <a:cubicBezTo>
                    <a:pt x="5" y="37"/>
                    <a:pt x="3" y="34"/>
                    <a:pt x="0" y="31"/>
                  </a:cubicBezTo>
                  <a:cubicBezTo>
                    <a:pt x="15" y="17"/>
                    <a:pt x="29" y="0"/>
                    <a:pt x="49" y="2"/>
                  </a:cubicBezTo>
                  <a:cubicBezTo>
                    <a:pt x="37" y="3"/>
                    <a:pt x="25" y="9"/>
                    <a:pt x="18" y="1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98"/>
            <p:cNvSpPr>
              <a:spLocks/>
            </p:cNvSpPr>
            <p:nvPr/>
          </p:nvSpPr>
          <p:spPr bwMode="auto">
            <a:xfrm>
              <a:off x="4907866" y="2336495"/>
              <a:ext cx="123825" cy="112713"/>
            </a:xfrm>
            <a:custGeom>
              <a:avLst/>
              <a:gdLst>
                <a:gd name="T0" fmla="*/ 13 w 33"/>
                <a:gd name="T1" fmla="*/ 28 h 30"/>
                <a:gd name="T2" fmla="*/ 11 w 33"/>
                <a:gd name="T3" fmla="*/ 27 h 30"/>
                <a:gd name="T4" fmla="*/ 7 w 33"/>
                <a:gd name="T5" fmla="*/ 5 h 30"/>
                <a:gd name="T6" fmla="*/ 23 w 33"/>
                <a:gd name="T7" fmla="*/ 5 h 30"/>
                <a:gd name="T8" fmla="*/ 13 w 33"/>
                <a:gd name="T9" fmla="*/ 28 h 30"/>
              </a:gdLst>
              <a:ahLst/>
              <a:cxnLst>
                <a:cxn ang="0">
                  <a:pos x="T0" y="T1"/>
                </a:cxn>
                <a:cxn ang="0">
                  <a:pos x="T2" y="T3"/>
                </a:cxn>
                <a:cxn ang="0">
                  <a:pos x="T4" y="T5"/>
                </a:cxn>
                <a:cxn ang="0">
                  <a:pos x="T6" y="T7"/>
                </a:cxn>
                <a:cxn ang="0">
                  <a:pos x="T8" y="T9"/>
                </a:cxn>
              </a:cxnLst>
              <a:rect l="0" t="0" r="r" b="b"/>
              <a:pathLst>
                <a:path w="33" h="30">
                  <a:moveTo>
                    <a:pt x="13" y="28"/>
                  </a:moveTo>
                  <a:cubicBezTo>
                    <a:pt x="12" y="28"/>
                    <a:pt x="12" y="27"/>
                    <a:pt x="11" y="27"/>
                  </a:cubicBezTo>
                  <a:cubicBezTo>
                    <a:pt x="1" y="24"/>
                    <a:pt x="0" y="12"/>
                    <a:pt x="7" y="5"/>
                  </a:cubicBezTo>
                  <a:cubicBezTo>
                    <a:pt x="13" y="0"/>
                    <a:pt x="19" y="1"/>
                    <a:pt x="23" y="5"/>
                  </a:cubicBezTo>
                  <a:cubicBezTo>
                    <a:pt x="33" y="14"/>
                    <a:pt x="25" y="30"/>
                    <a:pt x="13" y="2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99"/>
            <p:cNvSpPr>
              <a:spLocks/>
            </p:cNvSpPr>
            <p:nvPr/>
          </p:nvSpPr>
          <p:spPr bwMode="auto">
            <a:xfrm>
              <a:off x="4922154" y="2265058"/>
              <a:ext cx="150813" cy="96838"/>
            </a:xfrm>
            <a:custGeom>
              <a:avLst/>
              <a:gdLst>
                <a:gd name="T0" fmla="*/ 27 w 40"/>
                <a:gd name="T1" fmla="*/ 26 h 26"/>
                <a:gd name="T2" fmla="*/ 26 w 40"/>
                <a:gd name="T3" fmla="*/ 24 h 26"/>
                <a:gd name="T4" fmla="*/ 18 w 40"/>
                <a:gd name="T5" fmla="*/ 16 h 26"/>
                <a:gd name="T6" fmla="*/ 17 w 40"/>
                <a:gd name="T7" fmla="*/ 15 h 26"/>
                <a:gd name="T8" fmla="*/ 17 w 40"/>
                <a:gd name="T9" fmla="*/ 15 h 26"/>
                <a:gd name="T10" fmla="*/ 4 w 40"/>
                <a:gd name="T11" fmla="*/ 11 h 26"/>
                <a:gd name="T12" fmla="*/ 4 w 40"/>
                <a:gd name="T13" fmla="*/ 11 h 26"/>
                <a:gd name="T14" fmla="*/ 2 w 40"/>
                <a:gd name="T15" fmla="*/ 7 h 26"/>
                <a:gd name="T16" fmla="*/ 25 w 40"/>
                <a:gd name="T17" fmla="*/ 3 h 26"/>
                <a:gd name="T18" fmla="*/ 40 w 40"/>
                <a:gd name="T19" fmla="*/ 26 h 26"/>
                <a:gd name="T20" fmla="*/ 27 w 40"/>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6">
                  <a:moveTo>
                    <a:pt x="27" y="26"/>
                  </a:moveTo>
                  <a:cubicBezTo>
                    <a:pt x="27" y="26"/>
                    <a:pt x="26" y="25"/>
                    <a:pt x="26" y="24"/>
                  </a:cubicBezTo>
                  <a:cubicBezTo>
                    <a:pt x="24" y="21"/>
                    <a:pt x="22" y="18"/>
                    <a:pt x="18" y="16"/>
                  </a:cubicBezTo>
                  <a:cubicBezTo>
                    <a:pt x="18" y="15"/>
                    <a:pt x="18" y="15"/>
                    <a:pt x="17" y="15"/>
                  </a:cubicBezTo>
                  <a:cubicBezTo>
                    <a:pt x="17" y="15"/>
                    <a:pt x="17" y="15"/>
                    <a:pt x="17" y="15"/>
                  </a:cubicBezTo>
                  <a:cubicBezTo>
                    <a:pt x="13" y="13"/>
                    <a:pt x="8" y="11"/>
                    <a:pt x="4" y="11"/>
                  </a:cubicBezTo>
                  <a:cubicBezTo>
                    <a:pt x="4" y="11"/>
                    <a:pt x="4" y="11"/>
                    <a:pt x="4" y="11"/>
                  </a:cubicBezTo>
                  <a:cubicBezTo>
                    <a:pt x="1" y="11"/>
                    <a:pt x="0" y="9"/>
                    <a:pt x="2" y="7"/>
                  </a:cubicBezTo>
                  <a:cubicBezTo>
                    <a:pt x="8" y="1"/>
                    <a:pt x="16" y="0"/>
                    <a:pt x="25" y="3"/>
                  </a:cubicBezTo>
                  <a:cubicBezTo>
                    <a:pt x="35" y="7"/>
                    <a:pt x="39" y="16"/>
                    <a:pt x="40" y="26"/>
                  </a:cubicBezTo>
                  <a:lnTo>
                    <a:pt x="27" y="26"/>
                  </a:ln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100"/>
            <p:cNvSpPr>
              <a:spLocks/>
            </p:cNvSpPr>
            <p:nvPr/>
          </p:nvSpPr>
          <p:spPr bwMode="auto">
            <a:xfrm>
              <a:off x="4779279" y="2201558"/>
              <a:ext cx="307975" cy="168275"/>
            </a:xfrm>
            <a:custGeom>
              <a:avLst/>
              <a:gdLst>
                <a:gd name="T0" fmla="*/ 80 w 82"/>
                <a:gd name="T1" fmla="*/ 36 h 45"/>
                <a:gd name="T2" fmla="*/ 63 w 82"/>
                <a:gd name="T3" fmla="*/ 16 h 45"/>
                <a:gd name="T4" fmla="*/ 32 w 82"/>
                <a:gd name="T5" fmla="*/ 29 h 45"/>
                <a:gd name="T6" fmla="*/ 31 w 82"/>
                <a:gd name="T7" fmla="*/ 30 h 45"/>
                <a:gd name="T8" fmla="*/ 12 w 82"/>
                <a:gd name="T9" fmla="*/ 40 h 45"/>
                <a:gd name="T10" fmla="*/ 3 w 82"/>
                <a:gd name="T11" fmla="*/ 33 h 45"/>
                <a:gd name="T12" fmla="*/ 17 w 82"/>
                <a:gd name="T13" fmla="*/ 16 h 45"/>
                <a:gd name="T14" fmla="*/ 58 w 82"/>
                <a:gd name="T15" fmla="*/ 5 h 45"/>
                <a:gd name="T16" fmla="*/ 80 w 82"/>
                <a:gd name="T17" fmla="*/ 3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45">
                  <a:moveTo>
                    <a:pt x="80" y="36"/>
                  </a:moveTo>
                  <a:cubicBezTo>
                    <a:pt x="78" y="27"/>
                    <a:pt x="72" y="19"/>
                    <a:pt x="63" y="16"/>
                  </a:cubicBezTo>
                  <a:cubicBezTo>
                    <a:pt x="50" y="12"/>
                    <a:pt x="37" y="18"/>
                    <a:pt x="32" y="29"/>
                  </a:cubicBezTo>
                  <a:cubicBezTo>
                    <a:pt x="31" y="29"/>
                    <a:pt x="31" y="29"/>
                    <a:pt x="31" y="30"/>
                  </a:cubicBezTo>
                  <a:cubicBezTo>
                    <a:pt x="24" y="31"/>
                    <a:pt x="18" y="35"/>
                    <a:pt x="12" y="40"/>
                  </a:cubicBezTo>
                  <a:cubicBezTo>
                    <a:pt x="7" y="45"/>
                    <a:pt x="0" y="39"/>
                    <a:pt x="3" y="33"/>
                  </a:cubicBezTo>
                  <a:cubicBezTo>
                    <a:pt x="7" y="27"/>
                    <a:pt x="11" y="21"/>
                    <a:pt x="17" y="16"/>
                  </a:cubicBezTo>
                  <a:cubicBezTo>
                    <a:pt x="28" y="6"/>
                    <a:pt x="43" y="0"/>
                    <a:pt x="58" y="5"/>
                  </a:cubicBezTo>
                  <a:cubicBezTo>
                    <a:pt x="72" y="9"/>
                    <a:pt x="82" y="22"/>
                    <a:pt x="80"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8" name="组合 217"/>
          <p:cNvGrpSpPr/>
          <p:nvPr/>
        </p:nvGrpSpPr>
        <p:grpSpPr>
          <a:xfrm>
            <a:off x="3734593" y="5216073"/>
            <a:ext cx="793750" cy="387350"/>
            <a:chOff x="4339541" y="5511495"/>
            <a:chExt cx="793750" cy="387350"/>
          </a:xfrm>
        </p:grpSpPr>
        <p:sp>
          <p:nvSpPr>
            <p:cNvPr id="202" name="Freeform 101"/>
            <p:cNvSpPr>
              <a:spLocks/>
            </p:cNvSpPr>
            <p:nvPr/>
          </p:nvSpPr>
          <p:spPr bwMode="auto">
            <a:xfrm>
              <a:off x="4339541" y="5511495"/>
              <a:ext cx="793750" cy="387350"/>
            </a:xfrm>
            <a:custGeom>
              <a:avLst/>
              <a:gdLst>
                <a:gd name="T0" fmla="*/ 198 w 211"/>
                <a:gd name="T1" fmla="*/ 51 h 103"/>
                <a:gd name="T2" fmla="*/ 198 w 211"/>
                <a:gd name="T3" fmla="*/ 51 h 103"/>
                <a:gd name="T4" fmla="*/ 196 w 211"/>
                <a:gd name="T5" fmla="*/ 50 h 103"/>
                <a:gd name="T6" fmla="*/ 183 w 211"/>
                <a:gd name="T7" fmla="*/ 50 h 103"/>
                <a:gd name="T8" fmla="*/ 183 w 211"/>
                <a:gd name="T9" fmla="*/ 45 h 103"/>
                <a:gd name="T10" fmla="*/ 183 w 211"/>
                <a:gd name="T11" fmla="*/ 43 h 103"/>
                <a:gd name="T12" fmla="*/ 182 w 211"/>
                <a:gd name="T13" fmla="*/ 42 h 103"/>
                <a:gd name="T14" fmla="*/ 177 w 211"/>
                <a:gd name="T15" fmla="*/ 33 h 103"/>
                <a:gd name="T16" fmla="*/ 151 w 211"/>
                <a:gd name="T17" fmla="*/ 52 h 103"/>
                <a:gd name="T18" fmla="*/ 159 w 211"/>
                <a:gd name="T19" fmla="*/ 61 h 103"/>
                <a:gd name="T20" fmla="*/ 137 w 211"/>
                <a:gd name="T21" fmla="*/ 47 h 103"/>
                <a:gd name="T22" fmla="*/ 132 w 211"/>
                <a:gd name="T23" fmla="*/ 31 h 103"/>
                <a:gd name="T24" fmla="*/ 135 w 211"/>
                <a:gd name="T25" fmla="*/ 16 h 103"/>
                <a:gd name="T26" fmla="*/ 121 w 211"/>
                <a:gd name="T27" fmla="*/ 9 h 103"/>
                <a:gd name="T28" fmla="*/ 118 w 211"/>
                <a:gd name="T29" fmla="*/ 23 h 103"/>
                <a:gd name="T30" fmla="*/ 117 w 211"/>
                <a:gd name="T31" fmla="*/ 23 h 103"/>
                <a:gd name="T32" fmla="*/ 106 w 211"/>
                <a:gd name="T33" fmla="*/ 31 h 103"/>
                <a:gd name="T34" fmla="*/ 94 w 211"/>
                <a:gd name="T35" fmla="*/ 23 h 103"/>
                <a:gd name="T36" fmla="*/ 94 w 211"/>
                <a:gd name="T37" fmla="*/ 23 h 103"/>
                <a:gd name="T38" fmla="*/ 91 w 211"/>
                <a:gd name="T39" fmla="*/ 9 h 103"/>
                <a:gd name="T40" fmla="*/ 77 w 211"/>
                <a:gd name="T41" fmla="*/ 16 h 103"/>
                <a:gd name="T42" fmla="*/ 79 w 211"/>
                <a:gd name="T43" fmla="*/ 31 h 103"/>
                <a:gd name="T44" fmla="*/ 75 w 211"/>
                <a:gd name="T45" fmla="*/ 47 h 103"/>
                <a:gd name="T46" fmla="*/ 53 w 211"/>
                <a:gd name="T47" fmla="*/ 61 h 103"/>
                <a:gd name="T48" fmla="*/ 60 w 211"/>
                <a:gd name="T49" fmla="*/ 52 h 103"/>
                <a:gd name="T50" fmla="*/ 35 w 211"/>
                <a:gd name="T51" fmla="*/ 33 h 103"/>
                <a:gd name="T52" fmla="*/ 29 w 211"/>
                <a:gd name="T53" fmla="*/ 42 h 103"/>
                <a:gd name="T54" fmla="*/ 29 w 211"/>
                <a:gd name="T55" fmla="*/ 43 h 103"/>
                <a:gd name="T56" fmla="*/ 28 w 211"/>
                <a:gd name="T57" fmla="*/ 45 h 103"/>
                <a:gd name="T58" fmla="*/ 29 w 211"/>
                <a:gd name="T59" fmla="*/ 50 h 103"/>
                <a:gd name="T60" fmla="*/ 16 w 211"/>
                <a:gd name="T61" fmla="*/ 50 h 103"/>
                <a:gd name="T62" fmla="*/ 13 w 211"/>
                <a:gd name="T63" fmla="*/ 51 h 103"/>
                <a:gd name="T64" fmla="*/ 13 w 211"/>
                <a:gd name="T65" fmla="*/ 51 h 103"/>
                <a:gd name="T66" fmla="*/ 58 w 211"/>
                <a:gd name="T67" fmla="*/ 96 h 103"/>
                <a:gd name="T68" fmla="*/ 106 w 211"/>
                <a:gd name="T69" fmla="*/ 45 h 103"/>
                <a:gd name="T70" fmla="*/ 153 w 211"/>
                <a:gd name="T71" fmla="*/ 96 h 103"/>
                <a:gd name="T72" fmla="*/ 198 w 211"/>
                <a:gd name="T73" fmla="*/ 5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1" h="103">
                  <a:moveTo>
                    <a:pt x="198" y="51"/>
                  </a:moveTo>
                  <a:cubicBezTo>
                    <a:pt x="198" y="51"/>
                    <a:pt x="198" y="51"/>
                    <a:pt x="198" y="51"/>
                  </a:cubicBezTo>
                  <a:cubicBezTo>
                    <a:pt x="198" y="50"/>
                    <a:pt x="196" y="50"/>
                    <a:pt x="196" y="50"/>
                  </a:cubicBezTo>
                  <a:cubicBezTo>
                    <a:pt x="183" y="50"/>
                    <a:pt x="183" y="50"/>
                    <a:pt x="183" y="50"/>
                  </a:cubicBezTo>
                  <a:cubicBezTo>
                    <a:pt x="183" y="48"/>
                    <a:pt x="183" y="46"/>
                    <a:pt x="183" y="45"/>
                  </a:cubicBezTo>
                  <a:cubicBezTo>
                    <a:pt x="183" y="44"/>
                    <a:pt x="183" y="43"/>
                    <a:pt x="183" y="43"/>
                  </a:cubicBezTo>
                  <a:cubicBezTo>
                    <a:pt x="183" y="42"/>
                    <a:pt x="183" y="42"/>
                    <a:pt x="182" y="42"/>
                  </a:cubicBezTo>
                  <a:cubicBezTo>
                    <a:pt x="182" y="38"/>
                    <a:pt x="180" y="35"/>
                    <a:pt x="177" y="33"/>
                  </a:cubicBezTo>
                  <a:cubicBezTo>
                    <a:pt x="164" y="23"/>
                    <a:pt x="144" y="37"/>
                    <a:pt x="151" y="52"/>
                  </a:cubicBezTo>
                  <a:cubicBezTo>
                    <a:pt x="153" y="56"/>
                    <a:pt x="156" y="59"/>
                    <a:pt x="159" y="61"/>
                  </a:cubicBezTo>
                  <a:cubicBezTo>
                    <a:pt x="150" y="60"/>
                    <a:pt x="142" y="55"/>
                    <a:pt x="137" y="47"/>
                  </a:cubicBezTo>
                  <a:cubicBezTo>
                    <a:pt x="134" y="42"/>
                    <a:pt x="132" y="37"/>
                    <a:pt x="132" y="31"/>
                  </a:cubicBezTo>
                  <a:cubicBezTo>
                    <a:pt x="132" y="26"/>
                    <a:pt x="134" y="21"/>
                    <a:pt x="135" y="16"/>
                  </a:cubicBezTo>
                  <a:cubicBezTo>
                    <a:pt x="136" y="7"/>
                    <a:pt x="127" y="0"/>
                    <a:pt x="121" y="9"/>
                  </a:cubicBezTo>
                  <a:cubicBezTo>
                    <a:pt x="118" y="13"/>
                    <a:pt x="117" y="17"/>
                    <a:pt x="118" y="23"/>
                  </a:cubicBezTo>
                  <a:cubicBezTo>
                    <a:pt x="118" y="23"/>
                    <a:pt x="117" y="23"/>
                    <a:pt x="117" y="23"/>
                  </a:cubicBezTo>
                  <a:cubicBezTo>
                    <a:pt x="113" y="25"/>
                    <a:pt x="109" y="28"/>
                    <a:pt x="106" y="31"/>
                  </a:cubicBezTo>
                  <a:cubicBezTo>
                    <a:pt x="102" y="28"/>
                    <a:pt x="98" y="25"/>
                    <a:pt x="94" y="23"/>
                  </a:cubicBezTo>
                  <a:cubicBezTo>
                    <a:pt x="94" y="23"/>
                    <a:pt x="94" y="23"/>
                    <a:pt x="94" y="23"/>
                  </a:cubicBezTo>
                  <a:cubicBezTo>
                    <a:pt x="94" y="17"/>
                    <a:pt x="93" y="13"/>
                    <a:pt x="91" y="9"/>
                  </a:cubicBezTo>
                  <a:cubicBezTo>
                    <a:pt x="85" y="0"/>
                    <a:pt x="75" y="7"/>
                    <a:pt x="77" y="16"/>
                  </a:cubicBezTo>
                  <a:cubicBezTo>
                    <a:pt x="77" y="21"/>
                    <a:pt x="80" y="26"/>
                    <a:pt x="79" y="31"/>
                  </a:cubicBezTo>
                  <a:cubicBezTo>
                    <a:pt x="79" y="37"/>
                    <a:pt x="78" y="42"/>
                    <a:pt x="75" y="47"/>
                  </a:cubicBezTo>
                  <a:cubicBezTo>
                    <a:pt x="70" y="55"/>
                    <a:pt x="61" y="60"/>
                    <a:pt x="53" y="61"/>
                  </a:cubicBezTo>
                  <a:cubicBezTo>
                    <a:pt x="56" y="59"/>
                    <a:pt x="58" y="56"/>
                    <a:pt x="60" y="52"/>
                  </a:cubicBezTo>
                  <a:cubicBezTo>
                    <a:pt x="67" y="37"/>
                    <a:pt x="48" y="23"/>
                    <a:pt x="35" y="33"/>
                  </a:cubicBezTo>
                  <a:cubicBezTo>
                    <a:pt x="32" y="35"/>
                    <a:pt x="30" y="38"/>
                    <a:pt x="29" y="42"/>
                  </a:cubicBezTo>
                  <a:cubicBezTo>
                    <a:pt x="29" y="42"/>
                    <a:pt x="29" y="42"/>
                    <a:pt x="29" y="43"/>
                  </a:cubicBezTo>
                  <a:cubicBezTo>
                    <a:pt x="28" y="43"/>
                    <a:pt x="28" y="44"/>
                    <a:pt x="28" y="45"/>
                  </a:cubicBezTo>
                  <a:cubicBezTo>
                    <a:pt x="28" y="46"/>
                    <a:pt x="28" y="48"/>
                    <a:pt x="29" y="50"/>
                  </a:cubicBezTo>
                  <a:cubicBezTo>
                    <a:pt x="16" y="50"/>
                    <a:pt x="16" y="50"/>
                    <a:pt x="16" y="50"/>
                  </a:cubicBezTo>
                  <a:cubicBezTo>
                    <a:pt x="16" y="50"/>
                    <a:pt x="14" y="51"/>
                    <a:pt x="13" y="51"/>
                  </a:cubicBezTo>
                  <a:cubicBezTo>
                    <a:pt x="13" y="51"/>
                    <a:pt x="13" y="51"/>
                    <a:pt x="13" y="51"/>
                  </a:cubicBezTo>
                  <a:cubicBezTo>
                    <a:pt x="0" y="80"/>
                    <a:pt x="32" y="103"/>
                    <a:pt x="58" y="96"/>
                  </a:cubicBezTo>
                  <a:cubicBezTo>
                    <a:pt x="84" y="89"/>
                    <a:pt x="93" y="65"/>
                    <a:pt x="106" y="45"/>
                  </a:cubicBezTo>
                  <a:cubicBezTo>
                    <a:pt x="118" y="65"/>
                    <a:pt x="127" y="89"/>
                    <a:pt x="153" y="96"/>
                  </a:cubicBezTo>
                  <a:cubicBezTo>
                    <a:pt x="180" y="103"/>
                    <a:pt x="211" y="80"/>
                    <a:pt x="198" y="5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102"/>
            <p:cNvSpPr>
              <a:spLocks/>
            </p:cNvSpPr>
            <p:nvPr/>
          </p:nvSpPr>
          <p:spPr bwMode="auto">
            <a:xfrm>
              <a:off x="4388754" y="5706758"/>
              <a:ext cx="307975" cy="168275"/>
            </a:xfrm>
            <a:custGeom>
              <a:avLst/>
              <a:gdLst>
                <a:gd name="T0" fmla="*/ 19 w 82"/>
                <a:gd name="T1" fmla="*/ 29 h 45"/>
                <a:gd name="T2" fmla="*/ 50 w 82"/>
                <a:gd name="T3" fmla="*/ 16 h 45"/>
                <a:gd name="T4" fmla="*/ 50 w 82"/>
                <a:gd name="T5" fmla="*/ 16 h 45"/>
                <a:gd name="T6" fmla="*/ 69 w 82"/>
                <a:gd name="T7" fmla="*/ 5 h 45"/>
                <a:gd name="T8" fmla="*/ 78 w 82"/>
                <a:gd name="T9" fmla="*/ 12 h 45"/>
                <a:gd name="T10" fmla="*/ 64 w 82"/>
                <a:gd name="T11" fmla="*/ 29 h 45"/>
                <a:gd name="T12" fmla="*/ 23 w 82"/>
                <a:gd name="T13" fmla="*/ 40 h 45"/>
                <a:gd name="T14" fmla="*/ 1 w 82"/>
                <a:gd name="T15" fmla="*/ 9 h 45"/>
                <a:gd name="T16" fmla="*/ 19 w 82"/>
                <a:gd name="T17"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45">
                  <a:moveTo>
                    <a:pt x="19" y="29"/>
                  </a:moveTo>
                  <a:cubicBezTo>
                    <a:pt x="31" y="33"/>
                    <a:pt x="44" y="28"/>
                    <a:pt x="50" y="16"/>
                  </a:cubicBezTo>
                  <a:cubicBezTo>
                    <a:pt x="50" y="16"/>
                    <a:pt x="50" y="16"/>
                    <a:pt x="50" y="16"/>
                  </a:cubicBezTo>
                  <a:cubicBezTo>
                    <a:pt x="57" y="14"/>
                    <a:pt x="64" y="10"/>
                    <a:pt x="69" y="5"/>
                  </a:cubicBezTo>
                  <a:cubicBezTo>
                    <a:pt x="75" y="0"/>
                    <a:pt x="82" y="7"/>
                    <a:pt x="78" y="12"/>
                  </a:cubicBezTo>
                  <a:cubicBezTo>
                    <a:pt x="74" y="18"/>
                    <a:pt x="70" y="24"/>
                    <a:pt x="64" y="29"/>
                  </a:cubicBezTo>
                  <a:cubicBezTo>
                    <a:pt x="53" y="39"/>
                    <a:pt x="38" y="45"/>
                    <a:pt x="23" y="40"/>
                  </a:cubicBezTo>
                  <a:cubicBezTo>
                    <a:pt x="9" y="36"/>
                    <a:pt x="0" y="23"/>
                    <a:pt x="1" y="9"/>
                  </a:cubicBezTo>
                  <a:cubicBezTo>
                    <a:pt x="3" y="18"/>
                    <a:pt x="9" y="26"/>
                    <a:pt x="19" y="2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03"/>
            <p:cNvSpPr>
              <a:spLocks/>
            </p:cNvSpPr>
            <p:nvPr/>
          </p:nvSpPr>
          <p:spPr bwMode="auto">
            <a:xfrm>
              <a:off x="4403041" y="5709933"/>
              <a:ext cx="147638" cy="101600"/>
            </a:xfrm>
            <a:custGeom>
              <a:avLst/>
              <a:gdLst>
                <a:gd name="T0" fmla="*/ 21 w 39"/>
                <a:gd name="T1" fmla="*/ 11 h 27"/>
                <a:gd name="T2" fmla="*/ 22 w 39"/>
                <a:gd name="T3" fmla="*/ 12 h 27"/>
                <a:gd name="T4" fmla="*/ 22 w 39"/>
                <a:gd name="T5" fmla="*/ 12 h 27"/>
                <a:gd name="T6" fmla="*/ 36 w 39"/>
                <a:gd name="T7" fmla="*/ 16 h 27"/>
                <a:gd name="T8" fmla="*/ 36 w 39"/>
                <a:gd name="T9" fmla="*/ 16 h 27"/>
                <a:gd name="T10" fmla="*/ 38 w 39"/>
                <a:gd name="T11" fmla="*/ 20 h 27"/>
                <a:gd name="T12" fmla="*/ 15 w 39"/>
                <a:gd name="T13" fmla="*/ 24 h 27"/>
                <a:gd name="T14" fmla="*/ 0 w 39"/>
                <a:gd name="T15" fmla="*/ 0 h 27"/>
                <a:gd name="T16" fmla="*/ 12 w 39"/>
                <a:gd name="T17" fmla="*/ 0 h 27"/>
                <a:gd name="T18" fmla="*/ 13 w 39"/>
                <a:gd name="T19" fmla="*/ 3 h 27"/>
                <a:gd name="T20" fmla="*/ 21 w 39"/>
                <a:gd name="T21"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7">
                  <a:moveTo>
                    <a:pt x="21" y="11"/>
                  </a:moveTo>
                  <a:cubicBezTo>
                    <a:pt x="21" y="12"/>
                    <a:pt x="22" y="12"/>
                    <a:pt x="22" y="12"/>
                  </a:cubicBezTo>
                  <a:cubicBezTo>
                    <a:pt x="22" y="12"/>
                    <a:pt x="22" y="12"/>
                    <a:pt x="22" y="12"/>
                  </a:cubicBezTo>
                  <a:cubicBezTo>
                    <a:pt x="26" y="14"/>
                    <a:pt x="31" y="16"/>
                    <a:pt x="36" y="16"/>
                  </a:cubicBezTo>
                  <a:cubicBezTo>
                    <a:pt x="36" y="16"/>
                    <a:pt x="36" y="16"/>
                    <a:pt x="36" y="16"/>
                  </a:cubicBezTo>
                  <a:cubicBezTo>
                    <a:pt x="38" y="16"/>
                    <a:pt x="39" y="19"/>
                    <a:pt x="38" y="20"/>
                  </a:cubicBezTo>
                  <a:cubicBezTo>
                    <a:pt x="31" y="26"/>
                    <a:pt x="23" y="27"/>
                    <a:pt x="15" y="24"/>
                  </a:cubicBezTo>
                  <a:cubicBezTo>
                    <a:pt x="5" y="20"/>
                    <a:pt x="0" y="10"/>
                    <a:pt x="0" y="0"/>
                  </a:cubicBezTo>
                  <a:cubicBezTo>
                    <a:pt x="12" y="0"/>
                    <a:pt x="12" y="0"/>
                    <a:pt x="12" y="0"/>
                  </a:cubicBezTo>
                  <a:cubicBezTo>
                    <a:pt x="13" y="1"/>
                    <a:pt x="13" y="2"/>
                    <a:pt x="13" y="3"/>
                  </a:cubicBezTo>
                  <a:cubicBezTo>
                    <a:pt x="15" y="6"/>
                    <a:pt x="18" y="9"/>
                    <a:pt x="21" y="1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104"/>
            <p:cNvSpPr>
              <a:spLocks/>
            </p:cNvSpPr>
            <p:nvPr/>
          </p:nvSpPr>
          <p:spPr bwMode="auto">
            <a:xfrm>
              <a:off x="4444316" y="5627383"/>
              <a:ext cx="125413" cy="112713"/>
            </a:xfrm>
            <a:custGeom>
              <a:avLst/>
              <a:gdLst>
                <a:gd name="T0" fmla="*/ 9 w 33"/>
                <a:gd name="T1" fmla="*/ 25 h 30"/>
                <a:gd name="T2" fmla="*/ 20 w 33"/>
                <a:gd name="T3" fmla="*/ 2 h 30"/>
                <a:gd name="T4" fmla="*/ 21 w 33"/>
                <a:gd name="T5" fmla="*/ 3 h 30"/>
                <a:gd name="T6" fmla="*/ 25 w 33"/>
                <a:gd name="T7" fmla="*/ 25 h 30"/>
                <a:gd name="T8" fmla="*/ 9 w 33"/>
                <a:gd name="T9" fmla="*/ 25 h 30"/>
              </a:gdLst>
              <a:ahLst/>
              <a:cxnLst>
                <a:cxn ang="0">
                  <a:pos x="T0" y="T1"/>
                </a:cxn>
                <a:cxn ang="0">
                  <a:pos x="T2" y="T3"/>
                </a:cxn>
                <a:cxn ang="0">
                  <a:pos x="T4" y="T5"/>
                </a:cxn>
                <a:cxn ang="0">
                  <a:pos x="T6" y="T7"/>
                </a:cxn>
                <a:cxn ang="0">
                  <a:pos x="T8" y="T9"/>
                </a:cxn>
              </a:cxnLst>
              <a:rect l="0" t="0" r="r" b="b"/>
              <a:pathLst>
                <a:path w="33" h="30">
                  <a:moveTo>
                    <a:pt x="9" y="25"/>
                  </a:moveTo>
                  <a:cubicBezTo>
                    <a:pt x="0" y="16"/>
                    <a:pt x="7" y="0"/>
                    <a:pt x="20" y="2"/>
                  </a:cubicBezTo>
                  <a:cubicBezTo>
                    <a:pt x="20" y="2"/>
                    <a:pt x="21" y="3"/>
                    <a:pt x="21" y="3"/>
                  </a:cubicBezTo>
                  <a:cubicBezTo>
                    <a:pt x="31" y="6"/>
                    <a:pt x="33" y="18"/>
                    <a:pt x="25" y="25"/>
                  </a:cubicBezTo>
                  <a:cubicBezTo>
                    <a:pt x="20" y="30"/>
                    <a:pt x="14" y="29"/>
                    <a:pt x="9" y="2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105"/>
            <p:cNvSpPr>
              <a:spLocks/>
            </p:cNvSpPr>
            <p:nvPr/>
          </p:nvSpPr>
          <p:spPr bwMode="auto">
            <a:xfrm>
              <a:off x="4633229" y="5559120"/>
              <a:ext cx="44450" cy="128588"/>
            </a:xfrm>
            <a:custGeom>
              <a:avLst/>
              <a:gdLst>
                <a:gd name="T0" fmla="*/ 11 w 12"/>
                <a:gd name="T1" fmla="*/ 6 h 34"/>
                <a:gd name="T2" fmla="*/ 4 w 12"/>
                <a:gd name="T3" fmla="*/ 29 h 34"/>
                <a:gd name="T4" fmla="*/ 0 w 12"/>
                <a:gd name="T5" fmla="*/ 34 h 34"/>
                <a:gd name="T6" fmla="*/ 5 w 12"/>
                <a:gd name="T7" fmla="*/ 13 h 34"/>
                <a:gd name="T8" fmla="*/ 3 w 12"/>
                <a:gd name="T9" fmla="*/ 5 h 34"/>
                <a:gd name="T10" fmla="*/ 2 w 12"/>
                <a:gd name="T11" fmla="*/ 1 h 34"/>
                <a:gd name="T12" fmla="*/ 11 w 12"/>
                <a:gd name="T13" fmla="*/ 6 h 34"/>
              </a:gdLst>
              <a:ahLst/>
              <a:cxnLst>
                <a:cxn ang="0">
                  <a:pos x="T0" y="T1"/>
                </a:cxn>
                <a:cxn ang="0">
                  <a:pos x="T2" y="T3"/>
                </a:cxn>
                <a:cxn ang="0">
                  <a:pos x="T4" y="T5"/>
                </a:cxn>
                <a:cxn ang="0">
                  <a:pos x="T6" y="T7"/>
                </a:cxn>
                <a:cxn ang="0">
                  <a:pos x="T8" y="T9"/>
                </a:cxn>
                <a:cxn ang="0">
                  <a:pos x="T10" y="T11"/>
                </a:cxn>
                <a:cxn ang="0">
                  <a:pos x="T12" y="T13"/>
                </a:cxn>
              </a:cxnLst>
              <a:rect l="0" t="0" r="r" b="b"/>
              <a:pathLst>
                <a:path w="12" h="34">
                  <a:moveTo>
                    <a:pt x="11" y="6"/>
                  </a:moveTo>
                  <a:cubicBezTo>
                    <a:pt x="12" y="13"/>
                    <a:pt x="8" y="23"/>
                    <a:pt x="4" y="29"/>
                  </a:cubicBezTo>
                  <a:cubicBezTo>
                    <a:pt x="3" y="31"/>
                    <a:pt x="1" y="32"/>
                    <a:pt x="0" y="34"/>
                  </a:cubicBezTo>
                  <a:cubicBezTo>
                    <a:pt x="4" y="28"/>
                    <a:pt x="6" y="20"/>
                    <a:pt x="5" y="13"/>
                  </a:cubicBezTo>
                  <a:cubicBezTo>
                    <a:pt x="5" y="10"/>
                    <a:pt x="4" y="8"/>
                    <a:pt x="3" y="5"/>
                  </a:cubicBezTo>
                  <a:cubicBezTo>
                    <a:pt x="3" y="4"/>
                    <a:pt x="3" y="3"/>
                    <a:pt x="2" y="1"/>
                  </a:cubicBezTo>
                  <a:cubicBezTo>
                    <a:pt x="9" y="0"/>
                    <a:pt x="12" y="1"/>
                    <a:pt x="11" y="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06"/>
            <p:cNvSpPr>
              <a:spLocks/>
            </p:cNvSpPr>
            <p:nvPr/>
          </p:nvSpPr>
          <p:spPr bwMode="auto">
            <a:xfrm>
              <a:off x="4534804" y="5613095"/>
              <a:ext cx="180975" cy="149225"/>
            </a:xfrm>
            <a:custGeom>
              <a:avLst/>
              <a:gdLst>
                <a:gd name="T0" fmla="*/ 48 w 48"/>
                <a:gd name="T1" fmla="*/ 9 h 40"/>
                <a:gd name="T2" fmla="*/ 0 w 48"/>
                <a:gd name="T3" fmla="*/ 38 h 40"/>
                <a:gd name="T4" fmla="*/ 31 w 48"/>
                <a:gd name="T5" fmla="*/ 21 h 40"/>
                <a:gd name="T6" fmla="*/ 41 w 48"/>
                <a:gd name="T7" fmla="*/ 0 h 40"/>
                <a:gd name="T8" fmla="*/ 48 w 48"/>
                <a:gd name="T9" fmla="*/ 9 h 40"/>
              </a:gdLst>
              <a:ahLst/>
              <a:cxnLst>
                <a:cxn ang="0">
                  <a:pos x="T0" y="T1"/>
                </a:cxn>
                <a:cxn ang="0">
                  <a:pos x="T2" y="T3"/>
                </a:cxn>
                <a:cxn ang="0">
                  <a:pos x="T4" y="T5"/>
                </a:cxn>
                <a:cxn ang="0">
                  <a:pos x="T6" y="T7"/>
                </a:cxn>
                <a:cxn ang="0">
                  <a:pos x="T8" y="T9"/>
                </a:cxn>
              </a:cxnLst>
              <a:rect l="0" t="0" r="r" b="b"/>
              <a:pathLst>
                <a:path w="48" h="40">
                  <a:moveTo>
                    <a:pt x="48" y="9"/>
                  </a:moveTo>
                  <a:cubicBezTo>
                    <a:pt x="33" y="23"/>
                    <a:pt x="19" y="40"/>
                    <a:pt x="0" y="38"/>
                  </a:cubicBezTo>
                  <a:cubicBezTo>
                    <a:pt x="12" y="37"/>
                    <a:pt x="23" y="31"/>
                    <a:pt x="31" y="21"/>
                  </a:cubicBezTo>
                  <a:cubicBezTo>
                    <a:pt x="35" y="16"/>
                    <a:pt x="39" y="8"/>
                    <a:pt x="41" y="0"/>
                  </a:cubicBezTo>
                  <a:cubicBezTo>
                    <a:pt x="43" y="3"/>
                    <a:pt x="46" y="6"/>
                    <a:pt x="48"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107"/>
            <p:cNvSpPr>
              <a:spLocks/>
            </p:cNvSpPr>
            <p:nvPr/>
          </p:nvSpPr>
          <p:spPr bwMode="auto">
            <a:xfrm>
              <a:off x="4795154" y="5559120"/>
              <a:ext cx="47625" cy="128588"/>
            </a:xfrm>
            <a:custGeom>
              <a:avLst/>
              <a:gdLst>
                <a:gd name="T0" fmla="*/ 13 w 13"/>
                <a:gd name="T1" fmla="*/ 34 h 34"/>
                <a:gd name="T2" fmla="*/ 9 w 13"/>
                <a:gd name="T3" fmla="*/ 29 h 34"/>
                <a:gd name="T4" fmla="*/ 1 w 13"/>
                <a:gd name="T5" fmla="*/ 6 h 34"/>
                <a:gd name="T6" fmla="*/ 10 w 13"/>
                <a:gd name="T7" fmla="*/ 1 h 34"/>
                <a:gd name="T8" fmla="*/ 9 w 13"/>
                <a:gd name="T9" fmla="*/ 5 h 34"/>
                <a:gd name="T10" fmla="*/ 8 w 13"/>
                <a:gd name="T11" fmla="*/ 13 h 34"/>
                <a:gd name="T12" fmla="*/ 13 w 1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3" h="34">
                  <a:moveTo>
                    <a:pt x="13" y="34"/>
                  </a:moveTo>
                  <a:cubicBezTo>
                    <a:pt x="11" y="32"/>
                    <a:pt x="10" y="31"/>
                    <a:pt x="9" y="29"/>
                  </a:cubicBezTo>
                  <a:cubicBezTo>
                    <a:pt x="5" y="23"/>
                    <a:pt x="0" y="13"/>
                    <a:pt x="1" y="6"/>
                  </a:cubicBezTo>
                  <a:cubicBezTo>
                    <a:pt x="0" y="1"/>
                    <a:pt x="3" y="0"/>
                    <a:pt x="10" y="1"/>
                  </a:cubicBezTo>
                  <a:cubicBezTo>
                    <a:pt x="10" y="3"/>
                    <a:pt x="9" y="4"/>
                    <a:pt x="9" y="5"/>
                  </a:cubicBezTo>
                  <a:cubicBezTo>
                    <a:pt x="8" y="8"/>
                    <a:pt x="8" y="10"/>
                    <a:pt x="8" y="13"/>
                  </a:cubicBezTo>
                  <a:cubicBezTo>
                    <a:pt x="7" y="20"/>
                    <a:pt x="9" y="28"/>
                    <a:pt x="13" y="34"/>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108"/>
            <p:cNvSpPr>
              <a:spLocks/>
            </p:cNvSpPr>
            <p:nvPr/>
          </p:nvSpPr>
          <p:spPr bwMode="auto">
            <a:xfrm>
              <a:off x="4757054" y="5613095"/>
              <a:ext cx="184150" cy="149225"/>
            </a:xfrm>
            <a:custGeom>
              <a:avLst/>
              <a:gdLst>
                <a:gd name="T0" fmla="*/ 49 w 49"/>
                <a:gd name="T1" fmla="*/ 38 h 40"/>
                <a:gd name="T2" fmla="*/ 0 w 49"/>
                <a:gd name="T3" fmla="*/ 9 h 40"/>
                <a:gd name="T4" fmla="*/ 8 w 49"/>
                <a:gd name="T5" fmla="*/ 0 h 40"/>
                <a:gd name="T6" fmla="*/ 18 w 49"/>
                <a:gd name="T7" fmla="*/ 21 h 40"/>
                <a:gd name="T8" fmla="*/ 49 w 49"/>
                <a:gd name="T9" fmla="*/ 38 h 40"/>
              </a:gdLst>
              <a:ahLst/>
              <a:cxnLst>
                <a:cxn ang="0">
                  <a:pos x="T0" y="T1"/>
                </a:cxn>
                <a:cxn ang="0">
                  <a:pos x="T2" y="T3"/>
                </a:cxn>
                <a:cxn ang="0">
                  <a:pos x="T4" y="T5"/>
                </a:cxn>
                <a:cxn ang="0">
                  <a:pos x="T6" y="T7"/>
                </a:cxn>
                <a:cxn ang="0">
                  <a:pos x="T8" y="T9"/>
                </a:cxn>
              </a:cxnLst>
              <a:rect l="0" t="0" r="r" b="b"/>
              <a:pathLst>
                <a:path w="49" h="40">
                  <a:moveTo>
                    <a:pt x="49" y="38"/>
                  </a:moveTo>
                  <a:cubicBezTo>
                    <a:pt x="29" y="40"/>
                    <a:pt x="15" y="23"/>
                    <a:pt x="0" y="9"/>
                  </a:cubicBezTo>
                  <a:cubicBezTo>
                    <a:pt x="3" y="6"/>
                    <a:pt x="5" y="3"/>
                    <a:pt x="8" y="0"/>
                  </a:cubicBezTo>
                  <a:cubicBezTo>
                    <a:pt x="10" y="8"/>
                    <a:pt x="14" y="16"/>
                    <a:pt x="18" y="21"/>
                  </a:cubicBezTo>
                  <a:cubicBezTo>
                    <a:pt x="25" y="31"/>
                    <a:pt x="37" y="37"/>
                    <a:pt x="49" y="38"/>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109"/>
            <p:cNvSpPr>
              <a:spLocks/>
            </p:cNvSpPr>
            <p:nvPr/>
          </p:nvSpPr>
          <p:spPr bwMode="auto">
            <a:xfrm>
              <a:off x="4907866" y="5627383"/>
              <a:ext cx="123825" cy="112713"/>
            </a:xfrm>
            <a:custGeom>
              <a:avLst/>
              <a:gdLst>
                <a:gd name="T0" fmla="*/ 23 w 33"/>
                <a:gd name="T1" fmla="*/ 25 h 30"/>
                <a:gd name="T2" fmla="*/ 7 w 33"/>
                <a:gd name="T3" fmla="*/ 25 h 30"/>
                <a:gd name="T4" fmla="*/ 11 w 33"/>
                <a:gd name="T5" fmla="*/ 3 h 30"/>
                <a:gd name="T6" fmla="*/ 13 w 33"/>
                <a:gd name="T7" fmla="*/ 2 h 30"/>
                <a:gd name="T8" fmla="*/ 23 w 33"/>
                <a:gd name="T9" fmla="*/ 25 h 30"/>
              </a:gdLst>
              <a:ahLst/>
              <a:cxnLst>
                <a:cxn ang="0">
                  <a:pos x="T0" y="T1"/>
                </a:cxn>
                <a:cxn ang="0">
                  <a:pos x="T2" y="T3"/>
                </a:cxn>
                <a:cxn ang="0">
                  <a:pos x="T4" y="T5"/>
                </a:cxn>
                <a:cxn ang="0">
                  <a:pos x="T6" y="T7"/>
                </a:cxn>
                <a:cxn ang="0">
                  <a:pos x="T8" y="T9"/>
                </a:cxn>
              </a:cxnLst>
              <a:rect l="0" t="0" r="r" b="b"/>
              <a:pathLst>
                <a:path w="33" h="30">
                  <a:moveTo>
                    <a:pt x="23" y="25"/>
                  </a:moveTo>
                  <a:cubicBezTo>
                    <a:pt x="19" y="29"/>
                    <a:pt x="13" y="30"/>
                    <a:pt x="7" y="25"/>
                  </a:cubicBezTo>
                  <a:cubicBezTo>
                    <a:pt x="0" y="18"/>
                    <a:pt x="1" y="6"/>
                    <a:pt x="11" y="3"/>
                  </a:cubicBezTo>
                  <a:cubicBezTo>
                    <a:pt x="12" y="3"/>
                    <a:pt x="12" y="2"/>
                    <a:pt x="13" y="2"/>
                  </a:cubicBezTo>
                  <a:cubicBezTo>
                    <a:pt x="25" y="0"/>
                    <a:pt x="33" y="16"/>
                    <a:pt x="23" y="25"/>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110"/>
            <p:cNvSpPr>
              <a:spLocks/>
            </p:cNvSpPr>
            <p:nvPr/>
          </p:nvSpPr>
          <p:spPr bwMode="auto">
            <a:xfrm>
              <a:off x="4922154" y="5714695"/>
              <a:ext cx="150813" cy="96838"/>
            </a:xfrm>
            <a:custGeom>
              <a:avLst/>
              <a:gdLst>
                <a:gd name="T0" fmla="*/ 40 w 40"/>
                <a:gd name="T1" fmla="*/ 0 h 26"/>
                <a:gd name="T2" fmla="*/ 25 w 40"/>
                <a:gd name="T3" fmla="*/ 23 h 26"/>
                <a:gd name="T4" fmla="*/ 2 w 40"/>
                <a:gd name="T5" fmla="*/ 19 h 26"/>
                <a:gd name="T6" fmla="*/ 4 w 40"/>
                <a:gd name="T7" fmla="*/ 15 h 26"/>
                <a:gd name="T8" fmla="*/ 4 w 40"/>
                <a:gd name="T9" fmla="*/ 15 h 26"/>
                <a:gd name="T10" fmla="*/ 17 w 40"/>
                <a:gd name="T11" fmla="*/ 11 h 26"/>
                <a:gd name="T12" fmla="*/ 17 w 40"/>
                <a:gd name="T13" fmla="*/ 11 h 26"/>
                <a:gd name="T14" fmla="*/ 18 w 40"/>
                <a:gd name="T15" fmla="*/ 10 h 26"/>
                <a:gd name="T16" fmla="*/ 26 w 40"/>
                <a:gd name="T17" fmla="*/ 2 h 26"/>
                <a:gd name="T18" fmla="*/ 27 w 40"/>
                <a:gd name="T19" fmla="*/ 0 h 26"/>
                <a:gd name="T20" fmla="*/ 40 w 40"/>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6">
                  <a:moveTo>
                    <a:pt x="40" y="0"/>
                  </a:moveTo>
                  <a:cubicBezTo>
                    <a:pt x="39" y="10"/>
                    <a:pt x="35" y="19"/>
                    <a:pt x="25" y="23"/>
                  </a:cubicBezTo>
                  <a:cubicBezTo>
                    <a:pt x="16" y="26"/>
                    <a:pt x="8" y="25"/>
                    <a:pt x="2" y="19"/>
                  </a:cubicBezTo>
                  <a:cubicBezTo>
                    <a:pt x="0" y="18"/>
                    <a:pt x="1" y="15"/>
                    <a:pt x="4" y="15"/>
                  </a:cubicBezTo>
                  <a:cubicBezTo>
                    <a:pt x="4" y="15"/>
                    <a:pt x="4" y="15"/>
                    <a:pt x="4" y="15"/>
                  </a:cubicBezTo>
                  <a:cubicBezTo>
                    <a:pt x="8" y="15"/>
                    <a:pt x="13" y="13"/>
                    <a:pt x="17" y="11"/>
                  </a:cubicBezTo>
                  <a:cubicBezTo>
                    <a:pt x="17" y="11"/>
                    <a:pt x="17" y="11"/>
                    <a:pt x="17" y="11"/>
                  </a:cubicBezTo>
                  <a:cubicBezTo>
                    <a:pt x="18" y="11"/>
                    <a:pt x="18" y="11"/>
                    <a:pt x="18" y="10"/>
                  </a:cubicBezTo>
                  <a:cubicBezTo>
                    <a:pt x="22" y="8"/>
                    <a:pt x="24" y="5"/>
                    <a:pt x="26" y="2"/>
                  </a:cubicBezTo>
                  <a:cubicBezTo>
                    <a:pt x="26" y="1"/>
                    <a:pt x="27" y="0"/>
                    <a:pt x="27" y="0"/>
                  </a:cubicBezTo>
                  <a:lnTo>
                    <a:pt x="40" y="0"/>
                  </a:ln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111"/>
            <p:cNvSpPr>
              <a:spLocks/>
            </p:cNvSpPr>
            <p:nvPr/>
          </p:nvSpPr>
          <p:spPr bwMode="auto">
            <a:xfrm>
              <a:off x="4779279" y="5706758"/>
              <a:ext cx="307975" cy="168275"/>
            </a:xfrm>
            <a:custGeom>
              <a:avLst/>
              <a:gdLst>
                <a:gd name="T0" fmla="*/ 58 w 82"/>
                <a:gd name="T1" fmla="*/ 40 h 45"/>
                <a:gd name="T2" fmla="*/ 17 w 82"/>
                <a:gd name="T3" fmla="*/ 29 h 45"/>
                <a:gd name="T4" fmla="*/ 3 w 82"/>
                <a:gd name="T5" fmla="*/ 12 h 45"/>
                <a:gd name="T6" fmla="*/ 12 w 82"/>
                <a:gd name="T7" fmla="*/ 5 h 45"/>
                <a:gd name="T8" fmla="*/ 31 w 82"/>
                <a:gd name="T9" fmla="*/ 16 h 45"/>
                <a:gd name="T10" fmla="*/ 32 w 82"/>
                <a:gd name="T11" fmla="*/ 16 h 45"/>
                <a:gd name="T12" fmla="*/ 63 w 82"/>
                <a:gd name="T13" fmla="*/ 29 h 45"/>
                <a:gd name="T14" fmla="*/ 80 w 82"/>
                <a:gd name="T15" fmla="*/ 9 h 45"/>
                <a:gd name="T16" fmla="*/ 58 w 82"/>
                <a:gd name="T1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45">
                  <a:moveTo>
                    <a:pt x="58" y="40"/>
                  </a:moveTo>
                  <a:cubicBezTo>
                    <a:pt x="43" y="45"/>
                    <a:pt x="28" y="39"/>
                    <a:pt x="17" y="29"/>
                  </a:cubicBezTo>
                  <a:cubicBezTo>
                    <a:pt x="11" y="24"/>
                    <a:pt x="7" y="18"/>
                    <a:pt x="3" y="12"/>
                  </a:cubicBezTo>
                  <a:cubicBezTo>
                    <a:pt x="0" y="7"/>
                    <a:pt x="7" y="0"/>
                    <a:pt x="12" y="5"/>
                  </a:cubicBezTo>
                  <a:cubicBezTo>
                    <a:pt x="18" y="10"/>
                    <a:pt x="24" y="14"/>
                    <a:pt x="31" y="16"/>
                  </a:cubicBezTo>
                  <a:cubicBezTo>
                    <a:pt x="31" y="16"/>
                    <a:pt x="31" y="16"/>
                    <a:pt x="32" y="16"/>
                  </a:cubicBezTo>
                  <a:cubicBezTo>
                    <a:pt x="37" y="28"/>
                    <a:pt x="50" y="33"/>
                    <a:pt x="63" y="29"/>
                  </a:cubicBezTo>
                  <a:cubicBezTo>
                    <a:pt x="72" y="26"/>
                    <a:pt x="78" y="18"/>
                    <a:pt x="80" y="9"/>
                  </a:cubicBezTo>
                  <a:cubicBezTo>
                    <a:pt x="82" y="23"/>
                    <a:pt x="72" y="36"/>
                    <a:pt x="58" y="40"/>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0" name="文本框 219"/>
          <p:cNvSpPr txBox="1"/>
          <p:nvPr/>
        </p:nvSpPr>
        <p:spPr>
          <a:xfrm>
            <a:off x="7407136" y="2076326"/>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221" name="文本框 220"/>
          <p:cNvSpPr txBox="1"/>
          <p:nvPr/>
        </p:nvSpPr>
        <p:spPr>
          <a:xfrm>
            <a:off x="7427134" y="2765185"/>
            <a:ext cx="3418621" cy="1015663"/>
          </a:xfrm>
          <a:prstGeom prst="rect">
            <a:avLst/>
          </a:prstGeom>
          <a:noFill/>
        </p:spPr>
        <p:txBody>
          <a:bodyPr wrap="square" rtlCol="0">
            <a:spAutoFit/>
          </a:bodyPr>
          <a:lstStyle/>
          <a:p>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222" name="文本框 221"/>
          <p:cNvSpPr txBox="1"/>
          <p:nvPr/>
        </p:nvSpPr>
        <p:spPr>
          <a:xfrm>
            <a:off x="7427134" y="3938554"/>
            <a:ext cx="3418621" cy="1323439"/>
          </a:xfrm>
          <a:prstGeom prst="rect">
            <a:avLst/>
          </a:prstGeom>
          <a:noFill/>
        </p:spPr>
        <p:txBody>
          <a:bodyPr wrap="square" rtlCol="0">
            <a:spAutoFit/>
          </a:bodyPr>
          <a:lstStyle/>
          <a:p>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p:txBody>
      </p:sp>
      <p:grpSp>
        <p:nvGrpSpPr>
          <p:cNvPr id="223" name="Group 4"/>
          <p:cNvGrpSpPr>
            <a:grpSpLocks noChangeAspect="1"/>
          </p:cNvGrpSpPr>
          <p:nvPr/>
        </p:nvGrpSpPr>
        <p:grpSpPr bwMode="auto">
          <a:xfrm>
            <a:off x="4214264" y="678491"/>
            <a:ext cx="3508761" cy="960570"/>
            <a:chOff x="1958" y="2119"/>
            <a:chExt cx="3861" cy="1057"/>
          </a:xfrm>
          <a:solidFill>
            <a:srgbClr val="F8D16D"/>
          </a:solidFill>
        </p:grpSpPr>
        <p:sp>
          <p:nvSpPr>
            <p:cNvPr id="224"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2" name="文本框 231"/>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163573804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p:nvSpPr>
          <p:cNvPr id="5" name="Freeform 5"/>
          <p:cNvSpPr>
            <a:spLocks noEditPoints="1"/>
          </p:cNvSpPr>
          <p:nvPr/>
        </p:nvSpPr>
        <p:spPr bwMode="auto">
          <a:xfrm rot="10800000">
            <a:off x="3632461" y="4832128"/>
            <a:ext cx="4879975" cy="903288"/>
          </a:xfrm>
          <a:custGeom>
            <a:avLst/>
            <a:gdLst>
              <a:gd name="T0" fmla="*/ 1062 w 1298"/>
              <a:gd name="T1" fmla="*/ 160 h 238"/>
              <a:gd name="T2" fmla="*/ 1018 w 1298"/>
              <a:gd name="T3" fmla="*/ 123 h 238"/>
              <a:gd name="T4" fmla="*/ 966 w 1298"/>
              <a:gd name="T5" fmla="*/ 102 h 238"/>
              <a:gd name="T6" fmla="*/ 1010 w 1298"/>
              <a:gd name="T7" fmla="*/ 119 h 238"/>
              <a:gd name="T8" fmla="*/ 902 w 1298"/>
              <a:gd name="T9" fmla="*/ 157 h 238"/>
              <a:gd name="T10" fmla="*/ 772 w 1298"/>
              <a:gd name="T11" fmla="*/ 68 h 238"/>
              <a:gd name="T12" fmla="*/ 615 w 1298"/>
              <a:gd name="T13" fmla="*/ 69 h 238"/>
              <a:gd name="T14" fmla="*/ 418 w 1298"/>
              <a:gd name="T15" fmla="*/ 72 h 238"/>
              <a:gd name="T16" fmla="*/ 303 w 1298"/>
              <a:gd name="T17" fmla="*/ 55 h 238"/>
              <a:gd name="T18" fmla="*/ 303 w 1298"/>
              <a:gd name="T19" fmla="*/ 87 h 238"/>
              <a:gd name="T20" fmla="*/ 326 w 1298"/>
              <a:gd name="T21" fmla="*/ 79 h 238"/>
              <a:gd name="T22" fmla="*/ 367 w 1298"/>
              <a:gd name="T23" fmla="*/ 111 h 238"/>
              <a:gd name="T24" fmla="*/ 201 w 1298"/>
              <a:gd name="T25" fmla="*/ 145 h 238"/>
              <a:gd name="T26" fmla="*/ 51 w 1298"/>
              <a:gd name="T27" fmla="*/ 105 h 238"/>
              <a:gd name="T28" fmla="*/ 256 w 1298"/>
              <a:gd name="T29" fmla="*/ 236 h 238"/>
              <a:gd name="T30" fmla="*/ 445 w 1298"/>
              <a:gd name="T31" fmla="*/ 172 h 238"/>
              <a:gd name="T32" fmla="*/ 507 w 1298"/>
              <a:gd name="T33" fmla="*/ 155 h 238"/>
              <a:gd name="T34" fmla="*/ 597 w 1298"/>
              <a:gd name="T35" fmla="*/ 88 h 238"/>
              <a:gd name="T36" fmla="*/ 572 w 1298"/>
              <a:gd name="T37" fmla="*/ 186 h 238"/>
              <a:gd name="T38" fmla="*/ 556 w 1298"/>
              <a:gd name="T39" fmla="*/ 173 h 238"/>
              <a:gd name="T40" fmla="*/ 730 w 1298"/>
              <a:gd name="T41" fmla="*/ 140 h 238"/>
              <a:gd name="T42" fmla="*/ 666 w 1298"/>
              <a:gd name="T43" fmla="*/ 176 h 238"/>
              <a:gd name="T44" fmla="*/ 794 w 1298"/>
              <a:gd name="T45" fmla="*/ 113 h 238"/>
              <a:gd name="T46" fmla="*/ 764 w 1298"/>
              <a:gd name="T47" fmla="*/ 136 h 238"/>
              <a:gd name="T48" fmla="*/ 901 w 1298"/>
              <a:gd name="T49" fmla="*/ 205 h 238"/>
              <a:gd name="T50" fmla="*/ 1084 w 1298"/>
              <a:gd name="T51" fmla="*/ 220 h 238"/>
              <a:gd name="T52" fmla="*/ 1244 w 1298"/>
              <a:gd name="T53" fmla="*/ 121 h 238"/>
              <a:gd name="T54" fmla="*/ 986 w 1298"/>
              <a:gd name="T55" fmla="*/ 106 h 238"/>
              <a:gd name="T56" fmla="*/ 999 w 1298"/>
              <a:gd name="T57" fmla="*/ 79 h 238"/>
              <a:gd name="T58" fmla="*/ 323 w 1298"/>
              <a:gd name="T59" fmla="*/ 108 h 238"/>
              <a:gd name="T60" fmla="*/ 304 w 1298"/>
              <a:gd name="T61" fmla="*/ 78 h 238"/>
              <a:gd name="T62" fmla="*/ 26 w 1298"/>
              <a:gd name="T63" fmla="*/ 118 h 238"/>
              <a:gd name="T64" fmla="*/ 105 w 1298"/>
              <a:gd name="T65" fmla="*/ 85 h 238"/>
              <a:gd name="T66" fmla="*/ 139 w 1298"/>
              <a:gd name="T67" fmla="*/ 102 h 238"/>
              <a:gd name="T68" fmla="*/ 268 w 1298"/>
              <a:gd name="T69" fmla="*/ 223 h 238"/>
              <a:gd name="T70" fmla="*/ 256 w 1298"/>
              <a:gd name="T71" fmla="*/ 192 h 238"/>
              <a:gd name="T72" fmla="*/ 268 w 1298"/>
              <a:gd name="T73" fmla="*/ 223 h 238"/>
              <a:gd name="T74" fmla="*/ 307 w 1298"/>
              <a:gd name="T75" fmla="*/ 48 h 238"/>
              <a:gd name="T76" fmla="*/ 363 w 1298"/>
              <a:gd name="T77" fmla="*/ 181 h 238"/>
              <a:gd name="T78" fmla="*/ 400 w 1298"/>
              <a:gd name="T79" fmla="*/ 198 h 238"/>
              <a:gd name="T80" fmla="*/ 456 w 1298"/>
              <a:gd name="T81" fmla="*/ 123 h 238"/>
              <a:gd name="T82" fmla="*/ 465 w 1298"/>
              <a:gd name="T83" fmla="*/ 108 h 238"/>
              <a:gd name="T84" fmla="*/ 501 w 1298"/>
              <a:gd name="T85" fmla="*/ 86 h 238"/>
              <a:gd name="T86" fmla="*/ 610 w 1298"/>
              <a:gd name="T87" fmla="*/ 74 h 238"/>
              <a:gd name="T88" fmla="*/ 601 w 1298"/>
              <a:gd name="T89" fmla="*/ 103 h 238"/>
              <a:gd name="T90" fmla="*/ 697 w 1298"/>
              <a:gd name="T91" fmla="*/ 103 h 238"/>
              <a:gd name="T92" fmla="*/ 697 w 1298"/>
              <a:gd name="T93" fmla="*/ 103 h 238"/>
              <a:gd name="T94" fmla="*/ 711 w 1298"/>
              <a:gd name="T95" fmla="*/ 61 h 238"/>
              <a:gd name="T96" fmla="*/ 797 w 1298"/>
              <a:gd name="T97" fmla="*/ 86 h 238"/>
              <a:gd name="T98" fmla="*/ 834 w 1298"/>
              <a:gd name="T99" fmla="*/ 108 h 238"/>
              <a:gd name="T100" fmla="*/ 835 w 1298"/>
              <a:gd name="T101" fmla="*/ 129 h 238"/>
              <a:gd name="T102" fmla="*/ 866 w 1298"/>
              <a:gd name="T103" fmla="*/ 140 h 238"/>
              <a:gd name="T104" fmla="*/ 938 w 1298"/>
              <a:gd name="T105" fmla="*/ 179 h 238"/>
              <a:gd name="T106" fmla="*/ 1068 w 1298"/>
              <a:gd name="T107" fmla="*/ 87 h 238"/>
              <a:gd name="T108" fmla="*/ 1056 w 1298"/>
              <a:gd name="T109" fmla="*/ 228 h 238"/>
              <a:gd name="T110" fmla="*/ 1037 w 1298"/>
              <a:gd name="T111" fmla="*/ 194 h 238"/>
              <a:gd name="T112" fmla="*/ 1120 w 1298"/>
              <a:gd name="T113" fmla="*/ 156 h 238"/>
              <a:gd name="T114" fmla="*/ 1250 w 1298"/>
              <a:gd name="T115" fmla="*/ 94 h 238"/>
              <a:gd name="T116" fmla="*/ 1277 w 1298"/>
              <a:gd name="T117" fmla="*/ 129 h 238"/>
              <a:gd name="T118" fmla="*/ 1272 w 1298"/>
              <a:gd name="T119" fmla="*/ 11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8" h="238">
                <a:moveTo>
                  <a:pt x="1294" y="102"/>
                </a:moveTo>
                <a:cubicBezTo>
                  <a:pt x="1290" y="79"/>
                  <a:pt x="1266" y="67"/>
                  <a:pt x="1244" y="66"/>
                </a:cubicBezTo>
                <a:cubicBezTo>
                  <a:pt x="1185" y="62"/>
                  <a:pt x="1138" y="109"/>
                  <a:pt x="1097" y="145"/>
                </a:cubicBezTo>
                <a:cubicBezTo>
                  <a:pt x="1062" y="176"/>
                  <a:pt x="1010" y="210"/>
                  <a:pt x="963" y="197"/>
                </a:cubicBezTo>
                <a:cubicBezTo>
                  <a:pt x="1000" y="203"/>
                  <a:pt x="1039" y="192"/>
                  <a:pt x="1062" y="160"/>
                </a:cubicBezTo>
                <a:cubicBezTo>
                  <a:pt x="1087" y="125"/>
                  <a:pt x="1083" y="76"/>
                  <a:pt x="1049" y="49"/>
                </a:cubicBezTo>
                <a:cubicBezTo>
                  <a:pt x="1018" y="25"/>
                  <a:pt x="972" y="28"/>
                  <a:pt x="945" y="57"/>
                </a:cubicBezTo>
                <a:cubicBezTo>
                  <a:pt x="932" y="72"/>
                  <a:pt x="925" y="92"/>
                  <a:pt x="932" y="111"/>
                </a:cubicBezTo>
                <a:cubicBezTo>
                  <a:pt x="938" y="128"/>
                  <a:pt x="953" y="141"/>
                  <a:pt x="972" y="144"/>
                </a:cubicBezTo>
                <a:cubicBezTo>
                  <a:pt x="989" y="146"/>
                  <a:pt x="1009" y="138"/>
                  <a:pt x="1018" y="123"/>
                </a:cubicBezTo>
                <a:cubicBezTo>
                  <a:pt x="1024" y="113"/>
                  <a:pt x="1025" y="101"/>
                  <a:pt x="1020" y="91"/>
                </a:cubicBezTo>
                <a:cubicBezTo>
                  <a:pt x="1018" y="85"/>
                  <a:pt x="1014" y="80"/>
                  <a:pt x="1008" y="76"/>
                </a:cubicBezTo>
                <a:cubicBezTo>
                  <a:pt x="997" y="68"/>
                  <a:pt x="981" y="68"/>
                  <a:pt x="972" y="79"/>
                </a:cubicBezTo>
                <a:cubicBezTo>
                  <a:pt x="968" y="84"/>
                  <a:pt x="966" y="89"/>
                  <a:pt x="966" y="95"/>
                </a:cubicBezTo>
                <a:cubicBezTo>
                  <a:pt x="966" y="97"/>
                  <a:pt x="966" y="99"/>
                  <a:pt x="966" y="102"/>
                </a:cubicBezTo>
                <a:cubicBezTo>
                  <a:pt x="967" y="109"/>
                  <a:pt x="971" y="119"/>
                  <a:pt x="979" y="121"/>
                </a:cubicBezTo>
                <a:cubicBezTo>
                  <a:pt x="986" y="122"/>
                  <a:pt x="991" y="116"/>
                  <a:pt x="993" y="110"/>
                </a:cubicBezTo>
                <a:cubicBezTo>
                  <a:pt x="994" y="103"/>
                  <a:pt x="988" y="92"/>
                  <a:pt x="995" y="87"/>
                </a:cubicBezTo>
                <a:cubicBezTo>
                  <a:pt x="1002" y="82"/>
                  <a:pt x="1009" y="89"/>
                  <a:pt x="1012" y="95"/>
                </a:cubicBezTo>
                <a:cubicBezTo>
                  <a:pt x="1015" y="102"/>
                  <a:pt x="1014" y="112"/>
                  <a:pt x="1010" y="119"/>
                </a:cubicBezTo>
                <a:cubicBezTo>
                  <a:pt x="1001" y="131"/>
                  <a:pt x="982" y="136"/>
                  <a:pt x="968" y="132"/>
                </a:cubicBezTo>
                <a:cubicBezTo>
                  <a:pt x="947" y="126"/>
                  <a:pt x="940" y="104"/>
                  <a:pt x="946" y="84"/>
                </a:cubicBezTo>
                <a:cubicBezTo>
                  <a:pt x="952" y="63"/>
                  <a:pt x="973" y="51"/>
                  <a:pt x="995" y="55"/>
                </a:cubicBezTo>
                <a:cubicBezTo>
                  <a:pt x="1041" y="62"/>
                  <a:pt x="1051" y="120"/>
                  <a:pt x="1022" y="151"/>
                </a:cubicBezTo>
                <a:cubicBezTo>
                  <a:pt x="990" y="186"/>
                  <a:pt x="939" y="178"/>
                  <a:pt x="902" y="157"/>
                </a:cubicBezTo>
                <a:cubicBezTo>
                  <a:pt x="885" y="147"/>
                  <a:pt x="870" y="135"/>
                  <a:pt x="854" y="124"/>
                </a:cubicBezTo>
                <a:cubicBezTo>
                  <a:pt x="878" y="120"/>
                  <a:pt x="893" y="97"/>
                  <a:pt x="887" y="73"/>
                </a:cubicBezTo>
                <a:cubicBezTo>
                  <a:pt x="885" y="68"/>
                  <a:pt x="884" y="68"/>
                  <a:pt x="881" y="72"/>
                </a:cubicBezTo>
                <a:cubicBezTo>
                  <a:pt x="853" y="104"/>
                  <a:pt x="806" y="73"/>
                  <a:pt x="773" y="68"/>
                </a:cubicBezTo>
                <a:cubicBezTo>
                  <a:pt x="773" y="68"/>
                  <a:pt x="772" y="68"/>
                  <a:pt x="772" y="68"/>
                </a:cubicBezTo>
                <a:cubicBezTo>
                  <a:pt x="790" y="56"/>
                  <a:pt x="798" y="32"/>
                  <a:pt x="789" y="9"/>
                </a:cubicBezTo>
                <a:cubicBezTo>
                  <a:pt x="786" y="3"/>
                  <a:pt x="785" y="0"/>
                  <a:pt x="782" y="8"/>
                </a:cubicBezTo>
                <a:cubicBezTo>
                  <a:pt x="767" y="48"/>
                  <a:pt x="713" y="45"/>
                  <a:pt x="684" y="69"/>
                </a:cubicBezTo>
                <a:cubicBezTo>
                  <a:pt x="665" y="83"/>
                  <a:pt x="653" y="103"/>
                  <a:pt x="649" y="125"/>
                </a:cubicBezTo>
                <a:cubicBezTo>
                  <a:pt x="645" y="103"/>
                  <a:pt x="633" y="83"/>
                  <a:pt x="615" y="69"/>
                </a:cubicBezTo>
                <a:cubicBezTo>
                  <a:pt x="585" y="45"/>
                  <a:pt x="532" y="48"/>
                  <a:pt x="516" y="8"/>
                </a:cubicBezTo>
                <a:cubicBezTo>
                  <a:pt x="514" y="0"/>
                  <a:pt x="512" y="3"/>
                  <a:pt x="509" y="9"/>
                </a:cubicBezTo>
                <a:cubicBezTo>
                  <a:pt x="500" y="32"/>
                  <a:pt x="509" y="56"/>
                  <a:pt x="527" y="68"/>
                </a:cubicBezTo>
                <a:cubicBezTo>
                  <a:pt x="526" y="68"/>
                  <a:pt x="526" y="68"/>
                  <a:pt x="525" y="68"/>
                </a:cubicBezTo>
                <a:cubicBezTo>
                  <a:pt x="492" y="73"/>
                  <a:pt x="445" y="104"/>
                  <a:pt x="418" y="72"/>
                </a:cubicBezTo>
                <a:cubicBezTo>
                  <a:pt x="414" y="68"/>
                  <a:pt x="413" y="68"/>
                  <a:pt x="411" y="73"/>
                </a:cubicBezTo>
                <a:cubicBezTo>
                  <a:pt x="405" y="97"/>
                  <a:pt x="421" y="120"/>
                  <a:pt x="444" y="124"/>
                </a:cubicBezTo>
                <a:cubicBezTo>
                  <a:pt x="429" y="135"/>
                  <a:pt x="413" y="147"/>
                  <a:pt x="397" y="157"/>
                </a:cubicBezTo>
                <a:cubicBezTo>
                  <a:pt x="359" y="178"/>
                  <a:pt x="309" y="186"/>
                  <a:pt x="276" y="151"/>
                </a:cubicBezTo>
                <a:cubicBezTo>
                  <a:pt x="248" y="120"/>
                  <a:pt x="258" y="62"/>
                  <a:pt x="303" y="55"/>
                </a:cubicBezTo>
                <a:cubicBezTo>
                  <a:pt x="325" y="51"/>
                  <a:pt x="346" y="63"/>
                  <a:pt x="353" y="84"/>
                </a:cubicBezTo>
                <a:cubicBezTo>
                  <a:pt x="359" y="104"/>
                  <a:pt x="351" y="126"/>
                  <a:pt x="330" y="132"/>
                </a:cubicBezTo>
                <a:cubicBezTo>
                  <a:pt x="316" y="136"/>
                  <a:pt x="297" y="131"/>
                  <a:pt x="289" y="119"/>
                </a:cubicBezTo>
                <a:cubicBezTo>
                  <a:pt x="284" y="112"/>
                  <a:pt x="283" y="102"/>
                  <a:pt x="286" y="95"/>
                </a:cubicBezTo>
                <a:cubicBezTo>
                  <a:pt x="289" y="89"/>
                  <a:pt x="296" y="82"/>
                  <a:pt x="303" y="87"/>
                </a:cubicBezTo>
                <a:cubicBezTo>
                  <a:pt x="310" y="92"/>
                  <a:pt x="304" y="103"/>
                  <a:pt x="306" y="110"/>
                </a:cubicBezTo>
                <a:cubicBezTo>
                  <a:pt x="307" y="116"/>
                  <a:pt x="312" y="122"/>
                  <a:pt x="319" y="121"/>
                </a:cubicBezTo>
                <a:cubicBezTo>
                  <a:pt x="327" y="119"/>
                  <a:pt x="331" y="109"/>
                  <a:pt x="332" y="102"/>
                </a:cubicBezTo>
                <a:cubicBezTo>
                  <a:pt x="332" y="99"/>
                  <a:pt x="332" y="97"/>
                  <a:pt x="332" y="95"/>
                </a:cubicBezTo>
                <a:cubicBezTo>
                  <a:pt x="332" y="89"/>
                  <a:pt x="330" y="84"/>
                  <a:pt x="326" y="79"/>
                </a:cubicBezTo>
                <a:cubicBezTo>
                  <a:pt x="318" y="68"/>
                  <a:pt x="301" y="68"/>
                  <a:pt x="290" y="76"/>
                </a:cubicBezTo>
                <a:cubicBezTo>
                  <a:pt x="284" y="80"/>
                  <a:pt x="280" y="85"/>
                  <a:pt x="279" y="91"/>
                </a:cubicBezTo>
                <a:cubicBezTo>
                  <a:pt x="274" y="101"/>
                  <a:pt x="274" y="113"/>
                  <a:pt x="280" y="123"/>
                </a:cubicBezTo>
                <a:cubicBezTo>
                  <a:pt x="290" y="138"/>
                  <a:pt x="309" y="146"/>
                  <a:pt x="327" y="144"/>
                </a:cubicBezTo>
                <a:cubicBezTo>
                  <a:pt x="345" y="141"/>
                  <a:pt x="361" y="128"/>
                  <a:pt x="367" y="111"/>
                </a:cubicBezTo>
                <a:cubicBezTo>
                  <a:pt x="373" y="92"/>
                  <a:pt x="366" y="72"/>
                  <a:pt x="353" y="57"/>
                </a:cubicBezTo>
                <a:cubicBezTo>
                  <a:pt x="326" y="28"/>
                  <a:pt x="280" y="25"/>
                  <a:pt x="249" y="49"/>
                </a:cubicBezTo>
                <a:cubicBezTo>
                  <a:pt x="215" y="76"/>
                  <a:pt x="211" y="125"/>
                  <a:pt x="236" y="160"/>
                </a:cubicBezTo>
                <a:cubicBezTo>
                  <a:pt x="260" y="192"/>
                  <a:pt x="298" y="203"/>
                  <a:pt x="335" y="197"/>
                </a:cubicBezTo>
                <a:cubicBezTo>
                  <a:pt x="288" y="210"/>
                  <a:pt x="236" y="176"/>
                  <a:pt x="201" y="145"/>
                </a:cubicBezTo>
                <a:cubicBezTo>
                  <a:pt x="160" y="109"/>
                  <a:pt x="113" y="62"/>
                  <a:pt x="54" y="66"/>
                </a:cubicBezTo>
                <a:cubicBezTo>
                  <a:pt x="32" y="67"/>
                  <a:pt x="8" y="79"/>
                  <a:pt x="4" y="102"/>
                </a:cubicBezTo>
                <a:cubicBezTo>
                  <a:pt x="0" y="121"/>
                  <a:pt x="14" y="141"/>
                  <a:pt x="35" y="138"/>
                </a:cubicBezTo>
                <a:cubicBezTo>
                  <a:pt x="44" y="137"/>
                  <a:pt x="52" y="130"/>
                  <a:pt x="54" y="121"/>
                </a:cubicBezTo>
                <a:cubicBezTo>
                  <a:pt x="55" y="115"/>
                  <a:pt x="54" y="110"/>
                  <a:pt x="51" y="105"/>
                </a:cubicBezTo>
                <a:cubicBezTo>
                  <a:pt x="50" y="104"/>
                  <a:pt x="49" y="102"/>
                  <a:pt x="48" y="101"/>
                </a:cubicBezTo>
                <a:cubicBezTo>
                  <a:pt x="66" y="87"/>
                  <a:pt x="87" y="84"/>
                  <a:pt x="109" y="94"/>
                </a:cubicBezTo>
                <a:cubicBezTo>
                  <a:pt x="127" y="103"/>
                  <a:pt x="140" y="119"/>
                  <a:pt x="151" y="136"/>
                </a:cubicBezTo>
                <a:cubicBezTo>
                  <a:pt x="170" y="166"/>
                  <a:pt x="184" y="199"/>
                  <a:pt x="214" y="220"/>
                </a:cubicBezTo>
                <a:cubicBezTo>
                  <a:pt x="226" y="229"/>
                  <a:pt x="241" y="238"/>
                  <a:pt x="256" y="236"/>
                </a:cubicBezTo>
                <a:cubicBezTo>
                  <a:pt x="267" y="235"/>
                  <a:pt x="278" y="227"/>
                  <a:pt x="280" y="215"/>
                </a:cubicBezTo>
                <a:cubicBezTo>
                  <a:pt x="281" y="208"/>
                  <a:pt x="278" y="203"/>
                  <a:pt x="275" y="199"/>
                </a:cubicBezTo>
                <a:cubicBezTo>
                  <a:pt x="306" y="209"/>
                  <a:pt x="339" y="210"/>
                  <a:pt x="367" y="189"/>
                </a:cubicBezTo>
                <a:cubicBezTo>
                  <a:pt x="373" y="199"/>
                  <a:pt x="385" y="205"/>
                  <a:pt x="397" y="205"/>
                </a:cubicBezTo>
                <a:cubicBezTo>
                  <a:pt x="418" y="204"/>
                  <a:pt x="434" y="188"/>
                  <a:pt x="445" y="172"/>
                </a:cubicBezTo>
                <a:cubicBezTo>
                  <a:pt x="458" y="151"/>
                  <a:pt x="469" y="130"/>
                  <a:pt x="488" y="113"/>
                </a:cubicBezTo>
                <a:cubicBezTo>
                  <a:pt x="495" y="107"/>
                  <a:pt x="502" y="102"/>
                  <a:pt x="509" y="98"/>
                </a:cubicBezTo>
                <a:cubicBezTo>
                  <a:pt x="491" y="115"/>
                  <a:pt x="476" y="143"/>
                  <a:pt x="499" y="162"/>
                </a:cubicBezTo>
                <a:cubicBezTo>
                  <a:pt x="517" y="177"/>
                  <a:pt x="550" y="159"/>
                  <a:pt x="534" y="136"/>
                </a:cubicBezTo>
                <a:cubicBezTo>
                  <a:pt x="521" y="116"/>
                  <a:pt x="494" y="137"/>
                  <a:pt x="507" y="155"/>
                </a:cubicBezTo>
                <a:cubicBezTo>
                  <a:pt x="512" y="161"/>
                  <a:pt x="522" y="161"/>
                  <a:pt x="528" y="156"/>
                </a:cubicBezTo>
                <a:cubicBezTo>
                  <a:pt x="526" y="158"/>
                  <a:pt x="524" y="159"/>
                  <a:pt x="522" y="160"/>
                </a:cubicBezTo>
                <a:cubicBezTo>
                  <a:pt x="510" y="165"/>
                  <a:pt x="498" y="156"/>
                  <a:pt x="495" y="144"/>
                </a:cubicBezTo>
                <a:cubicBezTo>
                  <a:pt x="492" y="133"/>
                  <a:pt x="497" y="122"/>
                  <a:pt x="504" y="113"/>
                </a:cubicBezTo>
                <a:cubicBezTo>
                  <a:pt x="526" y="85"/>
                  <a:pt x="565" y="78"/>
                  <a:pt x="597" y="88"/>
                </a:cubicBezTo>
                <a:cubicBezTo>
                  <a:pt x="583" y="89"/>
                  <a:pt x="571" y="98"/>
                  <a:pt x="567" y="112"/>
                </a:cubicBezTo>
                <a:cubicBezTo>
                  <a:pt x="565" y="119"/>
                  <a:pt x="565" y="119"/>
                  <a:pt x="573" y="116"/>
                </a:cubicBezTo>
                <a:cubicBezTo>
                  <a:pt x="591" y="108"/>
                  <a:pt x="613" y="108"/>
                  <a:pt x="627" y="123"/>
                </a:cubicBezTo>
                <a:cubicBezTo>
                  <a:pt x="641" y="137"/>
                  <a:pt x="642" y="160"/>
                  <a:pt x="632" y="176"/>
                </a:cubicBezTo>
                <a:cubicBezTo>
                  <a:pt x="618" y="194"/>
                  <a:pt x="591" y="202"/>
                  <a:pt x="572" y="186"/>
                </a:cubicBezTo>
                <a:cubicBezTo>
                  <a:pt x="561" y="176"/>
                  <a:pt x="557" y="155"/>
                  <a:pt x="571" y="146"/>
                </a:cubicBezTo>
                <a:cubicBezTo>
                  <a:pt x="588" y="135"/>
                  <a:pt x="612" y="157"/>
                  <a:pt x="597" y="172"/>
                </a:cubicBezTo>
                <a:cubicBezTo>
                  <a:pt x="594" y="175"/>
                  <a:pt x="596" y="178"/>
                  <a:pt x="599" y="175"/>
                </a:cubicBezTo>
                <a:cubicBezTo>
                  <a:pt x="620" y="154"/>
                  <a:pt x="591" y="125"/>
                  <a:pt x="568" y="140"/>
                </a:cubicBezTo>
                <a:cubicBezTo>
                  <a:pt x="557" y="147"/>
                  <a:pt x="553" y="161"/>
                  <a:pt x="556" y="173"/>
                </a:cubicBezTo>
                <a:cubicBezTo>
                  <a:pt x="560" y="187"/>
                  <a:pt x="573" y="198"/>
                  <a:pt x="587" y="200"/>
                </a:cubicBezTo>
                <a:cubicBezTo>
                  <a:pt x="615" y="206"/>
                  <a:pt x="643" y="184"/>
                  <a:pt x="649" y="157"/>
                </a:cubicBezTo>
                <a:cubicBezTo>
                  <a:pt x="655" y="184"/>
                  <a:pt x="683" y="206"/>
                  <a:pt x="711" y="200"/>
                </a:cubicBezTo>
                <a:cubicBezTo>
                  <a:pt x="725" y="198"/>
                  <a:pt x="738" y="187"/>
                  <a:pt x="742" y="173"/>
                </a:cubicBezTo>
                <a:cubicBezTo>
                  <a:pt x="745" y="161"/>
                  <a:pt x="741" y="147"/>
                  <a:pt x="730" y="140"/>
                </a:cubicBezTo>
                <a:cubicBezTo>
                  <a:pt x="707" y="125"/>
                  <a:pt x="679" y="154"/>
                  <a:pt x="699" y="175"/>
                </a:cubicBezTo>
                <a:cubicBezTo>
                  <a:pt x="702" y="178"/>
                  <a:pt x="704" y="175"/>
                  <a:pt x="701" y="172"/>
                </a:cubicBezTo>
                <a:cubicBezTo>
                  <a:pt x="687" y="157"/>
                  <a:pt x="711" y="135"/>
                  <a:pt x="727" y="146"/>
                </a:cubicBezTo>
                <a:cubicBezTo>
                  <a:pt x="741" y="155"/>
                  <a:pt x="738" y="176"/>
                  <a:pt x="726" y="186"/>
                </a:cubicBezTo>
                <a:cubicBezTo>
                  <a:pt x="707" y="202"/>
                  <a:pt x="681" y="194"/>
                  <a:pt x="666" y="176"/>
                </a:cubicBezTo>
                <a:cubicBezTo>
                  <a:pt x="656" y="160"/>
                  <a:pt x="657" y="137"/>
                  <a:pt x="671" y="123"/>
                </a:cubicBezTo>
                <a:cubicBezTo>
                  <a:pt x="685" y="108"/>
                  <a:pt x="707" y="108"/>
                  <a:pt x="725" y="116"/>
                </a:cubicBezTo>
                <a:cubicBezTo>
                  <a:pt x="734" y="119"/>
                  <a:pt x="734" y="119"/>
                  <a:pt x="731" y="112"/>
                </a:cubicBezTo>
                <a:cubicBezTo>
                  <a:pt x="727" y="98"/>
                  <a:pt x="715" y="89"/>
                  <a:pt x="701" y="88"/>
                </a:cubicBezTo>
                <a:cubicBezTo>
                  <a:pt x="733" y="78"/>
                  <a:pt x="773" y="85"/>
                  <a:pt x="794" y="113"/>
                </a:cubicBezTo>
                <a:cubicBezTo>
                  <a:pt x="801" y="122"/>
                  <a:pt x="806" y="133"/>
                  <a:pt x="803" y="144"/>
                </a:cubicBezTo>
                <a:cubicBezTo>
                  <a:pt x="800" y="156"/>
                  <a:pt x="789" y="165"/>
                  <a:pt x="776" y="160"/>
                </a:cubicBezTo>
                <a:cubicBezTo>
                  <a:pt x="774" y="159"/>
                  <a:pt x="772" y="158"/>
                  <a:pt x="771" y="156"/>
                </a:cubicBezTo>
                <a:cubicBezTo>
                  <a:pt x="777" y="161"/>
                  <a:pt x="786" y="161"/>
                  <a:pt x="791" y="155"/>
                </a:cubicBezTo>
                <a:cubicBezTo>
                  <a:pt x="804" y="137"/>
                  <a:pt x="777" y="116"/>
                  <a:pt x="764" y="136"/>
                </a:cubicBezTo>
                <a:cubicBezTo>
                  <a:pt x="749" y="159"/>
                  <a:pt x="782" y="177"/>
                  <a:pt x="800" y="162"/>
                </a:cubicBezTo>
                <a:cubicBezTo>
                  <a:pt x="822" y="143"/>
                  <a:pt x="808" y="115"/>
                  <a:pt x="789" y="98"/>
                </a:cubicBezTo>
                <a:cubicBezTo>
                  <a:pt x="797" y="102"/>
                  <a:pt x="804" y="107"/>
                  <a:pt x="810" y="113"/>
                </a:cubicBezTo>
                <a:cubicBezTo>
                  <a:pt x="830" y="130"/>
                  <a:pt x="840" y="151"/>
                  <a:pt x="854" y="172"/>
                </a:cubicBezTo>
                <a:cubicBezTo>
                  <a:pt x="865" y="188"/>
                  <a:pt x="880" y="204"/>
                  <a:pt x="901" y="205"/>
                </a:cubicBezTo>
                <a:cubicBezTo>
                  <a:pt x="914" y="205"/>
                  <a:pt x="925" y="199"/>
                  <a:pt x="931" y="189"/>
                </a:cubicBezTo>
                <a:cubicBezTo>
                  <a:pt x="959" y="210"/>
                  <a:pt x="993" y="209"/>
                  <a:pt x="1024" y="199"/>
                </a:cubicBezTo>
                <a:cubicBezTo>
                  <a:pt x="1020" y="203"/>
                  <a:pt x="1017" y="208"/>
                  <a:pt x="1018" y="215"/>
                </a:cubicBezTo>
                <a:cubicBezTo>
                  <a:pt x="1020" y="227"/>
                  <a:pt x="1031" y="235"/>
                  <a:pt x="1042" y="236"/>
                </a:cubicBezTo>
                <a:cubicBezTo>
                  <a:pt x="1058" y="238"/>
                  <a:pt x="1072" y="229"/>
                  <a:pt x="1084" y="220"/>
                </a:cubicBezTo>
                <a:cubicBezTo>
                  <a:pt x="1114" y="199"/>
                  <a:pt x="1128" y="166"/>
                  <a:pt x="1147" y="136"/>
                </a:cubicBezTo>
                <a:cubicBezTo>
                  <a:pt x="1158" y="119"/>
                  <a:pt x="1171" y="103"/>
                  <a:pt x="1190" y="94"/>
                </a:cubicBezTo>
                <a:cubicBezTo>
                  <a:pt x="1211" y="84"/>
                  <a:pt x="1232" y="87"/>
                  <a:pt x="1250" y="101"/>
                </a:cubicBezTo>
                <a:cubicBezTo>
                  <a:pt x="1249" y="102"/>
                  <a:pt x="1248" y="104"/>
                  <a:pt x="1247" y="105"/>
                </a:cubicBezTo>
                <a:cubicBezTo>
                  <a:pt x="1244" y="110"/>
                  <a:pt x="1243" y="115"/>
                  <a:pt x="1244" y="121"/>
                </a:cubicBezTo>
                <a:cubicBezTo>
                  <a:pt x="1246" y="130"/>
                  <a:pt x="1254" y="137"/>
                  <a:pt x="1263" y="138"/>
                </a:cubicBezTo>
                <a:cubicBezTo>
                  <a:pt x="1284" y="141"/>
                  <a:pt x="1298" y="121"/>
                  <a:pt x="1294" y="102"/>
                </a:cubicBezTo>
                <a:close/>
                <a:moveTo>
                  <a:pt x="989" y="83"/>
                </a:moveTo>
                <a:cubicBezTo>
                  <a:pt x="987" y="85"/>
                  <a:pt x="986" y="88"/>
                  <a:pt x="985" y="91"/>
                </a:cubicBezTo>
                <a:cubicBezTo>
                  <a:pt x="984" y="96"/>
                  <a:pt x="987" y="102"/>
                  <a:pt x="986" y="106"/>
                </a:cubicBezTo>
                <a:cubicBezTo>
                  <a:pt x="985" y="111"/>
                  <a:pt x="978" y="112"/>
                  <a:pt x="975" y="108"/>
                </a:cubicBezTo>
                <a:cubicBezTo>
                  <a:pt x="973" y="105"/>
                  <a:pt x="973" y="101"/>
                  <a:pt x="973" y="98"/>
                </a:cubicBezTo>
                <a:cubicBezTo>
                  <a:pt x="973" y="93"/>
                  <a:pt x="974" y="89"/>
                  <a:pt x="977" y="85"/>
                </a:cubicBezTo>
                <a:cubicBezTo>
                  <a:pt x="981" y="80"/>
                  <a:pt x="987" y="77"/>
                  <a:pt x="994" y="78"/>
                </a:cubicBezTo>
                <a:cubicBezTo>
                  <a:pt x="996" y="78"/>
                  <a:pt x="997" y="78"/>
                  <a:pt x="999" y="79"/>
                </a:cubicBezTo>
                <a:cubicBezTo>
                  <a:pt x="996" y="79"/>
                  <a:pt x="992" y="80"/>
                  <a:pt x="989" y="83"/>
                </a:cubicBezTo>
                <a:close/>
                <a:moveTo>
                  <a:pt x="304" y="78"/>
                </a:moveTo>
                <a:cubicBezTo>
                  <a:pt x="311" y="77"/>
                  <a:pt x="317" y="80"/>
                  <a:pt x="322" y="85"/>
                </a:cubicBezTo>
                <a:cubicBezTo>
                  <a:pt x="324" y="89"/>
                  <a:pt x="326" y="93"/>
                  <a:pt x="325" y="98"/>
                </a:cubicBezTo>
                <a:cubicBezTo>
                  <a:pt x="325" y="101"/>
                  <a:pt x="325" y="105"/>
                  <a:pt x="323" y="108"/>
                </a:cubicBezTo>
                <a:cubicBezTo>
                  <a:pt x="321" y="112"/>
                  <a:pt x="313" y="111"/>
                  <a:pt x="312" y="106"/>
                </a:cubicBezTo>
                <a:cubicBezTo>
                  <a:pt x="311" y="102"/>
                  <a:pt x="314" y="96"/>
                  <a:pt x="313" y="91"/>
                </a:cubicBezTo>
                <a:cubicBezTo>
                  <a:pt x="313" y="88"/>
                  <a:pt x="311" y="85"/>
                  <a:pt x="309" y="83"/>
                </a:cubicBezTo>
                <a:cubicBezTo>
                  <a:pt x="306" y="80"/>
                  <a:pt x="303" y="79"/>
                  <a:pt x="300" y="79"/>
                </a:cubicBezTo>
                <a:cubicBezTo>
                  <a:pt x="301" y="78"/>
                  <a:pt x="303" y="78"/>
                  <a:pt x="304" y="78"/>
                </a:cubicBezTo>
                <a:close/>
                <a:moveTo>
                  <a:pt x="45" y="124"/>
                </a:moveTo>
                <a:cubicBezTo>
                  <a:pt x="40" y="133"/>
                  <a:pt x="29" y="134"/>
                  <a:pt x="21" y="129"/>
                </a:cubicBezTo>
                <a:cubicBezTo>
                  <a:pt x="11" y="123"/>
                  <a:pt x="8" y="110"/>
                  <a:pt x="11" y="100"/>
                </a:cubicBezTo>
                <a:cubicBezTo>
                  <a:pt x="14" y="93"/>
                  <a:pt x="18" y="87"/>
                  <a:pt x="23" y="83"/>
                </a:cubicBezTo>
                <a:cubicBezTo>
                  <a:pt x="15" y="93"/>
                  <a:pt x="15" y="108"/>
                  <a:pt x="26" y="118"/>
                </a:cubicBezTo>
                <a:cubicBezTo>
                  <a:pt x="29" y="121"/>
                  <a:pt x="32" y="118"/>
                  <a:pt x="29" y="115"/>
                </a:cubicBezTo>
                <a:cubicBezTo>
                  <a:pt x="19" y="106"/>
                  <a:pt x="23" y="88"/>
                  <a:pt x="34" y="82"/>
                </a:cubicBezTo>
                <a:cubicBezTo>
                  <a:pt x="33" y="85"/>
                  <a:pt x="33" y="88"/>
                  <a:pt x="34" y="93"/>
                </a:cubicBezTo>
                <a:cubicBezTo>
                  <a:pt x="39" y="104"/>
                  <a:pt x="55" y="110"/>
                  <a:pt x="45" y="124"/>
                </a:cubicBezTo>
                <a:close/>
                <a:moveTo>
                  <a:pt x="105" y="85"/>
                </a:moveTo>
                <a:cubicBezTo>
                  <a:pt x="84" y="78"/>
                  <a:pt x="66" y="83"/>
                  <a:pt x="49" y="94"/>
                </a:cubicBezTo>
                <a:cubicBezTo>
                  <a:pt x="46" y="96"/>
                  <a:pt x="43" y="95"/>
                  <a:pt x="43" y="92"/>
                </a:cubicBezTo>
                <a:cubicBezTo>
                  <a:pt x="37" y="73"/>
                  <a:pt x="63" y="73"/>
                  <a:pt x="74" y="74"/>
                </a:cubicBezTo>
                <a:cubicBezTo>
                  <a:pt x="91" y="76"/>
                  <a:pt x="110" y="87"/>
                  <a:pt x="105" y="85"/>
                </a:cubicBezTo>
                <a:close/>
                <a:moveTo>
                  <a:pt x="139" y="102"/>
                </a:moveTo>
                <a:cubicBezTo>
                  <a:pt x="170" y="123"/>
                  <a:pt x="196" y="152"/>
                  <a:pt x="226" y="174"/>
                </a:cubicBezTo>
                <a:cubicBezTo>
                  <a:pt x="233" y="179"/>
                  <a:pt x="240" y="183"/>
                  <a:pt x="248" y="187"/>
                </a:cubicBezTo>
                <a:cubicBezTo>
                  <a:pt x="221" y="194"/>
                  <a:pt x="196" y="177"/>
                  <a:pt x="179" y="156"/>
                </a:cubicBezTo>
                <a:cubicBezTo>
                  <a:pt x="165" y="139"/>
                  <a:pt x="154" y="119"/>
                  <a:pt x="139" y="102"/>
                </a:cubicBezTo>
                <a:close/>
                <a:moveTo>
                  <a:pt x="268" y="223"/>
                </a:moveTo>
                <a:cubicBezTo>
                  <a:pt x="262" y="230"/>
                  <a:pt x="252" y="230"/>
                  <a:pt x="243" y="228"/>
                </a:cubicBezTo>
                <a:cubicBezTo>
                  <a:pt x="228" y="224"/>
                  <a:pt x="214" y="213"/>
                  <a:pt x="204" y="203"/>
                </a:cubicBezTo>
                <a:cubicBezTo>
                  <a:pt x="190" y="190"/>
                  <a:pt x="181" y="174"/>
                  <a:pt x="171" y="157"/>
                </a:cubicBezTo>
                <a:cubicBezTo>
                  <a:pt x="175" y="162"/>
                  <a:pt x="179" y="166"/>
                  <a:pt x="183" y="170"/>
                </a:cubicBezTo>
                <a:cubicBezTo>
                  <a:pt x="202" y="190"/>
                  <a:pt x="230" y="203"/>
                  <a:pt x="256" y="192"/>
                </a:cubicBezTo>
                <a:cubicBezTo>
                  <a:pt x="258" y="192"/>
                  <a:pt x="260" y="193"/>
                  <a:pt x="262" y="194"/>
                </a:cubicBezTo>
                <a:cubicBezTo>
                  <a:pt x="253" y="194"/>
                  <a:pt x="246" y="199"/>
                  <a:pt x="247" y="210"/>
                </a:cubicBezTo>
                <a:cubicBezTo>
                  <a:pt x="249" y="220"/>
                  <a:pt x="261" y="225"/>
                  <a:pt x="269" y="218"/>
                </a:cubicBezTo>
                <a:cubicBezTo>
                  <a:pt x="274" y="214"/>
                  <a:pt x="273" y="207"/>
                  <a:pt x="273" y="211"/>
                </a:cubicBezTo>
                <a:cubicBezTo>
                  <a:pt x="274" y="216"/>
                  <a:pt x="272" y="220"/>
                  <a:pt x="268" y="223"/>
                </a:cubicBezTo>
                <a:close/>
                <a:moveTo>
                  <a:pt x="362" y="183"/>
                </a:moveTo>
                <a:cubicBezTo>
                  <a:pt x="330" y="196"/>
                  <a:pt x="293" y="196"/>
                  <a:pt x="263" y="176"/>
                </a:cubicBezTo>
                <a:cubicBezTo>
                  <a:pt x="235" y="157"/>
                  <a:pt x="219" y="121"/>
                  <a:pt x="230" y="87"/>
                </a:cubicBezTo>
                <a:cubicBezTo>
                  <a:pt x="241" y="56"/>
                  <a:pt x="272" y="37"/>
                  <a:pt x="305" y="40"/>
                </a:cubicBezTo>
                <a:cubicBezTo>
                  <a:pt x="325" y="42"/>
                  <a:pt x="334" y="48"/>
                  <a:pt x="307" y="48"/>
                </a:cubicBezTo>
                <a:cubicBezTo>
                  <a:pt x="277" y="47"/>
                  <a:pt x="251" y="81"/>
                  <a:pt x="253" y="114"/>
                </a:cubicBezTo>
                <a:cubicBezTo>
                  <a:pt x="256" y="150"/>
                  <a:pt x="286" y="176"/>
                  <a:pt x="320" y="181"/>
                </a:cubicBezTo>
                <a:cubicBezTo>
                  <a:pt x="334" y="184"/>
                  <a:pt x="348" y="182"/>
                  <a:pt x="361" y="179"/>
                </a:cubicBezTo>
                <a:cubicBezTo>
                  <a:pt x="362" y="179"/>
                  <a:pt x="363" y="180"/>
                  <a:pt x="363" y="181"/>
                </a:cubicBezTo>
                <a:cubicBezTo>
                  <a:pt x="363" y="181"/>
                  <a:pt x="363" y="181"/>
                  <a:pt x="363" y="181"/>
                </a:cubicBezTo>
                <a:cubicBezTo>
                  <a:pt x="364" y="182"/>
                  <a:pt x="363" y="183"/>
                  <a:pt x="362" y="183"/>
                </a:cubicBezTo>
                <a:close/>
                <a:moveTo>
                  <a:pt x="464" y="129"/>
                </a:moveTo>
                <a:cubicBezTo>
                  <a:pt x="464" y="129"/>
                  <a:pt x="464" y="129"/>
                  <a:pt x="463" y="129"/>
                </a:cubicBezTo>
                <a:cubicBezTo>
                  <a:pt x="451" y="145"/>
                  <a:pt x="444" y="164"/>
                  <a:pt x="431" y="179"/>
                </a:cubicBezTo>
                <a:cubicBezTo>
                  <a:pt x="423" y="188"/>
                  <a:pt x="413" y="196"/>
                  <a:pt x="400" y="198"/>
                </a:cubicBezTo>
                <a:cubicBezTo>
                  <a:pt x="400" y="198"/>
                  <a:pt x="400" y="198"/>
                  <a:pt x="400" y="198"/>
                </a:cubicBezTo>
                <a:cubicBezTo>
                  <a:pt x="382" y="200"/>
                  <a:pt x="375" y="175"/>
                  <a:pt x="391" y="167"/>
                </a:cubicBezTo>
                <a:cubicBezTo>
                  <a:pt x="406" y="160"/>
                  <a:pt x="420" y="150"/>
                  <a:pt x="433" y="140"/>
                </a:cubicBezTo>
                <a:cubicBezTo>
                  <a:pt x="440" y="135"/>
                  <a:pt x="447" y="129"/>
                  <a:pt x="455" y="124"/>
                </a:cubicBezTo>
                <a:cubicBezTo>
                  <a:pt x="455" y="123"/>
                  <a:pt x="456" y="123"/>
                  <a:pt x="456" y="123"/>
                </a:cubicBezTo>
                <a:cubicBezTo>
                  <a:pt x="456" y="122"/>
                  <a:pt x="457" y="122"/>
                  <a:pt x="457" y="122"/>
                </a:cubicBezTo>
                <a:cubicBezTo>
                  <a:pt x="462" y="118"/>
                  <a:pt x="467" y="124"/>
                  <a:pt x="464" y="129"/>
                </a:cubicBezTo>
                <a:close/>
                <a:moveTo>
                  <a:pt x="501" y="86"/>
                </a:moveTo>
                <a:cubicBezTo>
                  <a:pt x="501" y="86"/>
                  <a:pt x="501" y="86"/>
                  <a:pt x="501" y="86"/>
                </a:cubicBezTo>
                <a:cubicBezTo>
                  <a:pt x="488" y="92"/>
                  <a:pt x="476" y="100"/>
                  <a:pt x="465" y="108"/>
                </a:cubicBezTo>
                <a:cubicBezTo>
                  <a:pt x="444" y="123"/>
                  <a:pt x="415" y="108"/>
                  <a:pt x="417" y="83"/>
                </a:cubicBezTo>
                <a:cubicBezTo>
                  <a:pt x="417" y="82"/>
                  <a:pt x="417" y="81"/>
                  <a:pt x="417" y="81"/>
                </a:cubicBezTo>
                <a:cubicBezTo>
                  <a:pt x="440" y="102"/>
                  <a:pt x="473" y="90"/>
                  <a:pt x="499" y="81"/>
                </a:cubicBezTo>
                <a:cubicBezTo>
                  <a:pt x="500" y="81"/>
                  <a:pt x="500" y="81"/>
                  <a:pt x="500" y="81"/>
                </a:cubicBezTo>
                <a:cubicBezTo>
                  <a:pt x="503" y="80"/>
                  <a:pt x="504" y="85"/>
                  <a:pt x="501" y="86"/>
                </a:cubicBezTo>
                <a:close/>
                <a:moveTo>
                  <a:pt x="583" y="72"/>
                </a:moveTo>
                <a:cubicBezTo>
                  <a:pt x="568" y="68"/>
                  <a:pt x="554" y="66"/>
                  <a:pt x="539" y="67"/>
                </a:cubicBezTo>
                <a:cubicBezTo>
                  <a:pt x="520" y="60"/>
                  <a:pt x="509" y="39"/>
                  <a:pt x="513" y="18"/>
                </a:cubicBezTo>
                <a:cubicBezTo>
                  <a:pt x="529" y="44"/>
                  <a:pt x="561" y="50"/>
                  <a:pt x="587" y="61"/>
                </a:cubicBezTo>
                <a:cubicBezTo>
                  <a:pt x="595" y="64"/>
                  <a:pt x="603" y="68"/>
                  <a:pt x="610" y="74"/>
                </a:cubicBezTo>
                <a:cubicBezTo>
                  <a:pt x="613" y="76"/>
                  <a:pt x="610" y="81"/>
                  <a:pt x="606" y="79"/>
                </a:cubicBezTo>
                <a:cubicBezTo>
                  <a:pt x="606" y="79"/>
                  <a:pt x="606" y="79"/>
                  <a:pt x="606" y="79"/>
                </a:cubicBezTo>
                <a:cubicBezTo>
                  <a:pt x="598" y="76"/>
                  <a:pt x="590" y="73"/>
                  <a:pt x="583" y="72"/>
                </a:cubicBezTo>
                <a:close/>
                <a:moveTo>
                  <a:pt x="632" y="118"/>
                </a:moveTo>
                <a:cubicBezTo>
                  <a:pt x="623" y="109"/>
                  <a:pt x="612" y="104"/>
                  <a:pt x="601" y="103"/>
                </a:cubicBezTo>
                <a:cubicBezTo>
                  <a:pt x="596" y="103"/>
                  <a:pt x="596" y="95"/>
                  <a:pt x="601" y="95"/>
                </a:cubicBezTo>
                <a:cubicBezTo>
                  <a:pt x="606" y="95"/>
                  <a:pt x="611" y="97"/>
                  <a:pt x="616" y="99"/>
                </a:cubicBezTo>
                <a:cubicBezTo>
                  <a:pt x="628" y="105"/>
                  <a:pt x="636" y="114"/>
                  <a:pt x="640" y="129"/>
                </a:cubicBezTo>
                <a:cubicBezTo>
                  <a:pt x="640" y="129"/>
                  <a:pt x="635" y="121"/>
                  <a:pt x="632" y="118"/>
                </a:cubicBezTo>
                <a:close/>
                <a:moveTo>
                  <a:pt x="697" y="103"/>
                </a:moveTo>
                <a:cubicBezTo>
                  <a:pt x="686" y="104"/>
                  <a:pt x="675" y="109"/>
                  <a:pt x="667" y="118"/>
                </a:cubicBezTo>
                <a:cubicBezTo>
                  <a:pt x="663" y="121"/>
                  <a:pt x="658" y="129"/>
                  <a:pt x="658" y="129"/>
                </a:cubicBezTo>
                <a:cubicBezTo>
                  <a:pt x="662" y="114"/>
                  <a:pt x="670" y="105"/>
                  <a:pt x="682" y="99"/>
                </a:cubicBezTo>
                <a:cubicBezTo>
                  <a:pt x="687" y="97"/>
                  <a:pt x="692" y="95"/>
                  <a:pt x="697" y="95"/>
                </a:cubicBezTo>
                <a:cubicBezTo>
                  <a:pt x="702" y="95"/>
                  <a:pt x="703" y="103"/>
                  <a:pt x="697" y="103"/>
                </a:cubicBezTo>
                <a:close/>
                <a:moveTo>
                  <a:pt x="716" y="72"/>
                </a:moveTo>
                <a:cubicBezTo>
                  <a:pt x="708" y="73"/>
                  <a:pt x="700" y="76"/>
                  <a:pt x="692" y="79"/>
                </a:cubicBezTo>
                <a:cubicBezTo>
                  <a:pt x="692" y="79"/>
                  <a:pt x="692" y="79"/>
                  <a:pt x="692" y="79"/>
                </a:cubicBezTo>
                <a:cubicBezTo>
                  <a:pt x="688" y="81"/>
                  <a:pt x="685" y="76"/>
                  <a:pt x="689" y="74"/>
                </a:cubicBezTo>
                <a:cubicBezTo>
                  <a:pt x="695" y="68"/>
                  <a:pt x="703" y="64"/>
                  <a:pt x="711" y="61"/>
                </a:cubicBezTo>
                <a:cubicBezTo>
                  <a:pt x="738" y="50"/>
                  <a:pt x="770" y="44"/>
                  <a:pt x="785" y="18"/>
                </a:cubicBezTo>
                <a:cubicBezTo>
                  <a:pt x="790" y="39"/>
                  <a:pt x="779" y="60"/>
                  <a:pt x="759" y="67"/>
                </a:cubicBezTo>
                <a:cubicBezTo>
                  <a:pt x="745" y="66"/>
                  <a:pt x="730" y="68"/>
                  <a:pt x="716" y="72"/>
                </a:cubicBezTo>
                <a:close/>
                <a:moveTo>
                  <a:pt x="798" y="86"/>
                </a:moveTo>
                <a:cubicBezTo>
                  <a:pt x="797" y="86"/>
                  <a:pt x="797" y="86"/>
                  <a:pt x="797" y="86"/>
                </a:cubicBezTo>
                <a:cubicBezTo>
                  <a:pt x="794" y="85"/>
                  <a:pt x="796" y="80"/>
                  <a:pt x="799" y="81"/>
                </a:cubicBezTo>
                <a:cubicBezTo>
                  <a:pt x="799" y="81"/>
                  <a:pt x="799" y="81"/>
                  <a:pt x="799" y="81"/>
                </a:cubicBezTo>
                <a:cubicBezTo>
                  <a:pt x="825" y="90"/>
                  <a:pt x="859" y="102"/>
                  <a:pt x="881" y="81"/>
                </a:cubicBezTo>
                <a:cubicBezTo>
                  <a:pt x="881" y="81"/>
                  <a:pt x="882" y="82"/>
                  <a:pt x="882" y="83"/>
                </a:cubicBezTo>
                <a:cubicBezTo>
                  <a:pt x="883" y="108"/>
                  <a:pt x="854" y="123"/>
                  <a:pt x="834" y="108"/>
                </a:cubicBezTo>
                <a:cubicBezTo>
                  <a:pt x="822" y="100"/>
                  <a:pt x="810" y="92"/>
                  <a:pt x="798" y="86"/>
                </a:cubicBezTo>
                <a:close/>
                <a:moveTo>
                  <a:pt x="898" y="198"/>
                </a:moveTo>
                <a:cubicBezTo>
                  <a:pt x="898" y="198"/>
                  <a:pt x="898" y="198"/>
                  <a:pt x="898" y="198"/>
                </a:cubicBezTo>
                <a:cubicBezTo>
                  <a:pt x="886" y="196"/>
                  <a:pt x="875" y="188"/>
                  <a:pt x="867" y="179"/>
                </a:cubicBezTo>
                <a:cubicBezTo>
                  <a:pt x="854" y="164"/>
                  <a:pt x="847" y="145"/>
                  <a:pt x="835" y="129"/>
                </a:cubicBezTo>
                <a:cubicBezTo>
                  <a:pt x="835" y="129"/>
                  <a:pt x="835" y="129"/>
                  <a:pt x="834" y="129"/>
                </a:cubicBezTo>
                <a:cubicBezTo>
                  <a:pt x="831" y="124"/>
                  <a:pt x="837" y="118"/>
                  <a:pt x="841" y="122"/>
                </a:cubicBezTo>
                <a:cubicBezTo>
                  <a:pt x="841" y="122"/>
                  <a:pt x="842" y="122"/>
                  <a:pt x="842" y="123"/>
                </a:cubicBezTo>
                <a:cubicBezTo>
                  <a:pt x="843" y="123"/>
                  <a:pt x="843" y="123"/>
                  <a:pt x="843" y="124"/>
                </a:cubicBezTo>
                <a:cubicBezTo>
                  <a:pt x="851" y="129"/>
                  <a:pt x="858" y="135"/>
                  <a:pt x="866" y="140"/>
                </a:cubicBezTo>
                <a:cubicBezTo>
                  <a:pt x="879" y="150"/>
                  <a:pt x="893" y="160"/>
                  <a:pt x="907" y="167"/>
                </a:cubicBezTo>
                <a:cubicBezTo>
                  <a:pt x="923" y="175"/>
                  <a:pt x="916" y="200"/>
                  <a:pt x="898" y="198"/>
                </a:cubicBezTo>
                <a:close/>
                <a:moveTo>
                  <a:pt x="935" y="181"/>
                </a:moveTo>
                <a:cubicBezTo>
                  <a:pt x="935" y="181"/>
                  <a:pt x="935" y="181"/>
                  <a:pt x="935" y="181"/>
                </a:cubicBezTo>
                <a:cubicBezTo>
                  <a:pt x="935" y="180"/>
                  <a:pt x="936" y="179"/>
                  <a:pt x="938" y="179"/>
                </a:cubicBezTo>
                <a:cubicBezTo>
                  <a:pt x="951" y="182"/>
                  <a:pt x="964" y="184"/>
                  <a:pt x="978" y="181"/>
                </a:cubicBezTo>
                <a:cubicBezTo>
                  <a:pt x="1012" y="176"/>
                  <a:pt x="1042" y="150"/>
                  <a:pt x="1045" y="114"/>
                </a:cubicBezTo>
                <a:cubicBezTo>
                  <a:pt x="1048" y="81"/>
                  <a:pt x="1021" y="47"/>
                  <a:pt x="991" y="48"/>
                </a:cubicBezTo>
                <a:cubicBezTo>
                  <a:pt x="964" y="48"/>
                  <a:pt x="973" y="42"/>
                  <a:pt x="994" y="40"/>
                </a:cubicBezTo>
                <a:cubicBezTo>
                  <a:pt x="1026" y="37"/>
                  <a:pt x="1058" y="56"/>
                  <a:pt x="1068" y="87"/>
                </a:cubicBezTo>
                <a:cubicBezTo>
                  <a:pt x="1079" y="121"/>
                  <a:pt x="1063" y="157"/>
                  <a:pt x="1035" y="176"/>
                </a:cubicBezTo>
                <a:cubicBezTo>
                  <a:pt x="1006" y="196"/>
                  <a:pt x="968" y="196"/>
                  <a:pt x="936" y="183"/>
                </a:cubicBezTo>
                <a:cubicBezTo>
                  <a:pt x="935" y="183"/>
                  <a:pt x="934" y="182"/>
                  <a:pt x="935" y="181"/>
                </a:cubicBezTo>
                <a:close/>
                <a:moveTo>
                  <a:pt x="1095" y="203"/>
                </a:moveTo>
                <a:cubicBezTo>
                  <a:pt x="1084" y="213"/>
                  <a:pt x="1070" y="224"/>
                  <a:pt x="1056" y="228"/>
                </a:cubicBezTo>
                <a:cubicBezTo>
                  <a:pt x="1047" y="230"/>
                  <a:pt x="1037" y="230"/>
                  <a:pt x="1030" y="223"/>
                </a:cubicBezTo>
                <a:cubicBezTo>
                  <a:pt x="1027" y="220"/>
                  <a:pt x="1024" y="216"/>
                  <a:pt x="1025" y="211"/>
                </a:cubicBezTo>
                <a:cubicBezTo>
                  <a:pt x="1025" y="207"/>
                  <a:pt x="1024" y="214"/>
                  <a:pt x="1029" y="218"/>
                </a:cubicBezTo>
                <a:cubicBezTo>
                  <a:pt x="1037" y="225"/>
                  <a:pt x="1050" y="220"/>
                  <a:pt x="1051" y="210"/>
                </a:cubicBezTo>
                <a:cubicBezTo>
                  <a:pt x="1053" y="199"/>
                  <a:pt x="1045" y="194"/>
                  <a:pt x="1037" y="194"/>
                </a:cubicBezTo>
                <a:cubicBezTo>
                  <a:pt x="1039" y="193"/>
                  <a:pt x="1040" y="192"/>
                  <a:pt x="1042" y="192"/>
                </a:cubicBezTo>
                <a:cubicBezTo>
                  <a:pt x="1069" y="203"/>
                  <a:pt x="1097" y="190"/>
                  <a:pt x="1116" y="170"/>
                </a:cubicBezTo>
                <a:cubicBezTo>
                  <a:pt x="1120" y="166"/>
                  <a:pt x="1124" y="162"/>
                  <a:pt x="1127" y="157"/>
                </a:cubicBezTo>
                <a:cubicBezTo>
                  <a:pt x="1118" y="174"/>
                  <a:pt x="1108" y="190"/>
                  <a:pt x="1095" y="203"/>
                </a:cubicBezTo>
                <a:close/>
                <a:moveTo>
                  <a:pt x="1120" y="156"/>
                </a:moveTo>
                <a:cubicBezTo>
                  <a:pt x="1103" y="177"/>
                  <a:pt x="1078" y="194"/>
                  <a:pt x="1051" y="187"/>
                </a:cubicBezTo>
                <a:cubicBezTo>
                  <a:pt x="1058" y="183"/>
                  <a:pt x="1065" y="179"/>
                  <a:pt x="1072" y="174"/>
                </a:cubicBezTo>
                <a:cubicBezTo>
                  <a:pt x="1102" y="152"/>
                  <a:pt x="1129" y="123"/>
                  <a:pt x="1159" y="102"/>
                </a:cubicBezTo>
                <a:cubicBezTo>
                  <a:pt x="1144" y="119"/>
                  <a:pt x="1134" y="139"/>
                  <a:pt x="1120" y="156"/>
                </a:cubicBezTo>
                <a:close/>
                <a:moveTo>
                  <a:pt x="1250" y="94"/>
                </a:moveTo>
                <a:cubicBezTo>
                  <a:pt x="1233" y="83"/>
                  <a:pt x="1214" y="78"/>
                  <a:pt x="1194" y="85"/>
                </a:cubicBezTo>
                <a:cubicBezTo>
                  <a:pt x="1188" y="87"/>
                  <a:pt x="1207" y="76"/>
                  <a:pt x="1224" y="74"/>
                </a:cubicBezTo>
                <a:cubicBezTo>
                  <a:pt x="1236" y="73"/>
                  <a:pt x="1261" y="73"/>
                  <a:pt x="1256" y="92"/>
                </a:cubicBezTo>
                <a:cubicBezTo>
                  <a:pt x="1255" y="95"/>
                  <a:pt x="1252" y="96"/>
                  <a:pt x="1250" y="94"/>
                </a:cubicBezTo>
                <a:close/>
                <a:moveTo>
                  <a:pt x="1277" y="129"/>
                </a:moveTo>
                <a:cubicBezTo>
                  <a:pt x="1269" y="134"/>
                  <a:pt x="1258" y="133"/>
                  <a:pt x="1253" y="124"/>
                </a:cubicBezTo>
                <a:cubicBezTo>
                  <a:pt x="1244" y="110"/>
                  <a:pt x="1260" y="104"/>
                  <a:pt x="1264" y="93"/>
                </a:cubicBezTo>
                <a:cubicBezTo>
                  <a:pt x="1266" y="88"/>
                  <a:pt x="1266" y="85"/>
                  <a:pt x="1265" y="82"/>
                </a:cubicBezTo>
                <a:cubicBezTo>
                  <a:pt x="1275" y="88"/>
                  <a:pt x="1280" y="106"/>
                  <a:pt x="1270" y="115"/>
                </a:cubicBezTo>
                <a:cubicBezTo>
                  <a:pt x="1266" y="118"/>
                  <a:pt x="1269" y="121"/>
                  <a:pt x="1272" y="118"/>
                </a:cubicBezTo>
                <a:cubicBezTo>
                  <a:pt x="1283" y="108"/>
                  <a:pt x="1283" y="93"/>
                  <a:pt x="1275" y="83"/>
                </a:cubicBezTo>
                <a:cubicBezTo>
                  <a:pt x="1281" y="87"/>
                  <a:pt x="1285" y="93"/>
                  <a:pt x="1287" y="100"/>
                </a:cubicBezTo>
                <a:cubicBezTo>
                  <a:pt x="1290" y="110"/>
                  <a:pt x="1287" y="123"/>
                  <a:pt x="1277" y="129"/>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5" name="Freeform 5"/>
          <p:cNvSpPr>
            <a:spLocks noEditPoints="1"/>
          </p:cNvSpPr>
          <p:nvPr/>
        </p:nvSpPr>
        <p:spPr bwMode="auto">
          <a:xfrm>
            <a:off x="3656011" y="1912903"/>
            <a:ext cx="4879975" cy="903288"/>
          </a:xfrm>
          <a:custGeom>
            <a:avLst/>
            <a:gdLst>
              <a:gd name="T0" fmla="*/ 1062 w 1298"/>
              <a:gd name="T1" fmla="*/ 160 h 238"/>
              <a:gd name="T2" fmla="*/ 1018 w 1298"/>
              <a:gd name="T3" fmla="*/ 123 h 238"/>
              <a:gd name="T4" fmla="*/ 966 w 1298"/>
              <a:gd name="T5" fmla="*/ 102 h 238"/>
              <a:gd name="T6" fmla="*/ 1010 w 1298"/>
              <a:gd name="T7" fmla="*/ 119 h 238"/>
              <a:gd name="T8" fmla="*/ 902 w 1298"/>
              <a:gd name="T9" fmla="*/ 157 h 238"/>
              <a:gd name="T10" fmla="*/ 772 w 1298"/>
              <a:gd name="T11" fmla="*/ 68 h 238"/>
              <a:gd name="T12" fmla="*/ 615 w 1298"/>
              <a:gd name="T13" fmla="*/ 69 h 238"/>
              <a:gd name="T14" fmla="*/ 418 w 1298"/>
              <a:gd name="T15" fmla="*/ 72 h 238"/>
              <a:gd name="T16" fmla="*/ 303 w 1298"/>
              <a:gd name="T17" fmla="*/ 55 h 238"/>
              <a:gd name="T18" fmla="*/ 303 w 1298"/>
              <a:gd name="T19" fmla="*/ 87 h 238"/>
              <a:gd name="T20" fmla="*/ 326 w 1298"/>
              <a:gd name="T21" fmla="*/ 79 h 238"/>
              <a:gd name="T22" fmla="*/ 367 w 1298"/>
              <a:gd name="T23" fmla="*/ 111 h 238"/>
              <a:gd name="T24" fmla="*/ 201 w 1298"/>
              <a:gd name="T25" fmla="*/ 145 h 238"/>
              <a:gd name="T26" fmla="*/ 51 w 1298"/>
              <a:gd name="T27" fmla="*/ 105 h 238"/>
              <a:gd name="T28" fmla="*/ 256 w 1298"/>
              <a:gd name="T29" fmla="*/ 236 h 238"/>
              <a:gd name="T30" fmla="*/ 445 w 1298"/>
              <a:gd name="T31" fmla="*/ 172 h 238"/>
              <a:gd name="T32" fmla="*/ 507 w 1298"/>
              <a:gd name="T33" fmla="*/ 155 h 238"/>
              <a:gd name="T34" fmla="*/ 597 w 1298"/>
              <a:gd name="T35" fmla="*/ 88 h 238"/>
              <a:gd name="T36" fmla="*/ 572 w 1298"/>
              <a:gd name="T37" fmla="*/ 186 h 238"/>
              <a:gd name="T38" fmla="*/ 556 w 1298"/>
              <a:gd name="T39" fmla="*/ 173 h 238"/>
              <a:gd name="T40" fmla="*/ 730 w 1298"/>
              <a:gd name="T41" fmla="*/ 140 h 238"/>
              <a:gd name="T42" fmla="*/ 666 w 1298"/>
              <a:gd name="T43" fmla="*/ 176 h 238"/>
              <a:gd name="T44" fmla="*/ 794 w 1298"/>
              <a:gd name="T45" fmla="*/ 113 h 238"/>
              <a:gd name="T46" fmla="*/ 764 w 1298"/>
              <a:gd name="T47" fmla="*/ 136 h 238"/>
              <a:gd name="T48" fmla="*/ 901 w 1298"/>
              <a:gd name="T49" fmla="*/ 205 h 238"/>
              <a:gd name="T50" fmla="*/ 1084 w 1298"/>
              <a:gd name="T51" fmla="*/ 220 h 238"/>
              <a:gd name="T52" fmla="*/ 1244 w 1298"/>
              <a:gd name="T53" fmla="*/ 121 h 238"/>
              <a:gd name="T54" fmla="*/ 986 w 1298"/>
              <a:gd name="T55" fmla="*/ 106 h 238"/>
              <a:gd name="T56" fmla="*/ 999 w 1298"/>
              <a:gd name="T57" fmla="*/ 79 h 238"/>
              <a:gd name="T58" fmla="*/ 323 w 1298"/>
              <a:gd name="T59" fmla="*/ 108 h 238"/>
              <a:gd name="T60" fmla="*/ 304 w 1298"/>
              <a:gd name="T61" fmla="*/ 78 h 238"/>
              <a:gd name="T62" fmla="*/ 26 w 1298"/>
              <a:gd name="T63" fmla="*/ 118 h 238"/>
              <a:gd name="T64" fmla="*/ 105 w 1298"/>
              <a:gd name="T65" fmla="*/ 85 h 238"/>
              <a:gd name="T66" fmla="*/ 139 w 1298"/>
              <a:gd name="T67" fmla="*/ 102 h 238"/>
              <a:gd name="T68" fmla="*/ 268 w 1298"/>
              <a:gd name="T69" fmla="*/ 223 h 238"/>
              <a:gd name="T70" fmla="*/ 256 w 1298"/>
              <a:gd name="T71" fmla="*/ 192 h 238"/>
              <a:gd name="T72" fmla="*/ 268 w 1298"/>
              <a:gd name="T73" fmla="*/ 223 h 238"/>
              <a:gd name="T74" fmla="*/ 307 w 1298"/>
              <a:gd name="T75" fmla="*/ 48 h 238"/>
              <a:gd name="T76" fmla="*/ 363 w 1298"/>
              <a:gd name="T77" fmla="*/ 181 h 238"/>
              <a:gd name="T78" fmla="*/ 400 w 1298"/>
              <a:gd name="T79" fmla="*/ 198 h 238"/>
              <a:gd name="T80" fmla="*/ 456 w 1298"/>
              <a:gd name="T81" fmla="*/ 123 h 238"/>
              <a:gd name="T82" fmla="*/ 465 w 1298"/>
              <a:gd name="T83" fmla="*/ 108 h 238"/>
              <a:gd name="T84" fmla="*/ 501 w 1298"/>
              <a:gd name="T85" fmla="*/ 86 h 238"/>
              <a:gd name="T86" fmla="*/ 610 w 1298"/>
              <a:gd name="T87" fmla="*/ 74 h 238"/>
              <a:gd name="T88" fmla="*/ 601 w 1298"/>
              <a:gd name="T89" fmla="*/ 103 h 238"/>
              <a:gd name="T90" fmla="*/ 697 w 1298"/>
              <a:gd name="T91" fmla="*/ 103 h 238"/>
              <a:gd name="T92" fmla="*/ 697 w 1298"/>
              <a:gd name="T93" fmla="*/ 103 h 238"/>
              <a:gd name="T94" fmla="*/ 711 w 1298"/>
              <a:gd name="T95" fmla="*/ 61 h 238"/>
              <a:gd name="T96" fmla="*/ 797 w 1298"/>
              <a:gd name="T97" fmla="*/ 86 h 238"/>
              <a:gd name="T98" fmla="*/ 834 w 1298"/>
              <a:gd name="T99" fmla="*/ 108 h 238"/>
              <a:gd name="T100" fmla="*/ 835 w 1298"/>
              <a:gd name="T101" fmla="*/ 129 h 238"/>
              <a:gd name="T102" fmla="*/ 866 w 1298"/>
              <a:gd name="T103" fmla="*/ 140 h 238"/>
              <a:gd name="T104" fmla="*/ 938 w 1298"/>
              <a:gd name="T105" fmla="*/ 179 h 238"/>
              <a:gd name="T106" fmla="*/ 1068 w 1298"/>
              <a:gd name="T107" fmla="*/ 87 h 238"/>
              <a:gd name="T108" fmla="*/ 1056 w 1298"/>
              <a:gd name="T109" fmla="*/ 228 h 238"/>
              <a:gd name="T110" fmla="*/ 1037 w 1298"/>
              <a:gd name="T111" fmla="*/ 194 h 238"/>
              <a:gd name="T112" fmla="*/ 1120 w 1298"/>
              <a:gd name="T113" fmla="*/ 156 h 238"/>
              <a:gd name="T114" fmla="*/ 1250 w 1298"/>
              <a:gd name="T115" fmla="*/ 94 h 238"/>
              <a:gd name="T116" fmla="*/ 1277 w 1298"/>
              <a:gd name="T117" fmla="*/ 129 h 238"/>
              <a:gd name="T118" fmla="*/ 1272 w 1298"/>
              <a:gd name="T119" fmla="*/ 11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8" h="238">
                <a:moveTo>
                  <a:pt x="1294" y="102"/>
                </a:moveTo>
                <a:cubicBezTo>
                  <a:pt x="1290" y="79"/>
                  <a:pt x="1266" y="67"/>
                  <a:pt x="1244" y="66"/>
                </a:cubicBezTo>
                <a:cubicBezTo>
                  <a:pt x="1185" y="62"/>
                  <a:pt x="1138" y="109"/>
                  <a:pt x="1097" y="145"/>
                </a:cubicBezTo>
                <a:cubicBezTo>
                  <a:pt x="1062" y="176"/>
                  <a:pt x="1010" y="210"/>
                  <a:pt x="963" y="197"/>
                </a:cubicBezTo>
                <a:cubicBezTo>
                  <a:pt x="1000" y="203"/>
                  <a:pt x="1039" y="192"/>
                  <a:pt x="1062" y="160"/>
                </a:cubicBezTo>
                <a:cubicBezTo>
                  <a:pt x="1087" y="125"/>
                  <a:pt x="1083" y="76"/>
                  <a:pt x="1049" y="49"/>
                </a:cubicBezTo>
                <a:cubicBezTo>
                  <a:pt x="1018" y="25"/>
                  <a:pt x="972" y="28"/>
                  <a:pt x="945" y="57"/>
                </a:cubicBezTo>
                <a:cubicBezTo>
                  <a:pt x="932" y="72"/>
                  <a:pt x="925" y="92"/>
                  <a:pt x="932" y="111"/>
                </a:cubicBezTo>
                <a:cubicBezTo>
                  <a:pt x="938" y="128"/>
                  <a:pt x="953" y="141"/>
                  <a:pt x="972" y="144"/>
                </a:cubicBezTo>
                <a:cubicBezTo>
                  <a:pt x="989" y="146"/>
                  <a:pt x="1009" y="138"/>
                  <a:pt x="1018" y="123"/>
                </a:cubicBezTo>
                <a:cubicBezTo>
                  <a:pt x="1024" y="113"/>
                  <a:pt x="1025" y="101"/>
                  <a:pt x="1020" y="91"/>
                </a:cubicBezTo>
                <a:cubicBezTo>
                  <a:pt x="1018" y="85"/>
                  <a:pt x="1014" y="80"/>
                  <a:pt x="1008" y="76"/>
                </a:cubicBezTo>
                <a:cubicBezTo>
                  <a:pt x="997" y="68"/>
                  <a:pt x="981" y="68"/>
                  <a:pt x="972" y="79"/>
                </a:cubicBezTo>
                <a:cubicBezTo>
                  <a:pt x="968" y="84"/>
                  <a:pt x="966" y="89"/>
                  <a:pt x="966" y="95"/>
                </a:cubicBezTo>
                <a:cubicBezTo>
                  <a:pt x="966" y="97"/>
                  <a:pt x="966" y="99"/>
                  <a:pt x="966" y="102"/>
                </a:cubicBezTo>
                <a:cubicBezTo>
                  <a:pt x="967" y="109"/>
                  <a:pt x="971" y="119"/>
                  <a:pt x="979" y="121"/>
                </a:cubicBezTo>
                <a:cubicBezTo>
                  <a:pt x="986" y="122"/>
                  <a:pt x="991" y="116"/>
                  <a:pt x="993" y="110"/>
                </a:cubicBezTo>
                <a:cubicBezTo>
                  <a:pt x="994" y="103"/>
                  <a:pt x="988" y="92"/>
                  <a:pt x="995" y="87"/>
                </a:cubicBezTo>
                <a:cubicBezTo>
                  <a:pt x="1002" y="82"/>
                  <a:pt x="1009" y="89"/>
                  <a:pt x="1012" y="95"/>
                </a:cubicBezTo>
                <a:cubicBezTo>
                  <a:pt x="1015" y="102"/>
                  <a:pt x="1014" y="112"/>
                  <a:pt x="1010" y="119"/>
                </a:cubicBezTo>
                <a:cubicBezTo>
                  <a:pt x="1001" y="131"/>
                  <a:pt x="982" y="136"/>
                  <a:pt x="968" y="132"/>
                </a:cubicBezTo>
                <a:cubicBezTo>
                  <a:pt x="947" y="126"/>
                  <a:pt x="940" y="104"/>
                  <a:pt x="946" y="84"/>
                </a:cubicBezTo>
                <a:cubicBezTo>
                  <a:pt x="952" y="63"/>
                  <a:pt x="973" y="51"/>
                  <a:pt x="995" y="55"/>
                </a:cubicBezTo>
                <a:cubicBezTo>
                  <a:pt x="1041" y="62"/>
                  <a:pt x="1051" y="120"/>
                  <a:pt x="1022" y="151"/>
                </a:cubicBezTo>
                <a:cubicBezTo>
                  <a:pt x="990" y="186"/>
                  <a:pt x="939" y="178"/>
                  <a:pt x="902" y="157"/>
                </a:cubicBezTo>
                <a:cubicBezTo>
                  <a:pt x="885" y="147"/>
                  <a:pt x="870" y="135"/>
                  <a:pt x="854" y="124"/>
                </a:cubicBezTo>
                <a:cubicBezTo>
                  <a:pt x="878" y="120"/>
                  <a:pt x="893" y="97"/>
                  <a:pt x="887" y="73"/>
                </a:cubicBezTo>
                <a:cubicBezTo>
                  <a:pt x="885" y="68"/>
                  <a:pt x="884" y="68"/>
                  <a:pt x="881" y="72"/>
                </a:cubicBezTo>
                <a:cubicBezTo>
                  <a:pt x="853" y="104"/>
                  <a:pt x="806" y="73"/>
                  <a:pt x="773" y="68"/>
                </a:cubicBezTo>
                <a:cubicBezTo>
                  <a:pt x="773" y="68"/>
                  <a:pt x="772" y="68"/>
                  <a:pt x="772" y="68"/>
                </a:cubicBezTo>
                <a:cubicBezTo>
                  <a:pt x="790" y="56"/>
                  <a:pt x="798" y="32"/>
                  <a:pt x="789" y="9"/>
                </a:cubicBezTo>
                <a:cubicBezTo>
                  <a:pt x="786" y="3"/>
                  <a:pt x="785" y="0"/>
                  <a:pt x="782" y="8"/>
                </a:cubicBezTo>
                <a:cubicBezTo>
                  <a:pt x="767" y="48"/>
                  <a:pt x="713" y="45"/>
                  <a:pt x="684" y="69"/>
                </a:cubicBezTo>
                <a:cubicBezTo>
                  <a:pt x="665" y="83"/>
                  <a:pt x="653" y="103"/>
                  <a:pt x="649" y="125"/>
                </a:cubicBezTo>
                <a:cubicBezTo>
                  <a:pt x="645" y="103"/>
                  <a:pt x="633" y="83"/>
                  <a:pt x="615" y="69"/>
                </a:cubicBezTo>
                <a:cubicBezTo>
                  <a:pt x="585" y="45"/>
                  <a:pt x="532" y="48"/>
                  <a:pt x="516" y="8"/>
                </a:cubicBezTo>
                <a:cubicBezTo>
                  <a:pt x="514" y="0"/>
                  <a:pt x="512" y="3"/>
                  <a:pt x="509" y="9"/>
                </a:cubicBezTo>
                <a:cubicBezTo>
                  <a:pt x="500" y="32"/>
                  <a:pt x="509" y="56"/>
                  <a:pt x="527" y="68"/>
                </a:cubicBezTo>
                <a:cubicBezTo>
                  <a:pt x="526" y="68"/>
                  <a:pt x="526" y="68"/>
                  <a:pt x="525" y="68"/>
                </a:cubicBezTo>
                <a:cubicBezTo>
                  <a:pt x="492" y="73"/>
                  <a:pt x="445" y="104"/>
                  <a:pt x="418" y="72"/>
                </a:cubicBezTo>
                <a:cubicBezTo>
                  <a:pt x="414" y="68"/>
                  <a:pt x="413" y="68"/>
                  <a:pt x="411" y="73"/>
                </a:cubicBezTo>
                <a:cubicBezTo>
                  <a:pt x="405" y="97"/>
                  <a:pt x="421" y="120"/>
                  <a:pt x="444" y="124"/>
                </a:cubicBezTo>
                <a:cubicBezTo>
                  <a:pt x="429" y="135"/>
                  <a:pt x="413" y="147"/>
                  <a:pt x="397" y="157"/>
                </a:cubicBezTo>
                <a:cubicBezTo>
                  <a:pt x="359" y="178"/>
                  <a:pt x="309" y="186"/>
                  <a:pt x="276" y="151"/>
                </a:cubicBezTo>
                <a:cubicBezTo>
                  <a:pt x="248" y="120"/>
                  <a:pt x="258" y="62"/>
                  <a:pt x="303" y="55"/>
                </a:cubicBezTo>
                <a:cubicBezTo>
                  <a:pt x="325" y="51"/>
                  <a:pt x="346" y="63"/>
                  <a:pt x="353" y="84"/>
                </a:cubicBezTo>
                <a:cubicBezTo>
                  <a:pt x="359" y="104"/>
                  <a:pt x="351" y="126"/>
                  <a:pt x="330" y="132"/>
                </a:cubicBezTo>
                <a:cubicBezTo>
                  <a:pt x="316" y="136"/>
                  <a:pt x="297" y="131"/>
                  <a:pt x="289" y="119"/>
                </a:cubicBezTo>
                <a:cubicBezTo>
                  <a:pt x="284" y="112"/>
                  <a:pt x="283" y="102"/>
                  <a:pt x="286" y="95"/>
                </a:cubicBezTo>
                <a:cubicBezTo>
                  <a:pt x="289" y="89"/>
                  <a:pt x="296" y="82"/>
                  <a:pt x="303" y="87"/>
                </a:cubicBezTo>
                <a:cubicBezTo>
                  <a:pt x="310" y="92"/>
                  <a:pt x="304" y="103"/>
                  <a:pt x="306" y="110"/>
                </a:cubicBezTo>
                <a:cubicBezTo>
                  <a:pt x="307" y="116"/>
                  <a:pt x="312" y="122"/>
                  <a:pt x="319" y="121"/>
                </a:cubicBezTo>
                <a:cubicBezTo>
                  <a:pt x="327" y="119"/>
                  <a:pt x="331" y="109"/>
                  <a:pt x="332" y="102"/>
                </a:cubicBezTo>
                <a:cubicBezTo>
                  <a:pt x="332" y="99"/>
                  <a:pt x="332" y="97"/>
                  <a:pt x="332" y="95"/>
                </a:cubicBezTo>
                <a:cubicBezTo>
                  <a:pt x="332" y="89"/>
                  <a:pt x="330" y="84"/>
                  <a:pt x="326" y="79"/>
                </a:cubicBezTo>
                <a:cubicBezTo>
                  <a:pt x="318" y="68"/>
                  <a:pt x="301" y="68"/>
                  <a:pt x="290" y="76"/>
                </a:cubicBezTo>
                <a:cubicBezTo>
                  <a:pt x="284" y="80"/>
                  <a:pt x="280" y="85"/>
                  <a:pt x="279" y="91"/>
                </a:cubicBezTo>
                <a:cubicBezTo>
                  <a:pt x="274" y="101"/>
                  <a:pt x="274" y="113"/>
                  <a:pt x="280" y="123"/>
                </a:cubicBezTo>
                <a:cubicBezTo>
                  <a:pt x="290" y="138"/>
                  <a:pt x="309" y="146"/>
                  <a:pt x="327" y="144"/>
                </a:cubicBezTo>
                <a:cubicBezTo>
                  <a:pt x="345" y="141"/>
                  <a:pt x="361" y="128"/>
                  <a:pt x="367" y="111"/>
                </a:cubicBezTo>
                <a:cubicBezTo>
                  <a:pt x="373" y="92"/>
                  <a:pt x="366" y="72"/>
                  <a:pt x="353" y="57"/>
                </a:cubicBezTo>
                <a:cubicBezTo>
                  <a:pt x="326" y="28"/>
                  <a:pt x="280" y="25"/>
                  <a:pt x="249" y="49"/>
                </a:cubicBezTo>
                <a:cubicBezTo>
                  <a:pt x="215" y="76"/>
                  <a:pt x="211" y="125"/>
                  <a:pt x="236" y="160"/>
                </a:cubicBezTo>
                <a:cubicBezTo>
                  <a:pt x="260" y="192"/>
                  <a:pt x="298" y="203"/>
                  <a:pt x="335" y="197"/>
                </a:cubicBezTo>
                <a:cubicBezTo>
                  <a:pt x="288" y="210"/>
                  <a:pt x="236" y="176"/>
                  <a:pt x="201" y="145"/>
                </a:cubicBezTo>
                <a:cubicBezTo>
                  <a:pt x="160" y="109"/>
                  <a:pt x="113" y="62"/>
                  <a:pt x="54" y="66"/>
                </a:cubicBezTo>
                <a:cubicBezTo>
                  <a:pt x="32" y="67"/>
                  <a:pt x="8" y="79"/>
                  <a:pt x="4" y="102"/>
                </a:cubicBezTo>
                <a:cubicBezTo>
                  <a:pt x="0" y="121"/>
                  <a:pt x="14" y="141"/>
                  <a:pt x="35" y="138"/>
                </a:cubicBezTo>
                <a:cubicBezTo>
                  <a:pt x="44" y="137"/>
                  <a:pt x="52" y="130"/>
                  <a:pt x="54" y="121"/>
                </a:cubicBezTo>
                <a:cubicBezTo>
                  <a:pt x="55" y="115"/>
                  <a:pt x="54" y="110"/>
                  <a:pt x="51" y="105"/>
                </a:cubicBezTo>
                <a:cubicBezTo>
                  <a:pt x="50" y="104"/>
                  <a:pt x="49" y="102"/>
                  <a:pt x="48" y="101"/>
                </a:cubicBezTo>
                <a:cubicBezTo>
                  <a:pt x="66" y="87"/>
                  <a:pt x="87" y="84"/>
                  <a:pt x="109" y="94"/>
                </a:cubicBezTo>
                <a:cubicBezTo>
                  <a:pt x="127" y="103"/>
                  <a:pt x="140" y="119"/>
                  <a:pt x="151" y="136"/>
                </a:cubicBezTo>
                <a:cubicBezTo>
                  <a:pt x="170" y="166"/>
                  <a:pt x="184" y="199"/>
                  <a:pt x="214" y="220"/>
                </a:cubicBezTo>
                <a:cubicBezTo>
                  <a:pt x="226" y="229"/>
                  <a:pt x="241" y="238"/>
                  <a:pt x="256" y="236"/>
                </a:cubicBezTo>
                <a:cubicBezTo>
                  <a:pt x="267" y="235"/>
                  <a:pt x="278" y="227"/>
                  <a:pt x="280" y="215"/>
                </a:cubicBezTo>
                <a:cubicBezTo>
                  <a:pt x="281" y="208"/>
                  <a:pt x="278" y="203"/>
                  <a:pt x="275" y="199"/>
                </a:cubicBezTo>
                <a:cubicBezTo>
                  <a:pt x="306" y="209"/>
                  <a:pt x="339" y="210"/>
                  <a:pt x="367" y="189"/>
                </a:cubicBezTo>
                <a:cubicBezTo>
                  <a:pt x="373" y="199"/>
                  <a:pt x="385" y="205"/>
                  <a:pt x="397" y="205"/>
                </a:cubicBezTo>
                <a:cubicBezTo>
                  <a:pt x="418" y="204"/>
                  <a:pt x="434" y="188"/>
                  <a:pt x="445" y="172"/>
                </a:cubicBezTo>
                <a:cubicBezTo>
                  <a:pt x="458" y="151"/>
                  <a:pt x="469" y="130"/>
                  <a:pt x="488" y="113"/>
                </a:cubicBezTo>
                <a:cubicBezTo>
                  <a:pt x="495" y="107"/>
                  <a:pt x="502" y="102"/>
                  <a:pt x="509" y="98"/>
                </a:cubicBezTo>
                <a:cubicBezTo>
                  <a:pt x="491" y="115"/>
                  <a:pt x="476" y="143"/>
                  <a:pt x="499" y="162"/>
                </a:cubicBezTo>
                <a:cubicBezTo>
                  <a:pt x="517" y="177"/>
                  <a:pt x="550" y="159"/>
                  <a:pt x="534" y="136"/>
                </a:cubicBezTo>
                <a:cubicBezTo>
                  <a:pt x="521" y="116"/>
                  <a:pt x="494" y="137"/>
                  <a:pt x="507" y="155"/>
                </a:cubicBezTo>
                <a:cubicBezTo>
                  <a:pt x="512" y="161"/>
                  <a:pt x="522" y="161"/>
                  <a:pt x="528" y="156"/>
                </a:cubicBezTo>
                <a:cubicBezTo>
                  <a:pt x="526" y="158"/>
                  <a:pt x="524" y="159"/>
                  <a:pt x="522" y="160"/>
                </a:cubicBezTo>
                <a:cubicBezTo>
                  <a:pt x="510" y="165"/>
                  <a:pt x="498" y="156"/>
                  <a:pt x="495" y="144"/>
                </a:cubicBezTo>
                <a:cubicBezTo>
                  <a:pt x="492" y="133"/>
                  <a:pt x="497" y="122"/>
                  <a:pt x="504" y="113"/>
                </a:cubicBezTo>
                <a:cubicBezTo>
                  <a:pt x="526" y="85"/>
                  <a:pt x="565" y="78"/>
                  <a:pt x="597" y="88"/>
                </a:cubicBezTo>
                <a:cubicBezTo>
                  <a:pt x="583" y="89"/>
                  <a:pt x="571" y="98"/>
                  <a:pt x="567" y="112"/>
                </a:cubicBezTo>
                <a:cubicBezTo>
                  <a:pt x="565" y="119"/>
                  <a:pt x="565" y="119"/>
                  <a:pt x="573" y="116"/>
                </a:cubicBezTo>
                <a:cubicBezTo>
                  <a:pt x="591" y="108"/>
                  <a:pt x="613" y="108"/>
                  <a:pt x="627" y="123"/>
                </a:cubicBezTo>
                <a:cubicBezTo>
                  <a:pt x="641" y="137"/>
                  <a:pt x="642" y="160"/>
                  <a:pt x="632" y="176"/>
                </a:cubicBezTo>
                <a:cubicBezTo>
                  <a:pt x="618" y="194"/>
                  <a:pt x="591" y="202"/>
                  <a:pt x="572" y="186"/>
                </a:cubicBezTo>
                <a:cubicBezTo>
                  <a:pt x="561" y="176"/>
                  <a:pt x="557" y="155"/>
                  <a:pt x="571" y="146"/>
                </a:cubicBezTo>
                <a:cubicBezTo>
                  <a:pt x="588" y="135"/>
                  <a:pt x="612" y="157"/>
                  <a:pt x="597" y="172"/>
                </a:cubicBezTo>
                <a:cubicBezTo>
                  <a:pt x="594" y="175"/>
                  <a:pt x="596" y="178"/>
                  <a:pt x="599" y="175"/>
                </a:cubicBezTo>
                <a:cubicBezTo>
                  <a:pt x="620" y="154"/>
                  <a:pt x="591" y="125"/>
                  <a:pt x="568" y="140"/>
                </a:cubicBezTo>
                <a:cubicBezTo>
                  <a:pt x="557" y="147"/>
                  <a:pt x="553" y="161"/>
                  <a:pt x="556" y="173"/>
                </a:cubicBezTo>
                <a:cubicBezTo>
                  <a:pt x="560" y="187"/>
                  <a:pt x="573" y="198"/>
                  <a:pt x="587" y="200"/>
                </a:cubicBezTo>
                <a:cubicBezTo>
                  <a:pt x="615" y="206"/>
                  <a:pt x="643" y="184"/>
                  <a:pt x="649" y="157"/>
                </a:cubicBezTo>
                <a:cubicBezTo>
                  <a:pt x="655" y="184"/>
                  <a:pt x="683" y="206"/>
                  <a:pt x="711" y="200"/>
                </a:cubicBezTo>
                <a:cubicBezTo>
                  <a:pt x="725" y="198"/>
                  <a:pt x="738" y="187"/>
                  <a:pt x="742" y="173"/>
                </a:cubicBezTo>
                <a:cubicBezTo>
                  <a:pt x="745" y="161"/>
                  <a:pt x="741" y="147"/>
                  <a:pt x="730" y="140"/>
                </a:cubicBezTo>
                <a:cubicBezTo>
                  <a:pt x="707" y="125"/>
                  <a:pt x="679" y="154"/>
                  <a:pt x="699" y="175"/>
                </a:cubicBezTo>
                <a:cubicBezTo>
                  <a:pt x="702" y="178"/>
                  <a:pt x="704" y="175"/>
                  <a:pt x="701" y="172"/>
                </a:cubicBezTo>
                <a:cubicBezTo>
                  <a:pt x="687" y="157"/>
                  <a:pt x="711" y="135"/>
                  <a:pt x="727" y="146"/>
                </a:cubicBezTo>
                <a:cubicBezTo>
                  <a:pt x="741" y="155"/>
                  <a:pt x="738" y="176"/>
                  <a:pt x="726" y="186"/>
                </a:cubicBezTo>
                <a:cubicBezTo>
                  <a:pt x="707" y="202"/>
                  <a:pt x="681" y="194"/>
                  <a:pt x="666" y="176"/>
                </a:cubicBezTo>
                <a:cubicBezTo>
                  <a:pt x="656" y="160"/>
                  <a:pt x="657" y="137"/>
                  <a:pt x="671" y="123"/>
                </a:cubicBezTo>
                <a:cubicBezTo>
                  <a:pt x="685" y="108"/>
                  <a:pt x="707" y="108"/>
                  <a:pt x="725" y="116"/>
                </a:cubicBezTo>
                <a:cubicBezTo>
                  <a:pt x="734" y="119"/>
                  <a:pt x="734" y="119"/>
                  <a:pt x="731" y="112"/>
                </a:cubicBezTo>
                <a:cubicBezTo>
                  <a:pt x="727" y="98"/>
                  <a:pt x="715" y="89"/>
                  <a:pt x="701" y="88"/>
                </a:cubicBezTo>
                <a:cubicBezTo>
                  <a:pt x="733" y="78"/>
                  <a:pt x="773" y="85"/>
                  <a:pt x="794" y="113"/>
                </a:cubicBezTo>
                <a:cubicBezTo>
                  <a:pt x="801" y="122"/>
                  <a:pt x="806" y="133"/>
                  <a:pt x="803" y="144"/>
                </a:cubicBezTo>
                <a:cubicBezTo>
                  <a:pt x="800" y="156"/>
                  <a:pt x="789" y="165"/>
                  <a:pt x="776" y="160"/>
                </a:cubicBezTo>
                <a:cubicBezTo>
                  <a:pt x="774" y="159"/>
                  <a:pt x="772" y="158"/>
                  <a:pt x="771" y="156"/>
                </a:cubicBezTo>
                <a:cubicBezTo>
                  <a:pt x="777" y="161"/>
                  <a:pt x="786" y="161"/>
                  <a:pt x="791" y="155"/>
                </a:cubicBezTo>
                <a:cubicBezTo>
                  <a:pt x="804" y="137"/>
                  <a:pt x="777" y="116"/>
                  <a:pt x="764" y="136"/>
                </a:cubicBezTo>
                <a:cubicBezTo>
                  <a:pt x="749" y="159"/>
                  <a:pt x="782" y="177"/>
                  <a:pt x="800" y="162"/>
                </a:cubicBezTo>
                <a:cubicBezTo>
                  <a:pt x="822" y="143"/>
                  <a:pt x="808" y="115"/>
                  <a:pt x="789" y="98"/>
                </a:cubicBezTo>
                <a:cubicBezTo>
                  <a:pt x="797" y="102"/>
                  <a:pt x="804" y="107"/>
                  <a:pt x="810" y="113"/>
                </a:cubicBezTo>
                <a:cubicBezTo>
                  <a:pt x="830" y="130"/>
                  <a:pt x="840" y="151"/>
                  <a:pt x="854" y="172"/>
                </a:cubicBezTo>
                <a:cubicBezTo>
                  <a:pt x="865" y="188"/>
                  <a:pt x="880" y="204"/>
                  <a:pt x="901" y="205"/>
                </a:cubicBezTo>
                <a:cubicBezTo>
                  <a:pt x="914" y="205"/>
                  <a:pt x="925" y="199"/>
                  <a:pt x="931" y="189"/>
                </a:cubicBezTo>
                <a:cubicBezTo>
                  <a:pt x="959" y="210"/>
                  <a:pt x="993" y="209"/>
                  <a:pt x="1024" y="199"/>
                </a:cubicBezTo>
                <a:cubicBezTo>
                  <a:pt x="1020" y="203"/>
                  <a:pt x="1017" y="208"/>
                  <a:pt x="1018" y="215"/>
                </a:cubicBezTo>
                <a:cubicBezTo>
                  <a:pt x="1020" y="227"/>
                  <a:pt x="1031" y="235"/>
                  <a:pt x="1042" y="236"/>
                </a:cubicBezTo>
                <a:cubicBezTo>
                  <a:pt x="1058" y="238"/>
                  <a:pt x="1072" y="229"/>
                  <a:pt x="1084" y="220"/>
                </a:cubicBezTo>
                <a:cubicBezTo>
                  <a:pt x="1114" y="199"/>
                  <a:pt x="1128" y="166"/>
                  <a:pt x="1147" y="136"/>
                </a:cubicBezTo>
                <a:cubicBezTo>
                  <a:pt x="1158" y="119"/>
                  <a:pt x="1171" y="103"/>
                  <a:pt x="1190" y="94"/>
                </a:cubicBezTo>
                <a:cubicBezTo>
                  <a:pt x="1211" y="84"/>
                  <a:pt x="1232" y="87"/>
                  <a:pt x="1250" y="101"/>
                </a:cubicBezTo>
                <a:cubicBezTo>
                  <a:pt x="1249" y="102"/>
                  <a:pt x="1248" y="104"/>
                  <a:pt x="1247" y="105"/>
                </a:cubicBezTo>
                <a:cubicBezTo>
                  <a:pt x="1244" y="110"/>
                  <a:pt x="1243" y="115"/>
                  <a:pt x="1244" y="121"/>
                </a:cubicBezTo>
                <a:cubicBezTo>
                  <a:pt x="1246" y="130"/>
                  <a:pt x="1254" y="137"/>
                  <a:pt x="1263" y="138"/>
                </a:cubicBezTo>
                <a:cubicBezTo>
                  <a:pt x="1284" y="141"/>
                  <a:pt x="1298" y="121"/>
                  <a:pt x="1294" y="102"/>
                </a:cubicBezTo>
                <a:close/>
                <a:moveTo>
                  <a:pt x="989" y="83"/>
                </a:moveTo>
                <a:cubicBezTo>
                  <a:pt x="987" y="85"/>
                  <a:pt x="986" y="88"/>
                  <a:pt x="985" y="91"/>
                </a:cubicBezTo>
                <a:cubicBezTo>
                  <a:pt x="984" y="96"/>
                  <a:pt x="987" y="102"/>
                  <a:pt x="986" y="106"/>
                </a:cubicBezTo>
                <a:cubicBezTo>
                  <a:pt x="985" y="111"/>
                  <a:pt x="978" y="112"/>
                  <a:pt x="975" y="108"/>
                </a:cubicBezTo>
                <a:cubicBezTo>
                  <a:pt x="973" y="105"/>
                  <a:pt x="973" y="101"/>
                  <a:pt x="973" y="98"/>
                </a:cubicBezTo>
                <a:cubicBezTo>
                  <a:pt x="973" y="93"/>
                  <a:pt x="974" y="89"/>
                  <a:pt x="977" y="85"/>
                </a:cubicBezTo>
                <a:cubicBezTo>
                  <a:pt x="981" y="80"/>
                  <a:pt x="987" y="77"/>
                  <a:pt x="994" y="78"/>
                </a:cubicBezTo>
                <a:cubicBezTo>
                  <a:pt x="996" y="78"/>
                  <a:pt x="997" y="78"/>
                  <a:pt x="999" y="79"/>
                </a:cubicBezTo>
                <a:cubicBezTo>
                  <a:pt x="996" y="79"/>
                  <a:pt x="992" y="80"/>
                  <a:pt x="989" y="83"/>
                </a:cubicBezTo>
                <a:close/>
                <a:moveTo>
                  <a:pt x="304" y="78"/>
                </a:moveTo>
                <a:cubicBezTo>
                  <a:pt x="311" y="77"/>
                  <a:pt x="317" y="80"/>
                  <a:pt x="322" y="85"/>
                </a:cubicBezTo>
                <a:cubicBezTo>
                  <a:pt x="324" y="89"/>
                  <a:pt x="326" y="93"/>
                  <a:pt x="325" y="98"/>
                </a:cubicBezTo>
                <a:cubicBezTo>
                  <a:pt x="325" y="101"/>
                  <a:pt x="325" y="105"/>
                  <a:pt x="323" y="108"/>
                </a:cubicBezTo>
                <a:cubicBezTo>
                  <a:pt x="321" y="112"/>
                  <a:pt x="313" y="111"/>
                  <a:pt x="312" y="106"/>
                </a:cubicBezTo>
                <a:cubicBezTo>
                  <a:pt x="311" y="102"/>
                  <a:pt x="314" y="96"/>
                  <a:pt x="313" y="91"/>
                </a:cubicBezTo>
                <a:cubicBezTo>
                  <a:pt x="313" y="88"/>
                  <a:pt x="311" y="85"/>
                  <a:pt x="309" y="83"/>
                </a:cubicBezTo>
                <a:cubicBezTo>
                  <a:pt x="306" y="80"/>
                  <a:pt x="303" y="79"/>
                  <a:pt x="300" y="79"/>
                </a:cubicBezTo>
                <a:cubicBezTo>
                  <a:pt x="301" y="78"/>
                  <a:pt x="303" y="78"/>
                  <a:pt x="304" y="78"/>
                </a:cubicBezTo>
                <a:close/>
                <a:moveTo>
                  <a:pt x="45" y="124"/>
                </a:moveTo>
                <a:cubicBezTo>
                  <a:pt x="40" y="133"/>
                  <a:pt x="29" y="134"/>
                  <a:pt x="21" y="129"/>
                </a:cubicBezTo>
                <a:cubicBezTo>
                  <a:pt x="11" y="123"/>
                  <a:pt x="8" y="110"/>
                  <a:pt x="11" y="100"/>
                </a:cubicBezTo>
                <a:cubicBezTo>
                  <a:pt x="14" y="93"/>
                  <a:pt x="18" y="87"/>
                  <a:pt x="23" y="83"/>
                </a:cubicBezTo>
                <a:cubicBezTo>
                  <a:pt x="15" y="93"/>
                  <a:pt x="15" y="108"/>
                  <a:pt x="26" y="118"/>
                </a:cubicBezTo>
                <a:cubicBezTo>
                  <a:pt x="29" y="121"/>
                  <a:pt x="32" y="118"/>
                  <a:pt x="29" y="115"/>
                </a:cubicBezTo>
                <a:cubicBezTo>
                  <a:pt x="19" y="106"/>
                  <a:pt x="23" y="88"/>
                  <a:pt x="34" y="82"/>
                </a:cubicBezTo>
                <a:cubicBezTo>
                  <a:pt x="33" y="85"/>
                  <a:pt x="33" y="88"/>
                  <a:pt x="34" y="93"/>
                </a:cubicBezTo>
                <a:cubicBezTo>
                  <a:pt x="39" y="104"/>
                  <a:pt x="55" y="110"/>
                  <a:pt x="45" y="124"/>
                </a:cubicBezTo>
                <a:close/>
                <a:moveTo>
                  <a:pt x="105" y="85"/>
                </a:moveTo>
                <a:cubicBezTo>
                  <a:pt x="84" y="78"/>
                  <a:pt x="66" y="83"/>
                  <a:pt x="49" y="94"/>
                </a:cubicBezTo>
                <a:cubicBezTo>
                  <a:pt x="46" y="96"/>
                  <a:pt x="43" y="95"/>
                  <a:pt x="43" y="92"/>
                </a:cubicBezTo>
                <a:cubicBezTo>
                  <a:pt x="37" y="73"/>
                  <a:pt x="63" y="73"/>
                  <a:pt x="74" y="74"/>
                </a:cubicBezTo>
                <a:cubicBezTo>
                  <a:pt x="91" y="76"/>
                  <a:pt x="110" y="87"/>
                  <a:pt x="105" y="85"/>
                </a:cubicBezTo>
                <a:close/>
                <a:moveTo>
                  <a:pt x="139" y="102"/>
                </a:moveTo>
                <a:cubicBezTo>
                  <a:pt x="170" y="123"/>
                  <a:pt x="196" y="152"/>
                  <a:pt x="226" y="174"/>
                </a:cubicBezTo>
                <a:cubicBezTo>
                  <a:pt x="233" y="179"/>
                  <a:pt x="240" y="183"/>
                  <a:pt x="248" y="187"/>
                </a:cubicBezTo>
                <a:cubicBezTo>
                  <a:pt x="221" y="194"/>
                  <a:pt x="196" y="177"/>
                  <a:pt x="179" y="156"/>
                </a:cubicBezTo>
                <a:cubicBezTo>
                  <a:pt x="165" y="139"/>
                  <a:pt x="154" y="119"/>
                  <a:pt x="139" y="102"/>
                </a:cubicBezTo>
                <a:close/>
                <a:moveTo>
                  <a:pt x="268" y="223"/>
                </a:moveTo>
                <a:cubicBezTo>
                  <a:pt x="262" y="230"/>
                  <a:pt x="252" y="230"/>
                  <a:pt x="243" y="228"/>
                </a:cubicBezTo>
                <a:cubicBezTo>
                  <a:pt x="228" y="224"/>
                  <a:pt x="214" y="213"/>
                  <a:pt x="204" y="203"/>
                </a:cubicBezTo>
                <a:cubicBezTo>
                  <a:pt x="190" y="190"/>
                  <a:pt x="181" y="174"/>
                  <a:pt x="171" y="157"/>
                </a:cubicBezTo>
                <a:cubicBezTo>
                  <a:pt x="175" y="162"/>
                  <a:pt x="179" y="166"/>
                  <a:pt x="183" y="170"/>
                </a:cubicBezTo>
                <a:cubicBezTo>
                  <a:pt x="202" y="190"/>
                  <a:pt x="230" y="203"/>
                  <a:pt x="256" y="192"/>
                </a:cubicBezTo>
                <a:cubicBezTo>
                  <a:pt x="258" y="192"/>
                  <a:pt x="260" y="193"/>
                  <a:pt x="262" y="194"/>
                </a:cubicBezTo>
                <a:cubicBezTo>
                  <a:pt x="253" y="194"/>
                  <a:pt x="246" y="199"/>
                  <a:pt x="247" y="210"/>
                </a:cubicBezTo>
                <a:cubicBezTo>
                  <a:pt x="249" y="220"/>
                  <a:pt x="261" y="225"/>
                  <a:pt x="269" y="218"/>
                </a:cubicBezTo>
                <a:cubicBezTo>
                  <a:pt x="274" y="214"/>
                  <a:pt x="273" y="207"/>
                  <a:pt x="273" y="211"/>
                </a:cubicBezTo>
                <a:cubicBezTo>
                  <a:pt x="274" y="216"/>
                  <a:pt x="272" y="220"/>
                  <a:pt x="268" y="223"/>
                </a:cubicBezTo>
                <a:close/>
                <a:moveTo>
                  <a:pt x="362" y="183"/>
                </a:moveTo>
                <a:cubicBezTo>
                  <a:pt x="330" y="196"/>
                  <a:pt x="293" y="196"/>
                  <a:pt x="263" y="176"/>
                </a:cubicBezTo>
                <a:cubicBezTo>
                  <a:pt x="235" y="157"/>
                  <a:pt x="219" y="121"/>
                  <a:pt x="230" y="87"/>
                </a:cubicBezTo>
                <a:cubicBezTo>
                  <a:pt x="241" y="56"/>
                  <a:pt x="272" y="37"/>
                  <a:pt x="305" y="40"/>
                </a:cubicBezTo>
                <a:cubicBezTo>
                  <a:pt x="325" y="42"/>
                  <a:pt x="334" y="48"/>
                  <a:pt x="307" y="48"/>
                </a:cubicBezTo>
                <a:cubicBezTo>
                  <a:pt x="277" y="47"/>
                  <a:pt x="251" y="81"/>
                  <a:pt x="253" y="114"/>
                </a:cubicBezTo>
                <a:cubicBezTo>
                  <a:pt x="256" y="150"/>
                  <a:pt x="286" y="176"/>
                  <a:pt x="320" y="181"/>
                </a:cubicBezTo>
                <a:cubicBezTo>
                  <a:pt x="334" y="184"/>
                  <a:pt x="348" y="182"/>
                  <a:pt x="361" y="179"/>
                </a:cubicBezTo>
                <a:cubicBezTo>
                  <a:pt x="362" y="179"/>
                  <a:pt x="363" y="180"/>
                  <a:pt x="363" y="181"/>
                </a:cubicBezTo>
                <a:cubicBezTo>
                  <a:pt x="363" y="181"/>
                  <a:pt x="363" y="181"/>
                  <a:pt x="363" y="181"/>
                </a:cubicBezTo>
                <a:cubicBezTo>
                  <a:pt x="364" y="182"/>
                  <a:pt x="363" y="183"/>
                  <a:pt x="362" y="183"/>
                </a:cubicBezTo>
                <a:close/>
                <a:moveTo>
                  <a:pt x="464" y="129"/>
                </a:moveTo>
                <a:cubicBezTo>
                  <a:pt x="464" y="129"/>
                  <a:pt x="464" y="129"/>
                  <a:pt x="463" y="129"/>
                </a:cubicBezTo>
                <a:cubicBezTo>
                  <a:pt x="451" y="145"/>
                  <a:pt x="444" y="164"/>
                  <a:pt x="431" y="179"/>
                </a:cubicBezTo>
                <a:cubicBezTo>
                  <a:pt x="423" y="188"/>
                  <a:pt x="413" y="196"/>
                  <a:pt x="400" y="198"/>
                </a:cubicBezTo>
                <a:cubicBezTo>
                  <a:pt x="400" y="198"/>
                  <a:pt x="400" y="198"/>
                  <a:pt x="400" y="198"/>
                </a:cubicBezTo>
                <a:cubicBezTo>
                  <a:pt x="382" y="200"/>
                  <a:pt x="375" y="175"/>
                  <a:pt x="391" y="167"/>
                </a:cubicBezTo>
                <a:cubicBezTo>
                  <a:pt x="406" y="160"/>
                  <a:pt x="420" y="150"/>
                  <a:pt x="433" y="140"/>
                </a:cubicBezTo>
                <a:cubicBezTo>
                  <a:pt x="440" y="135"/>
                  <a:pt x="447" y="129"/>
                  <a:pt x="455" y="124"/>
                </a:cubicBezTo>
                <a:cubicBezTo>
                  <a:pt x="455" y="123"/>
                  <a:pt x="456" y="123"/>
                  <a:pt x="456" y="123"/>
                </a:cubicBezTo>
                <a:cubicBezTo>
                  <a:pt x="456" y="122"/>
                  <a:pt x="457" y="122"/>
                  <a:pt x="457" y="122"/>
                </a:cubicBezTo>
                <a:cubicBezTo>
                  <a:pt x="462" y="118"/>
                  <a:pt x="467" y="124"/>
                  <a:pt x="464" y="129"/>
                </a:cubicBezTo>
                <a:close/>
                <a:moveTo>
                  <a:pt x="501" y="86"/>
                </a:moveTo>
                <a:cubicBezTo>
                  <a:pt x="501" y="86"/>
                  <a:pt x="501" y="86"/>
                  <a:pt x="501" y="86"/>
                </a:cubicBezTo>
                <a:cubicBezTo>
                  <a:pt x="488" y="92"/>
                  <a:pt x="476" y="100"/>
                  <a:pt x="465" y="108"/>
                </a:cubicBezTo>
                <a:cubicBezTo>
                  <a:pt x="444" y="123"/>
                  <a:pt x="415" y="108"/>
                  <a:pt x="417" y="83"/>
                </a:cubicBezTo>
                <a:cubicBezTo>
                  <a:pt x="417" y="82"/>
                  <a:pt x="417" y="81"/>
                  <a:pt x="417" y="81"/>
                </a:cubicBezTo>
                <a:cubicBezTo>
                  <a:pt x="440" y="102"/>
                  <a:pt x="473" y="90"/>
                  <a:pt x="499" y="81"/>
                </a:cubicBezTo>
                <a:cubicBezTo>
                  <a:pt x="500" y="81"/>
                  <a:pt x="500" y="81"/>
                  <a:pt x="500" y="81"/>
                </a:cubicBezTo>
                <a:cubicBezTo>
                  <a:pt x="503" y="80"/>
                  <a:pt x="504" y="85"/>
                  <a:pt x="501" y="86"/>
                </a:cubicBezTo>
                <a:close/>
                <a:moveTo>
                  <a:pt x="583" y="72"/>
                </a:moveTo>
                <a:cubicBezTo>
                  <a:pt x="568" y="68"/>
                  <a:pt x="554" y="66"/>
                  <a:pt x="539" y="67"/>
                </a:cubicBezTo>
                <a:cubicBezTo>
                  <a:pt x="520" y="60"/>
                  <a:pt x="509" y="39"/>
                  <a:pt x="513" y="18"/>
                </a:cubicBezTo>
                <a:cubicBezTo>
                  <a:pt x="529" y="44"/>
                  <a:pt x="561" y="50"/>
                  <a:pt x="587" y="61"/>
                </a:cubicBezTo>
                <a:cubicBezTo>
                  <a:pt x="595" y="64"/>
                  <a:pt x="603" y="68"/>
                  <a:pt x="610" y="74"/>
                </a:cubicBezTo>
                <a:cubicBezTo>
                  <a:pt x="613" y="76"/>
                  <a:pt x="610" y="81"/>
                  <a:pt x="606" y="79"/>
                </a:cubicBezTo>
                <a:cubicBezTo>
                  <a:pt x="606" y="79"/>
                  <a:pt x="606" y="79"/>
                  <a:pt x="606" y="79"/>
                </a:cubicBezTo>
                <a:cubicBezTo>
                  <a:pt x="598" y="76"/>
                  <a:pt x="590" y="73"/>
                  <a:pt x="583" y="72"/>
                </a:cubicBezTo>
                <a:close/>
                <a:moveTo>
                  <a:pt x="632" y="118"/>
                </a:moveTo>
                <a:cubicBezTo>
                  <a:pt x="623" y="109"/>
                  <a:pt x="612" y="104"/>
                  <a:pt x="601" y="103"/>
                </a:cubicBezTo>
                <a:cubicBezTo>
                  <a:pt x="596" y="103"/>
                  <a:pt x="596" y="95"/>
                  <a:pt x="601" y="95"/>
                </a:cubicBezTo>
                <a:cubicBezTo>
                  <a:pt x="606" y="95"/>
                  <a:pt x="611" y="97"/>
                  <a:pt x="616" y="99"/>
                </a:cubicBezTo>
                <a:cubicBezTo>
                  <a:pt x="628" y="105"/>
                  <a:pt x="636" y="114"/>
                  <a:pt x="640" y="129"/>
                </a:cubicBezTo>
                <a:cubicBezTo>
                  <a:pt x="640" y="129"/>
                  <a:pt x="635" y="121"/>
                  <a:pt x="632" y="118"/>
                </a:cubicBezTo>
                <a:close/>
                <a:moveTo>
                  <a:pt x="697" y="103"/>
                </a:moveTo>
                <a:cubicBezTo>
                  <a:pt x="686" y="104"/>
                  <a:pt x="675" y="109"/>
                  <a:pt x="667" y="118"/>
                </a:cubicBezTo>
                <a:cubicBezTo>
                  <a:pt x="663" y="121"/>
                  <a:pt x="658" y="129"/>
                  <a:pt x="658" y="129"/>
                </a:cubicBezTo>
                <a:cubicBezTo>
                  <a:pt x="662" y="114"/>
                  <a:pt x="670" y="105"/>
                  <a:pt x="682" y="99"/>
                </a:cubicBezTo>
                <a:cubicBezTo>
                  <a:pt x="687" y="97"/>
                  <a:pt x="692" y="95"/>
                  <a:pt x="697" y="95"/>
                </a:cubicBezTo>
                <a:cubicBezTo>
                  <a:pt x="702" y="95"/>
                  <a:pt x="703" y="103"/>
                  <a:pt x="697" y="103"/>
                </a:cubicBezTo>
                <a:close/>
                <a:moveTo>
                  <a:pt x="716" y="72"/>
                </a:moveTo>
                <a:cubicBezTo>
                  <a:pt x="708" y="73"/>
                  <a:pt x="700" y="76"/>
                  <a:pt x="692" y="79"/>
                </a:cubicBezTo>
                <a:cubicBezTo>
                  <a:pt x="692" y="79"/>
                  <a:pt x="692" y="79"/>
                  <a:pt x="692" y="79"/>
                </a:cubicBezTo>
                <a:cubicBezTo>
                  <a:pt x="688" y="81"/>
                  <a:pt x="685" y="76"/>
                  <a:pt x="689" y="74"/>
                </a:cubicBezTo>
                <a:cubicBezTo>
                  <a:pt x="695" y="68"/>
                  <a:pt x="703" y="64"/>
                  <a:pt x="711" y="61"/>
                </a:cubicBezTo>
                <a:cubicBezTo>
                  <a:pt x="738" y="50"/>
                  <a:pt x="770" y="44"/>
                  <a:pt x="785" y="18"/>
                </a:cubicBezTo>
                <a:cubicBezTo>
                  <a:pt x="790" y="39"/>
                  <a:pt x="779" y="60"/>
                  <a:pt x="759" y="67"/>
                </a:cubicBezTo>
                <a:cubicBezTo>
                  <a:pt x="745" y="66"/>
                  <a:pt x="730" y="68"/>
                  <a:pt x="716" y="72"/>
                </a:cubicBezTo>
                <a:close/>
                <a:moveTo>
                  <a:pt x="798" y="86"/>
                </a:moveTo>
                <a:cubicBezTo>
                  <a:pt x="797" y="86"/>
                  <a:pt x="797" y="86"/>
                  <a:pt x="797" y="86"/>
                </a:cubicBezTo>
                <a:cubicBezTo>
                  <a:pt x="794" y="85"/>
                  <a:pt x="796" y="80"/>
                  <a:pt x="799" y="81"/>
                </a:cubicBezTo>
                <a:cubicBezTo>
                  <a:pt x="799" y="81"/>
                  <a:pt x="799" y="81"/>
                  <a:pt x="799" y="81"/>
                </a:cubicBezTo>
                <a:cubicBezTo>
                  <a:pt x="825" y="90"/>
                  <a:pt x="859" y="102"/>
                  <a:pt x="881" y="81"/>
                </a:cubicBezTo>
                <a:cubicBezTo>
                  <a:pt x="881" y="81"/>
                  <a:pt x="882" y="82"/>
                  <a:pt x="882" y="83"/>
                </a:cubicBezTo>
                <a:cubicBezTo>
                  <a:pt x="883" y="108"/>
                  <a:pt x="854" y="123"/>
                  <a:pt x="834" y="108"/>
                </a:cubicBezTo>
                <a:cubicBezTo>
                  <a:pt x="822" y="100"/>
                  <a:pt x="810" y="92"/>
                  <a:pt x="798" y="86"/>
                </a:cubicBezTo>
                <a:close/>
                <a:moveTo>
                  <a:pt x="898" y="198"/>
                </a:moveTo>
                <a:cubicBezTo>
                  <a:pt x="898" y="198"/>
                  <a:pt x="898" y="198"/>
                  <a:pt x="898" y="198"/>
                </a:cubicBezTo>
                <a:cubicBezTo>
                  <a:pt x="886" y="196"/>
                  <a:pt x="875" y="188"/>
                  <a:pt x="867" y="179"/>
                </a:cubicBezTo>
                <a:cubicBezTo>
                  <a:pt x="854" y="164"/>
                  <a:pt x="847" y="145"/>
                  <a:pt x="835" y="129"/>
                </a:cubicBezTo>
                <a:cubicBezTo>
                  <a:pt x="835" y="129"/>
                  <a:pt x="835" y="129"/>
                  <a:pt x="834" y="129"/>
                </a:cubicBezTo>
                <a:cubicBezTo>
                  <a:pt x="831" y="124"/>
                  <a:pt x="837" y="118"/>
                  <a:pt x="841" y="122"/>
                </a:cubicBezTo>
                <a:cubicBezTo>
                  <a:pt x="841" y="122"/>
                  <a:pt x="842" y="122"/>
                  <a:pt x="842" y="123"/>
                </a:cubicBezTo>
                <a:cubicBezTo>
                  <a:pt x="843" y="123"/>
                  <a:pt x="843" y="123"/>
                  <a:pt x="843" y="124"/>
                </a:cubicBezTo>
                <a:cubicBezTo>
                  <a:pt x="851" y="129"/>
                  <a:pt x="858" y="135"/>
                  <a:pt x="866" y="140"/>
                </a:cubicBezTo>
                <a:cubicBezTo>
                  <a:pt x="879" y="150"/>
                  <a:pt x="893" y="160"/>
                  <a:pt x="907" y="167"/>
                </a:cubicBezTo>
                <a:cubicBezTo>
                  <a:pt x="923" y="175"/>
                  <a:pt x="916" y="200"/>
                  <a:pt x="898" y="198"/>
                </a:cubicBezTo>
                <a:close/>
                <a:moveTo>
                  <a:pt x="935" y="181"/>
                </a:moveTo>
                <a:cubicBezTo>
                  <a:pt x="935" y="181"/>
                  <a:pt x="935" y="181"/>
                  <a:pt x="935" y="181"/>
                </a:cubicBezTo>
                <a:cubicBezTo>
                  <a:pt x="935" y="180"/>
                  <a:pt x="936" y="179"/>
                  <a:pt x="938" y="179"/>
                </a:cubicBezTo>
                <a:cubicBezTo>
                  <a:pt x="951" y="182"/>
                  <a:pt x="964" y="184"/>
                  <a:pt x="978" y="181"/>
                </a:cubicBezTo>
                <a:cubicBezTo>
                  <a:pt x="1012" y="176"/>
                  <a:pt x="1042" y="150"/>
                  <a:pt x="1045" y="114"/>
                </a:cubicBezTo>
                <a:cubicBezTo>
                  <a:pt x="1048" y="81"/>
                  <a:pt x="1021" y="47"/>
                  <a:pt x="991" y="48"/>
                </a:cubicBezTo>
                <a:cubicBezTo>
                  <a:pt x="964" y="48"/>
                  <a:pt x="973" y="42"/>
                  <a:pt x="994" y="40"/>
                </a:cubicBezTo>
                <a:cubicBezTo>
                  <a:pt x="1026" y="37"/>
                  <a:pt x="1058" y="56"/>
                  <a:pt x="1068" y="87"/>
                </a:cubicBezTo>
                <a:cubicBezTo>
                  <a:pt x="1079" y="121"/>
                  <a:pt x="1063" y="157"/>
                  <a:pt x="1035" y="176"/>
                </a:cubicBezTo>
                <a:cubicBezTo>
                  <a:pt x="1006" y="196"/>
                  <a:pt x="968" y="196"/>
                  <a:pt x="936" y="183"/>
                </a:cubicBezTo>
                <a:cubicBezTo>
                  <a:pt x="935" y="183"/>
                  <a:pt x="934" y="182"/>
                  <a:pt x="935" y="181"/>
                </a:cubicBezTo>
                <a:close/>
                <a:moveTo>
                  <a:pt x="1095" y="203"/>
                </a:moveTo>
                <a:cubicBezTo>
                  <a:pt x="1084" y="213"/>
                  <a:pt x="1070" y="224"/>
                  <a:pt x="1056" y="228"/>
                </a:cubicBezTo>
                <a:cubicBezTo>
                  <a:pt x="1047" y="230"/>
                  <a:pt x="1037" y="230"/>
                  <a:pt x="1030" y="223"/>
                </a:cubicBezTo>
                <a:cubicBezTo>
                  <a:pt x="1027" y="220"/>
                  <a:pt x="1024" y="216"/>
                  <a:pt x="1025" y="211"/>
                </a:cubicBezTo>
                <a:cubicBezTo>
                  <a:pt x="1025" y="207"/>
                  <a:pt x="1024" y="214"/>
                  <a:pt x="1029" y="218"/>
                </a:cubicBezTo>
                <a:cubicBezTo>
                  <a:pt x="1037" y="225"/>
                  <a:pt x="1050" y="220"/>
                  <a:pt x="1051" y="210"/>
                </a:cubicBezTo>
                <a:cubicBezTo>
                  <a:pt x="1053" y="199"/>
                  <a:pt x="1045" y="194"/>
                  <a:pt x="1037" y="194"/>
                </a:cubicBezTo>
                <a:cubicBezTo>
                  <a:pt x="1039" y="193"/>
                  <a:pt x="1040" y="192"/>
                  <a:pt x="1042" y="192"/>
                </a:cubicBezTo>
                <a:cubicBezTo>
                  <a:pt x="1069" y="203"/>
                  <a:pt x="1097" y="190"/>
                  <a:pt x="1116" y="170"/>
                </a:cubicBezTo>
                <a:cubicBezTo>
                  <a:pt x="1120" y="166"/>
                  <a:pt x="1124" y="162"/>
                  <a:pt x="1127" y="157"/>
                </a:cubicBezTo>
                <a:cubicBezTo>
                  <a:pt x="1118" y="174"/>
                  <a:pt x="1108" y="190"/>
                  <a:pt x="1095" y="203"/>
                </a:cubicBezTo>
                <a:close/>
                <a:moveTo>
                  <a:pt x="1120" y="156"/>
                </a:moveTo>
                <a:cubicBezTo>
                  <a:pt x="1103" y="177"/>
                  <a:pt x="1078" y="194"/>
                  <a:pt x="1051" y="187"/>
                </a:cubicBezTo>
                <a:cubicBezTo>
                  <a:pt x="1058" y="183"/>
                  <a:pt x="1065" y="179"/>
                  <a:pt x="1072" y="174"/>
                </a:cubicBezTo>
                <a:cubicBezTo>
                  <a:pt x="1102" y="152"/>
                  <a:pt x="1129" y="123"/>
                  <a:pt x="1159" y="102"/>
                </a:cubicBezTo>
                <a:cubicBezTo>
                  <a:pt x="1144" y="119"/>
                  <a:pt x="1134" y="139"/>
                  <a:pt x="1120" y="156"/>
                </a:cubicBezTo>
                <a:close/>
                <a:moveTo>
                  <a:pt x="1250" y="94"/>
                </a:moveTo>
                <a:cubicBezTo>
                  <a:pt x="1233" y="83"/>
                  <a:pt x="1214" y="78"/>
                  <a:pt x="1194" y="85"/>
                </a:cubicBezTo>
                <a:cubicBezTo>
                  <a:pt x="1188" y="87"/>
                  <a:pt x="1207" y="76"/>
                  <a:pt x="1224" y="74"/>
                </a:cubicBezTo>
                <a:cubicBezTo>
                  <a:pt x="1236" y="73"/>
                  <a:pt x="1261" y="73"/>
                  <a:pt x="1256" y="92"/>
                </a:cubicBezTo>
                <a:cubicBezTo>
                  <a:pt x="1255" y="95"/>
                  <a:pt x="1252" y="96"/>
                  <a:pt x="1250" y="94"/>
                </a:cubicBezTo>
                <a:close/>
                <a:moveTo>
                  <a:pt x="1277" y="129"/>
                </a:moveTo>
                <a:cubicBezTo>
                  <a:pt x="1269" y="134"/>
                  <a:pt x="1258" y="133"/>
                  <a:pt x="1253" y="124"/>
                </a:cubicBezTo>
                <a:cubicBezTo>
                  <a:pt x="1244" y="110"/>
                  <a:pt x="1260" y="104"/>
                  <a:pt x="1264" y="93"/>
                </a:cubicBezTo>
                <a:cubicBezTo>
                  <a:pt x="1266" y="88"/>
                  <a:pt x="1266" y="85"/>
                  <a:pt x="1265" y="82"/>
                </a:cubicBezTo>
                <a:cubicBezTo>
                  <a:pt x="1275" y="88"/>
                  <a:pt x="1280" y="106"/>
                  <a:pt x="1270" y="115"/>
                </a:cubicBezTo>
                <a:cubicBezTo>
                  <a:pt x="1266" y="118"/>
                  <a:pt x="1269" y="121"/>
                  <a:pt x="1272" y="118"/>
                </a:cubicBezTo>
                <a:cubicBezTo>
                  <a:pt x="1283" y="108"/>
                  <a:pt x="1283" y="93"/>
                  <a:pt x="1275" y="83"/>
                </a:cubicBezTo>
                <a:cubicBezTo>
                  <a:pt x="1281" y="87"/>
                  <a:pt x="1285" y="93"/>
                  <a:pt x="1287" y="100"/>
                </a:cubicBezTo>
                <a:cubicBezTo>
                  <a:pt x="1290" y="110"/>
                  <a:pt x="1287" y="123"/>
                  <a:pt x="1277" y="129"/>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文本框 225"/>
          <p:cNvSpPr txBox="1"/>
          <p:nvPr/>
        </p:nvSpPr>
        <p:spPr>
          <a:xfrm>
            <a:off x="4889480" y="3000849"/>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227" name="文本框 226"/>
          <p:cNvSpPr txBox="1"/>
          <p:nvPr/>
        </p:nvSpPr>
        <p:spPr>
          <a:xfrm>
            <a:off x="2229672" y="3663640"/>
            <a:ext cx="7831016" cy="1323439"/>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请在这里输入您的文字请在这里输入您的文字请在这里输入您的文字请在这里输入您的文字请在这里输入您的文字请在这里输入您的文字请在这里输入您的文字请在这里输入您的文字</a:t>
            </a:r>
          </a:p>
          <a:p>
            <a:pPr algn="ctr"/>
            <a:endParaRPr lang="zh-CN" altLang="en-US" sz="2000" dirty="0">
              <a:solidFill>
                <a:srgbClr val="F8D16D"/>
              </a:solidFill>
              <a:latin typeface="造字工房悦黑体验版纤细体" pitchFamily="50" charset="-122"/>
              <a:ea typeface="造字工房悦黑体验版纤细体" pitchFamily="50" charset="-122"/>
            </a:endParaRPr>
          </a:p>
        </p:txBody>
      </p:sp>
      <p:grpSp>
        <p:nvGrpSpPr>
          <p:cNvPr id="229" name="Group 4"/>
          <p:cNvGrpSpPr>
            <a:grpSpLocks noChangeAspect="1"/>
          </p:cNvGrpSpPr>
          <p:nvPr/>
        </p:nvGrpSpPr>
        <p:grpSpPr bwMode="auto">
          <a:xfrm>
            <a:off x="4214264" y="678491"/>
            <a:ext cx="3508761" cy="960570"/>
            <a:chOff x="1958" y="2119"/>
            <a:chExt cx="3861" cy="1057"/>
          </a:xfrm>
          <a:solidFill>
            <a:srgbClr val="F8D16D"/>
          </a:solidFill>
        </p:grpSpPr>
        <p:sp>
          <p:nvSpPr>
            <p:cNvPr id="230"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8" name="文本框 237"/>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122345748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3" name="Group 4"/>
          <p:cNvGrpSpPr>
            <a:grpSpLocks noChangeAspect="1"/>
          </p:cNvGrpSpPr>
          <p:nvPr/>
        </p:nvGrpSpPr>
        <p:grpSpPr bwMode="auto">
          <a:xfrm>
            <a:off x="1657982" y="1889771"/>
            <a:ext cx="4205287" cy="937914"/>
            <a:chOff x="807" y="1397"/>
            <a:chExt cx="3430" cy="765"/>
          </a:xfrm>
          <a:solidFill>
            <a:srgbClr val="F8D16D"/>
          </a:solidFill>
        </p:grpSpPr>
        <p:sp>
          <p:nvSpPr>
            <p:cNvPr id="6" name="Freeform 5"/>
            <p:cNvSpPr>
              <a:spLocks/>
            </p:cNvSpPr>
            <p:nvPr/>
          </p:nvSpPr>
          <p:spPr bwMode="auto">
            <a:xfrm>
              <a:off x="1200" y="1724"/>
              <a:ext cx="438" cy="269"/>
            </a:xfrm>
            <a:custGeom>
              <a:avLst/>
              <a:gdLst>
                <a:gd name="T0" fmla="*/ 56 w 185"/>
                <a:gd name="T1" fmla="*/ 47 h 113"/>
                <a:gd name="T2" fmla="*/ 47 w 185"/>
                <a:gd name="T3" fmla="*/ 61 h 113"/>
                <a:gd name="T4" fmla="*/ 80 w 185"/>
                <a:gd name="T5" fmla="*/ 73 h 113"/>
                <a:gd name="T6" fmla="*/ 76 w 185"/>
                <a:gd name="T7" fmla="*/ 17 h 113"/>
                <a:gd name="T8" fmla="*/ 11 w 185"/>
                <a:gd name="T9" fmla="*/ 28 h 113"/>
                <a:gd name="T10" fmla="*/ 5 w 185"/>
                <a:gd name="T11" fmla="*/ 64 h 113"/>
                <a:gd name="T12" fmla="*/ 26 w 185"/>
                <a:gd name="T13" fmla="*/ 94 h 113"/>
                <a:gd name="T14" fmla="*/ 89 w 185"/>
                <a:gd name="T15" fmla="*/ 112 h 113"/>
                <a:gd name="T16" fmla="*/ 158 w 185"/>
                <a:gd name="T17" fmla="*/ 97 h 113"/>
                <a:gd name="T18" fmla="*/ 185 w 185"/>
                <a:gd name="T19" fmla="*/ 82 h 113"/>
                <a:gd name="T20" fmla="*/ 156 w 185"/>
                <a:gd name="T21" fmla="*/ 93 h 113"/>
                <a:gd name="T22" fmla="*/ 88 w 185"/>
                <a:gd name="T23" fmla="*/ 108 h 113"/>
                <a:gd name="T24" fmla="*/ 28 w 185"/>
                <a:gd name="T25" fmla="*/ 92 h 113"/>
                <a:gd name="T26" fmla="*/ 14 w 185"/>
                <a:gd name="T27" fmla="*/ 29 h 113"/>
                <a:gd name="T28" fmla="*/ 74 w 185"/>
                <a:gd name="T29" fmla="*/ 19 h 113"/>
                <a:gd name="T30" fmla="*/ 79 w 185"/>
                <a:gd name="T31" fmla="*/ 72 h 113"/>
                <a:gd name="T32" fmla="*/ 48 w 185"/>
                <a:gd name="T33" fmla="*/ 61 h 113"/>
                <a:gd name="T34" fmla="*/ 56 w 185"/>
                <a:gd name="T35" fmla="*/ 4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 h="113">
                  <a:moveTo>
                    <a:pt x="56" y="47"/>
                  </a:moveTo>
                  <a:cubicBezTo>
                    <a:pt x="57" y="48"/>
                    <a:pt x="49" y="50"/>
                    <a:pt x="47" y="61"/>
                  </a:cubicBezTo>
                  <a:cubicBezTo>
                    <a:pt x="44" y="72"/>
                    <a:pt x="65" y="89"/>
                    <a:pt x="80" y="73"/>
                  </a:cubicBezTo>
                  <a:cubicBezTo>
                    <a:pt x="96" y="61"/>
                    <a:pt x="96" y="32"/>
                    <a:pt x="76" y="17"/>
                  </a:cubicBezTo>
                  <a:cubicBezTo>
                    <a:pt x="58" y="0"/>
                    <a:pt x="24" y="4"/>
                    <a:pt x="11" y="28"/>
                  </a:cubicBezTo>
                  <a:cubicBezTo>
                    <a:pt x="5" y="38"/>
                    <a:pt x="2" y="52"/>
                    <a:pt x="5" y="64"/>
                  </a:cubicBezTo>
                  <a:cubicBezTo>
                    <a:pt x="8" y="77"/>
                    <a:pt x="17" y="86"/>
                    <a:pt x="26" y="94"/>
                  </a:cubicBezTo>
                  <a:cubicBezTo>
                    <a:pt x="45" y="110"/>
                    <a:pt x="69" y="113"/>
                    <a:pt x="89" y="112"/>
                  </a:cubicBezTo>
                  <a:cubicBezTo>
                    <a:pt x="128" y="110"/>
                    <a:pt x="154" y="98"/>
                    <a:pt x="158" y="97"/>
                  </a:cubicBezTo>
                  <a:cubicBezTo>
                    <a:pt x="174" y="91"/>
                    <a:pt x="185" y="83"/>
                    <a:pt x="185" y="82"/>
                  </a:cubicBezTo>
                  <a:cubicBezTo>
                    <a:pt x="184" y="81"/>
                    <a:pt x="172" y="87"/>
                    <a:pt x="156" y="93"/>
                  </a:cubicBezTo>
                  <a:cubicBezTo>
                    <a:pt x="152" y="94"/>
                    <a:pt x="127" y="106"/>
                    <a:pt x="88" y="108"/>
                  </a:cubicBezTo>
                  <a:cubicBezTo>
                    <a:pt x="70" y="109"/>
                    <a:pt x="47" y="106"/>
                    <a:pt x="28" y="92"/>
                  </a:cubicBezTo>
                  <a:cubicBezTo>
                    <a:pt x="10" y="78"/>
                    <a:pt x="0" y="51"/>
                    <a:pt x="14" y="29"/>
                  </a:cubicBezTo>
                  <a:cubicBezTo>
                    <a:pt x="26" y="7"/>
                    <a:pt x="57" y="3"/>
                    <a:pt x="74" y="19"/>
                  </a:cubicBezTo>
                  <a:cubicBezTo>
                    <a:pt x="93" y="33"/>
                    <a:pt x="94" y="60"/>
                    <a:pt x="79" y="72"/>
                  </a:cubicBezTo>
                  <a:cubicBezTo>
                    <a:pt x="65" y="87"/>
                    <a:pt x="45" y="72"/>
                    <a:pt x="48" y="61"/>
                  </a:cubicBezTo>
                  <a:cubicBezTo>
                    <a:pt x="49" y="50"/>
                    <a:pt x="57" y="48"/>
                    <a:pt x="5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2112" y="1530"/>
              <a:ext cx="343" cy="160"/>
            </a:xfrm>
            <a:custGeom>
              <a:avLst/>
              <a:gdLst>
                <a:gd name="T0" fmla="*/ 145 w 145"/>
                <a:gd name="T1" fmla="*/ 55 h 67"/>
                <a:gd name="T2" fmla="*/ 76 w 145"/>
                <a:gd name="T3" fmla="*/ 2 h 67"/>
                <a:gd name="T4" fmla="*/ 19 w 145"/>
                <a:gd name="T5" fmla="*/ 67 h 67"/>
                <a:gd name="T6" fmla="*/ 26 w 145"/>
                <a:gd name="T7" fmla="*/ 53 h 67"/>
                <a:gd name="T8" fmla="*/ 44 w 145"/>
                <a:gd name="T9" fmla="*/ 23 h 67"/>
                <a:gd name="T10" fmla="*/ 49 w 145"/>
                <a:gd name="T11" fmla="*/ 38 h 67"/>
                <a:gd name="T12" fmla="*/ 75 w 145"/>
                <a:gd name="T13" fmla="*/ 27 h 67"/>
                <a:gd name="T14" fmla="*/ 112 w 145"/>
                <a:gd name="T15" fmla="*/ 23 h 67"/>
                <a:gd name="T16" fmla="*/ 97 w 145"/>
                <a:gd name="T17" fmla="*/ 33 h 67"/>
                <a:gd name="T18" fmla="*/ 114 w 145"/>
                <a:gd name="T19" fmla="*/ 39 h 67"/>
                <a:gd name="T20" fmla="*/ 145 w 145"/>
                <a:gd name="T21"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 h="67">
                  <a:moveTo>
                    <a:pt x="145" y="55"/>
                  </a:moveTo>
                  <a:cubicBezTo>
                    <a:pt x="145" y="55"/>
                    <a:pt x="140" y="5"/>
                    <a:pt x="76" y="2"/>
                  </a:cubicBezTo>
                  <a:cubicBezTo>
                    <a:pt x="23" y="0"/>
                    <a:pt x="0" y="46"/>
                    <a:pt x="19" y="67"/>
                  </a:cubicBezTo>
                  <a:cubicBezTo>
                    <a:pt x="19" y="67"/>
                    <a:pt x="14" y="55"/>
                    <a:pt x="26" y="53"/>
                  </a:cubicBezTo>
                  <a:cubicBezTo>
                    <a:pt x="38" y="51"/>
                    <a:pt x="44" y="49"/>
                    <a:pt x="44" y="23"/>
                  </a:cubicBezTo>
                  <a:cubicBezTo>
                    <a:pt x="44" y="23"/>
                    <a:pt x="52" y="28"/>
                    <a:pt x="49" y="38"/>
                  </a:cubicBezTo>
                  <a:cubicBezTo>
                    <a:pt x="49" y="38"/>
                    <a:pt x="62" y="27"/>
                    <a:pt x="75" y="27"/>
                  </a:cubicBezTo>
                  <a:cubicBezTo>
                    <a:pt x="88" y="27"/>
                    <a:pt x="101" y="32"/>
                    <a:pt x="112" y="23"/>
                  </a:cubicBezTo>
                  <a:cubicBezTo>
                    <a:pt x="112" y="23"/>
                    <a:pt x="108" y="31"/>
                    <a:pt x="97" y="33"/>
                  </a:cubicBezTo>
                  <a:cubicBezTo>
                    <a:pt x="97" y="33"/>
                    <a:pt x="100" y="38"/>
                    <a:pt x="114" y="39"/>
                  </a:cubicBezTo>
                  <a:cubicBezTo>
                    <a:pt x="132" y="40"/>
                    <a:pt x="136" y="42"/>
                    <a:pt x="14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1977" y="1573"/>
              <a:ext cx="168" cy="208"/>
            </a:xfrm>
            <a:custGeom>
              <a:avLst/>
              <a:gdLst>
                <a:gd name="T0" fmla="*/ 71 w 71"/>
                <a:gd name="T1" fmla="*/ 0 h 87"/>
                <a:gd name="T2" fmla="*/ 15 w 71"/>
                <a:gd name="T3" fmla="*/ 87 h 87"/>
                <a:gd name="T4" fmla="*/ 30 w 71"/>
                <a:gd name="T5" fmla="*/ 66 h 87"/>
                <a:gd name="T6" fmla="*/ 50 w 71"/>
                <a:gd name="T7" fmla="*/ 39 h 87"/>
                <a:gd name="T8" fmla="*/ 69 w 71"/>
                <a:gd name="T9" fmla="*/ 63 h 87"/>
                <a:gd name="T10" fmla="*/ 61 w 71"/>
                <a:gd name="T11" fmla="*/ 23 h 87"/>
                <a:gd name="T12" fmla="*/ 71 w 71"/>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71" h="87">
                  <a:moveTo>
                    <a:pt x="71" y="0"/>
                  </a:moveTo>
                  <a:cubicBezTo>
                    <a:pt x="71" y="0"/>
                    <a:pt x="0" y="47"/>
                    <a:pt x="15" y="87"/>
                  </a:cubicBezTo>
                  <a:cubicBezTo>
                    <a:pt x="15" y="87"/>
                    <a:pt x="18" y="68"/>
                    <a:pt x="30" y="66"/>
                  </a:cubicBezTo>
                  <a:cubicBezTo>
                    <a:pt x="42" y="64"/>
                    <a:pt x="47" y="62"/>
                    <a:pt x="50" y="39"/>
                  </a:cubicBezTo>
                  <a:cubicBezTo>
                    <a:pt x="50" y="39"/>
                    <a:pt x="52" y="62"/>
                    <a:pt x="69" y="63"/>
                  </a:cubicBezTo>
                  <a:cubicBezTo>
                    <a:pt x="69" y="63"/>
                    <a:pt x="54" y="47"/>
                    <a:pt x="61" y="23"/>
                  </a:cubicBezTo>
                  <a:cubicBezTo>
                    <a:pt x="65" y="8"/>
                    <a:pt x="71" y="0"/>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1752" y="1509"/>
              <a:ext cx="729" cy="601"/>
            </a:xfrm>
            <a:custGeom>
              <a:avLst/>
              <a:gdLst>
                <a:gd name="T0" fmla="*/ 133 w 308"/>
                <a:gd name="T1" fmla="*/ 248 h 252"/>
                <a:gd name="T2" fmla="*/ 75 w 308"/>
                <a:gd name="T3" fmla="*/ 199 h 252"/>
                <a:gd name="T4" fmla="*/ 70 w 308"/>
                <a:gd name="T5" fmla="*/ 182 h 252"/>
                <a:gd name="T6" fmla="*/ 69 w 308"/>
                <a:gd name="T7" fmla="*/ 190 h 252"/>
                <a:gd name="T8" fmla="*/ 19 w 308"/>
                <a:gd name="T9" fmla="*/ 229 h 252"/>
                <a:gd name="T10" fmla="*/ 5 w 308"/>
                <a:gd name="T11" fmla="*/ 197 h 252"/>
                <a:gd name="T12" fmla="*/ 33 w 308"/>
                <a:gd name="T13" fmla="*/ 186 h 252"/>
                <a:gd name="T14" fmla="*/ 40 w 308"/>
                <a:gd name="T15" fmla="*/ 206 h 252"/>
                <a:gd name="T16" fmla="*/ 33 w 308"/>
                <a:gd name="T17" fmla="*/ 212 h 252"/>
                <a:gd name="T18" fmla="*/ 39 w 308"/>
                <a:gd name="T19" fmla="*/ 206 h 252"/>
                <a:gd name="T20" fmla="*/ 32 w 308"/>
                <a:gd name="T21" fmla="*/ 188 h 252"/>
                <a:gd name="T22" fmla="*/ 7 w 308"/>
                <a:gd name="T23" fmla="*/ 198 h 252"/>
                <a:gd name="T24" fmla="*/ 20 w 308"/>
                <a:gd name="T25" fmla="*/ 226 h 252"/>
                <a:gd name="T26" fmla="*/ 66 w 308"/>
                <a:gd name="T27" fmla="*/ 189 h 252"/>
                <a:gd name="T28" fmla="*/ 68 w 308"/>
                <a:gd name="T29" fmla="*/ 154 h 252"/>
                <a:gd name="T30" fmla="*/ 69 w 308"/>
                <a:gd name="T31" fmla="*/ 146 h 252"/>
                <a:gd name="T32" fmla="*/ 110 w 308"/>
                <a:gd name="T33" fmla="*/ 57 h 252"/>
                <a:gd name="T34" fmla="*/ 225 w 308"/>
                <a:gd name="T35" fmla="*/ 0 h 252"/>
                <a:gd name="T36" fmla="*/ 300 w 308"/>
                <a:gd name="T37" fmla="*/ 45 h 252"/>
                <a:gd name="T38" fmla="*/ 306 w 308"/>
                <a:gd name="T39" fmla="*/ 79 h 252"/>
                <a:gd name="T40" fmla="*/ 300 w 308"/>
                <a:gd name="T41" fmla="*/ 45 h 252"/>
                <a:gd name="T42" fmla="*/ 225 w 308"/>
                <a:gd name="T43" fmla="*/ 1 h 252"/>
                <a:gd name="T44" fmla="*/ 112 w 308"/>
                <a:gd name="T45" fmla="*/ 59 h 252"/>
                <a:gd name="T46" fmla="*/ 72 w 308"/>
                <a:gd name="T47" fmla="*/ 149 h 252"/>
                <a:gd name="T48" fmla="*/ 72 w 308"/>
                <a:gd name="T49" fmla="*/ 152 h 252"/>
                <a:gd name="T50" fmla="*/ 79 w 308"/>
                <a:gd name="T51" fmla="*/ 198 h 252"/>
                <a:gd name="T52" fmla="*/ 134 w 308"/>
                <a:gd name="T53" fmla="*/ 243 h 252"/>
                <a:gd name="T54" fmla="*/ 199 w 308"/>
                <a:gd name="T55" fmla="*/ 217 h 252"/>
                <a:gd name="T56" fmla="*/ 159 w 308"/>
                <a:gd name="T57" fmla="*/ 121 h 252"/>
                <a:gd name="T58" fmla="*/ 118 w 308"/>
                <a:gd name="T59" fmla="*/ 188 h 252"/>
                <a:gd name="T60" fmla="*/ 126 w 308"/>
                <a:gd name="T61" fmla="*/ 195 h 252"/>
                <a:gd name="T62" fmla="*/ 147 w 308"/>
                <a:gd name="T63" fmla="*/ 194 h 252"/>
                <a:gd name="T64" fmla="*/ 141 w 308"/>
                <a:gd name="T65" fmla="*/ 173 h 252"/>
                <a:gd name="T66" fmla="*/ 151 w 308"/>
                <a:gd name="T67" fmla="*/ 170 h 252"/>
                <a:gd name="T68" fmla="*/ 136 w 308"/>
                <a:gd name="T69" fmla="*/ 163 h 252"/>
                <a:gd name="T70" fmla="*/ 164 w 308"/>
                <a:gd name="T71" fmla="*/ 158 h 252"/>
                <a:gd name="T72" fmla="*/ 171 w 308"/>
                <a:gd name="T73" fmla="*/ 169 h 252"/>
                <a:gd name="T74" fmla="*/ 158 w 308"/>
                <a:gd name="T75" fmla="*/ 204 h 252"/>
                <a:gd name="T76" fmla="*/ 111 w 308"/>
                <a:gd name="T77" fmla="*/ 192 h 252"/>
                <a:gd name="T78" fmla="*/ 111 w 308"/>
                <a:gd name="T79" fmla="*/ 145 h 252"/>
                <a:gd name="T80" fmla="*/ 159 w 308"/>
                <a:gd name="T81" fmla="*/ 114 h 252"/>
                <a:gd name="T82" fmla="*/ 203 w 308"/>
                <a:gd name="T83" fmla="*/ 221 h 252"/>
                <a:gd name="T84" fmla="*/ 133 w 308"/>
                <a:gd name="T85" fmla="*/ 24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252">
                  <a:moveTo>
                    <a:pt x="133" y="248"/>
                  </a:moveTo>
                  <a:cubicBezTo>
                    <a:pt x="107" y="245"/>
                    <a:pt x="84" y="224"/>
                    <a:pt x="75" y="199"/>
                  </a:cubicBezTo>
                  <a:cubicBezTo>
                    <a:pt x="73" y="193"/>
                    <a:pt x="72" y="188"/>
                    <a:pt x="70" y="182"/>
                  </a:cubicBezTo>
                  <a:cubicBezTo>
                    <a:pt x="70" y="185"/>
                    <a:pt x="70" y="187"/>
                    <a:pt x="69" y="190"/>
                  </a:cubicBezTo>
                  <a:cubicBezTo>
                    <a:pt x="68" y="208"/>
                    <a:pt x="47" y="238"/>
                    <a:pt x="19" y="229"/>
                  </a:cubicBezTo>
                  <a:cubicBezTo>
                    <a:pt x="7" y="223"/>
                    <a:pt x="0" y="208"/>
                    <a:pt x="5" y="197"/>
                  </a:cubicBezTo>
                  <a:cubicBezTo>
                    <a:pt x="10" y="185"/>
                    <a:pt x="24" y="181"/>
                    <a:pt x="33" y="186"/>
                  </a:cubicBezTo>
                  <a:cubicBezTo>
                    <a:pt x="41" y="192"/>
                    <a:pt x="42" y="202"/>
                    <a:pt x="40" y="206"/>
                  </a:cubicBezTo>
                  <a:cubicBezTo>
                    <a:pt x="37" y="212"/>
                    <a:pt x="33" y="211"/>
                    <a:pt x="33" y="212"/>
                  </a:cubicBezTo>
                  <a:cubicBezTo>
                    <a:pt x="33" y="211"/>
                    <a:pt x="37" y="211"/>
                    <a:pt x="39" y="206"/>
                  </a:cubicBezTo>
                  <a:cubicBezTo>
                    <a:pt x="40" y="202"/>
                    <a:pt x="39" y="193"/>
                    <a:pt x="32" y="188"/>
                  </a:cubicBezTo>
                  <a:cubicBezTo>
                    <a:pt x="25" y="183"/>
                    <a:pt x="11" y="188"/>
                    <a:pt x="7" y="198"/>
                  </a:cubicBezTo>
                  <a:cubicBezTo>
                    <a:pt x="3" y="208"/>
                    <a:pt x="9" y="221"/>
                    <a:pt x="20" y="226"/>
                  </a:cubicBezTo>
                  <a:cubicBezTo>
                    <a:pt x="44" y="234"/>
                    <a:pt x="65" y="207"/>
                    <a:pt x="66" y="189"/>
                  </a:cubicBezTo>
                  <a:cubicBezTo>
                    <a:pt x="68" y="170"/>
                    <a:pt x="67" y="156"/>
                    <a:pt x="68" y="154"/>
                  </a:cubicBezTo>
                  <a:cubicBezTo>
                    <a:pt x="68" y="151"/>
                    <a:pt x="68" y="148"/>
                    <a:pt x="69" y="146"/>
                  </a:cubicBezTo>
                  <a:cubicBezTo>
                    <a:pt x="72" y="112"/>
                    <a:pt x="88" y="80"/>
                    <a:pt x="110" y="57"/>
                  </a:cubicBezTo>
                  <a:cubicBezTo>
                    <a:pt x="142" y="21"/>
                    <a:pt x="186" y="0"/>
                    <a:pt x="225" y="0"/>
                  </a:cubicBezTo>
                  <a:cubicBezTo>
                    <a:pt x="264" y="1"/>
                    <a:pt x="293" y="23"/>
                    <a:pt x="300" y="45"/>
                  </a:cubicBezTo>
                  <a:cubicBezTo>
                    <a:pt x="308" y="66"/>
                    <a:pt x="306" y="79"/>
                    <a:pt x="306" y="79"/>
                  </a:cubicBezTo>
                  <a:cubicBezTo>
                    <a:pt x="306" y="79"/>
                    <a:pt x="308" y="66"/>
                    <a:pt x="300" y="45"/>
                  </a:cubicBezTo>
                  <a:cubicBezTo>
                    <a:pt x="293" y="24"/>
                    <a:pt x="263" y="2"/>
                    <a:pt x="225" y="1"/>
                  </a:cubicBezTo>
                  <a:cubicBezTo>
                    <a:pt x="186" y="1"/>
                    <a:pt x="143" y="23"/>
                    <a:pt x="112" y="59"/>
                  </a:cubicBezTo>
                  <a:cubicBezTo>
                    <a:pt x="90" y="83"/>
                    <a:pt x="75" y="115"/>
                    <a:pt x="72" y="149"/>
                  </a:cubicBezTo>
                  <a:cubicBezTo>
                    <a:pt x="72" y="150"/>
                    <a:pt x="72" y="151"/>
                    <a:pt x="72" y="152"/>
                  </a:cubicBezTo>
                  <a:cubicBezTo>
                    <a:pt x="71" y="167"/>
                    <a:pt x="74" y="183"/>
                    <a:pt x="79" y="198"/>
                  </a:cubicBezTo>
                  <a:cubicBezTo>
                    <a:pt x="88" y="221"/>
                    <a:pt x="109" y="240"/>
                    <a:pt x="134" y="243"/>
                  </a:cubicBezTo>
                  <a:cubicBezTo>
                    <a:pt x="159" y="246"/>
                    <a:pt x="184" y="236"/>
                    <a:pt x="199" y="217"/>
                  </a:cubicBezTo>
                  <a:cubicBezTo>
                    <a:pt x="231" y="179"/>
                    <a:pt x="199" y="117"/>
                    <a:pt x="159" y="121"/>
                  </a:cubicBezTo>
                  <a:cubicBezTo>
                    <a:pt x="117" y="122"/>
                    <a:pt x="106" y="170"/>
                    <a:pt x="118" y="188"/>
                  </a:cubicBezTo>
                  <a:cubicBezTo>
                    <a:pt x="121" y="191"/>
                    <a:pt x="123" y="194"/>
                    <a:pt x="126" y="195"/>
                  </a:cubicBezTo>
                  <a:cubicBezTo>
                    <a:pt x="132" y="199"/>
                    <a:pt x="139" y="199"/>
                    <a:pt x="147" y="194"/>
                  </a:cubicBezTo>
                  <a:cubicBezTo>
                    <a:pt x="163" y="184"/>
                    <a:pt x="141" y="173"/>
                    <a:pt x="141" y="173"/>
                  </a:cubicBezTo>
                  <a:cubicBezTo>
                    <a:pt x="147" y="167"/>
                    <a:pt x="151" y="170"/>
                    <a:pt x="151" y="170"/>
                  </a:cubicBezTo>
                  <a:cubicBezTo>
                    <a:pt x="146" y="155"/>
                    <a:pt x="136" y="163"/>
                    <a:pt x="136" y="163"/>
                  </a:cubicBezTo>
                  <a:cubicBezTo>
                    <a:pt x="141" y="153"/>
                    <a:pt x="156" y="152"/>
                    <a:pt x="164" y="158"/>
                  </a:cubicBezTo>
                  <a:cubicBezTo>
                    <a:pt x="168" y="162"/>
                    <a:pt x="170" y="166"/>
                    <a:pt x="171" y="169"/>
                  </a:cubicBezTo>
                  <a:cubicBezTo>
                    <a:pt x="175" y="180"/>
                    <a:pt x="173" y="197"/>
                    <a:pt x="158" y="204"/>
                  </a:cubicBezTo>
                  <a:cubicBezTo>
                    <a:pt x="156" y="205"/>
                    <a:pt x="131" y="218"/>
                    <a:pt x="111" y="192"/>
                  </a:cubicBezTo>
                  <a:cubicBezTo>
                    <a:pt x="104" y="179"/>
                    <a:pt x="104" y="162"/>
                    <a:pt x="111" y="145"/>
                  </a:cubicBezTo>
                  <a:cubicBezTo>
                    <a:pt x="118" y="128"/>
                    <a:pt x="137" y="114"/>
                    <a:pt x="159" y="114"/>
                  </a:cubicBezTo>
                  <a:cubicBezTo>
                    <a:pt x="206" y="110"/>
                    <a:pt x="239" y="179"/>
                    <a:pt x="203" y="221"/>
                  </a:cubicBezTo>
                  <a:cubicBezTo>
                    <a:pt x="187" y="241"/>
                    <a:pt x="160" y="252"/>
                    <a:pt x="133"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1006" y="1409"/>
              <a:ext cx="1515" cy="677"/>
            </a:xfrm>
            <a:custGeom>
              <a:avLst/>
              <a:gdLst>
                <a:gd name="T0" fmla="*/ 220 w 640"/>
                <a:gd name="T1" fmla="*/ 269 h 284"/>
                <a:gd name="T2" fmla="*/ 247 w 640"/>
                <a:gd name="T3" fmla="*/ 228 h 284"/>
                <a:gd name="T4" fmla="*/ 241 w 640"/>
                <a:gd name="T5" fmla="*/ 231 h 284"/>
                <a:gd name="T6" fmla="*/ 126 w 640"/>
                <a:gd name="T7" fmla="*/ 258 h 284"/>
                <a:gd name="T8" fmla="*/ 31 w 640"/>
                <a:gd name="T9" fmla="*/ 205 h 284"/>
                <a:gd name="T10" fmla="*/ 11 w 640"/>
                <a:gd name="T11" fmla="*/ 109 h 284"/>
                <a:gd name="T12" fmla="*/ 78 w 640"/>
                <a:gd name="T13" fmla="*/ 57 h 284"/>
                <a:gd name="T14" fmla="*/ 149 w 640"/>
                <a:gd name="T15" fmla="*/ 138 h 284"/>
                <a:gd name="T16" fmla="*/ 144 w 640"/>
                <a:gd name="T17" fmla="*/ 149 h 284"/>
                <a:gd name="T18" fmla="*/ 132 w 640"/>
                <a:gd name="T19" fmla="*/ 163 h 284"/>
                <a:gd name="T20" fmla="*/ 107 w 640"/>
                <a:gd name="T21" fmla="*/ 166 h 284"/>
                <a:gd name="T22" fmla="*/ 118 w 640"/>
                <a:gd name="T23" fmla="*/ 161 h 284"/>
                <a:gd name="T24" fmla="*/ 127 w 640"/>
                <a:gd name="T25" fmla="*/ 156 h 284"/>
                <a:gd name="T26" fmla="*/ 136 w 640"/>
                <a:gd name="T27" fmla="*/ 150 h 284"/>
                <a:gd name="T28" fmla="*/ 126 w 640"/>
                <a:gd name="T29" fmla="*/ 152 h 284"/>
                <a:gd name="T30" fmla="*/ 118 w 640"/>
                <a:gd name="T31" fmla="*/ 152 h 284"/>
                <a:gd name="T32" fmla="*/ 132 w 640"/>
                <a:gd name="T33" fmla="*/ 142 h 284"/>
                <a:gd name="T34" fmla="*/ 108 w 640"/>
                <a:gd name="T35" fmla="*/ 136 h 284"/>
                <a:gd name="T36" fmla="*/ 127 w 640"/>
                <a:gd name="T37" fmla="*/ 127 h 284"/>
                <a:gd name="T38" fmla="*/ 141 w 640"/>
                <a:gd name="T39" fmla="*/ 111 h 284"/>
                <a:gd name="T40" fmla="*/ 136 w 640"/>
                <a:gd name="T41" fmla="*/ 86 h 284"/>
                <a:gd name="T42" fmla="*/ 135 w 640"/>
                <a:gd name="T43" fmla="*/ 84 h 284"/>
                <a:gd name="T44" fmla="*/ 78 w 640"/>
                <a:gd name="T45" fmla="*/ 62 h 284"/>
                <a:gd name="T46" fmla="*/ 18 w 640"/>
                <a:gd name="T47" fmla="*/ 111 h 284"/>
                <a:gd name="T48" fmla="*/ 37 w 640"/>
                <a:gd name="T49" fmla="*/ 200 h 284"/>
                <a:gd name="T50" fmla="*/ 127 w 640"/>
                <a:gd name="T51" fmla="*/ 248 h 284"/>
                <a:gd name="T52" fmla="*/ 237 w 640"/>
                <a:gd name="T53" fmla="*/ 222 h 284"/>
                <a:gd name="T54" fmla="*/ 407 w 640"/>
                <a:gd name="T55" fmla="*/ 78 h 284"/>
                <a:gd name="T56" fmla="*/ 483 w 640"/>
                <a:gd name="T57" fmla="*/ 31 h 284"/>
                <a:gd name="T58" fmla="*/ 471 w 640"/>
                <a:gd name="T59" fmla="*/ 34 h 284"/>
                <a:gd name="T60" fmla="*/ 417 w 640"/>
                <a:gd name="T61" fmla="*/ 55 h 284"/>
                <a:gd name="T62" fmla="*/ 355 w 640"/>
                <a:gd name="T63" fmla="*/ 75 h 284"/>
                <a:gd name="T64" fmla="*/ 310 w 640"/>
                <a:gd name="T65" fmla="*/ 36 h 284"/>
                <a:gd name="T66" fmla="*/ 350 w 640"/>
                <a:gd name="T67" fmla="*/ 13 h 284"/>
                <a:gd name="T68" fmla="*/ 351 w 640"/>
                <a:gd name="T69" fmla="*/ 48 h 284"/>
                <a:gd name="T70" fmla="*/ 337 w 640"/>
                <a:gd name="T71" fmla="*/ 51 h 284"/>
                <a:gd name="T72" fmla="*/ 351 w 640"/>
                <a:gd name="T73" fmla="*/ 47 h 284"/>
                <a:gd name="T74" fmla="*/ 349 w 640"/>
                <a:gd name="T75" fmla="*/ 14 h 284"/>
                <a:gd name="T76" fmla="*/ 312 w 640"/>
                <a:gd name="T77" fmla="*/ 36 h 284"/>
                <a:gd name="T78" fmla="*/ 355 w 640"/>
                <a:gd name="T79" fmla="*/ 72 h 284"/>
                <a:gd name="T80" fmla="*/ 415 w 640"/>
                <a:gd name="T81" fmla="*/ 52 h 284"/>
                <a:gd name="T82" fmla="*/ 469 w 640"/>
                <a:gd name="T83" fmla="*/ 30 h 284"/>
                <a:gd name="T84" fmla="*/ 532 w 640"/>
                <a:gd name="T85" fmla="*/ 21 h 284"/>
                <a:gd name="T86" fmla="*/ 548 w 640"/>
                <a:gd name="T87" fmla="*/ 23 h 284"/>
                <a:gd name="T88" fmla="*/ 578 w 640"/>
                <a:gd name="T89" fmla="*/ 32 h 284"/>
                <a:gd name="T90" fmla="*/ 633 w 640"/>
                <a:gd name="T91" fmla="*/ 134 h 284"/>
                <a:gd name="T92" fmla="*/ 615 w 640"/>
                <a:gd name="T93" fmla="*/ 176 h 284"/>
                <a:gd name="T94" fmla="*/ 632 w 640"/>
                <a:gd name="T95" fmla="*/ 134 h 284"/>
                <a:gd name="T96" fmla="*/ 576 w 640"/>
                <a:gd name="T97" fmla="*/ 36 h 284"/>
                <a:gd name="T98" fmla="*/ 413 w 640"/>
                <a:gd name="T99" fmla="*/ 85 h 284"/>
                <a:gd name="T100" fmla="*/ 260 w 640"/>
                <a:gd name="T101" fmla="*/ 221 h 284"/>
                <a:gd name="T102" fmla="*/ 254 w 640"/>
                <a:gd name="T103" fmla="*/ 226 h 284"/>
                <a:gd name="T104" fmla="*/ 224 w 640"/>
                <a:gd name="T105" fmla="*/ 268 h 284"/>
                <a:gd name="T106" fmla="*/ 241 w 640"/>
                <a:gd name="T107" fmla="*/ 274 h 284"/>
                <a:gd name="T108" fmla="*/ 244 w 640"/>
                <a:gd name="T109" fmla="*/ 263 h 284"/>
                <a:gd name="T110" fmla="*/ 244 w 640"/>
                <a:gd name="T111" fmla="*/ 276 h 284"/>
                <a:gd name="T112" fmla="*/ 236 w 640"/>
                <a:gd name="T113" fmla="*/ 281 h 284"/>
                <a:gd name="T114" fmla="*/ 220 w 640"/>
                <a:gd name="T115" fmla="*/ 2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0" h="284">
                  <a:moveTo>
                    <a:pt x="220" y="269"/>
                  </a:moveTo>
                  <a:cubicBezTo>
                    <a:pt x="219" y="252"/>
                    <a:pt x="233" y="239"/>
                    <a:pt x="247" y="228"/>
                  </a:cubicBezTo>
                  <a:cubicBezTo>
                    <a:pt x="245" y="229"/>
                    <a:pt x="243" y="230"/>
                    <a:pt x="241" y="231"/>
                  </a:cubicBezTo>
                  <a:cubicBezTo>
                    <a:pt x="204" y="248"/>
                    <a:pt x="165" y="260"/>
                    <a:pt x="126" y="258"/>
                  </a:cubicBezTo>
                  <a:cubicBezTo>
                    <a:pt x="87" y="256"/>
                    <a:pt x="51" y="234"/>
                    <a:pt x="31" y="205"/>
                  </a:cubicBezTo>
                  <a:cubicBezTo>
                    <a:pt x="10" y="177"/>
                    <a:pt x="0" y="140"/>
                    <a:pt x="11" y="109"/>
                  </a:cubicBezTo>
                  <a:cubicBezTo>
                    <a:pt x="23" y="79"/>
                    <a:pt x="51" y="60"/>
                    <a:pt x="78" y="57"/>
                  </a:cubicBezTo>
                  <a:cubicBezTo>
                    <a:pt x="136" y="52"/>
                    <a:pt x="163" y="111"/>
                    <a:pt x="149" y="138"/>
                  </a:cubicBezTo>
                  <a:cubicBezTo>
                    <a:pt x="148" y="142"/>
                    <a:pt x="146" y="145"/>
                    <a:pt x="144" y="149"/>
                  </a:cubicBezTo>
                  <a:cubicBezTo>
                    <a:pt x="141" y="154"/>
                    <a:pt x="137" y="159"/>
                    <a:pt x="132" y="163"/>
                  </a:cubicBezTo>
                  <a:cubicBezTo>
                    <a:pt x="116" y="174"/>
                    <a:pt x="107" y="166"/>
                    <a:pt x="107" y="166"/>
                  </a:cubicBezTo>
                  <a:cubicBezTo>
                    <a:pt x="107" y="166"/>
                    <a:pt x="114" y="168"/>
                    <a:pt x="118" y="161"/>
                  </a:cubicBezTo>
                  <a:cubicBezTo>
                    <a:pt x="122" y="154"/>
                    <a:pt x="127" y="156"/>
                    <a:pt x="127" y="156"/>
                  </a:cubicBezTo>
                  <a:cubicBezTo>
                    <a:pt x="135" y="155"/>
                    <a:pt x="136" y="150"/>
                    <a:pt x="136" y="150"/>
                  </a:cubicBezTo>
                  <a:cubicBezTo>
                    <a:pt x="136" y="150"/>
                    <a:pt x="129" y="155"/>
                    <a:pt x="126" y="152"/>
                  </a:cubicBezTo>
                  <a:cubicBezTo>
                    <a:pt x="123" y="149"/>
                    <a:pt x="118" y="152"/>
                    <a:pt x="118" y="152"/>
                  </a:cubicBezTo>
                  <a:cubicBezTo>
                    <a:pt x="120" y="144"/>
                    <a:pt x="132" y="142"/>
                    <a:pt x="132" y="142"/>
                  </a:cubicBezTo>
                  <a:cubicBezTo>
                    <a:pt x="113" y="146"/>
                    <a:pt x="108" y="136"/>
                    <a:pt x="108" y="136"/>
                  </a:cubicBezTo>
                  <a:cubicBezTo>
                    <a:pt x="108" y="136"/>
                    <a:pt x="126" y="136"/>
                    <a:pt x="127" y="127"/>
                  </a:cubicBezTo>
                  <a:cubicBezTo>
                    <a:pt x="129" y="118"/>
                    <a:pt x="137" y="123"/>
                    <a:pt x="141" y="111"/>
                  </a:cubicBezTo>
                  <a:cubicBezTo>
                    <a:pt x="144" y="104"/>
                    <a:pt x="141" y="93"/>
                    <a:pt x="136" y="86"/>
                  </a:cubicBezTo>
                  <a:cubicBezTo>
                    <a:pt x="136" y="85"/>
                    <a:pt x="135" y="84"/>
                    <a:pt x="135" y="84"/>
                  </a:cubicBezTo>
                  <a:cubicBezTo>
                    <a:pt x="123" y="69"/>
                    <a:pt x="103" y="59"/>
                    <a:pt x="78" y="62"/>
                  </a:cubicBezTo>
                  <a:cubicBezTo>
                    <a:pt x="54" y="65"/>
                    <a:pt x="28" y="84"/>
                    <a:pt x="18" y="111"/>
                  </a:cubicBezTo>
                  <a:cubicBezTo>
                    <a:pt x="8" y="140"/>
                    <a:pt x="17" y="174"/>
                    <a:pt x="37" y="200"/>
                  </a:cubicBezTo>
                  <a:cubicBezTo>
                    <a:pt x="57" y="227"/>
                    <a:pt x="90" y="247"/>
                    <a:pt x="127" y="248"/>
                  </a:cubicBezTo>
                  <a:cubicBezTo>
                    <a:pt x="163" y="250"/>
                    <a:pt x="201" y="239"/>
                    <a:pt x="237" y="222"/>
                  </a:cubicBezTo>
                  <a:cubicBezTo>
                    <a:pt x="310" y="189"/>
                    <a:pt x="355" y="126"/>
                    <a:pt x="407" y="78"/>
                  </a:cubicBezTo>
                  <a:cubicBezTo>
                    <a:pt x="429" y="57"/>
                    <a:pt x="456" y="40"/>
                    <a:pt x="483" y="31"/>
                  </a:cubicBezTo>
                  <a:cubicBezTo>
                    <a:pt x="479" y="32"/>
                    <a:pt x="475" y="33"/>
                    <a:pt x="471" y="34"/>
                  </a:cubicBezTo>
                  <a:cubicBezTo>
                    <a:pt x="454" y="39"/>
                    <a:pt x="436" y="46"/>
                    <a:pt x="417" y="55"/>
                  </a:cubicBezTo>
                  <a:cubicBezTo>
                    <a:pt x="398" y="63"/>
                    <a:pt x="378" y="74"/>
                    <a:pt x="355" y="75"/>
                  </a:cubicBezTo>
                  <a:cubicBezTo>
                    <a:pt x="332" y="77"/>
                    <a:pt x="309" y="58"/>
                    <a:pt x="310" y="36"/>
                  </a:cubicBezTo>
                  <a:cubicBezTo>
                    <a:pt x="308" y="13"/>
                    <a:pt x="337" y="0"/>
                    <a:pt x="350" y="13"/>
                  </a:cubicBezTo>
                  <a:cubicBezTo>
                    <a:pt x="364" y="24"/>
                    <a:pt x="360" y="43"/>
                    <a:pt x="351" y="48"/>
                  </a:cubicBezTo>
                  <a:cubicBezTo>
                    <a:pt x="343" y="53"/>
                    <a:pt x="337" y="51"/>
                    <a:pt x="337" y="51"/>
                  </a:cubicBezTo>
                  <a:cubicBezTo>
                    <a:pt x="337" y="51"/>
                    <a:pt x="343" y="52"/>
                    <a:pt x="351" y="47"/>
                  </a:cubicBezTo>
                  <a:cubicBezTo>
                    <a:pt x="358" y="42"/>
                    <a:pt x="362" y="25"/>
                    <a:pt x="349" y="14"/>
                  </a:cubicBezTo>
                  <a:cubicBezTo>
                    <a:pt x="337" y="3"/>
                    <a:pt x="311" y="15"/>
                    <a:pt x="312" y="36"/>
                  </a:cubicBezTo>
                  <a:cubicBezTo>
                    <a:pt x="312" y="57"/>
                    <a:pt x="333" y="74"/>
                    <a:pt x="355" y="72"/>
                  </a:cubicBezTo>
                  <a:cubicBezTo>
                    <a:pt x="376" y="71"/>
                    <a:pt x="397" y="60"/>
                    <a:pt x="415" y="52"/>
                  </a:cubicBezTo>
                  <a:cubicBezTo>
                    <a:pt x="434" y="43"/>
                    <a:pt x="453" y="35"/>
                    <a:pt x="469" y="30"/>
                  </a:cubicBezTo>
                  <a:cubicBezTo>
                    <a:pt x="503" y="20"/>
                    <a:pt x="528" y="21"/>
                    <a:pt x="532" y="21"/>
                  </a:cubicBezTo>
                  <a:cubicBezTo>
                    <a:pt x="538" y="21"/>
                    <a:pt x="543" y="22"/>
                    <a:pt x="548" y="23"/>
                  </a:cubicBezTo>
                  <a:cubicBezTo>
                    <a:pt x="558" y="24"/>
                    <a:pt x="569" y="27"/>
                    <a:pt x="578" y="32"/>
                  </a:cubicBezTo>
                  <a:cubicBezTo>
                    <a:pt x="630" y="54"/>
                    <a:pt x="640" y="107"/>
                    <a:pt x="633" y="134"/>
                  </a:cubicBezTo>
                  <a:cubicBezTo>
                    <a:pt x="626" y="163"/>
                    <a:pt x="614" y="175"/>
                    <a:pt x="615" y="176"/>
                  </a:cubicBezTo>
                  <a:cubicBezTo>
                    <a:pt x="614" y="176"/>
                    <a:pt x="626" y="163"/>
                    <a:pt x="632" y="134"/>
                  </a:cubicBezTo>
                  <a:cubicBezTo>
                    <a:pt x="638" y="107"/>
                    <a:pt x="626" y="56"/>
                    <a:pt x="576" y="36"/>
                  </a:cubicBezTo>
                  <a:cubicBezTo>
                    <a:pt x="528" y="15"/>
                    <a:pt x="461" y="36"/>
                    <a:pt x="413" y="85"/>
                  </a:cubicBezTo>
                  <a:cubicBezTo>
                    <a:pt x="368" y="127"/>
                    <a:pt x="325" y="186"/>
                    <a:pt x="260" y="221"/>
                  </a:cubicBezTo>
                  <a:cubicBezTo>
                    <a:pt x="258" y="223"/>
                    <a:pt x="256" y="224"/>
                    <a:pt x="254" y="226"/>
                  </a:cubicBezTo>
                  <a:cubicBezTo>
                    <a:pt x="239" y="238"/>
                    <a:pt x="222" y="253"/>
                    <a:pt x="224" y="268"/>
                  </a:cubicBezTo>
                  <a:cubicBezTo>
                    <a:pt x="228" y="284"/>
                    <a:pt x="242" y="275"/>
                    <a:pt x="241" y="274"/>
                  </a:cubicBezTo>
                  <a:cubicBezTo>
                    <a:pt x="244" y="269"/>
                    <a:pt x="243" y="264"/>
                    <a:pt x="244" y="263"/>
                  </a:cubicBezTo>
                  <a:cubicBezTo>
                    <a:pt x="245" y="262"/>
                    <a:pt x="249" y="269"/>
                    <a:pt x="244" y="276"/>
                  </a:cubicBezTo>
                  <a:cubicBezTo>
                    <a:pt x="244" y="277"/>
                    <a:pt x="241" y="281"/>
                    <a:pt x="236" y="281"/>
                  </a:cubicBezTo>
                  <a:cubicBezTo>
                    <a:pt x="230" y="283"/>
                    <a:pt x="221" y="278"/>
                    <a:pt x="220"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830" y="1673"/>
              <a:ext cx="128" cy="270"/>
            </a:xfrm>
            <a:custGeom>
              <a:avLst/>
              <a:gdLst>
                <a:gd name="T0" fmla="*/ 54 w 54"/>
                <a:gd name="T1" fmla="*/ 0 h 113"/>
                <a:gd name="T2" fmla="*/ 28 w 54"/>
                <a:gd name="T3" fmla="*/ 68 h 113"/>
                <a:gd name="T4" fmla="*/ 8 w 54"/>
                <a:gd name="T5" fmla="*/ 113 h 113"/>
                <a:gd name="T6" fmla="*/ 9 w 54"/>
                <a:gd name="T7" fmla="*/ 84 h 113"/>
                <a:gd name="T8" fmla="*/ 24 w 54"/>
                <a:gd name="T9" fmla="*/ 39 h 113"/>
                <a:gd name="T10" fmla="*/ 0 w 54"/>
                <a:gd name="T11" fmla="*/ 66 h 113"/>
                <a:gd name="T12" fmla="*/ 54 w 54"/>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54" h="113">
                  <a:moveTo>
                    <a:pt x="54" y="0"/>
                  </a:moveTo>
                  <a:cubicBezTo>
                    <a:pt x="54" y="0"/>
                    <a:pt x="29" y="32"/>
                    <a:pt x="28" y="68"/>
                  </a:cubicBezTo>
                  <a:cubicBezTo>
                    <a:pt x="27" y="104"/>
                    <a:pt x="8" y="113"/>
                    <a:pt x="8" y="113"/>
                  </a:cubicBezTo>
                  <a:cubicBezTo>
                    <a:pt x="8" y="113"/>
                    <a:pt x="14" y="98"/>
                    <a:pt x="9" y="84"/>
                  </a:cubicBezTo>
                  <a:cubicBezTo>
                    <a:pt x="4" y="71"/>
                    <a:pt x="9" y="54"/>
                    <a:pt x="24" y="39"/>
                  </a:cubicBezTo>
                  <a:cubicBezTo>
                    <a:pt x="24" y="39"/>
                    <a:pt x="4" y="54"/>
                    <a:pt x="0" y="66"/>
                  </a:cubicBezTo>
                  <a:cubicBezTo>
                    <a:pt x="0" y="66"/>
                    <a:pt x="0" y="37"/>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1368" y="1397"/>
              <a:ext cx="661" cy="417"/>
            </a:xfrm>
            <a:custGeom>
              <a:avLst/>
              <a:gdLst>
                <a:gd name="T0" fmla="*/ 81 w 279"/>
                <a:gd name="T1" fmla="*/ 167 h 175"/>
                <a:gd name="T2" fmla="*/ 9 w 279"/>
                <a:gd name="T3" fmla="*/ 102 h 175"/>
                <a:gd name="T4" fmla="*/ 44 w 279"/>
                <a:gd name="T5" fmla="*/ 15 h 175"/>
                <a:gd name="T6" fmla="*/ 123 w 279"/>
                <a:gd name="T7" fmla="*/ 28 h 175"/>
                <a:gd name="T8" fmla="*/ 120 w 279"/>
                <a:gd name="T9" fmla="*/ 83 h 175"/>
                <a:gd name="T10" fmla="*/ 100 w 279"/>
                <a:gd name="T11" fmla="*/ 93 h 175"/>
                <a:gd name="T12" fmla="*/ 119 w 279"/>
                <a:gd name="T13" fmla="*/ 83 h 175"/>
                <a:gd name="T14" fmla="*/ 122 w 279"/>
                <a:gd name="T15" fmla="*/ 28 h 175"/>
                <a:gd name="T16" fmla="*/ 46 w 279"/>
                <a:gd name="T17" fmla="*/ 18 h 175"/>
                <a:gd name="T18" fmla="*/ 13 w 279"/>
                <a:gd name="T19" fmla="*/ 101 h 175"/>
                <a:gd name="T20" fmla="*/ 82 w 279"/>
                <a:gd name="T21" fmla="*/ 161 h 175"/>
                <a:gd name="T22" fmla="*/ 129 w 279"/>
                <a:gd name="T23" fmla="*/ 161 h 175"/>
                <a:gd name="T24" fmla="*/ 52 w 279"/>
                <a:gd name="T25" fmla="*/ 127 h 175"/>
                <a:gd name="T26" fmla="*/ 57 w 279"/>
                <a:gd name="T27" fmla="*/ 68 h 175"/>
                <a:gd name="T28" fmla="*/ 64 w 279"/>
                <a:gd name="T29" fmla="*/ 93 h 175"/>
                <a:gd name="T30" fmla="*/ 82 w 279"/>
                <a:gd name="T31" fmla="*/ 129 h 175"/>
                <a:gd name="T32" fmla="*/ 107 w 279"/>
                <a:gd name="T33" fmla="*/ 147 h 175"/>
                <a:gd name="T34" fmla="*/ 96 w 279"/>
                <a:gd name="T35" fmla="*/ 107 h 175"/>
                <a:gd name="T36" fmla="*/ 131 w 279"/>
                <a:gd name="T37" fmla="*/ 141 h 175"/>
                <a:gd name="T38" fmla="*/ 170 w 279"/>
                <a:gd name="T39" fmla="*/ 144 h 175"/>
                <a:gd name="T40" fmla="*/ 242 w 279"/>
                <a:gd name="T41" fmla="*/ 92 h 175"/>
                <a:gd name="T42" fmla="*/ 277 w 279"/>
                <a:gd name="T43" fmla="*/ 69 h 175"/>
                <a:gd name="T44" fmla="*/ 248 w 279"/>
                <a:gd name="T45" fmla="*/ 99 h 175"/>
                <a:gd name="T46" fmla="*/ 168 w 279"/>
                <a:gd name="T47" fmla="*/ 153 h 175"/>
                <a:gd name="T48" fmla="*/ 81 w 279"/>
                <a:gd name="T4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9" h="175">
                  <a:moveTo>
                    <a:pt x="81" y="167"/>
                  </a:moveTo>
                  <a:cubicBezTo>
                    <a:pt x="49" y="160"/>
                    <a:pt x="16" y="137"/>
                    <a:pt x="9" y="102"/>
                  </a:cubicBezTo>
                  <a:cubicBezTo>
                    <a:pt x="0" y="68"/>
                    <a:pt x="16" y="31"/>
                    <a:pt x="44" y="15"/>
                  </a:cubicBezTo>
                  <a:cubicBezTo>
                    <a:pt x="73" y="0"/>
                    <a:pt x="108" y="7"/>
                    <a:pt x="123" y="28"/>
                  </a:cubicBezTo>
                  <a:cubicBezTo>
                    <a:pt x="139" y="49"/>
                    <a:pt x="130" y="74"/>
                    <a:pt x="120" y="83"/>
                  </a:cubicBezTo>
                  <a:cubicBezTo>
                    <a:pt x="109" y="92"/>
                    <a:pt x="101" y="93"/>
                    <a:pt x="100" y="93"/>
                  </a:cubicBezTo>
                  <a:cubicBezTo>
                    <a:pt x="101" y="93"/>
                    <a:pt x="109" y="92"/>
                    <a:pt x="119" y="83"/>
                  </a:cubicBezTo>
                  <a:cubicBezTo>
                    <a:pt x="129" y="74"/>
                    <a:pt x="138" y="49"/>
                    <a:pt x="122" y="28"/>
                  </a:cubicBezTo>
                  <a:cubicBezTo>
                    <a:pt x="107" y="9"/>
                    <a:pt x="72" y="2"/>
                    <a:pt x="46" y="18"/>
                  </a:cubicBezTo>
                  <a:cubicBezTo>
                    <a:pt x="19" y="33"/>
                    <a:pt x="4" y="69"/>
                    <a:pt x="13" y="101"/>
                  </a:cubicBezTo>
                  <a:cubicBezTo>
                    <a:pt x="20" y="134"/>
                    <a:pt x="52" y="155"/>
                    <a:pt x="82" y="161"/>
                  </a:cubicBezTo>
                  <a:cubicBezTo>
                    <a:pt x="98" y="165"/>
                    <a:pt x="114" y="164"/>
                    <a:pt x="129" y="161"/>
                  </a:cubicBezTo>
                  <a:cubicBezTo>
                    <a:pt x="93" y="165"/>
                    <a:pt x="65" y="152"/>
                    <a:pt x="52" y="127"/>
                  </a:cubicBezTo>
                  <a:cubicBezTo>
                    <a:pt x="27" y="84"/>
                    <a:pt x="57" y="68"/>
                    <a:pt x="57" y="68"/>
                  </a:cubicBezTo>
                  <a:cubicBezTo>
                    <a:pt x="57" y="68"/>
                    <a:pt x="45" y="81"/>
                    <a:pt x="64" y="93"/>
                  </a:cubicBezTo>
                  <a:cubicBezTo>
                    <a:pt x="82" y="104"/>
                    <a:pt x="74" y="111"/>
                    <a:pt x="82" y="129"/>
                  </a:cubicBezTo>
                  <a:cubicBezTo>
                    <a:pt x="91" y="148"/>
                    <a:pt x="107" y="147"/>
                    <a:pt x="107" y="147"/>
                  </a:cubicBezTo>
                  <a:cubicBezTo>
                    <a:pt x="86" y="131"/>
                    <a:pt x="96" y="107"/>
                    <a:pt x="96" y="107"/>
                  </a:cubicBezTo>
                  <a:cubicBezTo>
                    <a:pt x="118" y="111"/>
                    <a:pt x="115" y="126"/>
                    <a:pt x="131" y="141"/>
                  </a:cubicBezTo>
                  <a:cubicBezTo>
                    <a:pt x="139" y="150"/>
                    <a:pt x="157" y="148"/>
                    <a:pt x="170" y="144"/>
                  </a:cubicBezTo>
                  <a:cubicBezTo>
                    <a:pt x="213" y="120"/>
                    <a:pt x="238" y="95"/>
                    <a:pt x="242" y="92"/>
                  </a:cubicBezTo>
                  <a:cubicBezTo>
                    <a:pt x="260" y="77"/>
                    <a:pt x="276" y="67"/>
                    <a:pt x="277" y="69"/>
                  </a:cubicBezTo>
                  <a:cubicBezTo>
                    <a:pt x="279" y="71"/>
                    <a:pt x="266" y="84"/>
                    <a:pt x="248" y="99"/>
                  </a:cubicBezTo>
                  <a:cubicBezTo>
                    <a:pt x="243" y="102"/>
                    <a:pt x="216" y="128"/>
                    <a:pt x="168" y="153"/>
                  </a:cubicBezTo>
                  <a:cubicBezTo>
                    <a:pt x="145" y="165"/>
                    <a:pt x="113" y="175"/>
                    <a:pt x="8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1304" y="1995"/>
              <a:ext cx="211" cy="117"/>
            </a:xfrm>
            <a:custGeom>
              <a:avLst/>
              <a:gdLst>
                <a:gd name="T0" fmla="*/ 89 w 89"/>
                <a:gd name="T1" fmla="*/ 4 h 49"/>
                <a:gd name="T2" fmla="*/ 39 w 89"/>
                <a:gd name="T3" fmla="*/ 21 h 49"/>
                <a:gd name="T4" fmla="*/ 0 w 89"/>
                <a:gd name="T5" fmla="*/ 44 h 49"/>
                <a:gd name="T6" fmla="*/ 26 w 89"/>
                <a:gd name="T7" fmla="*/ 44 h 49"/>
                <a:gd name="T8" fmla="*/ 75 w 89"/>
                <a:gd name="T9" fmla="*/ 22 h 49"/>
                <a:gd name="T10" fmla="*/ 89 w 89"/>
                <a:gd name="T11" fmla="*/ 4 h 49"/>
              </a:gdLst>
              <a:ahLst/>
              <a:cxnLst>
                <a:cxn ang="0">
                  <a:pos x="T0" y="T1"/>
                </a:cxn>
                <a:cxn ang="0">
                  <a:pos x="T2" y="T3"/>
                </a:cxn>
                <a:cxn ang="0">
                  <a:pos x="T4" y="T5"/>
                </a:cxn>
                <a:cxn ang="0">
                  <a:pos x="T6" y="T7"/>
                </a:cxn>
                <a:cxn ang="0">
                  <a:pos x="T8" y="T9"/>
                </a:cxn>
                <a:cxn ang="0">
                  <a:pos x="T10" y="T11"/>
                </a:cxn>
              </a:cxnLst>
              <a:rect l="0" t="0" r="r" b="b"/>
              <a:pathLst>
                <a:path w="89" h="49">
                  <a:moveTo>
                    <a:pt x="89" y="4"/>
                  </a:moveTo>
                  <a:cubicBezTo>
                    <a:pt x="89" y="4"/>
                    <a:pt x="57" y="20"/>
                    <a:pt x="39" y="21"/>
                  </a:cubicBezTo>
                  <a:cubicBezTo>
                    <a:pt x="21" y="22"/>
                    <a:pt x="6" y="36"/>
                    <a:pt x="0" y="44"/>
                  </a:cubicBezTo>
                  <a:cubicBezTo>
                    <a:pt x="0" y="44"/>
                    <a:pt x="16" y="39"/>
                    <a:pt x="26" y="44"/>
                  </a:cubicBezTo>
                  <a:cubicBezTo>
                    <a:pt x="37" y="49"/>
                    <a:pt x="62" y="45"/>
                    <a:pt x="75" y="22"/>
                  </a:cubicBezTo>
                  <a:cubicBezTo>
                    <a:pt x="89" y="0"/>
                    <a:pt x="89" y="4"/>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
            <p:cNvSpPr>
              <a:spLocks/>
            </p:cNvSpPr>
            <p:nvPr/>
          </p:nvSpPr>
          <p:spPr bwMode="auto">
            <a:xfrm>
              <a:off x="3385" y="1724"/>
              <a:ext cx="440" cy="269"/>
            </a:xfrm>
            <a:custGeom>
              <a:avLst/>
              <a:gdLst>
                <a:gd name="T0" fmla="*/ 129 w 186"/>
                <a:gd name="T1" fmla="*/ 47 h 113"/>
                <a:gd name="T2" fmla="*/ 138 w 186"/>
                <a:gd name="T3" fmla="*/ 61 h 113"/>
                <a:gd name="T4" fmla="*/ 106 w 186"/>
                <a:gd name="T5" fmla="*/ 73 h 113"/>
                <a:gd name="T6" fmla="*/ 110 w 186"/>
                <a:gd name="T7" fmla="*/ 17 h 113"/>
                <a:gd name="T8" fmla="*/ 174 w 186"/>
                <a:gd name="T9" fmla="*/ 28 h 113"/>
                <a:gd name="T10" fmla="*/ 180 w 186"/>
                <a:gd name="T11" fmla="*/ 64 h 113"/>
                <a:gd name="T12" fmla="*/ 159 w 186"/>
                <a:gd name="T13" fmla="*/ 94 h 113"/>
                <a:gd name="T14" fmla="*/ 97 w 186"/>
                <a:gd name="T15" fmla="*/ 112 h 113"/>
                <a:gd name="T16" fmla="*/ 28 w 186"/>
                <a:gd name="T17" fmla="*/ 97 h 113"/>
                <a:gd name="T18" fmla="*/ 1 w 186"/>
                <a:gd name="T19" fmla="*/ 82 h 113"/>
                <a:gd name="T20" fmla="*/ 29 w 186"/>
                <a:gd name="T21" fmla="*/ 93 h 113"/>
                <a:gd name="T22" fmla="*/ 97 w 186"/>
                <a:gd name="T23" fmla="*/ 108 h 113"/>
                <a:gd name="T24" fmla="*/ 157 w 186"/>
                <a:gd name="T25" fmla="*/ 92 h 113"/>
                <a:gd name="T26" fmla="*/ 172 w 186"/>
                <a:gd name="T27" fmla="*/ 29 h 113"/>
                <a:gd name="T28" fmla="*/ 111 w 186"/>
                <a:gd name="T29" fmla="*/ 19 h 113"/>
                <a:gd name="T30" fmla="*/ 107 w 186"/>
                <a:gd name="T31" fmla="*/ 72 h 113"/>
                <a:gd name="T32" fmla="*/ 137 w 186"/>
                <a:gd name="T33" fmla="*/ 61 h 113"/>
                <a:gd name="T34" fmla="*/ 129 w 186"/>
                <a:gd name="T35" fmla="*/ 4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13">
                  <a:moveTo>
                    <a:pt x="129" y="47"/>
                  </a:moveTo>
                  <a:cubicBezTo>
                    <a:pt x="129" y="48"/>
                    <a:pt x="137" y="50"/>
                    <a:pt x="138" y="61"/>
                  </a:cubicBezTo>
                  <a:cubicBezTo>
                    <a:pt x="142" y="72"/>
                    <a:pt x="121" y="89"/>
                    <a:pt x="106" y="73"/>
                  </a:cubicBezTo>
                  <a:cubicBezTo>
                    <a:pt x="90" y="61"/>
                    <a:pt x="90" y="32"/>
                    <a:pt x="110" y="17"/>
                  </a:cubicBezTo>
                  <a:cubicBezTo>
                    <a:pt x="127" y="0"/>
                    <a:pt x="161" y="4"/>
                    <a:pt x="174" y="28"/>
                  </a:cubicBezTo>
                  <a:cubicBezTo>
                    <a:pt x="181" y="38"/>
                    <a:pt x="183" y="52"/>
                    <a:pt x="180" y="64"/>
                  </a:cubicBezTo>
                  <a:cubicBezTo>
                    <a:pt x="177" y="77"/>
                    <a:pt x="168" y="86"/>
                    <a:pt x="159" y="94"/>
                  </a:cubicBezTo>
                  <a:cubicBezTo>
                    <a:pt x="140" y="110"/>
                    <a:pt x="116" y="113"/>
                    <a:pt x="97" y="112"/>
                  </a:cubicBezTo>
                  <a:cubicBezTo>
                    <a:pt x="58" y="110"/>
                    <a:pt x="32" y="98"/>
                    <a:pt x="28" y="97"/>
                  </a:cubicBezTo>
                  <a:cubicBezTo>
                    <a:pt x="12" y="91"/>
                    <a:pt x="0" y="83"/>
                    <a:pt x="1" y="82"/>
                  </a:cubicBezTo>
                  <a:cubicBezTo>
                    <a:pt x="1" y="81"/>
                    <a:pt x="14" y="87"/>
                    <a:pt x="29" y="93"/>
                  </a:cubicBezTo>
                  <a:cubicBezTo>
                    <a:pt x="33" y="94"/>
                    <a:pt x="59" y="106"/>
                    <a:pt x="97" y="108"/>
                  </a:cubicBezTo>
                  <a:cubicBezTo>
                    <a:pt x="116" y="109"/>
                    <a:pt x="139" y="106"/>
                    <a:pt x="157" y="92"/>
                  </a:cubicBezTo>
                  <a:cubicBezTo>
                    <a:pt x="176" y="78"/>
                    <a:pt x="186" y="51"/>
                    <a:pt x="172" y="29"/>
                  </a:cubicBezTo>
                  <a:cubicBezTo>
                    <a:pt x="160" y="7"/>
                    <a:pt x="128" y="3"/>
                    <a:pt x="111" y="19"/>
                  </a:cubicBezTo>
                  <a:cubicBezTo>
                    <a:pt x="92" y="33"/>
                    <a:pt x="92" y="60"/>
                    <a:pt x="107" y="72"/>
                  </a:cubicBezTo>
                  <a:cubicBezTo>
                    <a:pt x="121" y="87"/>
                    <a:pt x="140" y="72"/>
                    <a:pt x="137" y="61"/>
                  </a:cubicBezTo>
                  <a:cubicBezTo>
                    <a:pt x="136" y="50"/>
                    <a:pt x="128" y="48"/>
                    <a:pt x="12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4"/>
            <p:cNvSpPr>
              <a:spLocks/>
            </p:cNvSpPr>
            <p:nvPr/>
          </p:nvSpPr>
          <p:spPr bwMode="auto">
            <a:xfrm>
              <a:off x="2568" y="1530"/>
              <a:ext cx="346" cy="160"/>
            </a:xfrm>
            <a:custGeom>
              <a:avLst/>
              <a:gdLst>
                <a:gd name="T0" fmla="*/ 0 w 146"/>
                <a:gd name="T1" fmla="*/ 55 h 67"/>
                <a:gd name="T2" fmla="*/ 70 w 146"/>
                <a:gd name="T3" fmla="*/ 2 h 67"/>
                <a:gd name="T4" fmla="*/ 126 w 146"/>
                <a:gd name="T5" fmla="*/ 67 h 67"/>
                <a:gd name="T6" fmla="*/ 119 w 146"/>
                <a:gd name="T7" fmla="*/ 53 h 67"/>
                <a:gd name="T8" fmla="*/ 102 w 146"/>
                <a:gd name="T9" fmla="*/ 23 h 67"/>
                <a:gd name="T10" fmla="*/ 96 w 146"/>
                <a:gd name="T11" fmla="*/ 38 h 67"/>
                <a:gd name="T12" fmla="*/ 70 w 146"/>
                <a:gd name="T13" fmla="*/ 27 h 67"/>
                <a:gd name="T14" fmla="*/ 34 w 146"/>
                <a:gd name="T15" fmla="*/ 23 h 67"/>
                <a:gd name="T16" fmla="*/ 49 w 146"/>
                <a:gd name="T17" fmla="*/ 33 h 67"/>
                <a:gd name="T18" fmla="*/ 31 w 146"/>
                <a:gd name="T19" fmla="*/ 39 h 67"/>
                <a:gd name="T20" fmla="*/ 0 w 146"/>
                <a:gd name="T21"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67">
                  <a:moveTo>
                    <a:pt x="0" y="55"/>
                  </a:moveTo>
                  <a:cubicBezTo>
                    <a:pt x="0" y="55"/>
                    <a:pt x="6" y="5"/>
                    <a:pt x="70" y="2"/>
                  </a:cubicBezTo>
                  <a:cubicBezTo>
                    <a:pt x="123" y="0"/>
                    <a:pt x="146" y="46"/>
                    <a:pt x="126" y="67"/>
                  </a:cubicBezTo>
                  <a:cubicBezTo>
                    <a:pt x="126" y="67"/>
                    <a:pt x="131" y="55"/>
                    <a:pt x="119" y="53"/>
                  </a:cubicBezTo>
                  <a:cubicBezTo>
                    <a:pt x="108" y="51"/>
                    <a:pt x="102" y="49"/>
                    <a:pt x="102" y="23"/>
                  </a:cubicBezTo>
                  <a:cubicBezTo>
                    <a:pt x="102" y="23"/>
                    <a:pt x="93" y="28"/>
                    <a:pt x="96" y="38"/>
                  </a:cubicBezTo>
                  <a:cubicBezTo>
                    <a:pt x="96" y="38"/>
                    <a:pt x="83" y="27"/>
                    <a:pt x="70" y="27"/>
                  </a:cubicBezTo>
                  <a:cubicBezTo>
                    <a:pt x="58" y="27"/>
                    <a:pt x="45" y="32"/>
                    <a:pt x="34" y="23"/>
                  </a:cubicBezTo>
                  <a:cubicBezTo>
                    <a:pt x="34" y="23"/>
                    <a:pt x="38" y="31"/>
                    <a:pt x="49" y="33"/>
                  </a:cubicBezTo>
                  <a:cubicBezTo>
                    <a:pt x="49" y="33"/>
                    <a:pt x="45" y="38"/>
                    <a:pt x="31" y="39"/>
                  </a:cubicBezTo>
                  <a:cubicBezTo>
                    <a:pt x="14" y="40"/>
                    <a:pt x="9" y="42"/>
                    <a:pt x="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5"/>
            <p:cNvSpPr>
              <a:spLocks/>
            </p:cNvSpPr>
            <p:nvPr/>
          </p:nvSpPr>
          <p:spPr bwMode="auto">
            <a:xfrm>
              <a:off x="2879" y="1573"/>
              <a:ext cx="168" cy="208"/>
            </a:xfrm>
            <a:custGeom>
              <a:avLst/>
              <a:gdLst>
                <a:gd name="T0" fmla="*/ 0 w 71"/>
                <a:gd name="T1" fmla="*/ 0 h 87"/>
                <a:gd name="T2" fmla="*/ 57 w 71"/>
                <a:gd name="T3" fmla="*/ 87 h 87"/>
                <a:gd name="T4" fmla="*/ 41 w 71"/>
                <a:gd name="T5" fmla="*/ 66 h 87"/>
                <a:gd name="T6" fmla="*/ 21 w 71"/>
                <a:gd name="T7" fmla="*/ 39 h 87"/>
                <a:gd name="T8" fmla="*/ 2 w 71"/>
                <a:gd name="T9" fmla="*/ 63 h 87"/>
                <a:gd name="T10" fmla="*/ 11 w 71"/>
                <a:gd name="T11" fmla="*/ 23 h 87"/>
                <a:gd name="T12" fmla="*/ 0 w 71"/>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71" h="87">
                  <a:moveTo>
                    <a:pt x="0" y="0"/>
                  </a:moveTo>
                  <a:cubicBezTo>
                    <a:pt x="0" y="0"/>
                    <a:pt x="71" y="47"/>
                    <a:pt x="57" y="87"/>
                  </a:cubicBezTo>
                  <a:cubicBezTo>
                    <a:pt x="57" y="87"/>
                    <a:pt x="53" y="68"/>
                    <a:pt x="41" y="66"/>
                  </a:cubicBezTo>
                  <a:cubicBezTo>
                    <a:pt x="30" y="64"/>
                    <a:pt x="25" y="62"/>
                    <a:pt x="21" y="39"/>
                  </a:cubicBezTo>
                  <a:cubicBezTo>
                    <a:pt x="21" y="39"/>
                    <a:pt x="19" y="62"/>
                    <a:pt x="2" y="63"/>
                  </a:cubicBezTo>
                  <a:cubicBezTo>
                    <a:pt x="2" y="63"/>
                    <a:pt x="18" y="47"/>
                    <a:pt x="11" y="23"/>
                  </a:cubicBezTo>
                  <a:cubicBezTo>
                    <a:pt x="7" y="8"/>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
            <p:cNvSpPr>
              <a:spLocks/>
            </p:cNvSpPr>
            <p:nvPr/>
          </p:nvSpPr>
          <p:spPr bwMode="auto">
            <a:xfrm>
              <a:off x="2542" y="1509"/>
              <a:ext cx="730" cy="601"/>
            </a:xfrm>
            <a:custGeom>
              <a:avLst/>
              <a:gdLst>
                <a:gd name="T0" fmla="*/ 175 w 308"/>
                <a:gd name="T1" fmla="*/ 248 h 252"/>
                <a:gd name="T2" fmla="*/ 233 w 308"/>
                <a:gd name="T3" fmla="*/ 199 h 252"/>
                <a:gd name="T4" fmla="*/ 238 w 308"/>
                <a:gd name="T5" fmla="*/ 182 h 252"/>
                <a:gd name="T6" fmla="*/ 239 w 308"/>
                <a:gd name="T7" fmla="*/ 190 h 252"/>
                <a:gd name="T8" fmla="*/ 290 w 308"/>
                <a:gd name="T9" fmla="*/ 229 h 252"/>
                <a:gd name="T10" fmla="*/ 304 w 308"/>
                <a:gd name="T11" fmla="*/ 197 h 252"/>
                <a:gd name="T12" fmla="*/ 276 w 308"/>
                <a:gd name="T13" fmla="*/ 186 h 252"/>
                <a:gd name="T14" fmla="*/ 269 w 308"/>
                <a:gd name="T15" fmla="*/ 206 h 252"/>
                <a:gd name="T16" fmla="*/ 275 w 308"/>
                <a:gd name="T17" fmla="*/ 212 h 252"/>
                <a:gd name="T18" fmla="*/ 270 w 308"/>
                <a:gd name="T19" fmla="*/ 206 h 252"/>
                <a:gd name="T20" fmla="*/ 277 w 308"/>
                <a:gd name="T21" fmla="*/ 188 h 252"/>
                <a:gd name="T22" fmla="*/ 301 w 308"/>
                <a:gd name="T23" fmla="*/ 198 h 252"/>
                <a:gd name="T24" fmla="*/ 288 w 308"/>
                <a:gd name="T25" fmla="*/ 226 h 252"/>
                <a:gd name="T26" fmla="*/ 243 w 308"/>
                <a:gd name="T27" fmla="*/ 189 h 252"/>
                <a:gd name="T28" fmla="*/ 241 w 308"/>
                <a:gd name="T29" fmla="*/ 154 h 252"/>
                <a:gd name="T30" fmla="*/ 240 w 308"/>
                <a:gd name="T31" fmla="*/ 146 h 252"/>
                <a:gd name="T32" fmla="*/ 199 w 308"/>
                <a:gd name="T33" fmla="*/ 57 h 252"/>
                <a:gd name="T34" fmla="*/ 84 w 308"/>
                <a:gd name="T35" fmla="*/ 0 h 252"/>
                <a:gd name="T36" fmla="*/ 8 w 308"/>
                <a:gd name="T37" fmla="*/ 45 h 252"/>
                <a:gd name="T38" fmla="*/ 2 w 308"/>
                <a:gd name="T39" fmla="*/ 79 h 252"/>
                <a:gd name="T40" fmla="*/ 9 w 308"/>
                <a:gd name="T41" fmla="*/ 45 h 252"/>
                <a:gd name="T42" fmla="*/ 84 w 308"/>
                <a:gd name="T43" fmla="*/ 1 h 252"/>
                <a:gd name="T44" fmla="*/ 197 w 308"/>
                <a:gd name="T45" fmla="*/ 59 h 252"/>
                <a:gd name="T46" fmla="*/ 236 w 308"/>
                <a:gd name="T47" fmla="*/ 149 h 252"/>
                <a:gd name="T48" fmla="*/ 236 w 308"/>
                <a:gd name="T49" fmla="*/ 152 h 252"/>
                <a:gd name="T50" fmla="*/ 229 w 308"/>
                <a:gd name="T51" fmla="*/ 198 h 252"/>
                <a:gd name="T52" fmla="*/ 175 w 308"/>
                <a:gd name="T53" fmla="*/ 243 h 252"/>
                <a:gd name="T54" fmla="*/ 110 w 308"/>
                <a:gd name="T55" fmla="*/ 217 h 252"/>
                <a:gd name="T56" fmla="*/ 150 w 308"/>
                <a:gd name="T57" fmla="*/ 121 h 252"/>
                <a:gd name="T58" fmla="*/ 190 w 308"/>
                <a:gd name="T59" fmla="*/ 188 h 252"/>
                <a:gd name="T60" fmla="*/ 182 w 308"/>
                <a:gd name="T61" fmla="*/ 195 h 252"/>
                <a:gd name="T62" fmla="*/ 162 w 308"/>
                <a:gd name="T63" fmla="*/ 194 h 252"/>
                <a:gd name="T64" fmla="*/ 168 w 308"/>
                <a:gd name="T65" fmla="*/ 173 h 252"/>
                <a:gd name="T66" fmla="*/ 158 w 308"/>
                <a:gd name="T67" fmla="*/ 170 h 252"/>
                <a:gd name="T68" fmla="*/ 173 w 308"/>
                <a:gd name="T69" fmla="*/ 163 h 252"/>
                <a:gd name="T70" fmla="*/ 145 w 308"/>
                <a:gd name="T71" fmla="*/ 158 h 252"/>
                <a:gd name="T72" fmla="*/ 137 w 308"/>
                <a:gd name="T73" fmla="*/ 169 h 252"/>
                <a:gd name="T74" fmla="*/ 151 w 308"/>
                <a:gd name="T75" fmla="*/ 204 h 252"/>
                <a:gd name="T76" fmla="*/ 197 w 308"/>
                <a:gd name="T77" fmla="*/ 192 h 252"/>
                <a:gd name="T78" fmla="*/ 197 w 308"/>
                <a:gd name="T79" fmla="*/ 145 h 252"/>
                <a:gd name="T80" fmla="*/ 150 w 308"/>
                <a:gd name="T81" fmla="*/ 114 h 252"/>
                <a:gd name="T82" fmla="*/ 105 w 308"/>
                <a:gd name="T83" fmla="*/ 221 h 252"/>
                <a:gd name="T84" fmla="*/ 175 w 308"/>
                <a:gd name="T85" fmla="*/ 24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252">
                  <a:moveTo>
                    <a:pt x="175" y="248"/>
                  </a:moveTo>
                  <a:cubicBezTo>
                    <a:pt x="202" y="245"/>
                    <a:pt x="225" y="224"/>
                    <a:pt x="233" y="199"/>
                  </a:cubicBezTo>
                  <a:cubicBezTo>
                    <a:pt x="235" y="193"/>
                    <a:pt x="237" y="188"/>
                    <a:pt x="238" y="182"/>
                  </a:cubicBezTo>
                  <a:cubicBezTo>
                    <a:pt x="238" y="185"/>
                    <a:pt x="239" y="187"/>
                    <a:pt x="239" y="190"/>
                  </a:cubicBezTo>
                  <a:cubicBezTo>
                    <a:pt x="241" y="208"/>
                    <a:pt x="262" y="238"/>
                    <a:pt x="290" y="229"/>
                  </a:cubicBezTo>
                  <a:cubicBezTo>
                    <a:pt x="302" y="223"/>
                    <a:pt x="308" y="208"/>
                    <a:pt x="304" y="197"/>
                  </a:cubicBezTo>
                  <a:cubicBezTo>
                    <a:pt x="298" y="185"/>
                    <a:pt x="284" y="181"/>
                    <a:pt x="276" y="186"/>
                  </a:cubicBezTo>
                  <a:cubicBezTo>
                    <a:pt x="268" y="192"/>
                    <a:pt x="267" y="202"/>
                    <a:pt x="269" y="206"/>
                  </a:cubicBezTo>
                  <a:cubicBezTo>
                    <a:pt x="271" y="212"/>
                    <a:pt x="276" y="211"/>
                    <a:pt x="275" y="212"/>
                  </a:cubicBezTo>
                  <a:cubicBezTo>
                    <a:pt x="276" y="211"/>
                    <a:pt x="271" y="211"/>
                    <a:pt x="270" y="206"/>
                  </a:cubicBezTo>
                  <a:cubicBezTo>
                    <a:pt x="268" y="202"/>
                    <a:pt x="269" y="193"/>
                    <a:pt x="277" y="188"/>
                  </a:cubicBezTo>
                  <a:cubicBezTo>
                    <a:pt x="284" y="183"/>
                    <a:pt x="297" y="188"/>
                    <a:pt x="301" y="198"/>
                  </a:cubicBezTo>
                  <a:cubicBezTo>
                    <a:pt x="306" y="208"/>
                    <a:pt x="299" y="221"/>
                    <a:pt x="288" y="226"/>
                  </a:cubicBezTo>
                  <a:cubicBezTo>
                    <a:pt x="264" y="234"/>
                    <a:pt x="244" y="207"/>
                    <a:pt x="243" y="189"/>
                  </a:cubicBezTo>
                  <a:cubicBezTo>
                    <a:pt x="240" y="170"/>
                    <a:pt x="241" y="156"/>
                    <a:pt x="241" y="154"/>
                  </a:cubicBezTo>
                  <a:cubicBezTo>
                    <a:pt x="241" y="151"/>
                    <a:pt x="240" y="148"/>
                    <a:pt x="240" y="146"/>
                  </a:cubicBezTo>
                  <a:cubicBezTo>
                    <a:pt x="236" y="112"/>
                    <a:pt x="220" y="80"/>
                    <a:pt x="199" y="57"/>
                  </a:cubicBezTo>
                  <a:cubicBezTo>
                    <a:pt x="166" y="21"/>
                    <a:pt x="123" y="0"/>
                    <a:pt x="84" y="0"/>
                  </a:cubicBezTo>
                  <a:cubicBezTo>
                    <a:pt x="45" y="1"/>
                    <a:pt x="15" y="23"/>
                    <a:pt x="8" y="45"/>
                  </a:cubicBezTo>
                  <a:cubicBezTo>
                    <a:pt x="0" y="66"/>
                    <a:pt x="3" y="79"/>
                    <a:pt x="2" y="79"/>
                  </a:cubicBezTo>
                  <a:cubicBezTo>
                    <a:pt x="3" y="79"/>
                    <a:pt x="1" y="66"/>
                    <a:pt x="9" y="45"/>
                  </a:cubicBezTo>
                  <a:cubicBezTo>
                    <a:pt x="16" y="24"/>
                    <a:pt x="45" y="2"/>
                    <a:pt x="84" y="1"/>
                  </a:cubicBezTo>
                  <a:cubicBezTo>
                    <a:pt x="122" y="1"/>
                    <a:pt x="165" y="23"/>
                    <a:pt x="197" y="59"/>
                  </a:cubicBezTo>
                  <a:cubicBezTo>
                    <a:pt x="218" y="83"/>
                    <a:pt x="234" y="115"/>
                    <a:pt x="236" y="149"/>
                  </a:cubicBezTo>
                  <a:cubicBezTo>
                    <a:pt x="236" y="150"/>
                    <a:pt x="236" y="151"/>
                    <a:pt x="236" y="152"/>
                  </a:cubicBezTo>
                  <a:cubicBezTo>
                    <a:pt x="237" y="167"/>
                    <a:pt x="235" y="183"/>
                    <a:pt x="229" y="198"/>
                  </a:cubicBezTo>
                  <a:cubicBezTo>
                    <a:pt x="221" y="221"/>
                    <a:pt x="199" y="240"/>
                    <a:pt x="175" y="243"/>
                  </a:cubicBezTo>
                  <a:cubicBezTo>
                    <a:pt x="150" y="246"/>
                    <a:pt x="125" y="236"/>
                    <a:pt x="110" y="217"/>
                  </a:cubicBezTo>
                  <a:cubicBezTo>
                    <a:pt x="77" y="179"/>
                    <a:pt x="109" y="117"/>
                    <a:pt x="150" y="121"/>
                  </a:cubicBezTo>
                  <a:cubicBezTo>
                    <a:pt x="192" y="122"/>
                    <a:pt x="202" y="170"/>
                    <a:pt x="190" y="188"/>
                  </a:cubicBezTo>
                  <a:cubicBezTo>
                    <a:pt x="188" y="191"/>
                    <a:pt x="185" y="194"/>
                    <a:pt x="182" y="195"/>
                  </a:cubicBezTo>
                  <a:cubicBezTo>
                    <a:pt x="177" y="199"/>
                    <a:pt x="169" y="199"/>
                    <a:pt x="162" y="194"/>
                  </a:cubicBezTo>
                  <a:cubicBezTo>
                    <a:pt x="146" y="184"/>
                    <a:pt x="168" y="173"/>
                    <a:pt x="168" y="173"/>
                  </a:cubicBezTo>
                  <a:cubicBezTo>
                    <a:pt x="161" y="167"/>
                    <a:pt x="158" y="170"/>
                    <a:pt x="158" y="170"/>
                  </a:cubicBezTo>
                  <a:cubicBezTo>
                    <a:pt x="163" y="155"/>
                    <a:pt x="173" y="163"/>
                    <a:pt x="173" y="163"/>
                  </a:cubicBezTo>
                  <a:cubicBezTo>
                    <a:pt x="167" y="153"/>
                    <a:pt x="152" y="152"/>
                    <a:pt x="145" y="158"/>
                  </a:cubicBezTo>
                  <a:cubicBezTo>
                    <a:pt x="140" y="162"/>
                    <a:pt x="138" y="166"/>
                    <a:pt x="137" y="169"/>
                  </a:cubicBezTo>
                  <a:cubicBezTo>
                    <a:pt x="133" y="180"/>
                    <a:pt x="136" y="197"/>
                    <a:pt x="151" y="204"/>
                  </a:cubicBezTo>
                  <a:cubicBezTo>
                    <a:pt x="153" y="205"/>
                    <a:pt x="178" y="218"/>
                    <a:pt x="197" y="192"/>
                  </a:cubicBezTo>
                  <a:cubicBezTo>
                    <a:pt x="205" y="179"/>
                    <a:pt x="204" y="162"/>
                    <a:pt x="197" y="145"/>
                  </a:cubicBezTo>
                  <a:cubicBezTo>
                    <a:pt x="191" y="128"/>
                    <a:pt x="171" y="114"/>
                    <a:pt x="150" y="114"/>
                  </a:cubicBezTo>
                  <a:cubicBezTo>
                    <a:pt x="103" y="110"/>
                    <a:pt x="69" y="179"/>
                    <a:pt x="105" y="221"/>
                  </a:cubicBezTo>
                  <a:cubicBezTo>
                    <a:pt x="121" y="241"/>
                    <a:pt x="149" y="252"/>
                    <a:pt x="17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7"/>
            <p:cNvSpPr>
              <a:spLocks/>
            </p:cNvSpPr>
            <p:nvPr/>
          </p:nvSpPr>
          <p:spPr bwMode="auto">
            <a:xfrm>
              <a:off x="2502" y="1409"/>
              <a:ext cx="1515" cy="677"/>
            </a:xfrm>
            <a:custGeom>
              <a:avLst/>
              <a:gdLst>
                <a:gd name="T0" fmla="*/ 421 w 640"/>
                <a:gd name="T1" fmla="*/ 269 h 284"/>
                <a:gd name="T2" fmla="*/ 393 w 640"/>
                <a:gd name="T3" fmla="*/ 228 h 284"/>
                <a:gd name="T4" fmla="*/ 400 w 640"/>
                <a:gd name="T5" fmla="*/ 231 h 284"/>
                <a:gd name="T6" fmla="*/ 514 w 640"/>
                <a:gd name="T7" fmla="*/ 258 h 284"/>
                <a:gd name="T8" fmla="*/ 610 w 640"/>
                <a:gd name="T9" fmla="*/ 205 h 284"/>
                <a:gd name="T10" fmla="*/ 629 w 640"/>
                <a:gd name="T11" fmla="*/ 109 h 284"/>
                <a:gd name="T12" fmla="*/ 563 w 640"/>
                <a:gd name="T13" fmla="*/ 57 h 284"/>
                <a:gd name="T14" fmla="*/ 491 w 640"/>
                <a:gd name="T15" fmla="*/ 138 h 284"/>
                <a:gd name="T16" fmla="*/ 497 w 640"/>
                <a:gd name="T17" fmla="*/ 149 h 284"/>
                <a:gd name="T18" fmla="*/ 509 w 640"/>
                <a:gd name="T19" fmla="*/ 163 h 284"/>
                <a:gd name="T20" fmla="*/ 534 w 640"/>
                <a:gd name="T21" fmla="*/ 166 h 284"/>
                <a:gd name="T22" fmla="*/ 522 w 640"/>
                <a:gd name="T23" fmla="*/ 161 h 284"/>
                <a:gd name="T24" fmla="*/ 513 w 640"/>
                <a:gd name="T25" fmla="*/ 156 h 284"/>
                <a:gd name="T26" fmla="*/ 504 w 640"/>
                <a:gd name="T27" fmla="*/ 150 h 284"/>
                <a:gd name="T28" fmla="*/ 514 w 640"/>
                <a:gd name="T29" fmla="*/ 152 h 284"/>
                <a:gd name="T30" fmla="*/ 523 w 640"/>
                <a:gd name="T31" fmla="*/ 152 h 284"/>
                <a:gd name="T32" fmla="*/ 508 w 640"/>
                <a:gd name="T33" fmla="*/ 142 h 284"/>
                <a:gd name="T34" fmla="*/ 533 w 640"/>
                <a:gd name="T35" fmla="*/ 136 h 284"/>
                <a:gd name="T36" fmla="*/ 513 w 640"/>
                <a:gd name="T37" fmla="*/ 127 h 284"/>
                <a:gd name="T38" fmla="*/ 499 w 640"/>
                <a:gd name="T39" fmla="*/ 111 h 284"/>
                <a:gd name="T40" fmla="*/ 504 w 640"/>
                <a:gd name="T41" fmla="*/ 86 h 284"/>
                <a:gd name="T42" fmla="*/ 506 w 640"/>
                <a:gd name="T43" fmla="*/ 84 h 284"/>
                <a:gd name="T44" fmla="*/ 562 w 640"/>
                <a:gd name="T45" fmla="*/ 62 h 284"/>
                <a:gd name="T46" fmla="*/ 623 w 640"/>
                <a:gd name="T47" fmla="*/ 111 h 284"/>
                <a:gd name="T48" fmla="*/ 603 w 640"/>
                <a:gd name="T49" fmla="*/ 200 h 284"/>
                <a:gd name="T50" fmla="*/ 514 w 640"/>
                <a:gd name="T51" fmla="*/ 248 h 284"/>
                <a:gd name="T52" fmla="*/ 404 w 640"/>
                <a:gd name="T53" fmla="*/ 222 h 284"/>
                <a:gd name="T54" fmla="*/ 234 w 640"/>
                <a:gd name="T55" fmla="*/ 78 h 284"/>
                <a:gd name="T56" fmla="*/ 158 w 640"/>
                <a:gd name="T57" fmla="*/ 31 h 284"/>
                <a:gd name="T58" fmla="*/ 170 w 640"/>
                <a:gd name="T59" fmla="*/ 34 h 284"/>
                <a:gd name="T60" fmla="*/ 224 w 640"/>
                <a:gd name="T61" fmla="*/ 55 h 284"/>
                <a:gd name="T62" fmla="*/ 286 w 640"/>
                <a:gd name="T63" fmla="*/ 75 h 284"/>
                <a:gd name="T64" fmla="*/ 331 w 640"/>
                <a:gd name="T65" fmla="*/ 36 h 284"/>
                <a:gd name="T66" fmla="*/ 290 w 640"/>
                <a:gd name="T67" fmla="*/ 13 h 284"/>
                <a:gd name="T68" fmla="*/ 289 w 640"/>
                <a:gd name="T69" fmla="*/ 48 h 284"/>
                <a:gd name="T70" fmla="*/ 304 w 640"/>
                <a:gd name="T71" fmla="*/ 51 h 284"/>
                <a:gd name="T72" fmla="*/ 290 w 640"/>
                <a:gd name="T73" fmla="*/ 47 h 284"/>
                <a:gd name="T74" fmla="*/ 291 w 640"/>
                <a:gd name="T75" fmla="*/ 14 h 284"/>
                <a:gd name="T76" fmla="*/ 328 w 640"/>
                <a:gd name="T77" fmla="*/ 36 h 284"/>
                <a:gd name="T78" fmla="*/ 286 w 640"/>
                <a:gd name="T79" fmla="*/ 72 h 284"/>
                <a:gd name="T80" fmla="*/ 225 w 640"/>
                <a:gd name="T81" fmla="*/ 52 h 284"/>
                <a:gd name="T82" fmla="*/ 171 w 640"/>
                <a:gd name="T83" fmla="*/ 30 h 284"/>
                <a:gd name="T84" fmla="*/ 109 w 640"/>
                <a:gd name="T85" fmla="*/ 21 h 284"/>
                <a:gd name="T86" fmla="*/ 93 w 640"/>
                <a:gd name="T87" fmla="*/ 23 h 284"/>
                <a:gd name="T88" fmla="*/ 63 w 640"/>
                <a:gd name="T89" fmla="*/ 32 h 284"/>
                <a:gd name="T90" fmla="*/ 7 w 640"/>
                <a:gd name="T91" fmla="*/ 134 h 284"/>
                <a:gd name="T92" fmla="*/ 26 w 640"/>
                <a:gd name="T93" fmla="*/ 176 h 284"/>
                <a:gd name="T94" fmla="*/ 9 w 640"/>
                <a:gd name="T95" fmla="*/ 134 h 284"/>
                <a:gd name="T96" fmla="*/ 65 w 640"/>
                <a:gd name="T97" fmla="*/ 36 h 284"/>
                <a:gd name="T98" fmla="*/ 228 w 640"/>
                <a:gd name="T99" fmla="*/ 85 h 284"/>
                <a:gd name="T100" fmla="*/ 380 w 640"/>
                <a:gd name="T101" fmla="*/ 221 h 284"/>
                <a:gd name="T102" fmla="*/ 387 w 640"/>
                <a:gd name="T103" fmla="*/ 226 h 284"/>
                <a:gd name="T104" fmla="*/ 417 w 640"/>
                <a:gd name="T105" fmla="*/ 268 h 284"/>
                <a:gd name="T106" fmla="*/ 400 w 640"/>
                <a:gd name="T107" fmla="*/ 274 h 284"/>
                <a:gd name="T108" fmla="*/ 396 w 640"/>
                <a:gd name="T109" fmla="*/ 263 h 284"/>
                <a:gd name="T110" fmla="*/ 396 w 640"/>
                <a:gd name="T111" fmla="*/ 276 h 284"/>
                <a:gd name="T112" fmla="*/ 405 w 640"/>
                <a:gd name="T113" fmla="*/ 281 h 284"/>
                <a:gd name="T114" fmla="*/ 421 w 640"/>
                <a:gd name="T115" fmla="*/ 2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0" h="284">
                  <a:moveTo>
                    <a:pt x="421" y="269"/>
                  </a:moveTo>
                  <a:cubicBezTo>
                    <a:pt x="421" y="252"/>
                    <a:pt x="407" y="239"/>
                    <a:pt x="393" y="228"/>
                  </a:cubicBezTo>
                  <a:cubicBezTo>
                    <a:pt x="395" y="229"/>
                    <a:pt x="398" y="230"/>
                    <a:pt x="400" y="231"/>
                  </a:cubicBezTo>
                  <a:cubicBezTo>
                    <a:pt x="436" y="248"/>
                    <a:pt x="475" y="260"/>
                    <a:pt x="514" y="258"/>
                  </a:cubicBezTo>
                  <a:cubicBezTo>
                    <a:pt x="554" y="256"/>
                    <a:pt x="589" y="234"/>
                    <a:pt x="610" y="205"/>
                  </a:cubicBezTo>
                  <a:cubicBezTo>
                    <a:pt x="631" y="177"/>
                    <a:pt x="640" y="140"/>
                    <a:pt x="629" y="109"/>
                  </a:cubicBezTo>
                  <a:cubicBezTo>
                    <a:pt x="618" y="79"/>
                    <a:pt x="589" y="60"/>
                    <a:pt x="563" y="57"/>
                  </a:cubicBezTo>
                  <a:cubicBezTo>
                    <a:pt x="504" y="52"/>
                    <a:pt x="477" y="111"/>
                    <a:pt x="491" y="138"/>
                  </a:cubicBezTo>
                  <a:cubicBezTo>
                    <a:pt x="493" y="142"/>
                    <a:pt x="495" y="145"/>
                    <a:pt x="497" y="149"/>
                  </a:cubicBezTo>
                  <a:cubicBezTo>
                    <a:pt x="500" y="154"/>
                    <a:pt x="504" y="159"/>
                    <a:pt x="509" y="163"/>
                  </a:cubicBezTo>
                  <a:cubicBezTo>
                    <a:pt x="524" y="174"/>
                    <a:pt x="534" y="166"/>
                    <a:pt x="534" y="166"/>
                  </a:cubicBezTo>
                  <a:cubicBezTo>
                    <a:pt x="534" y="166"/>
                    <a:pt x="526" y="168"/>
                    <a:pt x="522" y="161"/>
                  </a:cubicBezTo>
                  <a:cubicBezTo>
                    <a:pt x="518" y="154"/>
                    <a:pt x="513" y="156"/>
                    <a:pt x="513" y="156"/>
                  </a:cubicBezTo>
                  <a:cubicBezTo>
                    <a:pt x="506" y="155"/>
                    <a:pt x="504" y="150"/>
                    <a:pt x="504" y="150"/>
                  </a:cubicBezTo>
                  <a:cubicBezTo>
                    <a:pt x="504" y="150"/>
                    <a:pt x="511" y="155"/>
                    <a:pt x="514" y="152"/>
                  </a:cubicBezTo>
                  <a:cubicBezTo>
                    <a:pt x="517" y="149"/>
                    <a:pt x="523" y="152"/>
                    <a:pt x="523" y="152"/>
                  </a:cubicBezTo>
                  <a:cubicBezTo>
                    <a:pt x="521" y="144"/>
                    <a:pt x="508" y="142"/>
                    <a:pt x="508" y="142"/>
                  </a:cubicBezTo>
                  <a:cubicBezTo>
                    <a:pt x="528" y="146"/>
                    <a:pt x="533" y="136"/>
                    <a:pt x="533" y="136"/>
                  </a:cubicBezTo>
                  <a:cubicBezTo>
                    <a:pt x="533" y="136"/>
                    <a:pt x="515" y="136"/>
                    <a:pt x="513" y="127"/>
                  </a:cubicBezTo>
                  <a:cubicBezTo>
                    <a:pt x="512" y="118"/>
                    <a:pt x="504" y="123"/>
                    <a:pt x="499" y="111"/>
                  </a:cubicBezTo>
                  <a:cubicBezTo>
                    <a:pt x="496" y="104"/>
                    <a:pt x="500" y="93"/>
                    <a:pt x="504" y="86"/>
                  </a:cubicBezTo>
                  <a:cubicBezTo>
                    <a:pt x="505" y="85"/>
                    <a:pt x="505" y="84"/>
                    <a:pt x="506" y="84"/>
                  </a:cubicBezTo>
                  <a:cubicBezTo>
                    <a:pt x="518" y="69"/>
                    <a:pt x="537" y="59"/>
                    <a:pt x="562" y="62"/>
                  </a:cubicBezTo>
                  <a:cubicBezTo>
                    <a:pt x="587" y="65"/>
                    <a:pt x="613" y="84"/>
                    <a:pt x="623" y="111"/>
                  </a:cubicBezTo>
                  <a:cubicBezTo>
                    <a:pt x="632" y="140"/>
                    <a:pt x="623" y="174"/>
                    <a:pt x="603" y="200"/>
                  </a:cubicBezTo>
                  <a:cubicBezTo>
                    <a:pt x="583" y="227"/>
                    <a:pt x="550" y="247"/>
                    <a:pt x="514" y="248"/>
                  </a:cubicBezTo>
                  <a:cubicBezTo>
                    <a:pt x="477" y="250"/>
                    <a:pt x="439" y="239"/>
                    <a:pt x="404" y="222"/>
                  </a:cubicBezTo>
                  <a:cubicBezTo>
                    <a:pt x="330" y="189"/>
                    <a:pt x="285" y="126"/>
                    <a:pt x="234" y="78"/>
                  </a:cubicBezTo>
                  <a:cubicBezTo>
                    <a:pt x="211" y="57"/>
                    <a:pt x="185" y="40"/>
                    <a:pt x="158" y="31"/>
                  </a:cubicBezTo>
                  <a:cubicBezTo>
                    <a:pt x="162" y="32"/>
                    <a:pt x="166" y="33"/>
                    <a:pt x="170" y="34"/>
                  </a:cubicBezTo>
                  <a:cubicBezTo>
                    <a:pt x="186" y="39"/>
                    <a:pt x="205" y="46"/>
                    <a:pt x="224" y="55"/>
                  </a:cubicBezTo>
                  <a:cubicBezTo>
                    <a:pt x="243" y="63"/>
                    <a:pt x="263" y="74"/>
                    <a:pt x="286" y="75"/>
                  </a:cubicBezTo>
                  <a:cubicBezTo>
                    <a:pt x="309" y="77"/>
                    <a:pt x="332" y="58"/>
                    <a:pt x="331" y="36"/>
                  </a:cubicBezTo>
                  <a:cubicBezTo>
                    <a:pt x="332" y="13"/>
                    <a:pt x="304" y="0"/>
                    <a:pt x="290" y="13"/>
                  </a:cubicBezTo>
                  <a:cubicBezTo>
                    <a:pt x="277" y="24"/>
                    <a:pt x="281" y="43"/>
                    <a:pt x="289" y="48"/>
                  </a:cubicBezTo>
                  <a:cubicBezTo>
                    <a:pt x="298" y="53"/>
                    <a:pt x="304" y="51"/>
                    <a:pt x="304" y="51"/>
                  </a:cubicBezTo>
                  <a:cubicBezTo>
                    <a:pt x="304" y="51"/>
                    <a:pt x="298" y="52"/>
                    <a:pt x="290" y="47"/>
                  </a:cubicBezTo>
                  <a:cubicBezTo>
                    <a:pt x="282" y="42"/>
                    <a:pt x="279" y="25"/>
                    <a:pt x="291" y="14"/>
                  </a:cubicBezTo>
                  <a:cubicBezTo>
                    <a:pt x="304" y="3"/>
                    <a:pt x="330" y="15"/>
                    <a:pt x="328" y="36"/>
                  </a:cubicBezTo>
                  <a:cubicBezTo>
                    <a:pt x="329" y="57"/>
                    <a:pt x="308" y="74"/>
                    <a:pt x="286" y="72"/>
                  </a:cubicBezTo>
                  <a:cubicBezTo>
                    <a:pt x="264" y="71"/>
                    <a:pt x="244" y="60"/>
                    <a:pt x="225" y="52"/>
                  </a:cubicBezTo>
                  <a:cubicBezTo>
                    <a:pt x="206" y="43"/>
                    <a:pt x="188" y="35"/>
                    <a:pt x="171" y="30"/>
                  </a:cubicBezTo>
                  <a:cubicBezTo>
                    <a:pt x="138" y="20"/>
                    <a:pt x="112" y="21"/>
                    <a:pt x="109" y="21"/>
                  </a:cubicBezTo>
                  <a:cubicBezTo>
                    <a:pt x="103" y="21"/>
                    <a:pt x="97" y="22"/>
                    <a:pt x="93" y="23"/>
                  </a:cubicBezTo>
                  <a:cubicBezTo>
                    <a:pt x="82" y="24"/>
                    <a:pt x="72" y="27"/>
                    <a:pt x="63" y="32"/>
                  </a:cubicBezTo>
                  <a:cubicBezTo>
                    <a:pt x="11" y="54"/>
                    <a:pt x="0" y="107"/>
                    <a:pt x="7" y="134"/>
                  </a:cubicBezTo>
                  <a:cubicBezTo>
                    <a:pt x="14" y="163"/>
                    <a:pt x="27" y="175"/>
                    <a:pt x="26" y="176"/>
                  </a:cubicBezTo>
                  <a:cubicBezTo>
                    <a:pt x="27" y="176"/>
                    <a:pt x="15" y="163"/>
                    <a:pt x="9" y="134"/>
                  </a:cubicBezTo>
                  <a:cubicBezTo>
                    <a:pt x="3" y="107"/>
                    <a:pt x="15" y="56"/>
                    <a:pt x="65" y="36"/>
                  </a:cubicBezTo>
                  <a:cubicBezTo>
                    <a:pt x="113" y="15"/>
                    <a:pt x="180" y="36"/>
                    <a:pt x="228" y="85"/>
                  </a:cubicBezTo>
                  <a:cubicBezTo>
                    <a:pt x="273" y="127"/>
                    <a:pt x="316" y="186"/>
                    <a:pt x="380" y="221"/>
                  </a:cubicBezTo>
                  <a:cubicBezTo>
                    <a:pt x="382" y="223"/>
                    <a:pt x="384" y="224"/>
                    <a:pt x="387" y="226"/>
                  </a:cubicBezTo>
                  <a:cubicBezTo>
                    <a:pt x="401" y="238"/>
                    <a:pt x="418" y="253"/>
                    <a:pt x="417" y="268"/>
                  </a:cubicBezTo>
                  <a:cubicBezTo>
                    <a:pt x="412" y="284"/>
                    <a:pt x="398" y="275"/>
                    <a:pt x="400" y="274"/>
                  </a:cubicBezTo>
                  <a:cubicBezTo>
                    <a:pt x="396" y="269"/>
                    <a:pt x="398" y="264"/>
                    <a:pt x="396" y="263"/>
                  </a:cubicBezTo>
                  <a:cubicBezTo>
                    <a:pt x="396" y="262"/>
                    <a:pt x="391" y="269"/>
                    <a:pt x="396" y="276"/>
                  </a:cubicBezTo>
                  <a:cubicBezTo>
                    <a:pt x="397" y="277"/>
                    <a:pt x="399" y="281"/>
                    <a:pt x="405" y="281"/>
                  </a:cubicBezTo>
                  <a:cubicBezTo>
                    <a:pt x="411" y="283"/>
                    <a:pt x="419" y="278"/>
                    <a:pt x="421"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8"/>
            <p:cNvSpPr>
              <a:spLocks/>
            </p:cNvSpPr>
            <p:nvPr/>
          </p:nvSpPr>
          <p:spPr bwMode="auto">
            <a:xfrm>
              <a:off x="3066" y="1673"/>
              <a:ext cx="130" cy="270"/>
            </a:xfrm>
            <a:custGeom>
              <a:avLst/>
              <a:gdLst>
                <a:gd name="T0" fmla="*/ 0 w 55"/>
                <a:gd name="T1" fmla="*/ 0 h 113"/>
                <a:gd name="T2" fmla="*/ 27 w 55"/>
                <a:gd name="T3" fmla="*/ 68 h 113"/>
                <a:gd name="T4" fmla="*/ 47 w 55"/>
                <a:gd name="T5" fmla="*/ 113 h 113"/>
                <a:gd name="T6" fmla="*/ 46 w 55"/>
                <a:gd name="T7" fmla="*/ 84 h 113"/>
                <a:gd name="T8" fmla="*/ 31 w 55"/>
                <a:gd name="T9" fmla="*/ 39 h 113"/>
                <a:gd name="T10" fmla="*/ 55 w 55"/>
                <a:gd name="T11" fmla="*/ 66 h 113"/>
                <a:gd name="T12" fmla="*/ 0 w 55"/>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55" h="113">
                  <a:moveTo>
                    <a:pt x="0" y="0"/>
                  </a:moveTo>
                  <a:cubicBezTo>
                    <a:pt x="0" y="0"/>
                    <a:pt x="26" y="32"/>
                    <a:pt x="27" y="68"/>
                  </a:cubicBezTo>
                  <a:cubicBezTo>
                    <a:pt x="28" y="104"/>
                    <a:pt x="47" y="113"/>
                    <a:pt x="47" y="113"/>
                  </a:cubicBezTo>
                  <a:cubicBezTo>
                    <a:pt x="47" y="113"/>
                    <a:pt x="41" y="98"/>
                    <a:pt x="46" y="84"/>
                  </a:cubicBezTo>
                  <a:cubicBezTo>
                    <a:pt x="51" y="71"/>
                    <a:pt x="45" y="54"/>
                    <a:pt x="31" y="39"/>
                  </a:cubicBezTo>
                  <a:cubicBezTo>
                    <a:pt x="31" y="39"/>
                    <a:pt x="50" y="54"/>
                    <a:pt x="55" y="66"/>
                  </a:cubicBezTo>
                  <a:cubicBezTo>
                    <a:pt x="55" y="66"/>
                    <a:pt x="55" y="3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9"/>
            <p:cNvSpPr>
              <a:spLocks/>
            </p:cNvSpPr>
            <p:nvPr/>
          </p:nvSpPr>
          <p:spPr bwMode="auto">
            <a:xfrm>
              <a:off x="2997" y="1397"/>
              <a:ext cx="658" cy="417"/>
            </a:xfrm>
            <a:custGeom>
              <a:avLst/>
              <a:gdLst>
                <a:gd name="T0" fmla="*/ 198 w 278"/>
                <a:gd name="T1" fmla="*/ 167 h 175"/>
                <a:gd name="T2" fmla="*/ 270 w 278"/>
                <a:gd name="T3" fmla="*/ 102 h 175"/>
                <a:gd name="T4" fmla="*/ 234 w 278"/>
                <a:gd name="T5" fmla="*/ 15 h 175"/>
                <a:gd name="T6" fmla="*/ 155 w 278"/>
                <a:gd name="T7" fmla="*/ 28 h 175"/>
                <a:gd name="T8" fmla="*/ 159 w 278"/>
                <a:gd name="T9" fmla="*/ 83 h 175"/>
                <a:gd name="T10" fmla="*/ 179 w 278"/>
                <a:gd name="T11" fmla="*/ 93 h 175"/>
                <a:gd name="T12" fmla="*/ 159 w 278"/>
                <a:gd name="T13" fmla="*/ 83 h 175"/>
                <a:gd name="T14" fmla="*/ 156 w 278"/>
                <a:gd name="T15" fmla="*/ 28 h 175"/>
                <a:gd name="T16" fmla="*/ 233 w 278"/>
                <a:gd name="T17" fmla="*/ 18 h 175"/>
                <a:gd name="T18" fmla="*/ 266 w 278"/>
                <a:gd name="T19" fmla="*/ 101 h 175"/>
                <a:gd name="T20" fmla="*/ 197 w 278"/>
                <a:gd name="T21" fmla="*/ 161 h 175"/>
                <a:gd name="T22" fmla="*/ 150 w 278"/>
                <a:gd name="T23" fmla="*/ 161 h 175"/>
                <a:gd name="T24" fmla="*/ 227 w 278"/>
                <a:gd name="T25" fmla="*/ 127 h 175"/>
                <a:gd name="T26" fmla="*/ 222 w 278"/>
                <a:gd name="T27" fmla="*/ 68 h 175"/>
                <a:gd name="T28" fmla="*/ 215 w 278"/>
                <a:gd name="T29" fmla="*/ 93 h 175"/>
                <a:gd name="T30" fmla="*/ 196 w 278"/>
                <a:gd name="T31" fmla="*/ 129 h 175"/>
                <a:gd name="T32" fmla="*/ 172 w 278"/>
                <a:gd name="T33" fmla="*/ 147 h 175"/>
                <a:gd name="T34" fmla="*/ 183 w 278"/>
                <a:gd name="T35" fmla="*/ 107 h 175"/>
                <a:gd name="T36" fmla="*/ 148 w 278"/>
                <a:gd name="T37" fmla="*/ 141 h 175"/>
                <a:gd name="T38" fmla="*/ 108 w 278"/>
                <a:gd name="T39" fmla="*/ 144 h 175"/>
                <a:gd name="T40" fmla="*/ 36 w 278"/>
                <a:gd name="T41" fmla="*/ 92 h 175"/>
                <a:gd name="T42" fmla="*/ 1 w 278"/>
                <a:gd name="T43" fmla="*/ 69 h 175"/>
                <a:gd name="T44" fmla="*/ 31 w 278"/>
                <a:gd name="T45" fmla="*/ 99 h 175"/>
                <a:gd name="T46" fmla="*/ 110 w 278"/>
                <a:gd name="T47" fmla="*/ 153 h 175"/>
                <a:gd name="T48" fmla="*/ 198 w 278"/>
                <a:gd name="T4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 h="175">
                  <a:moveTo>
                    <a:pt x="198" y="167"/>
                  </a:moveTo>
                  <a:cubicBezTo>
                    <a:pt x="229" y="160"/>
                    <a:pt x="262" y="137"/>
                    <a:pt x="270" y="102"/>
                  </a:cubicBezTo>
                  <a:cubicBezTo>
                    <a:pt x="278" y="68"/>
                    <a:pt x="263" y="31"/>
                    <a:pt x="234" y="15"/>
                  </a:cubicBezTo>
                  <a:cubicBezTo>
                    <a:pt x="206" y="0"/>
                    <a:pt x="170" y="7"/>
                    <a:pt x="155" y="28"/>
                  </a:cubicBezTo>
                  <a:cubicBezTo>
                    <a:pt x="139" y="49"/>
                    <a:pt x="149" y="74"/>
                    <a:pt x="159" y="83"/>
                  </a:cubicBezTo>
                  <a:cubicBezTo>
                    <a:pt x="169" y="92"/>
                    <a:pt x="178" y="93"/>
                    <a:pt x="179" y="93"/>
                  </a:cubicBezTo>
                  <a:cubicBezTo>
                    <a:pt x="178" y="93"/>
                    <a:pt x="169" y="92"/>
                    <a:pt x="159" y="83"/>
                  </a:cubicBezTo>
                  <a:cubicBezTo>
                    <a:pt x="149" y="74"/>
                    <a:pt x="140" y="49"/>
                    <a:pt x="156" y="28"/>
                  </a:cubicBezTo>
                  <a:cubicBezTo>
                    <a:pt x="171" y="9"/>
                    <a:pt x="206" y="2"/>
                    <a:pt x="233" y="18"/>
                  </a:cubicBezTo>
                  <a:cubicBezTo>
                    <a:pt x="260" y="33"/>
                    <a:pt x="274" y="69"/>
                    <a:pt x="266" y="101"/>
                  </a:cubicBezTo>
                  <a:cubicBezTo>
                    <a:pt x="258" y="134"/>
                    <a:pt x="227" y="155"/>
                    <a:pt x="197" y="161"/>
                  </a:cubicBezTo>
                  <a:cubicBezTo>
                    <a:pt x="180" y="165"/>
                    <a:pt x="165" y="164"/>
                    <a:pt x="150" y="161"/>
                  </a:cubicBezTo>
                  <a:cubicBezTo>
                    <a:pt x="186" y="165"/>
                    <a:pt x="213" y="152"/>
                    <a:pt x="227" y="127"/>
                  </a:cubicBezTo>
                  <a:cubicBezTo>
                    <a:pt x="251" y="84"/>
                    <a:pt x="222" y="68"/>
                    <a:pt x="222" y="68"/>
                  </a:cubicBezTo>
                  <a:cubicBezTo>
                    <a:pt x="222" y="68"/>
                    <a:pt x="233" y="81"/>
                    <a:pt x="215" y="93"/>
                  </a:cubicBezTo>
                  <a:cubicBezTo>
                    <a:pt x="197" y="104"/>
                    <a:pt x="205" y="111"/>
                    <a:pt x="196" y="129"/>
                  </a:cubicBezTo>
                  <a:cubicBezTo>
                    <a:pt x="188" y="148"/>
                    <a:pt x="172" y="147"/>
                    <a:pt x="172" y="147"/>
                  </a:cubicBezTo>
                  <a:cubicBezTo>
                    <a:pt x="193" y="131"/>
                    <a:pt x="183" y="107"/>
                    <a:pt x="183" y="107"/>
                  </a:cubicBezTo>
                  <a:cubicBezTo>
                    <a:pt x="160" y="111"/>
                    <a:pt x="163" y="126"/>
                    <a:pt x="148" y="141"/>
                  </a:cubicBezTo>
                  <a:cubicBezTo>
                    <a:pt x="139" y="150"/>
                    <a:pt x="122" y="148"/>
                    <a:pt x="108" y="144"/>
                  </a:cubicBezTo>
                  <a:cubicBezTo>
                    <a:pt x="66" y="120"/>
                    <a:pt x="41" y="95"/>
                    <a:pt x="36" y="92"/>
                  </a:cubicBezTo>
                  <a:cubicBezTo>
                    <a:pt x="19" y="77"/>
                    <a:pt x="3" y="67"/>
                    <a:pt x="1" y="69"/>
                  </a:cubicBezTo>
                  <a:cubicBezTo>
                    <a:pt x="0" y="71"/>
                    <a:pt x="13" y="84"/>
                    <a:pt x="31" y="99"/>
                  </a:cubicBezTo>
                  <a:cubicBezTo>
                    <a:pt x="36" y="102"/>
                    <a:pt x="63" y="128"/>
                    <a:pt x="110" y="153"/>
                  </a:cubicBezTo>
                  <a:cubicBezTo>
                    <a:pt x="134" y="165"/>
                    <a:pt x="165" y="175"/>
                    <a:pt x="19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
            <p:cNvSpPr>
              <a:spLocks/>
            </p:cNvSpPr>
            <p:nvPr/>
          </p:nvSpPr>
          <p:spPr bwMode="auto">
            <a:xfrm>
              <a:off x="3508" y="1995"/>
              <a:ext cx="211" cy="117"/>
            </a:xfrm>
            <a:custGeom>
              <a:avLst/>
              <a:gdLst>
                <a:gd name="T0" fmla="*/ 0 w 89"/>
                <a:gd name="T1" fmla="*/ 4 h 49"/>
                <a:gd name="T2" fmla="*/ 51 w 89"/>
                <a:gd name="T3" fmla="*/ 21 h 49"/>
                <a:gd name="T4" fmla="*/ 89 w 89"/>
                <a:gd name="T5" fmla="*/ 44 h 49"/>
                <a:gd name="T6" fmla="*/ 63 w 89"/>
                <a:gd name="T7" fmla="*/ 44 h 49"/>
                <a:gd name="T8" fmla="*/ 14 w 89"/>
                <a:gd name="T9" fmla="*/ 22 h 49"/>
                <a:gd name="T10" fmla="*/ 0 w 89"/>
                <a:gd name="T11" fmla="*/ 4 h 49"/>
              </a:gdLst>
              <a:ahLst/>
              <a:cxnLst>
                <a:cxn ang="0">
                  <a:pos x="T0" y="T1"/>
                </a:cxn>
                <a:cxn ang="0">
                  <a:pos x="T2" y="T3"/>
                </a:cxn>
                <a:cxn ang="0">
                  <a:pos x="T4" y="T5"/>
                </a:cxn>
                <a:cxn ang="0">
                  <a:pos x="T6" y="T7"/>
                </a:cxn>
                <a:cxn ang="0">
                  <a:pos x="T8" y="T9"/>
                </a:cxn>
                <a:cxn ang="0">
                  <a:pos x="T10" y="T11"/>
                </a:cxn>
              </a:cxnLst>
              <a:rect l="0" t="0" r="r" b="b"/>
              <a:pathLst>
                <a:path w="89" h="49">
                  <a:moveTo>
                    <a:pt x="0" y="4"/>
                  </a:moveTo>
                  <a:cubicBezTo>
                    <a:pt x="0" y="4"/>
                    <a:pt x="32" y="20"/>
                    <a:pt x="51" y="21"/>
                  </a:cubicBezTo>
                  <a:cubicBezTo>
                    <a:pt x="69" y="22"/>
                    <a:pt x="84" y="36"/>
                    <a:pt x="89" y="44"/>
                  </a:cubicBezTo>
                  <a:cubicBezTo>
                    <a:pt x="89" y="44"/>
                    <a:pt x="74" y="39"/>
                    <a:pt x="63" y="44"/>
                  </a:cubicBezTo>
                  <a:cubicBezTo>
                    <a:pt x="53" y="49"/>
                    <a:pt x="28" y="45"/>
                    <a:pt x="14" y="22"/>
                  </a:cubicBezTo>
                  <a:cubicBezTo>
                    <a:pt x="0" y="0"/>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21"/>
            <p:cNvSpPr>
              <a:spLocks noChangeArrowheads="1"/>
            </p:cNvSpPr>
            <p:nvPr/>
          </p:nvSpPr>
          <p:spPr bwMode="auto">
            <a:xfrm>
              <a:off x="807" y="2098"/>
              <a:ext cx="3430" cy="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2"/>
            <p:cNvSpPr>
              <a:spLocks noChangeArrowheads="1"/>
            </p:cNvSpPr>
            <p:nvPr/>
          </p:nvSpPr>
          <p:spPr bwMode="auto">
            <a:xfrm>
              <a:off x="807" y="2141"/>
              <a:ext cx="3430" cy="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Group 4"/>
          <p:cNvGrpSpPr>
            <a:grpSpLocks noChangeAspect="1"/>
          </p:cNvGrpSpPr>
          <p:nvPr/>
        </p:nvGrpSpPr>
        <p:grpSpPr bwMode="auto">
          <a:xfrm rot="10800000">
            <a:off x="1657325" y="4934246"/>
            <a:ext cx="4205287" cy="937914"/>
            <a:chOff x="807" y="1397"/>
            <a:chExt cx="3430" cy="765"/>
          </a:xfrm>
          <a:solidFill>
            <a:srgbClr val="F8D16D"/>
          </a:solidFill>
        </p:grpSpPr>
        <p:sp>
          <p:nvSpPr>
            <p:cNvPr id="45" name="Freeform 5"/>
            <p:cNvSpPr>
              <a:spLocks/>
            </p:cNvSpPr>
            <p:nvPr/>
          </p:nvSpPr>
          <p:spPr bwMode="auto">
            <a:xfrm>
              <a:off x="1200" y="1724"/>
              <a:ext cx="438" cy="269"/>
            </a:xfrm>
            <a:custGeom>
              <a:avLst/>
              <a:gdLst>
                <a:gd name="T0" fmla="*/ 56 w 185"/>
                <a:gd name="T1" fmla="*/ 47 h 113"/>
                <a:gd name="T2" fmla="*/ 47 w 185"/>
                <a:gd name="T3" fmla="*/ 61 h 113"/>
                <a:gd name="T4" fmla="*/ 80 w 185"/>
                <a:gd name="T5" fmla="*/ 73 h 113"/>
                <a:gd name="T6" fmla="*/ 76 w 185"/>
                <a:gd name="T7" fmla="*/ 17 h 113"/>
                <a:gd name="T8" fmla="*/ 11 w 185"/>
                <a:gd name="T9" fmla="*/ 28 h 113"/>
                <a:gd name="T10" fmla="*/ 5 w 185"/>
                <a:gd name="T11" fmla="*/ 64 h 113"/>
                <a:gd name="T12" fmla="*/ 26 w 185"/>
                <a:gd name="T13" fmla="*/ 94 h 113"/>
                <a:gd name="T14" fmla="*/ 89 w 185"/>
                <a:gd name="T15" fmla="*/ 112 h 113"/>
                <a:gd name="T16" fmla="*/ 158 w 185"/>
                <a:gd name="T17" fmla="*/ 97 h 113"/>
                <a:gd name="T18" fmla="*/ 185 w 185"/>
                <a:gd name="T19" fmla="*/ 82 h 113"/>
                <a:gd name="T20" fmla="*/ 156 w 185"/>
                <a:gd name="T21" fmla="*/ 93 h 113"/>
                <a:gd name="T22" fmla="*/ 88 w 185"/>
                <a:gd name="T23" fmla="*/ 108 h 113"/>
                <a:gd name="T24" fmla="*/ 28 w 185"/>
                <a:gd name="T25" fmla="*/ 92 h 113"/>
                <a:gd name="T26" fmla="*/ 14 w 185"/>
                <a:gd name="T27" fmla="*/ 29 h 113"/>
                <a:gd name="T28" fmla="*/ 74 w 185"/>
                <a:gd name="T29" fmla="*/ 19 h 113"/>
                <a:gd name="T30" fmla="*/ 79 w 185"/>
                <a:gd name="T31" fmla="*/ 72 h 113"/>
                <a:gd name="T32" fmla="*/ 48 w 185"/>
                <a:gd name="T33" fmla="*/ 61 h 113"/>
                <a:gd name="T34" fmla="*/ 56 w 185"/>
                <a:gd name="T35" fmla="*/ 4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 h="113">
                  <a:moveTo>
                    <a:pt x="56" y="47"/>
                  </a:moveTo>
                  <a:cubicBezTo>
                    <a:pt x="57" y="48"/>
                    <a:pt x="49" y="50"/>
                    <a:pt x="47" y="61"/>
                  </a:cubicBezTo>
                  <a:cubicBezTo>
                    <a:pt x="44" y="72"/>
                    <a:pt x="65" y="89"/>
                    <a:pt x="80" y="73"/>
                  </a:cubicBezTo>
                  <a:cubicBezTo>
                    <a:pt x="96" y="61"/>
                    <a:pt x="96" y="32"/>
                    <a:pt x="76" y="17"/>
                  </a:cubicBezTo>
                  <a:cubicBezTo>
                    <a:pt x="58" y="0"/>
                    <a:pt x="24" y="4"/>
                    <a:pt x="11" y="28"/>
                  </a:cubicBezTo>
                  <a:cubicBezTo>
                    <a:pt x="5" y="38"/>
                    <a:pt x="2" y="52"/>
                    <a:pt x="5" y="64"/>
                  </a:cubicBezTo>
                  <a:cubicBezTo>
                    <a:pt x="8" y="77"/>
                    <a:pt x="17" y="86"/>
                    <a:pt x="26" y="94"/>
                  </a:cubicBezTo>
                  <a:cubicBezTo>
                    <a:pt x="45" y="110"/>
                    <a:pt x="69" y="113"/>
                    <a:pt x="89" y="112"/>
                  </a:cubicBezTo>
                  <a:cubicBezTo>
                    <a:pt x="128" y="110"/>
                    <a:pt x="154" y="98"/>
                    <a:pt x="158" y="97"/>
                  </a:cubicBezTo>
                  <a:cubicBezTo>
                    <a:pt x="174" y="91"/>
                    <a:pt x="185" y="83"/>
                    <a:pt x="185" y="82"/>
                  </a:cubicBezTo>
                  <a:cubicBezTo>
                    <a:pt x="184" y="81"/>
                    <a:pt x="172" y="87"/>
                    <a:pt x="156" y="93"/>
                  </a:cubicBezTo>
                  <a:cubicBezTo>
                    <a:pt x="152" y="94"/>
                    <a:pt x="127" y="106"/>
                    <a:pt x="88" y="108"/>
                  </a:cubicBezTo>
                  <a:cubicBezTo>
                    <a:pt x="70" y="109"/>
                    <a:pt x="47" y="106"/>
                    <a:pt x="28" y="92"/>
                  </a:cubicBezTo>
                  <a:cubicBezTo>
                    <a:pt x="10" y="78"/>
                    <a:pt x="0" y="51"/>
                    <a:pt x="14" y="29"/>
                  </a:cubicBezTo>
                  <a:cubicBezTo>
                    <a:pt x="26" y="7"/>
                    <a:pt x="57" y="3"/>
                    <a:pt x="74" y="19"/>
                  </a:cubicBezTo>
                  <a:cubicBezTo>
                    <a:pt x="93" y="33"/>
                    <a:pt x="94" y="60"/>
                    <a:pt x="79" y="72"/>
                  </a:cubicBezTo>
                  <a:cubicBezTo>
                    <a:pt x="65" y="87"/>
                    <a:pt x="45" y="72"/>
                    <a:pt x="48" y="61"/>
                  </a:cubicBezTo>
                  <a:cubicBezTo>
                    <a:pt x="49" y="50"/>
                    <a:pt x="57" y="48"/>
                    <a:pt x="5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
            <p:cNvSpPr>
              <a:spLocks/>
            </p:cNvSpPr>
            <p:nvPr/>
          </p:nvSpPr>
          <p:spPr bwMode="auto">
            <a:xfrm>
              <a:off x="2112" y="1530"/>
              <a:ext cx="343" cy="160"/>
            </a:xfrm>
            <a:custGeom>
              <a:avLst/>
              <a:gdLst>
                <a:gd name="T0" fmla="*/ 145 w 145"/>
                <a:gd name="T1" fmla="*/ 55 h 67"/>
                <a:gd name="T2" fmla="*/ 76 w 145"/>
                <a:gd name="T3" fmla="*/ 2 h 67"/>
                <a:gd name="T4" fmla="*/ 19 w 145"/>
                <a:gd name="T5" fmla="*/ 67 h 67"/>
                <a:gd name="T6" fmla="*/ 26 w 145"/>
                <a:gd name="T7" fmla="*/ 53 h 67"/>
                <a:gd name="T8" fmla="*/ 44 w 145"/>
                <a:gd name="T9" fmla="*/ 23 h 67"/>
                <a:gd name="T10" fmla="*/ 49 w 145"/>
                <a:gd name="T11" fmla="*/ 38 h 67"/>
                <a:gd name="T12" fmla="*/ 75 w 145"/>
                <a:gd name="T13" fmla="*/ 27 h 67"/>
                <a:gd name="T14" fmla="*/ 112 w 145"/>
                <a:gd name="T15" fmla="*/ 23 h 67"/>
                <a:gd name="T16" fmla="*/ 97 w 145"/>
                <a:gd name="T17" fmla="*/ 33 h 67"/>
                <a:gd name="T18" fmla="*/ 114 w 145"/>
                <a:gd name="T19" fmla="*/ 39 h 67"/>
                <a:gd name="T20" fmla="*/ 145 w 145"/>
                <a:gd name="T21"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 h="67">
                  <a:moveTo>
                    <a:pt x="145" y="55"/>
                  </a:moveTo>
                  <a:cubicBezTo>
                    <a:pt x="145" y="55"/>
                    <a:pt x="140" y="5"/>
                    <a:pt x="76" y="2"/>
                  </a:cubicBezTo>
                  <a:cubicBezTo>
                    <a:pt x="23" y="0"/>
                    <a:pt x="0" y="46"/>
                    <a:pt x="19" y="67"/>
                  </a:cubicBezTo>
                  <a:cubicBezTo>
                    <a:pt x="19" y="67"/>
                    <a:pt x="14" y="55"/>
                    <a:pt x="26" y="53"/>
                  </a:cubicBezTo>
                  <a:cubicBezTo>
                    <a:pt x="38" y="51"/>
                    <a:pt x="44" y="49"/>
                    <a:pt x="44" y="23"/>
                  </a:cubicBezTo>
                  <a:cubicBezTo>
                    <a:pt x="44" y="23"/>
                    <a:pt x="52" y="28"/>
                    <a:pt x="49" y="38"/>
                  </a:cubicBezTo>
                  <a:cubicBezTo>
                    <a:pt x="49" y="38"/>
                    <a:pt x="62" y="27"/>
                    <a:pt x="75" y="27"/>
                  </a:cubicBezTo>
                  <a:cubicBezTo>
                    <a:pt x="88" y="27"/>
                    <a:pt x="101" y="32"/>
                    <a:pt x="112" y="23"/>
                  </a:cubicBezTo>
                  <a:cubicBezTo>
                    <a:pt x="112" y="23"/>
                    <a:pt x="108" y="31"/>
                    <a:pt x="97" y="33"/>
                  </a:cubicBezTo>
                  <a:cubicBezTo>
                    <a:pt x="97" y="33"/>
                    <a:pt x="100" y="38"/>
                    <a:pt x="114" y="39"/>
                  </a:cubicBezTo>
                  <a:cubicBezTo>
                    <a:pt x="132" y="40"/>
                    <a:pt x="136" y="42"/>
                    <a:pt x="14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
            <p:cNvSpPr>
              <a:spLocks/>
            </p:cNvSpPr>
            <p:nvPr/>
          </p:nvSpPr>
          <p:spPr bwMode="auto">
            <a:xfrm>
              <a:off x="1977" y="1573"/>
              <a:ext cx="168" cy="208"/>
            </a:xfrm>
            <a:custGeom>
              <a:avLst/>
              <a:gdLst>
                <a:gd name="T0" fmla="*/ 71 w 71"/>
                <a:gd name="T1" fmla="*/ 0 h 87"/>
                <a:gd name="T2" fmla="*/ 15 w 71"/>
                <a:gd name="T3" fmla="*/ 87 h 87"/>
                <a:gd name="T4" fmla="*/ 30 w 71"/>
                <a:gd name="T5" fmla="*/ 66 h 87"/>
                <a:gd name="T6" fmla="*/ 50 w 71"/>
                <a:gd name="T7" fmla="*/ 39 h 87"/>
                <a:gd name="T8" fmla="*/ 69 w 71"/>
                <a:gd name="T9" fmla="*/ 63 h 87"/>
                <a:gd name="T10" fmla="*/ 61 w 71"/>
                <a:gd name="T11" fmla="*/ 23 h 87"/>
                <a:gd name="T12" fmla="*/ 71 w 71"/>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71" h="87">
                  <a:moveTo>
                    <a:pt x="71" y="0"/>
                  </a:moveTo>
                  <a:cubicBezTo>
                    <a:pt x="71" y="0"/>
                    <a:pt x="0" y="47"/>
                    <a:pt x="15" y="87"/>
                  </a:cubicBezTo>
                  <a:cubicBezTo>
                    <a:pt x="15" y="87"/>
                    <a:pt x="18" y="68"/>
                    <a:pt x="30" y="66"/>
                  </a:cubicBezTo>
                  <a:cubicBezTo>
                    <a:pt x="42" y="64"/>
                    <a:pt x="47" y="62"/>
                    <a:pt x="50" y="39"/>
                  </a:cubicBezTo>
                  <a:cubicBezTo>
                    <a:pt x="50" y="39"/>
                    <a:pt x="52" y="62"/>
                    <a:pt x="69" y="63"/>
                  </a:cubicBezTo>
                  <a:cubicBezTo>
                    <a:pt x="69" y="63"/>
                    <a:pt x="54" y="47"/>
                    <a:pt x="61" y="23"/>
                  </a:cubicBezTo>
                  <a:cubicBezTo>
                    <a:pt x="65" y="8"/>
                    <a:pt x="71" y="0"/>
                    <a:pt x="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8"/>
            <p:cNvSpPr>
              <a:spLocks/>
            </p:cNvSpPr>
            <p:nvPr/>
          </p:nvSpPr>
          <p:spPr bwMode="auto">
            <a:xfrm>
              <a:off x="1752" y="1509"/>
              <a:ext cx="729" cy="601"/>
            </a:xfrm>
            <a:custGeom>
              <a:avLst/>
              <a:gdLst>
                <a:gd name="T0" fmla="*/ 133 w 308"/>
                <a:gd name="T1" fmla="*/ 248 h 252"/>
                <a:gd name="T2" fmla="*/ 75 w 308"/>
                <a:gd name="T3" fmla="*/ 199 h 252"/>
                <a:gd name="T4" fmla="*/ 70 w 308"/>
                <a:gd name="T5" fmla="*/ 182 h 252"/>
                <a:gd name="T6" fmla="*/ 69 w 308"/>
                <a:gd name="T7" fmla="*/ 190 h 252"/>
                <a:gd name="T8" fmla="*/ 19 w 308"/>
                <a:gd name="T9" fmla="*/ 229 h 252"/>
                <a:gd name="T10" fmla="*/ 5 w 308"/>
                <a:gd name="T11" fmla="*/ 197 h 252"/>
                <a:gd name="T12" fmla="*/ 33 w 308"/>
                <a:gd name="T13" fmla="*/ 186 h 252"/>
                <a:gd name="T14" fmla="*/ 40 w 308"/>
                <a:gd name="T15" fmla="*/ 206 h 252"/>
                <a:gd name="T16" fmla="*/ 33 w 308"/>
                <a:gd name="T17" fmla="*/ 212 h 252"/>
                <a:gd name="T18" fmla="*/ 39 w 308"/>
                <a:gd name="T19" fmla="*/ 206 h 252"/>
                <a:gd name="T20" fmla="*/ 32 w 308"/>
                <a:gd name="T21" fmla="*/ 188 h 252"/>
                <a:gd name="T22" fmla="*/ 7 w 308"/>
                <a:gd name="T23" fmla="*/ 198 h 252"/>
                <a:gd name="T24" fmla="*/ 20 w 308"/>
                <a:gd name="T25" fmla="*/ 226 h 252"/>
                <a:gd name="T26" fmla="*/ 66 w 308"/>
                <a:gd name="T27" fmla="*/ 189 h 252"/>
                <a:gd name="T28" fmla="*/ 68 w 308"/>
                <a:gd name="T29" fmla="*/ 154 h 252"/>
                <a:gd name="T30" fmla="*/ 69 w 308"/>
                <a:gd name="T31" fmla="*/ 146 h 252"/>
                <a:gd name="T32" fmla="*/ 110 w 308"/>
                <a:gd name="T33" fmla="*/ 57 h 252"/>
                <a:gd name="T34" fmla="*/ 225 w 308"/>
                <a:gd name="T35" fmla="*/ 0 h 252"/>
                <a:gd name="T36" fmla="*/ 300 w 308"/>
                <a:gd name="T37" fmla="*/ 45 h 252"/>
                <a:gd name="T38" fmla="*/ 306 w 308"/>
                <a:gd name="T39" fmla="*/ 79 h 252"/>
                <a:gd name="T40" fmla="*/ 300 w 308"/>
                <a:gd name="T41" fmla="*/ 45 h 252"/>
                <a:gd name="T42" fmla="*/ 225 w 308"/>
                <a:gd name="T43" fmla="*/ 1 h 252"/>
                <a:gd name="T44" fmla="*/ 112 w 308"/>
                <a:gd name="T45" fmla="*/ 59 h 252"/>
                <a:gd name="T46" fmla="*/ 72 w 308"/>
                <a:gd name="T47" fmla="*/ 149 h 252"/>
                <a:gd name="T48" fmla="*/ 72 w 308"/>
                <a:gd name="T49" fmla="*/ 152 h 252"/>
                <a:gd name="T50" fmla="*/ 79 w 308"/>
                <a:gd name="T51" fmla="*/ 198 h 252"/>
                <a:gd name="T52" fmla="*/ 134 w 308"/>
                <a:gd name="T53" fmla="*/ 243 h 252"/>
                <a:gd name="T54" fmla="*/ 199 w 308"/>
                <a:gd name="T55" fmla="*/ 217 h 252"/>
                <a:gd name="T56" fmla="*/ 159 w 308"/>
                <a:gd name="T57" fmla="*/ 121 h 252"/>
                <a:gd name="T58" fmla="*/ 118 w 308"/>
                <a:gd name="T59" fmla="*/ 188 h 252"/>
                <a:gd name="T60" fmla="*/ 126 w 308"/>
                <a:gd name="T61" fmla="*/ 195 h 252"/>
                <a:gd name="T62" fmla="*/ 147 w 308"/>
                <a:gd name="T63" fmla="*/ 194 h 252"/>
                <a:gd name="T64" fmla="*/ 141 w 308"/>
                <a:gd name="T65" fmla="*/ 173 h 252"/>
                <a:gd name="T66" fmla="*/ 151 w 308"/>
                <a:gd name="T67" fmla="*/ 170 h 252"/>
                <a:gd name="T68" fmla="*/ 136 w 308"/>
                <a:gd name="T69" fmla="*/ 163 h 252"/>
                <a:gd name="T70" fmla="*/ 164 w 308"/>
                <a:gd name="T71" fmla="*/ 158 h 252"/>
                <a:gd name="T72" fmla="*/ 171 w 308"/>
                <a:gd name="T73" fmla="*/ 169 h 252"/>
                <a:gd name="T74" fmla="*/ 158 w 308"/>
                <a:gd name="T75" fmla="*/ 204 h 252"/>
                <a:gd name="T76" fmla="*/ 111 w 308"/>
                <a:gd name="T77" fmla="*/ 192 h 252"/>
                <a:gd name="T78" fmla="*/ 111 w 308"/>
                <a:gd name="T79" fmla="*/ 145 h 252"/>
                <a:gd name="T80" fmla="*/ 159 w 308"/>
                <a:gd name="T81" fmla="*/ 114 h 252"/>
                <a:gd name="T82" fmla="*/ 203 w 308"/>
                <a:gd name="T83" fmla="*/ 221 h 252"/>
                <a:gd name="T84" fmla="*/ 133 w 308"/>
                <a:gd name="T85" fmla="*/ 24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252">
                  <a:moveTo>
                    <a:pt x="133" y="248"/>
                  </a:moveTo>
                  <a:cubicBezTo>
                    <a:pt x="107" y="245"/>
                    <a:pt x="84" y="224"/>
                    <a:pt x="75" y="199"/>
                  </a:cubicBezTo>
                  <a:cubicBezTo>
                    <a:pt x="73" y="193"/>
                    <a:pt x="72" y="188"/>
                    <a:pt x="70" y="182"/>
                  </a:cubicBezTo>
                  <a:cubicBezTo>
                    <a:pt x="70" y="185"/>
                    <a:pt x="70" y="187"/>
                    <a:pt x="69" y="190"/>
                  </a:cubicBezTo>
                  <a:cubicBezTo>
                    <a:pt x="68" y="208"/>
                    <a:pt x="47" y="238"/>
                    <a:pt x="19" y="229"/>
                  </a:cubicBezTo>
                  <a:cubicBezTo>
                    <a:pt x="7" y="223"/>
                    <a:pt x="0" y="208"/>
                    <a:pt x="5" y="197"/>
                  </a:cubicBezTo>
                  <a:cubicBezTo>
                    <a:pt x="10" y="185"/>
                    <a:pt x="24" y="181"/>
                    <a:pt x="33" y="186"/>
                  </a:cubicBezTo>
                  <a:cubicBezTo>
                    <a:pt x="41" y="192"/>
                    <a:pt x="42" y="202"/>
                    <a:pt x="40" y="206"/>
                  </a:cubicBezTo>
                  <a:cubicBezTo>
                    <a:pt x="37" y="212"/>
                    <a:pt x="33" y="211"/>
                    <a:pt x="33" y="212"/>
                  </a:cubicBezTo>
                  <a:cubicBezTo>
                    <a:pt x="33" y="211"/>
                    <a:pt x="37" y="211"/>
                    <a:pt x="39" y="206"/>
                  </a:cubicBezTo>
                  <a:cubicBezTo>
                    <a:pt x="40" y="202"/>
                    <a:pt x="39" y="193"/>
                    <a:pt x="32" y="188"/>
                  </a:cubicBezTo>
                  <a:cubicBezTo>
                    <a:pt x="25" y="183"/>
                    <a:pt x="11" y="188"/>
                    <a:pt x="7" y="198"/>
                  </a:cubicBezTo>
                  <a:cubicBezTo>
                    <a:pt x="3" y="208"/>
                    <a:pt x="9" y="221"/>
                    <a:pt x="20" y="226"/>
                  </a:cubicBezTo>
                  <a:cubicBezTo>
                    <a:pt x="44" y="234"/>
                    <a:pt x="65" y="207"/>
                    <a:pt x="66" y="189"/>
                  </a:cubicBezTo>
                  <a:cubicBezTo>
                    <a:pt x="68" y="170"/>
                    <a:pt x="67" y="156"/>
                    <a:pt x="68" y="154"/>
                  </a:cubicBezTo>
                  <a:cubicBezTo>
                    <a:pt x="68" y="151"/>
                    <a:pt x="68" y="148"/>
                    <a:pt x="69" y="146"/>
                  </a:cubicBezTo>
                  <a:cubicBezTo>
                    <a:pt x="72" y="112"/>
                    <a:pt x="88" y="80"/>
                    <a:pt x="110" y="57"/>
                  </a:cubicBezTo>
                  <a:cubicBezTo>
                    <a:pt x="142" y="21"/>
                    <a:pt x="186" y="0"/>
                    <a:pt x="225" y="0"/>
                  </a:cubicBezTo>
                  <a:cubicBezTo>
                    <a:pt x="264" y="1"/>
                    <a:pt x="293" y="23"/>
                    <a:pt x="300" y="45"/>
                  </a:cubicBezTo>
                  <a:cubicBezTo>
                    <a:pt x="308" y="66"/>
                    <a:pt x="306" y="79"/>
                    <a:pt x="306" y="79"/>
                  </a:cubicBezTo>
                  <a:cubicBezTo>
                    <a:pt x="306" y="79"/>
                    <a:pt x="308" y="66"/>
                    <a:pt x="300" y="45"/>
                  </a:cubicBezTo>
                  <a:cubicBezTo>
                    <a:pt x="293" y="24"/>
                    <a:pt x="263" y="2"/>
                    <a:pt x="225" y="1"/>
                  </a:cubicBezTo>
                  <a:cubicBezTo>
                    <a:pt x="186" y="1"/>
                    <a:pt x="143" y="23"/>
                    <a:pt x="112" y="59"/>
                  </a:cubicBezTo>
                  <a:cubicBezTo>
                    <a:pt x="90" y="83"/>
                    <a:pt x="75" y="115"/>
                    <a:pt x="72" y="149"/>
                  </a:cubicBezTo>
                  <a:cubicBezTo>
                    <a:pt x="72" y="150"/>
                    <a:pt x="72" y="151"/>
                    <a:pt x="72" y="152"/>
                  </a:cubicBezTo>
                  <a:cubicBezTo>
                    <a:pt x="71" y="167"/>
                    <a:pt x="74" y="183"/>
                    <a:pt x="79" y="198"/>
                  </a:cubicBezTo>
                  <a:cubicBezTo>
                    <a:pt x="88" y="221"/>
                    <a:pt x="109" y="240"/>
                    <a:pt x="134" y="243"/>
                  </a:cubicBezTo>
                  <a:cubicBezTo>
                    <a:pt x="159" y="246"/>
                    <a:pt x="184" y="236"/>
                    <a:pt x="199" y="217"/>
                  </a:cubicBezTo>
                  <a:cubicBezTo>
                    <a:pt x="231" y="179"/>
                    <a:pt x="199" y="117"/>
                    <a:pt x="159" y="121"/>
                  </a:cubicBezTo>
                  <a:cubicBezTo>
                    <a:pt x="117" y="122"/>
                    <a:pt x="106" y="170"/>
                    <a:pt x="118" y="188"/>
                  </a:cubicBezTo>
                  <a:cubicBezTo>
                    <a:pt x="121" y="191"/>
                    <a:pt x="123" y="194"/>
                    <a:pt x="126" y="195"/>
                  </a:cubicBezTo>
                  <a:cubicBezTo>
                    <a:pt x="132" y="199"/>
                    <a:pt x="139" y="199"/>
                    <a:pt x="147" y="194"/>
                  </a:cubicBezTo>
                  <a:cubicBezTo>
                    <a:pt x="163" y="184"/>
                    <a:pt x="141" y="173"/>
                    <a:pt x="141" y="173"/>
                  </a:cubicBezTo>
                  <a:cubicBezTo>
                    <a:pt x="147" y="167"/>
                    <a:pt x="151" y="170"/>
                    <a:pt x="151" y="170"/>
                  </a:cubicBezTo>
                  <a:cubicBezTo>
                    <a:pt x="146" y="155"/>
                    <a:pt x="136" y="163"/>
                    <a:pt x="136" y="163"/>
                  </a:cubicBezTo>
                  <a:cubicBezTo>
                    <a:pt x="141" y="153"/>
                    <a:pt x="156" y="152"/>
                    <a:pt x="164" y="158"/>
                  </a:cubicBezTo>
                  <a:cubicBezTo>
                    <a:pt x="168" y="162"/>
                    <a:pt x="170" y="166"/>
                    <a:pt x="171" y="169"/>
                  </a:cubicBezTo>
                  <a:cubicBezTo>
                    <a:pt x="175" y="180"/>
                    <a:pt x="173" y="197"/>
                    <a:pt x="158" y="204"/>
                  </a:cubicBezTo>
                  <a:cubicBezTo>
                    <a:pt x="156" y="205"/>
                    <a:pt x="131" y="218"/>
                    <a:pt x="111" y="192"/>
                  </a:cubicBezTo>
                  <a:cubicBezTo>
                    <a:pt x="104" y="179"/>
                    <a:pt x="104" y="162"/>
                    <a:pt x="111" y="145"/>
                  </a:cubicBezTo>
                  <a:cubicBezTo>
                    <a:pt x="118" y="128"/>
                    <a:pt x="137" y="114"/>
                    <a:pt x="159" y="114"/>
                  </a:cubicBezTo>
                  <a:cubicBezTo>
                    <a:pt x="206" y="110"/>
                    <a:pt x="239" y="179"/>
                    <a:pt x="203" y="221"/>
                  </a:cubicBezTo>
                  <a:cubicBezTo>
                    <a:pt x="187" y="241"/>
                    <a:pt x="160" y="252"/>
                    <a:pt x="133"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
            <p:cNvSpPr>
              <a:spLocks/>
            </p:cNvSpPr>
            <p:nvPr/>
          </p:nvSpPr>
          <p:spPr bwMode="auto">
            <a:xfrm>
              <a:off x="1006" y="1409"/>
              <a:ext cx="1515" cy="677"/>
            </a:xfrm>
            <a:custGeom>
              <a:avLst/>
              <a:gdLst>
                <a:gd name="T0" fmla="*/ 220 w 640"/>
                <a:gd name="T1" fmla="*/ 269 h 284"/>
                <a:gd name="T2" fmla="*/ 247 w 640"/>
                <a:gd name="T3" fmla="*/ 228 h 284"/>
                <a:gd name="T4" fmla="*/ 241 w 640"/>
                <a:gd name="T5" fmla="*/ 231 h 284"/>
                <a:gd name="T6" fmla="*/ 126 w 640"/>
                <a:gd name="T7" fmla="*/ 258 h 284"/>
                <a:gd name="T8" fmla="*/ 31 w 640"/>
                <a:gd name="T9" fmla="*/ 205 h 284"/>
                <a:gd name="T10" fmla="*/ 11 w 640"/>
                <a:gd name="T11" fmla="*/ 109 h 284"/>
                <a:gd name="T12" fmla="*/ 78 w 640"/>
                <a:gd name="T13" fmla="*/ 57 h 284"/>
                <a:gd name="T14" fmla="*/ 149 w 640"/>
                <a:gd name="T15" fmla="*/ 138 h 284"/>
                <a:gd name="T16" fmla="*/ 144 w 640"/>
                <a:gd name="T17" fmla="*/ 149 h 284"/>
                <a:gd name="T18" fmla="*/ 132 w 640"/>
                <a:gd name="T19" fmla="*/ 163 h 284"/>
                <a:gd name="T20" fmla="*/ 107 w 640"/>
                <a:gd name="T21" fmla="*/ 166 h 284"/>
                <a:gd name="T22" fmla="*/ 118 w 640"/>
                <a:gd name="T23" fmla="*/ 161 h 284"/>
                <a:gd name="T24" fmla="*/ 127 w 640"/>
                <a:gd name="T25" fmla="*/ 156 h 284"/>
                <a:gd name="T26" fmla="*/ 136 w 640"/>
                <a:gd name="T27" fmla="*/ 150 h 284"/>
                <a:gd name="T28" fmla="*/ 126 w 640"/>
                <a:gd name="T29" fmla="*/ 152 h 284"/>
                <a:gd name="T30" fmla="*/ 118 w 640"/>
                <a:gd name="T31" fmla="*/ 152 h 284"/>
                <a:gd name="T32" fmla="*/ 132 w 640"/>
                <a:gd name="T33" fmla="*/ 142 h 284"/>
                <a:gd name="T34" fmla="*/ 108 w 640"/>
                <a:gd name="T35" fmla="*/ 136 h 284"/>
                <a:gd name="T36" fmla="*/ 127 w 640"/>
                <a:gd name="T37" fmla="*/ 127 h 284"/>
                <a:gd name="T38" fmla="*/ 141 w 640"/>
                <a:gd name="T39" fmla="*/ 111 h 284"/>
                <a:gd name="T40" fmla="*/ 136 w 640"/>
                <a:gd name="T41" fmla="*/ 86 h 284"/>
                <a:gd name="T42" fmla="*/ 135 w 640"/>
                <a:gd name="T43" fmla="*/ 84 h 284"/>
                <a:gd name="T44" fmla="*/ 78 w 640"/>
                <a:gd name="T45" fmla="*/ 62 h 284"/>
                <a:gd name="T46" fmla="*/ 18 w 640"/>
                <a:gd name="T47" fmla="*/ 111 h 284"/>
                <a:gd name="T48" fmla="*/ 37 w 640"/>
                <a:gd name="T49" fmla="*/ 200 h 284"/>
                <a:gd name="T50" fmla="*/ 127 w 640"/>
                <a:gd name="T51" fmla="*/ 248 h 284"/>
                <a:gd name="T52" fmla="*/ 237 w 640"/>
                <a:gd name="T53" fmla="*/ 222 h 284"/>
                <a:gd name="T54" fmla="*/ 407 w 640"/>
                <a:gd name="T55" fmla="*/ 78 h 284"/>
                <a:gd name="T56" fmla="*/ 483 w 640"/>
                <a:gd name="T57" fmla="*/ 31 h 284"/>
                <a:gd name="T58" fmla="*/ 471 w 640"/>
                <a:gd name="T59" fmla="*/ 34 h 284"/>
                <a:gd name="T60" fmla="*/ 417 w 640"/>
                <a:gd name="T61" fmla="*/ 55 h 284"/>
                <a:gd name="T62" fmla="*/ 355 w 640"/>
                <a:gd name="T63" fmla="*/ 75 h 284"/>
                <a:gd name="T64" fmla="*/ 310 w 640"/>
                <a:gd name="T65" fmla="*/ 36 h 284"/>
                <a:gd name="T66" fmla="*/ 350 w 640"/>
                <a:gd name="T67" fmla="*/ 13 h 284"/>
                <a:gd name="T68" fmla="*/ 351 w 640"/>
                <a:gd name="T69" fmla="*/ 48 h 284"/>
                <a:gd name="T70" fmla="*/ 337 w 640"/>
                <a:gd name="T71" fmla="*/ 51 h 284"/>
                <a:gd name="T72" fmla="*/ 351 w 640"/>
                <a:gd name="T73" fmla="*/ 47 h 284"/>
                <a:gd name="T74" fmla="*/ 349 w 640"/>
                <a:gd name="T75" fmla="*/ 14 h 284"/>
                <a:gd name="T76" fmla="*/ 312 w 640"/>
                <a:gd name="T77" fmla="*/ 36 h 284"/>
                <a:gd name="T78" fmla="*/ 355 w 640"/>
                <a:gd name="T79" fmla="*/ 72 h 284"/>
                <a:gd name="T80" fmla="*/ 415 w 640"/>
                <a:gd name="T81" fmla="*/ 52 h 284"/>
                <a:gd name="T82" fmla="*/ 469 w 640"/>
                <a:gd name="T83" fmla="*/ 30 h 284"/>
                <a:gd name="T84" fmla="*/ 532 w 640"/>
                <a:gd name="T85" fmla="*/ 21 h 284"/>
                <a:gd name="T86" fmla="*/ 548 w 640"/>
                <a:gd name="T87" fmla="*/ 23 h 284"/>
                <a:gd name="T88" fmla="*/ 578 w 640"/>
                <a:gd name="T89" fmla="*/ 32 h 284"/>
                <a:gd name="T90" fmla="*/ 633 w 640"/>
                <a:gd name="T91" fmla="*/ 134 h 284"/>
                <a:gd name="T92" fmla="*/ 615 w 640"/>
                <a:gd name="T93" fmla="*/ 176 h 284"/>
                <a:gd name="T94" fmla="*/ 632 w 640"/>
                <a:gd name="T95" fmla="*/ 134 h 284"/>
                <a:gd name="T96" fmla="*/ 576 w 640"/>
                <a:gd name="T97" fmla="*/ 36 h 284"/>
                <a:gd name="T98" fmla="*/ 413 w 640"/>
                <a:gd name="T99" fmla="*/ 85 h 284"/>
                <a:gd name="T100" fmla="*/ 260 w 640"/>
                <a:gd name="T101" fmla="*/ 221 h 284"/>
                <a:gd name="T102" fmla="*/ 254 w 640"/>
                <a:gd name="T103" fmla="*/ 226 h 284"/>
                <a:gd name="T104" fmla="*/ 224 w 640"/>
                <a:gd name="T105" fmla="*/ 268 h 284"/>
                <a:gd name="T106" fmla="*/ 241 w 640"/>
                <a:gd name="T107" fmla="*/ 274 h 284"/>
                <a:gd name="T108" fmla="*/ 244 w 640"/>
                <a:gd name="T109" fmla="*/ 263 h 284"/>
                <a:gd name="T110" fmla="*/ 244 w 640"/>
                <a:gd name="T111" fmla="*/ 276 h 284"/>
                <a:gd name="T112" fmla="*/ 236 w 640"/>
                <a:gd name="T113" fmla="*/ 281 h 284"/>
                <a:gd name="T114" fmla="*/ 220 w 640"/>
                <a:gd name="T115" fmla="*/ 2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0" h="284">
                  <a:moveTo>
                    <a:pt x="220" y="269"/>
                  </a:moveTo>
                  <a:cubicBezTo>
                    <a:pt x="219" y="252"/>
                    <a:pt x="233" y="239"/>
                    <a:pt x="247" y="228"/>
                  </a:cubicBezTo>
                  <a:cubicBezTo>
                    <a:pt x="245" y="229"/>
                    <a:pt x="243" y="230"/>
                    <a:pt x="241" y="231"/>
                  </a:cubicBezTo>
                  <a:cubicBezTo>
                    <a:pt x="204" y="248"/>
                    <a:pt x="165" y="260"/>
                    <a:pt x="126" y="258"/>
                  </a:cubicBezTo>
                  <a:cubicBezTo>
                    <a:pt x="87" y="256"/>
                    <a:pt x="51" y="234"/>
                    <a:pt x="31" y="205"/>
                  </a:cubicBezTo>
                  <a:cubicBezTo>
                    <a:pt x="10" y="177"/>
                    <a:pt x="0" y="140"/>
                    <a:pt x="11" y="109"/>
                  </a:cubicBezTo>
                  <a:cubicBezTo>
                    <a:pt x="23" y="79"/>
                    <a:pt x="51" y="60"/>
                    <a:pt x="78" y="57"/>
                  </a:cubicBezTo>
                  <a:cubicBezTo>
                    <a:pt x="136" y="52"/>
                    <a:pt x="163" y="111"/>
                    <a:pt x="149" y="138"/>
                  </a:cubicBezTo>
                  <a:cubicBezTo>
                    <a:pt x="148" y="142"/>
                    <a:pt x="146" y="145"/>
                    <a:pt x="144" y="149"/>
                  </a:cubicBezTo>
                  <a:cubicBezTo>
                    <a:pt x="141" y="154"/>
                    <a:pt x="137" y="159"/>
                    <a:pt x="132" y="163"/>
                  </a:cubicBezTo>
                  <a:cubicBezTo>
                    <a:pt x="116" y="174"/>
                    <a:pt x="107" y="166"/>
                    <a:pt x="107" y="166"/>
                  </a:cubicBezTo>
                  <a:cubicBezTo>
                    <a:pt x="107" y="166"/>
                    <a:pt x="114" y="168"/>
                    <a:pt x="118" y="161"/>
                  </a:cubicBezTo>
                  <a:cubicBezTo>
                    <a:pt x="122" y="154"/>
                    <a:pt x="127" y="156"/>
                    <a:pt x="127" y="156"/>
                  </a:cubicBezTo>
                  <a:cubicBezTo>
                    <a:pt x="135" y="155"/>
                    <a:pt x="136" y="150"/>
                    <a:pt x="136" y="150"/>
                  </a:cubicBezTo>
                  <a:cubicBezTo>
                    <a:pt x="136" y="150"/>
                    <a:pt x="129" y="155"/>
                    <a:pt x="126" y="152"/>
                  </a:cubicBezTo>
                  <a:cubicBezTo>
                    <a:pt x="123" y="149"/>
                    <a:pt x="118" y="152"/>
                    <a:pt x="118" y="152"/>
                  </a:cubicBezTo>
                  <a:cubicBezTo>
                    <a:pt x="120" y="144"/>
                    <a:pt x="132" y="142"/>
                    <a:pt x="132" y="142"/>
                  </a:cubicBezTo>
                  <a:cubicBezTo>
                    <a:pt x="113" y="146"/>
                    <a:pt x="108" y="136"/>
                    <a:pt x="108" y="136"/>
                  </a:cubicBezTo>
                  <a:cubicBezTo>
                    <a:pt x="108" y="136"/>
                    <a:pt x="126" y="136"/>
                    <a:pt x="127" y="127"/>
                  </a:cubicBezTo>
                  <a:cubicBezTo>
                    <a:pt x="129" y="118"/>
                    <a:pt x="137" y="123"/>
                    <a:pt x="141" y="111"/>
                  </a:cubicBezTo>
                  <a:cubicBezTo>
                    <a:pt x="144" y="104"/>
                    <a:pt x="141" y="93"/>
                    <a:pt x="136" y="86"/>
                  </a:cubicBezTo>
                  <a:cubicBezTo>
                    <a:pt x="136" y="85"/>
                    <a:pt x="135" y="84"/>
                    <a:pt x="135" y="84"/>
                  </a:cubicBezTo>
                  <a:cubicBezTo>
                    <a:pt x="123" y="69"/>
                    <a:pt x="103" y="59"/>
                    <a:pt x="78" y="62"/>
                  </a:cubicBezTo>
                  <a:cubicBezTo>
                    <a:pt x="54" y="65"/>
                    <a:pt x="28" y="84"/>
                    <a:pt x="18" y="111"/>
                  </a:cubicBezTo>
                  <a:cubicBezTo>
                    <a:pt x="8" y="140"/>
                    <a:pt x="17" y="174"/>
                    <a:pt x="37" y="200"/>
                  </a:cubicBezTo>
                  <a:cubicBezTo>
                    <a:pt x="57" y="227"/>
                    <a:pt x="90" y="247"/>
                    <a:pt x="127" y="248"/>
                  </a:cubicBezTo>
                  <a:cubicBezTo>
                    <a:pt x="163" y="250"/>
                    <a:pt x="201" y="239"/>
                    <a:pt x="237" y="222"/>
                  </a:cubicBezTo>
                  <a:cubicBezTo>
                    <a:pt x="310" y="189"/>
                    <a:pt x="355" y="126"/>
                    <a:pt x="407" y="78"/>
                  </a:cubicBezTo>
                  <a:cubicBezTo>
                    <a:pt x="429" y="57"/>
                    <a:pt x="456" y="40"/>
                    <a:pt x="483" y="31"/>
                  </a:cubicBezTo>
                  <a:cubicBezTo>
                    <a:pt x="479" y="32"/>
                    <a:pt x="475" y="33"/>
                    <a:pt x="471" y="34"/>
                  </a:cubicBezTo>
                  <a:cubicBezTo>
                    <a:pt x="454" y="39"/>
                    <a:pt x="436" y="46"/>
                    <a:pt x="417" y="55"/>
                  </a:cubicBezTo>
                  <a:cubicBezTo>
                    <a:pt x="398" y="63"/>
                    <a:pt x="378" y="74"/>
                    <a:pt x="355" y="75"/>
                  </a:cubicBezTo>
                  <a:cubicBezTo>
                    <a:pt x="332" y="77"/>
                    <a:pt x="309" y="58"/>
                    <a:pt x="310" y="36"/>
                  </a:cubicBezTo>
                  <a:cubicBezTo>
                    <a:pt x="308" y="13"/>
                    <a:pt x="337" y="0"/>
                    <a:pt x="350" y="13"/>
                  </a:cubicBezTo>
                  <a:cubicBezTo>
                    <a:pt x="364" y="24"/>
                    <a:pt x="360" y="43"/>
                    <a:pt x="351" y="48"/>
                  </a:cubicBezTo>
                  <a:cubicBezTo>
                    <a:pt x="343" y="53"/>
                    <a:pt x="337" y="51"/>
                    <a:pt x="337" y="51"/>
                  </a:cubicBezTo>
                  <a:cubicBezTo>
                    <a:pt x="337" y="51"/>
                    <a:pt x="343" y="52"/>
                    <a:pt x="351" y="47"/>
                  </a:cubicBezTo>
                  <a:cubicBezTo>
                    <a:pt x="358" y="42"/>
                    <a:pt x="362" y="25"/>
                    <a:pt x="349" y="14"/>
                  </a:cubicBezTo>
                  <a:cubicBezTo>
                    <a:pt x="337" y="3"/>
                    <a:pt x="311" y="15"/>
                    <a:pt x="312" y="36"/>
                  </a:cubicBezTo>
                  <a:cubicBezTo>
                    <a:pt x="312" y="57"/>
                    <a:pt x="333" y="74"/>
                    <a:pt x="355" y="72"/>
                  </a:cubicBezTo>
                  <a:cubicBezTo>
                    <a:pt x="376" y="71"/>
                    <a:pt x="397" y="60"/>
                    <a:pt x="415" y="52"/>
                  </a:cubicBezTo>
                  <a:cubicBezTo>
                    <a:pt x="434" y="43"/>
                    <a:pt x="453" y="35"/>
                    <a:pt x="469" y="30"/>
                  </a:cubicBezTo>
                  <a:cubicBezTo>
                    <a:pt x="503" y="20"/>
                    <a:pt x="528" y="21"/>
                    <a:pt x="532" y="21"/>
                  </a:cubicBezTo>
                  <a:cubicBezTo>
                    <a:pt x="538" y="21"/>
                    <a:pt x="543" y="22"/>
                    <a:pt x="548" y="23"/>
                  </a:cubicBezTo>
                  <a:cubicBezTo>
                    <a:pt x="558" y="24"/>
                    <a:pt x="569" y="27"/>
                    <a:pt x="578" y="32"/>
                  </a:cubicBezTo>
                  <a:cubicBezTo>
                    <a:pt x="630" y="54"/>
                    <a:pt x="640" y="107"/>
                    <a:pt x="633" y="134"/>
                  </a:cubicBezTo>
                  <a:cubicBezTo>
                    <a:pt x="626" y="163"/>
                    <a:pt x="614" y="175"/>
                    <a:pt x="615" y="176"/>
                  </a:cubicBezTo>
                  <a:cubicBezTo>
                    <a:pt x="614" y="176"/>
                    <a:pt x="626" y="163"/>
                    <a:pt x="632" y="134"/>
                  </a:cubicBezTo>
                  <a:cubicBezTo>
                    <a:pt x="638" y="107"/>
                    <a:pt x="626" y="56"/>
                    <a:pt x="576" y="36"/>
                  </a:cubicBezTo>
                  <a:cubicBezTo>
                    <a:pt x="528" y="15"/>
                    <a:pt x="461" y="36"/>
                    <a:pt x="413" y="85"/>
                  </a:cubicBezTo>
                  <a:cubicBezTo>
                    <a:pt x="368" y="127"/>
                    <a:pt x="325" y="186"/>
                    <a:pt x="260" y="221"/>
                  </a:cubicBezTo>
                  <a:cubicBezTo>
                    <a:pt x="258" y="223"/>
                    <a:pt x="256" y="224"/>
                    <a:pt x="254" y="226"/>
                  </a:cubicBezTo>
                  <a:cubicBezTo>
                    <a:pt x="239" y="238"/>
                    <a:pt x="222" y="253"/>
                    <a:pt x="224" y="268"/>
                  </a:cubicBezTo>
                  <a:cubicBezTo>
                    <a:pt x="228" y="284"/>
                    <a:pt x="242" y="275"/>
                    <a:pt x="241" y="274"/>
                  </a:cubicBezTo>
                  <a:cubicBezTo>
                    <a:pt x="244" y="269"/>
                    <a:pt x="243" y="264"/>
                    <a:pt x="244" y="263"/>
                  </a:cubicBezTo>
                  <a:cubicBezTo>
                    <a:pt x="245" y="262"/>
                    <a:pt x="249" y="269"/>
                    <a:pt x="244" y="276"/>
                  </a:cubicBezTo>
                  <a:cubicBezTo>
                    <a:pt x="244" y="277"/>
                    <a:pt x="241" y="281"/>
                    <a:pt x="236" y="281"/>
                  </a:cubicBezTo>
                  <a:cubicBezTo>
                    <a:pt x="230" y="283"/>
                    <a:pt x="221" y="278"/>
                    <a:pt x="220"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0"/>
            <p:cNvSpPr>
              <a:spLocks/>
            </p:cNvSpPr>
            <p:nvPr/>
          </p:nvSpPr>
          <p:spPr bwMode="auto">
            <a:xfrm>
              <a:off x="1830" y="1673"/>
              <a:ext cx="128" cy="270"/>
            </a:xfrm>
            <a:custGeom>
              <a:avLst/>
              <a:gdLst>
                <a:gd name="T0" fmla="*/ 54 w 54"/>
                <a:gd name="T1" fmla="*/ 0 h 113"/>
                <a:gd name="T2" fmla="*/ 28 w 54"/>
                <a:gd name="T3" fmla="*/ 68 h 113"/>
                <a:gd name="T4" fmla="*/ 8 w 54"/>
                <a:gd name="T5" fmla="*/ 113 h 113"/>
                <a:gd name="T6" fmla="*/ 9 w 54"/>
                <a:gd name="T7" fmla="*/ 84 h 113"/>
                <a:gd name="T8" fmla="*/ 24 w 54"/>
                <a:gd name="T9" fmla="*/ 39 h 113"/>
                <a:gd name="T10" fmla="*/ 0 w 54"/>
                <a:gd name="T11" fmla="*/ 66 h 113"/>
                <a:gd name="T12" fmla="*/ 54 w 54"/>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54" h="113">
                  <a:moveTo>
                    <a:pt x="54" y="0"/>
                  </a:moveTo>
                  <a:cubicBezTo>
                    <a:pt x="54" y="0"/>
                    <a:pt x="29" y="32"/>
                    <a:pt x="28" y="68"/>
                  </a:cubicBezTo>
                  <a:cubicBezTo>
                    <a:pt x="27" y="104"/>
                    <a:pt x="8" y="113"/>
                    <a:pt x="8" y="113"/>
                  </a:cubicBezTo>
                  <a:cubicBezTo>
                    <a:pt x="8" y="113"/>
                    <a:pt x="14" y="98"/>
                    <a:pt x="9" y="84"/>
                  </a:cubicBezTo>
                  <a:cubicBezTo>
                    <a:pt x="4" y="71"/>
                    <a:pt x="9" y="54"/>
                    <a:pt x="24" y="39"/>
                  </a:cubicBezTo>
                  <a:cubicBezTo>
                    <a:pt x="24" y="39"/>
                    <a:pt x="4" y="54"/>
                    <a:pt x="0" y="66"/>
                  </a:cubicBezTo>
                  <a:cubicBezTo>
                    <a:pt x="0" y="66"/>
                    <a:pt x="0" y="37"/>
                    <a:pt x="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
            <p:cNvSpPr>
              <a:spLocks/>
            </p:cNvSpPr>
            <p:nvPr/>
          </p:nvSpPr>
          <p:spPr bwMode="auto">
            <a:xfrm>
              <a:off x="1368" y="1397"/>
              <a:ext cx="661" cy="417"/>
            </a:xfrm>
            <a:custGeom>
              <a:avLst/>
              <a:gdLst>
                <a:gd name="T0" fmla="*/ 81 w 279"/>
                <a:gd name="T1" fmla="*/ 167 h 175"/>
                <a:gd name="T2" fmla="*/ 9 w 279"/>
                <a:gd name="T3" fmla="*/ 102 h 175"/>
                <a:gd name="T4" fmla="*/ 44 w 279"/>
                <a:gd name="T5" fmla="*/ 15 h 175"/>
                <a:gd name="T6" fmla="*/ 123 w 279"/>
                <a:gd name="T7" fmla="*/ 28 h 175"/>
                <a:gd name="T8" fmla="*/ 120 w 279"/>
                <a:gd name="T9" fmla="*/ 83 h 175"/>
                <a:gd name="T10" fmla="*/ 100 w 279"/>
                <a:gd name="T11" fmla="*/ 93 h 175"/>
                <a:gd name="T12" fmla="*/ 119 w 279"/>
                <a:gd name="T13" fmla="*/ 83 h 175"/>
                <a:gd name="T14" fmla="*/ 122 w 279"/>
                <a:gd name="T15" fmla="*/ 28 h 175"/>
                <a:gd name="T16" fmla="*/ 46 w 279"/>
                <a:gd name="T17" fmla="*/ 18 h 175"/>
                <a:gd name="T18" fmla="*/ 13 w 279"/>
                <a:gd name="T19" fmla="*/ 101 h 175"/>
                <a:gd name="T20" fmla="*/ 82 w 279"/>
                <a:gd name="T21" fmla="*/ 161 h 175"/>
                <a:gd name="T22" fmla="*/ 129 w 279"/>
                <a:gd name="T23" fmla="*/ 161 h 175"/>
                <a:gd name="T24" fmla="*/ 52 w 279"/>
                <a:gd name="T25" fmla="*/ 127 h 175"/>
                <a:gd name="T26" fmla="*/ 57 w 279"/>
                <a:gd name="T27" fmla="*/ 68 h 175"/>
                <a:gd name="T28" fmla="*/ 64 w 279"/>
                <a:gd name="T29" fmla="*/ 93 h 175"/>
                <a:gd name="T30" fmla="*/ 82 w 279"/>
                <a:gd name="T31" fmla="*/ 129 h 175"/>
                <a:gd name="T32" fmla="*/ 107 w 279"/>
                <a:gd name="T33" fmla="*/ 147 h 175"/>
                <a:gd name="T34" fmla="*/ 96 w 279"/>
                <a:gd name="T35" fmla="*/ 107 h 175"/>
                <a:gd name="T36" fmla="*/ 131 w 279"/>
                <a:gd name="T37" fmla="*/ 141 h 175"/>
                <a:gd name="T38" fmla="*/ 170 w 279"/>
                <a:gd name="T39" fmla="*/ 144 h 175"/>
                <a:gd name="T40" fmla="*/ 242 w 279"/>
                <a:gd name="T41" fmla="*/ 92 h 175"/>
                <a:gd name="T42" fmla="*/ 277 w 279"/>
                <a:gd name="T43" fmla="*/ 69 h 175"/>
                <a:gd name="T44" fmla="*/ 248 w 279"/>
                <a:gd name="T45" fmla="*/ 99 h 175"/>
                <a:gd name="T46" fmla="*/ 168 w 279"/>
                <a:gd name="T47" fmla="*/ 153 h 175"/>
                <a:gd name="T48" fmla="*/ 81 w 279"/>
                <a:gd name="T4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9" h="175">
                  <a:moveTo>
                    <a:pt x="81" y="167"/>
                  </a:moveTo>
                  <a:cubicBezTo>
                    <a:pt x="49" y="160"/>
                    <a:pt x="16" y="137"/>
                    <a:pt x="9" y="102"/>
                  </a:cubicBezTo>
                  <a:cubicBezTo>
                    <a:pt x="0" y="68"/>
                    <a:pt x="16" y="31"/>
                    <a:pt x="44" y="15"/>
                  </a:cubicBezTo>
                  <a:cubicBezTo>
                    <a:pt x="73" y="0"/>
                    <a:pt x="108" y="7"/>
                    <a:pt x="123" y="28"/>
                  </a:cubicBezTo>
                  <a:cubicBezTo>
                    <a:pt x="139" y="49"/>
                    <a:pt x="130" y="74"/>
                    <a:pt x="120" y="83"/>
                  </a:cubicBezTo>
                  <a:cubicBezTo>
                    <a:pt x="109" y="92"/>
                    <a:pt x="101" y="93"/>
                    <a:pt x="100" y="93"/>
                  </a:cubicBezTo>
                  <a:cubicBezTo>
                    <a:pt x="101" y="93"/>
                    <a:pt x="109" y="92"/>
                    <a:pt x="119" y="83"/>
                  </a:cubicBezTo>
                  <a:cubicBezTo>
                    <a:pt x="129" y="74"/>
                    <a:pt x="138" y="49"/>
                    <a:pt x="122" y="28"/>
                  </a:cubicBezTo>
                  <a:cubicBezTo>
                    <a:pt x="107" y="9"/>
                    <a:pt x="72" y="2"/>
                    <a:pt x="46" y="18"/>
                  </a:cubicBezTo>
                  <a:cubicBezTo>
                    <a:pt x="19" y="33"/>
                    <a:pt x="4" y="69"/>
                    <a:pt x="13" y="101"/>
                  </a:cubicBezTo>
                  <a:cubicBezTo>
                    <a:pt x="20" y="134"/>
                    <a:pt x="52" y="155"/>
                    <a:pt x="82" y="161"/>
                  </a:cubicBezTo>
                  <a:cubicBezTo>
                    <a:pt x="98" y="165"/>
                    <a:pt x="114" y="164"/>
                    <a:pt x="129" y="161"/>
                  </a:cubicBezTo>
                  <a:cubicBezTo>
                    <a:pt x="93" y="165"/>
                    <a:pt x="65" y="152"/>
                    <a:pt x="52" y="127"/>
                  </a:cubicBezTo>
                  <a:cubicBezTo>
                    <a:pt x="27" y="84"/>
                    <a:pt x="57" y="68"/>
                    <a:pt x="57" y="68"/>
                  </a:cubicBezTo>
                  <a:cubicBezTo>
                    <a:pt x="57" y="68"/>
                    <a:pt x="45" y="81"/>
                    <a:pt x="64" y="93"/>
                  </a:cubicBezTo>
                  <a:cubicBezTo>
                    <a:pt x="82" y="104"/>
                    <a:pt x="74" y="111"/>
                    <a:pt x="82" y="129"/>
                  </a:cubicBezTo>
                  <a:cubicBezTo>
                    <a:pt x="91" y="148"/>
                    <a:pt x="107" y="147"/>
                    <a:pt x="107" y="147"/>
                  </a:cubicBezTo>
                  <a:cubicBezTo>
                    <a:pt x="86" y="131"/>
                    <a:pt x="96" y="107"/>
                    <a:pt x="96" y="107"/>
                  </a:cubicBezTo>
                  <a:cubicBezTo>
                    <a:pt x="118" y="111"/>
                    <a:pt x="115" y="126"/>
                    <a:pt x="131" y="141"/>
                  </a:cubicBezTo>
                  <a:cubicBezTo>
                    <a:pt x="139" y="150"/>
                    <a:pt x="157" y="148"/>
                    <a:pt x="170" y="144"/>
                  </a:cubicBezTo>
                  <a:cubicBezTo>
                    <a:pt x="213" y="120"/>
                    <a:pt x="238" y="95"/>
                    <a:pt x="242" y="92"/>
                  </a:cubicBezTo>
                  <a:cubicBezTo>
                    <a:pt x="260" y="77"/>
                    <a:pt x="276" y="67"/>
                    <a:pt x="277" y="69"/>
                  </a:cubicBezTo>
                  <a:cubicBezTo>
                    <a:pt x="279" y="71"/>
                    <a:pt x="266" y="84"/>
                    <a:pt x="248" y="99"/>
                  </a:cubicBezTo>
                  <a:cubicBezTo>
                    <a:pt x="243" y="102"/>
                    <a:pt x="216" y="128"/>
                    <a:pt x="168" y="153"/>
                  </a:cubicBezTo>
                  <a:cubicBezTo>
                    <a:pt x="145" y="165"/>
                    <a:pt x="113" y="175"/>
                    <a:pt x="8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2"/>
            <p:cNvSpPr>
              <a:spLocks/>
            </p:cNvSpPr>
            <p:nvPr/>
          </p:nvSpPr>
          <p:spPr bwMode="auto">
            <a:xfrm>
              <a:off x="1304" y="1995"/>
              <a:ext cx="211" cy="117"/>
            </a:xfrm>
            <a:custGeom>
              <a:avLst/>
              <a:gdLst>
                <a:gd name="T0" fmla="*/ 89 w 89"/>
                <a:gd name="T1" fmla="*/ 4 h 49"/>
                <a:gd name="T2" fmla="*/ 39 w 89"/>
                <a:gd name="T3" fmla="*/ 21 h 49"/>
                <a:gd name="T4" fmla="*/ 0 w 89"/>
                <a:gd name="T5" fmla="*/ 44 h 49"/>
                <a:gd name="T6" fmla="*/ 26 w 89"/>
                <a:gd name="T7" fmla="*/ 44 h 49"/>
                <a:gd name="T8" fmla="*/ 75 w 89"/>
                <a:gd name="T9" fmla="*/ 22 h 49"/>
                <a:gd name="T10" fmla="*/ 89 w 89"/>
                <a:gd name="T11" fmla="*/ 4 h 49"/>
              </a:gdLst>
              <a:ahLst/>
              <a:cxnLst>
                <a:cxn ang="0">
                  <a:pos x="T0" y="T1"/>
                </a:cxn>
                <a:cxn ang="0">
                  <a:pos x="T2" y="T3"/>
                </a:cxn>
                <a:cxn ang="0">
                  <a:pos x="T4" y="T5"/>
                </a:cxn>
                <a:cxn ang="0">
                  <a:pos x="T6" y="T7"/>
                </a:cxn>
                <a:cxn ang="0">
                  <a:pos x="T8" y="T9"/>
                </a:cxn>
                <a:cxn ang="0">
                  <a:pos x="T10" y="T11"/>
                </a:cxn>
              </a:cxnLst>
              <a:rect l="0" t="0" r="r" b="b"/>
              <a:pathLst>
                <a:path w="89" h="49">
                  <a:moveTo>
                    <a:pt x="89" y="4"/>
                  </a:moveTo>
                  <a:cubicBezTo>
                    <a:pt x="89" y="4"/>
                    <a:pt x="57" y="20"/>
                    <a:pt x="39" y="21"/>
                  </a:cubicBezTo>
                  <a:cubicBezTo>
                    <a:pt x="21" y="22"/>
                    <a:pt x="6" y="36"/>
                    <a:pt x="0" y="44"/>
                  </a:cubicBezTo>
                  <a:cubicBezTo>
                    <a:pt x="0" y="44"/>
                    <a:pt x="16" y="39"/>
                    <a:pt x="26" y="44"/>
                  </a:cubicBezTo>
                  <a:cubicBezTo>
                    <a:pt x="37" y="49"/>
                    <a:pt x="62" y="45"/>
                    <a:pt x="75" y="22"/>
                  </a:cubicBezTo>
                  <a:cubicBezTo>
                    <a:pt x="89" y="0"/>
                    <a:pt x="89" y="4"/>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3"/>
            <p:cNvSpPr>
              <a:spLocks/>
            </p:cNvSpPr>
            <p:nvPr/>
          </p:nvSpPr>
          <p:spPr bwMode="auto">
            <a:xfrm>
              <a:off x="3385" y="1724"/>
              <a:ext cx="440" cy="269"/>
            </a:xfrm>
            <a:custGeom>
              <a:avLst/>
              <a:gdLst>
                <a:gd name="T0" fmla="*/ 129 w 186"/>
                <a:gd name="T1" fmla="*/ 47 h 113"/>
                <a:gd name="T2" fmla="*/ 138 w 186"/>
                <a:gd name="T3" fmla="*/ 61 h 113"/>
                <a:gd name="T4" fmla="*/ 106 w 186"/>
                <a:gd name="T5" fmla="*/ 73 h 113"/>
                <a:gd name="T6" fmla="*/ 110 w 186"/>
                <a:gd name="T7" fmla="*/ 17 h 113"/>
                <a:gd name="T8" fmla="*/ 174 w 186"/>
                <a:gd name="T9" fmla="*/ 28 h 113"/>
                <a:gd name="T10" fmla="*/ 180 w 186"/>
                <a:gd name="T11" fmla="*/ 64 h 113"/>
                <a:gd name="T12" fmla="*/ 159 w 186"/>
                <a:gd name="T13" fmla="*/ 94 h 113"/>
                <a:gd name="T14" fmla="*/ 97 w 186"/>
                <a:gd name="T15" fmla="*/ 112 h 113"/>
                <a:gd name="T16" fmla="*/ 28 w 186"/>
                <a:gd name="T17" fmla="*/ 97 h 113"/>
                <a:gd name="T18" fmla="*/ 1 w 186"/>
                <a:gd name="T19" fmla="*/ 82 h 113"/>
                <a:gd name="T20" fmla="*/ 29 w 186"/>
                <a:gd name="T21" fmla="*/ 93 h 113"/>
                <a:gd name="T22" fmla="*/ 97 w 186"/>
                <a:gd name="T23" fmla="*/ 108 h 113"/>
                <a:gd name="T24" fmla="*/ 157 w 186"/>
                <a:gd name="T25" fmla="*/ 92 h 113"/>
                <a:gd name="T26" fmla="*/ 172 w 186"/>
                <a:gd name="T27" fmla="*/ 29 h 113"/>
                <a:gd name="T28" fmla="*/ 111 w 186"/>
                <a:gd name="T29" fmla="*/ 19 h 113"/>
                <a:gd name="T30" fmla="*/ 107 w 186"/>
                <a:gd name="T31" fmla="*/ 72 h 113"/>
                <a:gd name="T32" fmla="*/ 137 w 186"/>
                <a:gd name="T33" fmla="*/ 61 h 113"/>
                <a:gd name="T34" fmla="*/ 129 w 186"/>
                <a:gd name="T35" fmla="*/ 4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13">
                  <a:moveTo>
                    <a:pt x="129" y="47"/>
                  </a:moveTo>
                  <a:cubicBezTo>
                    <a:pt x="129" y="48"/>
                    <a:pt x="137" y="50"/>
                    <a:pt x="138" y="61"/>
                  </a:cubicBezTo>
                  <a:cubicBezTo>
                    <a:pt x="142" y="72"/>
                    <a:pt x="121" y="89"/>
                    <a:pt x="106" y="73"/>
                  </a:cubicBezTo>
                  <a:cubicBezTo>
                    <a:pt x="90" y="61"/>
                    <a:pt x="90" y="32"/>
                    <a:pt x="110" y="17"/>
                  </a:cubicBezTo>
                  <a:cubicBezTo>
                    <a:pt x="127" y="0"/>
                    <a:pt x="161" y="4"/>
                    <a:pt x="174" y="28"/>
                  </a:cubicBezTo>
                  <a:cubicBezTo>
                    <a:pt x="181" y="38"/>
                    <a:pt x="183" y="52"/>
                    <a:pt x="180" y="64"/>
                  </a:cubicBezTo>
                  <a:cubicBezTo>
                    <a:pt x="177" y="77"/>
                    <a:pt x="168" y="86"/>
                    <a:pt x="159" y="94"/>
                  </a:cubicBezTo>
                  <a:cubicBezTo>
                    <a:pt x="140" y="110"/>
                    <a:pt x="116" y="113"/>
                    <a:pt x="97" y="112"/>
                  </a:cubicBezTo>
                  <a:cubicBezTo>
                    <a:pt x="58" y="110"/>
                    <a:pt x="32" y="98"/>
                    <a:pt x="28" y="97"/>
                  </a:cubicBezTo>
                  <a:cubicBezTo>
                    <a:pt x="12" y="91"/>
                    <a:pt x="0" y="83"/>
                    <a:pt x="1" y="82"/>
                  </a:cubicBezTo>
                  <a:cubicBezTo>
                    <a:pt x="1" y="81"/>
                    <a:pt x="14" y="87"/>
                    <a:pt x="29" y="93"/>
                  </a:cubicBezTo>
                  <a:cubicBezTo>
                    <a:pt x="33" y="94"/>
                    <a:pt x="59" y="106"/>
                    <a:pt x="97" y="108"/>
                  </a:cubicBezTo>
                  <a:cubicBezTo>
                    <a:pt x="116" y="109"/>
                    <a:pt x="139" y="106"/>
                    <a:pt x="157" y="92"/>
                  </a:cubicBezTo>
                  <a:cubicBezTo>
                    <a:pt x="176" y="78"/>
                    <a:pt x="186" y="51"/>
                    <a:pt x="172" y="29"/>
                  </a:cubicBezTo>
                  <a:cubicBezTo>
                    <a:pt x="160" y="7"/>
                    <a:pt x="128" y="3"/>
                    <a:pt x="111" y="19"/>
                  </a:cubicBezTo>
                  <a:cubicBezTo>
                    <a:pt x="92" y="33"/>
                    <a:pt x="92" y="60"/>
                    <a:pt x="107" y="72"/>
                  </a:cubicBezTo>
                  <a:cubicBezTo>
                    <a:pt x="121" y="87"/>
                    <a:pt x="140" y="72"/>
                    <a:pt x="137" y="61"/>
                  </a:cubicBezTo>
                  <a:cubicBezTo>
                    <a:pt x="136" y="50"/>
                    <a:pt x="128" y="48"/>
                    <a:pt x="12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4"/>
            <p:cNvSpPr>
              <a:spLocks/>
            </p:cNvSpPr>
            <p:nvPr/>
          </p:nvSpPr>
          <p:spPr bwMode="auto">
            <a:xfrm>
              <a:off x="2568" y="1530"/>
              <a:ext cx="346" cy="160"/>
            </a:xfrm>
            <a:custGeom>
              <a:avLst/>
              <a:gdLst>
                <a:gd name="T0" fmla="*/ 0 w 146"/>
                <a:gd name="T1" fmla="*/ 55 h 67"/>
                <a:gd name="T2" fmla="*/ 70 w 146"/>
                <a:gd name="T3" fmla="*/ 2 h 67"/>
                <a:gd name="T4" fmla="*/ 126 w 146"/>
                <a:gd name="T5" fmla="*/ 67 h 67"/>
                <a:gd name="T6" fmla="*/ 119 w 146"/>
                <a:gd name="T7" fmla="*/ 53 h 67"/>
                <a:gd name="T8" fmla="*/ 102 w 146"/>
                <a:gd name="T9" fmla="*/ 23 h 67"/>
                <a:gd name="T10" fmla="*/ 96 w 146"/>
                <a:gd name="T11" fmla="*/ 38 h 67"/>
                <a:gd name="T12" fmla="*/ 70 w 146"/>
                <a:gd name="T13" fmla="*/ 27 h 67"/>
                <a:gd name="T14" fmla="*/ 34 w 146"/>
                <a:gd name="T15" fmla="*/ 23 h 67"/>
                <a:gd name="T16" fmla="*/ 49 w 146"/>
                <a:gd name="T17" fmla="*/ 33 h 67"/>
                <a:gd name="T18" fmla="*/ 31 w 146"/>
                <a:gd name="T19" fmla="*/ 39 h 67"/>
                <a:gd name="T20" fmla="*/ 0 w 146"/>
                <a:gd name="T21"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67">
                  <a:moveTo>
                    <a:pt x="0" y="55"/>
                  </a:moveTo>
                  <a:cubicBezTo>
                    <a:pt x="0" y="55"/>
                    <a:pt x="6" y="5"/>
                    <a:pt x="70" y="2"/>
                  </a:cubicBezTo>
                  <a:cubicBezTo>
                    <a:pt x="123" y="0"/>
                    <a:pt x="146" y="46"/>
                    <a:pt x="126" y="67"/>
                  </a:cubicBezTo>
                  <a:cubicBezTo>
                    <a:pt x="126" y="67"/>
                    <a:pt x="131" y="55"/>
                    <a:pt x="119" y="53"/>
                  </a:cubicBezTo>
                  <a:cubicBezTo>
                    <a:pt x="108" y="51"/>
                    <a:pt x="102" y="49"/>
                    <a:pt x="102" y="23"/>
                  </a:cubicBezTo>
                  <a:cubicBezTo>
                    <a:pt x="102" y="23"/>
                    <a:pt x="93" y="28"/>
                    <a:pt x="96" y="38"/>
                  </a:cubicBezTo>
                  <a:cubicBezTo>
                    <a:pt x="96" y="38"/>
                    <a:pt x="83" y="27"/>
                    <a:pt x="70" y="27"/>
                  </a:cubicBezTo>
                  <a:cubicBezTo>
                    <a:pt x="58" y="27"/>
                    <a:pt x="45" y="32"/>
                    <a:pt x="34" y="23"/>
                  </a:cubicBezTo>
                  <a:cubicBezTo>
                    <a:pt x="34" y="23"/>
                    <a:pt x="38" y="31"/>
                    <a:pt x="49" y="33"/>
                  </a:cubicBezTo>
                  <a:cubicBezTo>
                    <a:pt x="49" y="33"/>
                    <a:pt x="45" y="38"/>
                    <a:pt x="31" y="39"/>
                  </a:cubicBezTo>
                  <a:cubicBezTo>
                    <a:pt x="14" y="40"/>
                    <a:pt x="9" y="42"/>
                    <a:pt x="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5"/>
            <p:cNvSpPr>
              <a:spLocks/>
            </p:cNvSpPr>
            <p:nvPr/>
          </p:nvSpPr>
          <p:spPr bwMode="auto">
            <a:xfrm>
              <a:off x="2879" y="1573"/>
              <a:ext cx="168" cy="208"/>
            </a:xfrm>
            <a:custGeom>
              <a:avLst/>
              <a:gdLst>
                <a:gd name="T0" fmla="*/ 0 w 71"/>
                <a:gd name="T1" fmla="*/ 0 h 87"/>
                <a:gd name="T2" fmla="*/ 57 w 71"/>
                <a:gd name="T3" fmla="*/ 87 h 87"/>
                <a:gd name="T4" fmla="*/ 41 w 71"/>
                <a:gd name="T5" fmla="*/ 66 h 87"/>
                <a:gd name="T6" fmla="*/ 21 w 71"/>
                <a:gd name="T7" fmla="*/ 39 h 87"/>
                <a:gd name="T8" fmla="*/ 2 w 71"/>
                <a:gd name="T9" fmla="*/ 63 h 87"/>
                <a:gd name="T10" fmla="*/ 11 w 71"/>
                <a:gd name="T11" fmla="*/ 23 h 87"/>
                <a:gd name="T12" fmla="*/ 0 w 71"/>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71" h="87">
                  <a:moveTo>
                    <a:pt x="0" y="0"/>
                  </a:moveTo>
                  <a:cubicBezTo>
                    <a:pt x="0" y="0"/>
                    <a:pt x="71" y="47"/>
                    <a:pt x="57" y="87"/>
                  </a:cubicBezTo>
                  <a:cubicBezTo>
                    <a:pt x="57" y="87"/>
                    <a:pt x="53" y="68"/>
                    <a:pt x="41" y="66"/>
                  </a:cubicBezTo>
                  <a:cubicBezTo>
                    <a:pt x="30" y="64"/>
                    <a:pt x="25" y="62"/>
                    <a:pt x="21" y="39"/>
                  </a:cubicBezTo>
                  <a:cubicBezTo>
                    <a:pt x="21" y="39"/>
                    <a:pt x="19" y="62"/>
                    <a:pt x="2" y="63"/>
                  </a:cubicBezTo>
                  <a:cubicBezTo>
                    <a:pt x="2" y="63"/>
                    <a:pt x="18" y="47"/>
                    <a:pt x="11" y="23"/>
                  </a:cubicBezTo>
                  <a:cubicBezTo>
                    <a:pt x="7" y="8"/>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6"/>
            <p:cNvSpPr>
              <a:spLocks/>
            </p:cNvSpPr>
            <p:nvPr/>
          </p:nvSpPr>
          <p:spPr bwMode="auto">
            <a:xfrm>
              <a:off x="2542" y="1509"/>
              <a:ext cx="730" cy="601"/>
            </a:xfrm>
            <a:custGeom>
              <a:avLst/>
              <a:gdLst>
                <a:gd name="T0" fmla="*/ 175 w 308"/>
                <a:gd name="T1" fmla="*/ 248 h 252"/>
                <a:gd name="T2" fmla="*/ 233 w 308"/>
                <a:gd name="T3" fmla="*/ 199 h 252"/>
                <a:gd name="T4" fmla="*/ 238 w 308"/>
                <a:gd name="T5" fmla="*/ 182 h 252"/>
                <a:gd name="T6" fmla="*/ 239 w 308"/>
                <a:gd name="T7" fmla="*/ 190 h 252"/>
                <a:gd name="T8" fmla="*/ 290 w 308"/>
                <a:gd name="T9" fmla="*/ 229 h 252"/>
                <a:gd name="T10" fmla="*/ 304 w 308"/>
                <a:gd name="T11" fmla="*/ 197 h 252"/>
                <a:gd name="T12" fmla="*/ 276 w 308"/>
                <a:gd name="T13" fmla="*/ 186 h 252"/>
                <a:gd name="T14" fmla="*/ 269 w 308"/>
                <a:gd name="T15" fmla="*/ 206 h 252"/>
                <a:gd name="T16" fmla="*/ 275 w 308"/>
                <a:gd name="T17" fmla="*/ 212 h 252"/>
                <a:gd name="T18" fmla="*/ 270 w 308"/>
                <a:gd name="T19" fmla="*/ 206 h 252"/>
                <a:gd name="T20" fmla="*/ 277 w 308"/>
                <a:gd name="T21" fmla="*/ 188 h 252"/>
                <a:gd name="T22" fmla="*/ 301 w 308"/>
                <a:gd name="T23" fmla="*/ 198 h 252"/>
                <a:gd name="T24" fmla="*/ 288 w 308"/>
                <a:gd name="T25" fmla="*/ 226 h 252"/>
                <a:gd name="T26" fmla="*/ 243 w 308"/>
                <a:gd name="T27" fmla="*/ 189 h 252"/>
                <a:gd name="T28" fmla="*/ 241 w 308"/>
                <a:gd name="T29" fmla="*/ 154 h 252"/>
                <a:gd name="T30" fmla="*/ 240 w 308"/>
                <a:gd name="T31" fmla="*/ 146 h 252"/>
                <a:gd name="T32" fmla="*/ 199 w 308"/>
                <a:gd name="T33" fmla="*/ 57 h 252"/>
                <a:gd name="T34" fmla="*/ 84 w 308"/>
                <a:gd name="T35" fmla="*/ 0 h 252"/>
                <a:gd name="T36" fmla="*/ 8 w 308"/>
                <a:gd name="T37" fmla="*/ 45 h 252"/>
                <a:gd name="T38" fmla="*/ 2 w 308"/>
                <a:gd name="T39" fmla="*/ 79 h 252"/>
                <a:gd name="T40" fmla="*/ 9 w 308"/>
                <a:gd name="T41" fmla="*/ 45 h 252"/>
                <a:gd name="T42" fmla="*/ 84 w 308"/>
                <a:gd name="T43" fmla="*/ 1 h 252"/>
                <a:gd name="T44" fmla="*/ 197 w 308"/>
                <a:gd name="T45" fmla="*/ 59 h 252"/>
                <a:gd name="T46" fmla="*/ 236 w 308"/>
                <a:gd name="T47" fmla="*/ 149 h 252"/>
                <a:gd name="T48" fmla="*/ 236 w 308"/>
                <a:gd name="T49" fmla="*/ 152 h 252"/>
                <a:gd name="T50" fmla="*/ 229 w 308"/>
                <a:gd name="T51" fmla="*/ 198 h 252"/>
                <a:gd name="T52" fmla="*/ 175 w 308"/>
                <a:gd name="T53" fmla="*/ 243 h 252"/>
                <a:gd name="T54" fmla="*/ 110 w 308"/>
                <a:gd name="T55" fmla="*/ 217 h 252"/>
                <a:gd name="T56" fmla="*/ 150 w 308"/>
                <a:gd name="T57" fmla="*/ 121 h 252"/>
                <a:gd name="T58" fmla="*/ 190 w 308"/>
                <a:gd name="T59" fmla="*/ 188 h 252"/>
                <a:gd name="T60" fmla="*/ 182 w 308"/>
                <a:gd name="T61" fmla="*/ 195 h 252"/>
                <a:gd name="T62" fmla="*/ 162 w 308"/>
                <a:gd name="T63" fmla="*/ 194 h 252"/>
                <a:gd name="T64" fmla="*/ 168 w 308"/>
                <a:gd name="T65" fmla="*/ 173 h 252"/>
                <a:gd name="T66" fmla="*/ 158 w 308"/>
                <a:gd name="T67" fmla="*/ 170 h 252"/>
                <a:gd name="T68" fmla="*/ 173 w 308"/>
                <a:gd name="T69" fmla="*/ 163 h 252"/>
                <a:gd name="T70" fmla="*/ 145 w 308"/>
                <a:gd name="T71" fmla="*/ 158 h 252"/>
                <a:gd name="T72" fmla="*/ 137 w 308"/>
                <a:gd name="T73" fmla="*/ 169 h 252"/>
                <a:gd name="T74" fmla="*/ 151 w 308"/>
                <a:gd name="T75" fmla="*/ 204 h 252"/>
                <a:gd name="T76" fmla="*/ 197 w 308"/>
                <a:gd name="T77" fmla="*/ 192 h 252"/>
                <a:gd name="T78" fmla="*/ 197 w 308"/>
                <a:gd name="T79" fmla="*/ 145 h 252"/>
                <a:gd name="T80" fmla="*/ 150 w 308"/>
                <a:gd name="T81" fmla="*/ 114 h 252"/>
                <a:gd name="T82" fmla="*/ 105 w 308"/>
                <a:gd name="T83" fmla="*/ 221 h 252"/>
                <a:gd name="T84" fmla="*/ 175 w 308"/>
                <a:gd name="T85" fmla="*/ 24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252">
                  <a:moveTo>
                    <a:pt x="175" y="248"/>
                  </a:moveTo>
                  <a:cubicBezTo>
                    <a:pt x="202" y="245"/>
                    <a:pt x="225" y="224"/>
                    <a:pt x="233" y="199"/>
                  </a:cubicBezTo>
                  <a:cubicBezTo>
                    <a:pt x="235" y="193"/>
                    <a:pt x="237" y="188"/>
                    <a:pt x="238" y="182"/>
                  </a:cubicBezTo>
                  <a:cubicBezTo>
                    <a:pt x="238" y="185"/>
                    <a:pt x="239" y="187"/>
                    <a:pt x="239" y="190"/>
                  </a:cubicBezTo>
                  <a:cubicBezTo>
                    <a:pt x="241" y="208"/>
                    <a:pt x="262" y="238"/>
                    <a:pt x="290" y="229"/>
                  </a:cubicBezTo>
                  <a:cubicBezTo>
                    <a:pt x="302" y="223"/>
                    <a:pt x="308" y="208"/>
                    <a:pt x="304" y="197"/>
                  </a:cubicBezTo>
                  <a:cubicBezTo>
                    <a:pt x="298" y="185"/>
                    <a:pt x="284" y="181"/>
                    <a:pt x="276" y="186"/>
                  </a:cubicBezTo>
                  <a:cubicBezTo>
                    <a:pt x="268" y="192"/>
                    <a:pt x="267" y="202"/>
                    <a:pt x="269" y="206"/>
                  </a:cubicBezTo>
                  <a:cubicBezTo>
                    <a:pt x="271" y="212"/>
                    <a:pt x="276" y="211"/>
                    <a:pt x="275" y="212"/>
                  </a:cubicBezTo>
                  <a:cubicBezTo>
                    <a:pt x="276" y="211"/>
                    <a:pt x="271" y="211"/>
                    <a:pt x="270" y="206"/>
                  </a:cubicBezTo>
                  <a:cubicBezTo>
                    <a:pt x="268" y="202"/>
                    <a:pt x="269" y="193"/>
                    <a:pt x="277" y="188"/>
                  </a:cubicBezTo>
                  <a:cubicBezTo>
                    <a:pt x="284" y="183"/>
                    <a:pt x="297" y="188"/>
                    <a:pt x="301" y="198"/>
                  </a:cubicBezTo>
                  <a:cubicBezTo>
                    <a:pt x="306" y="208"/>
                    <a:pt x="299" y="221"/>
                    <a:pt x="288" y="226"/>
                  </a:cubicBezTo>
                  <a:cubicBezTo>
                    <a:pt x="264" y="234"/>
                    <a:pt x="244" y="207"/>
                    <a:pt x="243" y="189"/>
                  </a:cubicBezTo>
                  <a:cubicBezTo>
                    <a:pt x="240" y="170"/>
                    <a:pt x="241" y="156"/>
                    <a:pt x="241" y="154"/>
                  </a:cubicBezTo>
                  <a:cubicBezTo>
                    <a:pt x="241" y="151"/>
                    <a:pt x="240" y="148"/>
                    <a:pt x="240" y="146"/>
                  </a:cubicBezTo>
                  <a:cubicBezTo>
                    <a:pt x="236" y="112"/>
                    <a:pt x="220" y="80"/>
                    <a:pt x="199" y="57"/>
                  </a:cubicBezTo>
                  <a:cubicBezTo>
                    <a:pt x="166" y="21"/>
                    <a:pt x="123" y="0"/>
                    <a:pt x="84" y="0"/>
                  </a:cubicBezTo>
                  <a:cubicBezTo>
                    <a:pt x="45" y="1"/>
                    <a:pt x="15" y="23"/>
                    <a:pt x="8" y="45"/>
                  </a:cubicBezTo>
                  <a:cubicBezTo>
                    <a:pt x="0" y="66"/>
                    <a:pt x="3" y="79"/>
                    <a:pt x="2" y="79"/>
                  </a:cubicBezTo>
                  <a:cubicBezTo>
                    <a:pt x="3" y="79"/>
                    <a:pt x="1" y="66"/>
                    <a:pt x="9" y="45"/>
                  </a:cubicBezTo>
                  <a:cubicBezTo>
                    <a:pt x="16" y="24"/>
                    <a:pt x="45" y="2"/>
                    <a:pt x="84" y="1"/>
                  </a:cubicBezTo>
                  <a:cubicBezTo>
                    <a:pt x="122" y="1"/>
                    <a:pt x="165" y="23"/>
                    <a:pt x="197" y="59"/>
                  </a:cubicBezTo>
                  <a:cubicBezTo>
                    <a:pt x="218" y="83"/>
                    <a:pt x="234" y="115"/>
                    <a:pt x="236" y="149"/>
                  </a:cubicBezTo>
                  <a:cubicBezTo>
                    <a:pt x="236" y="150"/>
                    <a:pt x="236" y="151"/>
                    <a:pt x="236" y="152"/>
                  </a:cubicBezTo>
                  <a:cubicBezTo>
                    <a:pt x="237" y="167"/>
                    <a:pt x="235" y="183"/>
                    <a:pt x="229" y="198"/>
                  </a:cubicBezTo>
                  <a:cubicBezTo>
                    <a:pt x="221" y="221"/>
                    <a:pt x="199" y="240"/>
                    <a:pt x="175" y="243"/>
                  </a:cubicBezTo>
                  <a:cubicBezTo>
                    <a:pt x="150" y="246"/>
                    <a:pt x="125" y="236"/>
                    <a:pt x="110" y="217"/>
                  </a:cubicBezTo>
                  <a:cubicBezTo>
                    <a:pt x="77" y="179"/>
                    <a:pt x="109" y="117"/>
                    <a:pt x="150" y="121"/>
                  </a:cubicBezTo>
                  <a:cubicBezTo>
                    <a:pt x="192" y="122"/>
                    <a:pt x="202" y="170"/>
                    <a:pt x="190" y="188"/>
                  </a:cubicBezTo>
                  <a:cubicBezTo>
                    <a:pt x="188" y="191"/>
                    <a:pt x="185" y="194"/>
                    <a:pt x="182" y="195"/>
                  </a:cubicBezTo>
                  <a:cubicBezTo>
                    <a:pt x="177" y="199"/>
                    <a:pt x="169" y="199"/>
                    <a:pt x="162" y="194"/>
                  </a:cubicBezTo>
                  <a:cubicBezTo>
                    <a:pt x="146" y="184"/>
                    <a:pt x="168" y="173"/>
                    <a:pt x="168" y="173"/>
                  </a:cubicBezTo>
                  <a:cubicBezTo>
                    <a:pt x="161" y="167"/>
                    <a:pt x="158" y="170"/>
                    <a:pt x="158" y="170"/>
                  </a:cubicBezTo>
                  <a:cubicBezTo>
                    <a:pt x="163" y="155"/>
                    <a:pt x="173" y="163"/>
                    <a:pt x="173" y="163"/>
                  </a:cubicBezTo>
                  <a:cubicBezTo>
                    <a:pt x="167" y="153"/>
                    <a:pt x="152" y="152"/>
                    <a:pt x="145" y="158"/>
                  </a:cubicBezTo>
                  <a:cubicBezTo>
                    <a:pt x="140" y="162"/>
                    <a:pt x="138" y="166"/>
                    <a:pt x="137" y="169"/>
                  </a:cubicBezTo>
                  <a:cubicBezTo>
                    <a:pt x="133" y="180"/>
                    <a:pt x="136" y="197"/>
                    <a:pt x="151" y="204"/>
                  </a:cubicBezTo>
                  <a:cubicBezTo>
                    <a:pt x="153" y="205"/>
                    <a:pt x="178" y="218"/>
                    <a:pt x="197" y="192"/>
                  </a:cubicBezTo>
                  <a:cubicBezTo>
                    <a:pt x="205" y="179"/>
                    <a:pt x="204" y="162"/>
                    <a:pt x="197" y="145"/>
                  </a:cubicBezTo>
                  <a:cubicBezTo>
                    <a:pt x="191" y="128"/>
                    <a:pt x="171" y="114"/>
                    <a:pt x="150" y="114"/>
                  </a:cubicBezTo>
                  <a:cubicBezTo>
                    <a:pt x="103" y="110"/>
                    <a:pt x="69" y="179"/>
                    <a:pt x="105" y="221"/>
                  </a:cubicBezTo>
                  <a:cubicBezTo>
                    <a:pt x="121" y="241"/>
                    <a:pt x="149" y="252"/>
                    <a:pt x="175"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7"/>
            <p:cNvSpPr>
              <a:spLocks/>
            </p:cNvSpPr>
            <p:nvPr/>
          </p:nvSpPr>
          <p:spPr bwMode="auto">
            <a:xfrm>
              <a:off x="2502" y="1409"/>
              <a:ext cx="1515" cy="677"/>
            </a:xfrm>
            <a:custGeom>
              <a:avLst/>
              <a:gdLst>
                <a:gd name="T0" fmla="*/ 421 w 640"/>
                <a:gd name="T1" fmla="*/ 269 h 284"/>
                <a:gd name="T2" fmla="*/ 393 w 640"/>
                <a:gd name="T3" fmla="*/ 228 h 284"/>
                <a:gd name="T4" fmla="*/ 400 w 640"/>
                <a:gd name="T5" fmla="*/ 231 h 284"/>
                <a:gd name="T6" fmla="*/ 514 w 640"/>
                <a:gd name="T7" fmla="*/ 258 h 284"/>
                <a:gd name="T8" fmla="*/ 610 w 640"/>
                <a:gd name="T9" fmla="*/ 205 h 284"/>
                <a:gd name="T10" fmla="*/ 629 w 640"/>
                <a:gd name="T11" fmla="*/ 109 h 284"/>
                <a:gd name="T12" fmla="*/ 563 w 640"/>
                <a:gd name="T13" fmla="*/ 57 h 284"/>
                <a:gd name="T14" fmla="*/ 491 w 640"/>
                <a:gd name="T15" fmla="*/ 138 h 284"/>
                <a:gd name="T16" fmla="*/ 497 w 640"/>
                <a:gd name="T17" fmla="*/ 149 h 284"/>
                <a:gd name="T18" fmla="*/ 509 w 640"/>
                <a:gd name="T19" fmla="*/ 163 h 284"/>
                <a:gd name="T20" fmla="*/ 534 w 640"/>
                <a:gd name="T21" fmla="*/ 166 h 284"/>
                <a:gd name="T22" fmla="*/ 522 w 640"/>
                <a:gd name="T23" fmla="*/ 161 h 284"/>
                <a:gd name="T24" fmla="*/ 513 w 640"/>
                <a:gd name="T25" fmla="*/ 156 h 284"/>
                <a:gd name="T26" fmla="*/ 504 w 640"/>
                <a:gd name="T27" fmla="*/ 150 h 284"/>
                <a:gd name="T28" fmla="*/ 514 w 640"/>
                <a:gd name="T29" fmla="*/ 152 h 284"/>
                <a:gd name="T30" fmla="*/ 523 w 640"/>
                <a:gd name="T31" fmla="*/ 152 h 284"/>
                <a:gd name="T32" fmla="*/ 508 w 640"/>
                <a:gd name="T33" fmla="*/ 142 h 284"/>
                <a:gd name="T34" fmla="*/ 533 w 640"/>
                <a:gd name="T35" fmla="*/ 136 h 284"/>
                <a:gd name="T36" fmla="*/ 513 w 640"/>
                <a:gd name="T37" fmla="*/ 127 h 284"/>
                <a:gd name="T38" fmla="*/ 499 w 640"/>
                <a:gd name="T39" fmla="*/ 111 h 284"/>
                <a:gd name="T40" fmla="*/ 504 w 640"/>
                <a:gd name="T41" fmla="*/ 86 h 284"/>
                <a:gd name="T42" fmla="*/ 506 w 640"/>
                <a:gd name="T43" fmla="*/ 84 h 284"/>
                <a:gd name="T44" fmla="*/ 562 w 640"/>
                <a:gd name="T45" fmla="*/ 62 h 284"/>
                <a:gd name="T46" fmla="*/ 623 w 640"/>
                <a:gd name="T47" fmla="*/ 111 h 284"/>
                <a:gd name="T48" fmla="*/ 603 w 640"/>
                <a:gd name="T49" fmla="*/ 200 h 284"/>
                <a:gd name="T50" fmla="*/ 514 w 640"/>
                <a:gd name="T51" fmla="*/ 248 h 284"/>
                <a:gd name="T52" fmla="*/ 404 w 640"/>
                <a:gd name="T53" fmla="*/ 222 h 284"/>
                <a:gd name="T54" fmla="*/ 234 w 640"/>
                <a:gd name="T55" fmla="*/ 78 h 284"/>
                <a:gd name="T56" fmla="*/ 158 w 640"/>
                <a:gd name="T57" fmla="*/ 31 h 284"/>
                <a:gd name="T58" fmla="*/ 170 w 640"/>
                <a:gd name="T59" fmla="*/ 34 h 284"/>
                <a:gd name="T60" fmla="*/ 224 w 640"/>
                <a:gd name="T61" fmla="*/ 55 h 284"/>
                <a:gd name="T62" fmla="*/ 286 w 640"/>
                <a:gd name="T63" fmla="*/ 75 h 284"/>
                <a:gd name="T64" fmla="*/ 331 w 640"/>
                <a:gd name="T65" fmla="*/ 36 h 284"/>
                <a:gd name="T66" fmla="*/ 290 w 640"/>
                <a:gd name="T67" fmla="*/ 13 h 284"/>
                <a:gd name="T68" fmla="*/ 289 w 640"/>
                <a:gd name="T69" fmla="*/ 48 h 284"/>
                <a:gd name="T70" fmla="*/ 304 w 640"/>
                <a:gd name="T71" fmla="*/ 51 h 284"/>
                <a:gd name="T72" fmla="*/ 290 w 640"/>
                <a:gd name="T73" fmla="*/ 47 h 284"/>
                <a:gd name="T74" fmla="*/ 291 w 640"/>
                <a:gd name="T75" fmla="*/ 14 h 284"/>
                <a:gd name="T76" fmla="*/ 328 w 640"/>
                <a:gd name="T77" fmla="*/ 36 h 284"/>
                <a:gd name="T78" fmla="*/ 286 w 640"/>
                <a:gd name="T79" fmla="*/ 72 h 284"/>
                <a:gd name="T80" fmla="*/ 225 w 640"/>
                <a:gd name="T81" fmla="*/ 52 h 284"/>
                <a:gd name="T82" fmla="*/ 171 w 640"/>
                <a:gd name="T83" fmla="*/ 30 h 284"/>
                <a:gd name="T84" fmla="*/ 109 w 640"/>
                <a:gd name="T85" fmla="*/ 21 h 284"/>
                <a:gd name="T86" fmla="*/ 93 w 640"/>
                <a:gd name="T87" fmla="*/ 23 h 284"/>
                <a:gd name="T88" fmla="*/ 63 w 640"/>
                <a:gd name="T89" fmla="*/ 32 h 284"/>
                <a:gd name="T90" fmla="*/ 7 w 640"/>
                <a:gd name="T91" fmla="*/ 134 h 284"/>
                <a:gd name="T92" fmla="*/ 26 w 640"/>
                <a:gd name="T93" fmla="*/ 176 h 284"/>
                <a:gd name="T94" fmla="*/ 9 w 640"/>
                <a:gd name="T95" fmla="*/ 134 h 284"/>
                <a:gd name="T96" fmla="*/ 65 w 640"/>
                <a:gd name="T97" fmla="*/ 36 h 284"/>
                <a:gd name="T98" fmla="*/ 228 w 640"/>
                <a:gd name="T99" fmla="*/ 85 h 284"/>
                <a:gd name="T100" fmla="*/ 380 w 640"/>
                <a:gd name="T101" fmla="*/ 221 h 284"/>
                <a:gd name="T102" fmla="*/ 387 w 640"/>
                <a:gd name="T103" fmla="*/ 226 h 284"/>
                <a:gd name="T104" fmla="*/ 417 w 640"/>
                <a:gd name="T105" fmla="*/ 268 h 284"/>
                <a:gd name="T106" fmla="*/ 400 w 640"/>
                <a:gd name="T107" fmla="*/ 274 h 284"/>
                <a:gd name="T108" fmla="*/ 396 w 640"/>
                <a:gd name="T109" fmla="*/ 263 h 284"/>
                <a:gd name="T110" fmla="*/ 396 w 640"/>
                <a:gd name="T111" fmla="*/ 276 h 284"/>
                <a:gd name="T112" fmla="*/ 405 w 640"/>
                <a:gd name="T113" fmla="*/ 281 h 284"/>
                <a:gd name="T114" fmla="*/ 421 w 640"/>
                <a:gd name="T115" fmla="*/ 2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0" h="284">
                  <a:moveTo>
                    <a:pt x="421" y="269"/>
                  </a:moveTo>
                  <a:cubicBezTo>
                    <a:pt x="421" y="252"/>
                    <a:pt x="407" y="239"/>
                    <a:pt x="393" y="228"/>
                  </a:cubicBezTo>
                  <a:cubicBezTo>
                    <a:pt x="395" y="229"/>
                    <a:pt x="398" y="230"/>
                    <a:pt x="400" y="231"/>
                  </a:cubicBezTo>
                  <a:cubicBezTo>
                    <a:pt x="436" y="248"/>
                    <a:pt x="475" y="260"/>
                    <a:pt x="514" y="258"/>
                  </a:cubicBezTo>
                  <a:cubicBezTo>
                    <a:pt x="554" y="256"/>
                    <a:pt x="589" y="234"/>
                    <a:pt x="610" y="205"/>
                  </a:cubicBezTo>
                  <a:cubicBezTo>
                    <a:pt x="631" y="177"/>
                    <a:pt x="640" y="140"/>
                    <a:pt x="629" y="109"/>
                  </a:cubicBezTo>
                  <a:cubicBezTo>
                    <a:pt x="618" y="79"/>
                    <a:pt x="589" y="60"/>
                    <a:pt x="563" y="57"/>
                  </a:cubicBezTo>
                  <a:cubicBezTo>
                    <a:pt x="504" y="52"/>
                    <a:pt x="477" y="111"/>
                    <a:pt x="491" y="138"/>
                  </a:cubicBezTo>
                  <a:cubicBezTo>
                    <a:pt x="493" y="142"/>
                    <a:pt x="495" y="145"/>
                    <a:pt x="497" y="149"/>
                  </a:cubicBezTo>
                  <a:cubicBezTo>
                    <a:pt x="500" y="154"/>
                    <a:pt x="504" y="159"/>
                    <a:pt x="509" y="163"/>
                  </a:cubicBezTo>
                  <a:cubicBezTo>
                    <a:pt x="524" y="174"/>
                    <a:pt x="534" y="166"/>
                    <a:pt x="534" y="166"/>
                  </a:cubicBezTo>
                  <a:cubicBezTo>
                    <a:pt x="534" y="166"/>
                    <a:pt x="526" y="168"/>
                    <a:pt x="522" y="161"/>
                  </a:cubicBezTo>
                  <a:cubicBezTo>
                    <a:pt x="518" y="154"/>
                    <a:pt x="513" y="156"/>
                    <a:pt x="513" y="156"/>
                  </a:cubicBezTo>
                  <a:cubicBezTo>
                    <a:pt x="506" y="155"/>
                    <a:pt x="504" y="150"/>
                    <a:pt x="504" y="150"/>
                  </a:cubicBezTo>
                  <a:cubicBezTo>
                    <a:pt x="504" y="150"/>
                    <a:pt x="511" y="155"/>
                    <a:pt x="514" y="152"/>
                  </a:cubicBezTo>
                  <a:cubicBezTo>
                    <a:pt x="517" y="149"/>
                    <a:pt x="523" y="152"/>
                    <a:pt x="523" y="152"/>
                  </a:cubicBezTo>
                  <a:cubicBezTo>
                    <a:pt x="521" y="144"/>
                    <a:pt x="508" y="142"/>
                    <a:pt x="508" y="142"/>
                  </a:cubicBezTo>
                  <a:cubicBezTo>
                    <a:pt x="528" y="146"/>
                    <a:pt x="533" y="136"/>
                    <a:pt x="533" y="136"/>
                  </a:cubicBezTo>
                  <a:cubicBezTo>
                    <a:pt x="533" y="136"/>
                    <a:pt x="515" y="136"/>
                    <a:pt x="513" y="127"/>
                  </a:cubicBezTo>
                  <a:cubicBezTo>
                    <a:pt x="512" y="118"/>
                    <a:pt x="504" y="123"/>
                    <a:pt x="499" y="111"/>
                  </a:cubicBezTo>
                  <a:cubicBezTo>
                    <a:pt x="496" y="104"/>
                    <a:pt x="500" y="93"/>
                    <a:pt x="504" y="86"/>
                  </a:cubicBezTo>
                  <a:cubicBezTo>
                    <a:pt x="505" y="85"/>
                    <a:pt x="505" y="84"/>
                    <a:pt x="506" y="84"/>
                  </a:cubicBezTo>
                  <a:cubicBezTo>
                    <a:pt x="518" y="69"/>
                    <a:pt x="537" y="59"/>
                    <a:pt x="562" y="62"/>
                  </a:cubicBezTo>
                  <a:cubicBezTo>
                    <a:pt x="587" y="65"/>
                    <a:pt x="613" y="84"/>
                    <a:pt x="623" y="111"/>
                  </a:cubicBezTo>
                  <a:cubicBezTo>
                    <a:pt x="632" y="140"/>
                    <a:pt x="623" y="174"/>
                    <a:pt x="603" y="200"/>
                  </a:cubicBezTo>
                  <a:cubicBezTo>
                    <a:pt x="583" y="227"/>
                    <a:pt x="550" y="247"/>
                    <a:pt x="514" y="248"/>
                  </a:cubicBezTo>
                  <a:cubicBezTo>
                    <a:pt x="477" y="250"/>
                    <a:pt x="439" y="239"/>
                    <a:pt x="404" y="222"/>
                  </a:cubicBezTo>
                  <a:cubicBezTo>
                    <a:pt x="330" y="189"/>
                    <a:pt x="285" y="126"/>
                    <a:pt x="234" y="78"/>
                  </a:cubicBezTo>
                  <a:cubicBezTo>
                    <a:pt x="211" y="57"/>
                    <a:pt x="185" y="40"/>
                    <a:pt x="158" y="31"/>
                  </a:cubicBezTo>
                  <a:cubicBezTo>
                    <a:pt x="162" y="32"/>
                    <a:pt x="166" y="33"/>
                    <a:pt x="170" y="34"/>
                  </a:cubicBezTo>
                  <a:cubicBezTo>
                    <a:pt x="186" y="39"/>
                    <a:pt x="205" y="46"/>
                    <a:pt x="224" y="55"/>
                  </a:cubicBezTo>
                  <a:cubicBezTo>
                    <a:pt x="243" y="63"/>
                    <a:pt x="263" y="74"/>
                    <a:pt x="286" y="75"/>
                  </a:cubicBezTo>
                  <a:cubicBezTo>
                    <a:pt x="309" y="77"/>
                    <a:pt x="332" y="58"/>
                    <a:pt x="331" y="36"/>
                  </a:cubicBezTo>
                  <a:cubicBezTo>
                    <a:pt x="332" y="13"/>
                    <a:pt x="304" y="0"/>
                    <a:pt x="290" y="13"/>
                  </a:cubicBezTo>
                  <a:cubicBezTo>
                    <a:pt x="277" y="24"/>
                    <a:pt x="281" y="43"/>
                    <a:pt x="289" y="48"/>
                  </a:cubicBezTo>
                  <a:cubicBezTo>
                    <a:pt x="298" y="53"/>
                    <a:pt x="304" y="51"/>
                    <a:pt x="304" y="51"/>
                  </a:cubicBezTo>
                  <a:cubicBezTo>
                    <a:pt x="304" y="51"/>
                    <a:pt x="298" y="52"/>
                    <a:pt x="290" y="47"/>
                  </a:cubicBezTo>
                  <a:cubicBezTo>
                    <a:pt x="282" y="42"/>
                    <a:pt x="279" y="25"/>
                    <a:pt x="291" y="14"/>
                  </a:cubicBezTo>
                  <a:cubicBezTo>
                    <a:pt x="304" y="3"/>
                    <a:pt x="330" y="15"/>
                    <a:pt x="328" y="36"/>
                  </a:cubicBezTo>
                  <a:cubicBezTo>
                    <a:pt x="329" y="57"/>
                    <a:pt x="308" y="74"/>
                    <a:pt x="286" y="72"/>
                  </a:cubicBezTo>
                  <a:cubicBezTo>
                    <a:pt x="264" y="71"/>
                    <a:pt x="244" y="60"/>
                    <a:pt x="225" y="52"/>
                  </a:cubicBezTo>
                  <a:cubicBezTo>
                    <a:pt x="206" y="43"/>
                    <a:pt x="188" y="35"/>
                    <a:pt x="171" y="30"/>
                  </a:cubicBezTo>
                  <a:cubicBezTo>
                    <a:pt x="138" y="20"/>
                    <a:pt x="112" y="21"/>
                    <a:pt x="109" y="21"/>
                  </a:cubicBezTo>
                  <a:cubicBezTo>
                    <a:pt x="103" y="21"/>
                    <a:pt x="97" y="22"/>
                    <a:pt x="93" y="23"/>
                  </a:cubicBezTo>
                  <a:cubicBezTo>
                    <a:pt x="82" y="24"/>
                    <a:pt x="72" y="27"/>
                    <a:pt x="63" y="32"/>
                  </a:cubicBezTo>
                  <a:cubicBezTo>
                    <a:pt x="11" y="54"/>
                    <a:pt x="0" y="107"/>
                    <a:pt x="7" y="134"/>
                  </a:cubicBezTo>
                  <a:cubicBezTo>
                    <a:pt x="14" y="163"/>
                    <a:pt x="27" y="175"/>
                    <a:pt x="26" y="176"/>
                  </a:cubicBezTo>
                  <a:cubicBezTo>
                    <a:pt x="27" y="176"/>
                    <a:pt x="15" y="163"/>
                    <a:pt x="9" y="134"/>
                  </a:cubicBezTo>
                  <a:cubicBezTo>
                    <a:pt x="3" y="107"/>
                    <a:pt x="15" y="56"/>
                    <a:pt x="65" y="36"/>
                  </a:cubicBezTo>
                  <a:cubicBezTo>
                    <a:pt x="113" y="15"/>
                    <a:pt x="180" y="36"/>
                    <a:pt x="228" y="85"/>
                  </a:cubicBezTo>
                  <a:cubicBezTo>
                    <a:pt x="273" y="127"/>
                    <a:pt x="316" y="186"/>
                    <a:pt x="380" y="221"/>
                  </a:cubicBezTo>
                  <a:cubicBezTo>
                    <a:pt x="382" y="223"/>
                    <a:pt x="384" y="224"/>
                    <a:pt x="387" y="226"/>
                  </a:cubicBezTo>
                  <a:cubicBezTo>
                    <a:pt x="401" y="238"/>
                    <a:pt x="418" y="253"/>
                    <a:pt x="417" y="268"/>
                  </a:cubicBezTo>
                  <a:cubicBezTo>
                    <a:pt x="412" y="284"/>
                    <a:pt x="398" y="275"/>
                    <a:pt x="400" y="274"/>
                  </a:cubicBezTo>
                  <a:cubicBezTo>
                    <a:pt x="396" y="269"/>
                    <a:pt x="398" y="264"/>
                    <a:pt x="396" y="263"/>
                  </a:cubicBezTo>
                  <a:cubicBezTo>
                    <a:pt x="396" y="262"/>
                    <a:pt x="391" y="269"/>
                    <a:pt x="396" y="276"/>
                  </a:cubicBezTo>
                  <a:cubicBezTo>
                    <a:pt x="397" y="277"/>
                    <a:pt x="399" y="281"/>
                    <a:pt x="405" y="281"/>
                  </a:cubicBezTo>
                  <a:cubicBezTo>
                    <a:pt x="411" y="283"/>
                    <a:pt x="419" y="278"/>
                    <a:pt x="421"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8"/>
            <p:cNvSpPr>
              <a:spLocks/>
            </p:cNvSpPr>
            <p:nvPr/>
          </p:nvSpPr>
          <p:spPr bwMode="auto">
            <a:xfrm>
              <a:off x="3066" y="1673"/>
              <a:ext cx="130" cy="270"/>
            </a:xfrm>
            <a:custGeom>
              <a:avLst/>
              <a:gdLst>
                <a:gd name="T0" fmla="*/ 0 w 55"/>
                <a:gd name="T1" fmla="*/ 0 h 113"/>
                <a:gd name="T2" fmla="*/ 27 w 55"/>
                <a:gd name="T3" fmla="*/ 68 h 113"/>
                <a:gd name="T4" fmla="*/ 47 w 55"/>
                <a:gd name="T5" fmla="*/ 113 h 113"/>
                <a:gd name="T6" fmla="*/ 46 w 55"/>
                <a:gd name="T7" fmla="*/ 84 h 113"/>
                <a:gd name="T8" fmla="*/ 31 w 55"/>
                <a:gd name="T9" fmla="*/ 39 h 113"/>
                <a:gd name="T10" fmla="*/ 55 w 55"/>
                <a:gd name="T11" fmla="*/ 66 h 113"/>
                <a:gd name="T12" fmla="*/ 0 w 55"/>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55" h="113">
                  <a:moveTo>
                    <a:pt x="0" y="0"/>
                  </a:moveTo>
                  <a:cubicBezTo>
                    <a:pt x="0" y="0"/>
                    <a:pt x="26" y="32"/>
                    <a:pt x="27" y="68"/>
                  </a:cubicBezTo>
                  <a:cubicBezTo>
                    <a:pt x="28" y="104"/>
                    <a:pt x="47" y="113"/>
                    <a:pt x="47" y="113"/>
                  </a:cubicBezTo>
                  <a:cubicBezTo>
                    <a:pt x="47" y="113"/>
                    <a:pt x="41" y="98"/>
                    <a:pt x="46" y="84"/>
                  </a:cubicBezTo>
                  <a:cubicBezTo>
                    <a:pt x="51" y="71"/>
                    <a:pt x="45" y="54"/>
                    <a:pt x="31" y="39"/>
                  </a:cubicBezTo>
                  <a:cubicBezTo>
                    <a:pt x="31" y="39"/>
                    <a:pt x="50" y="54"/>
                    <a:pt x="55" y="66"/>
                  </a:cubicBezTo>
                  <a:cubicBezTo>
                    <a:pt x="55" y="66"/>
                    <a:pt x="55" y="3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9"/>
            <p:cNvSpPr>
              <a:spLocks/>
            </p:cNvSpPr>
            <p:nvPr/>
          </p:nvSpPr>
          <p:spPr bwMode="auto">
            <a:xfrm>
              <a:off x="2997" y="1397"/>
              <a:ext cx="658" cy="417"/>
            </a:xfrm>
            <a:custGeom>
              <a:avLst/>
              <a:gdLst>
                <a:gd name="T0" fmla="*/ 198 w 278"/>
                <a:gd name="T1" fmla="*/ 167 h 175"/>
                <a:gd name="T2" fmla="*/ 270 w 278"/>
                <a:gd name="T3" fmla="*/ 102 h 175"/>
                <a:gd name="T4" fmla="*/ 234 w 278"/>
                <a:gd name="T5" fmla="*/ 15 h 175"/>
                <a:gd name="T6" fmla="*/ 155 w 278"/>
                <a:gd name="T7" fmla="*/ 28 h 175"/>
                <a:gd name="T8" fmla="*/ 159 w 278"/>
                <a:gd name="T9" fmla="*/ 83 h 175"/>
                <a:gd name="T10" fmla="*/ 179 w 278"/>
                <a:gd name="T11" fmla="*/ 93 h 175"/>
                <a:gd name="T12" fmla="*/ 159 w 278"/>
                <a:gd name="T13" fmla="*/ 83 h 175"/>
                <a:gd name="T14" fmla="*/ 156 w 278"/>
                <a:gd name="T15" fmla="*/ 28 h 175"/>
                <a:gd name="T16" fmla="*/ 233 w 278"/>
                <a:gd name="T17" fmla="*/ 18 h 175"/>
                <a:gd name="T18" fmla="*/ 266 w 278"/>
                <a:gd name="T19" fmla="*/ 101 h 175"/>
                <a:gd name="T20" fmla="*/ 197 w 278"/>
                <a:gd name="T21" fmla="*/ 161 h 175"/>
                <a:gd name="T22" fmla="*/ 150 w 278"/>
                <a:gd name="T23" fmla="*/ 161 h 175"/>
                <a:gd name="T24" fmla="*/ 227 w 278"/>
                <a:gd name="T25" fmla="*/ 127 h 175"/>
                <a:gd name="T26" fmla="*/ 222 w 278"/>
                <a:gd name="T27" fmla="*/ 68 h 175"/>
                <a:gd name="T28" fmla="*/ 215 w 278"/>
                <a:gd name="T29" fmla="*/ 93 h 175"/>
                <a:gd name="T30" fmla="*/ 196 w 278"/>
                <a:gd name="T31" fmla="*/ 129 h 175"/>
                <a:gd name="T32" fmla="*/ 172 w 278"/>
                <a:gd name="T33" fmla="*/ 147 h 175"/>
                <a:gd name="T34" fmla="*/ 183 w 278"/>
                <a:gd name="T35" fmla="*/ 107 h 175"/>
                <a:gd name="T36" fmla="*/ 148 w 278"/>
                <a:gd name="T37" fmla="*/ 141 h 175"/>
                <a:gd name="T38" fmla="*/ 108 w 278"/>
                <a:gd name="T39" fmla="*/ 144 h 175"/>
                <a:gd name="T40" fmla="*/ 36 w 278"/>
                <a:gd name="T41" fmla="*/ 92 h 175"/>
                <a:gd name="T42" fmla="*/ 1 w 278"/>
                <a:gd name="T43" fmla="*/ 69 h 175"/>
                <a:gd name="T44" fmla="*/ 31 w 278"/>
                <a:gd name="T45" fmla="*/ 99 h 175"/>
                <a:gd name="T46" fmla="*/ 110 w 278"/>
                <a:gd name="T47" fmla="*/ 153 h 175"/>
                <a:gd name="T48" fmla="*/ 198 w 278"/>
                <a:gd name="T49"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 h="175">
                  <a:moveTo>
                    <a:pt x="198" y="167"/>
                  </a:moveTo>
                  <a:cubicBezTo>
                    <a:pt x="229" y="160"/>
                    <a:pt x="262" y="137"/>
                    <a:pt x="270" y="102"/>
                  </a:cubicBezTo>
                  <a:cubicBezTo>
                    <a:pt x="278" y="68"/>
                    <a:pt x="263" y="31"/>
                    <a:pt x="234" y="15"/>
                  </a:cubicBezTo>
                  <a:cubicBezTo>
                    <a:pt x="206" y="0"/>
                    <a:pt x="170" y="7"/>
                    <a:pt x="155" y="28"/>
                  </a:cubicBezTo>
                  <a:cubicBezTo>
                    <a:pt x="139" y="49"/>
                    <a:pt x="149" y="74"/>
                    <a:pt x="159" y="83"/>
                  </a:cubicBezTo>
                  <a:cubicBezTo>
                    <a:pt x="169" y="92"/>
                    <a:pt x="178" y="93"/>
                    <a:pt x="179" y="93"/>
                  </a:cubicBezTo>
                  <a:cubicBezTo>
                    <a:pt x="178" y="93"/>
                    <a:pt x="169" y="92"/>
                    <a:pt x="159" y="83"/>
                  </a:cubicBezTo>
                  <a:cubicBezTo>
                    <a:pt x="149" y="74"/>
                    <a:pt x="140" y="49"/>
                    <a:pt x="156" y="28"/>
                  </a:cubicBezTo>
                  <a:cubicBezTo>
                    <a:pt x="171" y="9"/>
                    <a:pt x="206" y="2"/>
                    <a:pt x="233" y="18"/>
                  </a:cubicBezTo>
                  <a:cubicBezTo>
                    <a:pt x="260" y="33"/>
                    <a:pt x="274" y="69"/>
                    <a:pt x="266" y="101"/>
                  </a:cubicBezTo>
                  <a:cubicBezTo>
                    <a:pt x="258" y="134"/>
                    <a:pt x="227" y="155"/>
                    <a:pt x="197" y="161"/>
                  </a:cubicBezTo>
                  <a:cubicBezTo>
                    <a:pt x="180" y="165"/>
                    <a:pt x="165" y="164"/>
                    <a:pt x="150" y="161"/>
                  </a:cubicBezTo>
                  <a:cubicBezTo>
                    <a:pt x="186" y="165"/>
                    <a:pt x="213" y="152"/>
                    <a:pt x="227" y="127"/>
                  </a:cubicBezTo>
                  <a:cubicBezTo>
                    <a:pt x="251" y="84"/>
                    <a:pt x="222" y="68"/>
                    <a:pt x="222" y="68"/>
                  </a:cubicBezTo>
                  <a:cubicBezTo>
                    <a:pt x="222" y="68"/>
                    <a:pt x="233" y="81"/>
                    <a:pt x="215" y="93"/>
                  </a:cubicBezTo>
                  <a:cubicBezTo>
                    <a:pt x="197" y="104"/>
                    <a:pt x="205" y="111"/>
                    <a:pt x="196" y="129"/>
                  </a:cubicBezTo>
                  <a:cubicBezTo>
                    <a:pt x="188" y="148"/>
                    <a:pt x="172" y="147"/>
                    <a:pt x="172" y="147"/>
                  </a:cubicBezTo>
                  <a:cubicBezTo>
                    <a:pt x="193" y="131"/>
                    <a:pt x="183" y="107"/>
                    <a:pt x="183" y="107"/>
                  </a:cubicBezTo>
                  <a:cubicBezTo>
                    <a:pt x="160" y="111"/>
                    <a:pt x="163" y="126"/>
                    <a:pt x="148" y="141"/>
                  </a:cubicBezTo>
                  <a:cubicBezTo>
                    <a:pt x="139" y="150"/>
                    <a:pt x="122" y="148"/>
                    <a:pt x="108" y="144"/>
                  </a:cubicBezTo>
                  <a:cubicBezTo>
                    <a:pt x="66" y="120"/>
                    <a:pt x="41" y="95"/>
                    <a:pt x="36" y="92"/>
                  </a:cubicBezTo>
                  <a:cubicBezTo>
                    <a:pt x="19" y="77"/>
                    <a:pt x="3" y="67"/>
                    <a:pt x="1" y="69"/>
                  </a:cubicBezTo>
                  <a:cubicBezTo>
                    <a:pt x="0" y="71"/>
                    <a:pt x="13" y="84"/>
                    <a:pt x="31" y="99"/>
                  </a:cubicBezTo>
                  <a:cubicBezTo>
                    <a:pt x="36" y="102"/>
                    <a:pt x="63" y="128"/>
                    <a:pt x="110" y="153"/>
                  </a:cubicBezTo>
                  <a:cubicBezTo>
                    <a:pt x="134" y="165"/>
                    <a:pt x="165" y="175"/>
                    <a:pt x="19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0"/>
            <p:cNvSpPr>
              <a:spLocks/>
            </p:cNvSpPr>
            <p:nvPr/>
          </p:nvSpPr>
          <p:spPr bwMode="auto">
            <a:xfrm>
              <a:off x="3508" y="1995"/>
              <a:ext cx="211" cy="117"/>
            </a:xfrm>
            <a:custGeom>
              <a:avLst/>
              <a:gdLst>
                <a:gd name="T0" fmla="*/ 0 w 89"/>
                <a:gd name="T1" fmla="*/ 4 h 49"/>
                <a:gd name="T2" fmla="*/ 51 w 89"/>
                <a:gd name="T3" fmla="*/ 21 h 49"/>
                <a:gd name="T4" fmla="*/ 89 w 89"/>
                <a:gd name="T5" fmla="*/ 44 h 49"/>
                <a:gd name="T6" fmla="*/ 63 w 89"/>
                <a:gd name="T7" fmla="*/ 44 h 49"/>
                <a:gd name="T8" fmla="*/ 14 w 89"/>
                <a:gd name="T9" fmla="*/ 22 h 49"/>
                <a:gd name="T10" fmla="*/ 0 w 89"/>
                <a:gd name="T11" fmla="*/ 4 h 49"/>
              </a:gdLst>
              <a:ahLst/>
              <a:cxnLst>
                <a:cxn ang="0">
                  <a:pos x="T0" y="T1"/>
                </a:cxn>
                <a:cxn ang="0">
                  <a:pos x="T2" y="T3"/>
                </a:cxn>
                <a:cxn ang="0">
                  <a:pos x="T4" y="T5"/>
                </a:cxn>
                <a:cxn ang="0">
                  <a:pos x="T6" y="T7"/>
                </a:cxn>
                <a:cxn ang="0">
                  <a:pos x="T8" y="T9"/>
                </a:cxn>
                <a:cxn ang="0">
                  <a:pos x="T10" y="T11"/>
                </a:cxn>
              </a:cxnLst>
              <a:rect l="0" t="0" r="r" b="b"/>
              <a:pathLst>
                <a:path w="89" h="49">
                  <a:moveTo>
                    <a:pt x="0" y="4"/>
                  </a:moveTo>
                  <a:cubicBezTo>
                    <a:pt x="0" y="4"/>
                    <a:pt x="32" y="20"/>
                    <a:pt x="51" y="21"/>
                  </a:cubicBezTo>
                  <a:cubicBezTo>
                    <a:pt x="69" y="22"/>
                    <a:pt x="84" y="36"/>
                    <a:pt x="89" y="44"/>
                  </a:cubicBezTo>
                  <a:cubicBezTo>
                    <a:pt x="89" y="44"/>
                    <a:pt x="74" y="39"/>
                    <a:pt x="63" y="44"/>
                  </a:cubicBezTo>
                  <a:cubicBezTo>
                    <a:pt x="53" y="49"/>
                    <a:pt x="28" y="45"/>
                    <a:pt x="14" y="22"/>
                  </a:cubicBezTo>
                  <a:cubicBezTo>
                    <a:pt x="0" y="0"/>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1"/>
            <p:cNvSpPr>
              <a:spLocks noChangeArrowheads="1"/>
            </p:cNvSpPr>
            <p:nvPr/>
          </p:nvSpPr>
          <p:spPr bwMode="auto">
            <a:xfrm>
              <a:off x="807" y="2098"/>
              <a:ext cx="3430" cy="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22"/>
            <p:cNvSpPr>
              <a:spLocks noChangeArrowheads="1"/>
            </p:cNvSpPr>
            <p:nvPr/>
          </p:nvSpPr>
          <p:spPr bwMode="auto">
            <a:xfrm>
              <a:off x="807" y="2141"/>
              <a:ext cx="3430" cy="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5" name="文本框 64"/>
          <p:cNvSpPr txBox="1"/>
          <p:nvPr/>
        </p:nvSpPr>
        <p:spPr>
          <a:xfrm>
            <a:off x="2546912" y="3040668"/>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66" name="文本框 65"/>
          <p:cNvSpPr txBox="1"/>
          <p:nvPr/>
        </p:nvSpPr>
        <p:spPr>
          <a:xfrm>
            <a:off x="1695293" y="3658008"/>
            <a:ext cx="4080310" cy="1323439"/>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a:p>
            <a:pPr algn="ctr"/>
            <a:endParaRPr lang="zh-CN" altLang="en-US" sz="2000" dirty="0">
              <a:solidFill>
                <a:srgbClr val="F8D16D"/>
              </a:solidFill>
              <a:latin typeface="造字工房悦黑体验版纤细体" pitchFamily="50" charset="-122"/>
              <a:ea typeface="造字工房悦黑体验版纤细体" pitchFamily="50" charset="-122"/>
            </a:endParaRPr>
          </a:p>
        </p:txBody>
      </p:sp>
      <p:graphicFrame>
        <p:nvGraphicFramePr>
          <p:cNvPr id="67" name="图表 66"/>
          <p:cNvGraphicFramePr/>
          <p:nvPr>
            <p:extLst>
              <p:ext uri="{D42A27DB-BD31-4B8C-83A1-F6EECF244321}">
                <p14:modId xmlns:p14="http://schemas.microsoft.com/office/powerpoint/2010/main" val="2644263442"/>
              </p:ext>
            </p:extLst>
          </p:nvPr>
        </p:nvGraphicFramePr>
        <p:xfrm>
          <a:off x="6445438" y="2409100"/>
          <a:ext cx="4150581" cy="3043530"/>
        </p:xfrm>
        <a:graphic>
          <a:graphicData uri="http://schemas.openxmlformats.org/drawingml/2006/chart">
            <c:chart xmlns:c="http://schemas.openxmlformats.org/drawingml/2006/chart" xmlns:r="http://schemas.openxmlformats.org/officeDocument/2006/relationships" r:id="rId3"/>
          </a:graphicData>
        </a:graphic>
      </p:graphicFrame>
      <p:grpSp>
        <p:nvGrpSpPr>
          <p:cNvPr id="68" name="Group 4"/>
          <p:cNvGrpSpPr>
            <a:grpSpLocks noChangeAspect="1"/>
          </p:cNvGrpSpPr>
          <p:nvPr/>
        </p:nvGrpSpPr>
        <p:grpSpPr bwMode="auto">
          <a:xfrm>
            <a:off x="4214264" y="678491"/>
            <a:ext cx="3508761" cy="960570"/>
            <a:chOff x="1958" y="2119"/>
            <a:chExt cx="3861" cy="1057"/>
          </a:xfrm>
          <a:solidFill>
            <a:srgbClr val="F8D16D"/>
          </a:solidFill>
        </p:grpSpPr>
        <p:sp>
          <p:nvSpPr>
            <p:cNvPr id="69"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7" name="文本框 76"/>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347749177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7">
                                            <p:graphicEl>
                                              <a:chart seriesIdx="-3" categoryIdx="-3" bldStep="gridLegend"/>
                                            </p:graphicEl>
                                          </p:spTgt>
                                        </p:tgtEl>
                                        <p:attrNameLst>
                                          <p:attrName>style.visibility</p:attrName>
                                        </p:attrNameLst>
                                      </p:cBhvr>
                                      <p:to>
                                        <p:strVal val="visible"/>
                                      </p:to>
                                    </p:set>
                                    <p:animEffect transition="in" filter="wipe(down)">
                                      <p:cBhvr>
                                        <p:cTn id="7" dur="500"/>
                                        <p:tgtEl>
                                          <p:spTgt spid="67">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graphicEl>
                                              <a:chart seriesIdx="-4" categoryIdx="0" bldStep="category"/>
                                            </p:graphicEl>
                                          </p:spTgt>
                                        </p:tgtEl>
                                        <p:attrNameLst>
                                          <p:attrName>style.visibility</p:attrName>
                                        </p:attrNameLst>
                                      </p:cBhvr>
                                      <p:to>
                                        <p:strVal val="visible"/>
                                      </p:to>
                                    </p:set>
                                    <p:animEffect transition="in" filter="wipe(down)">
                                      <p:cBhvr>
                                        <p:cTn id="11" dur="500"/>
                                        <p:tgtEl>
                                          <p:spTgt spid="67">
                                            <p:graphicEl>
                                              <a:chart seriesIdx="-4" categoryIdx="0" bldStep="category"/>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7">
                                            <p:graphicEl>
                                              <a:chart seriesIdx="-4" categoryIdx="1" bldStep="category"/>
                                            </p:graphicEl>
                                          </p:spTgt>
                                        </p:tgtEl>
                                        <p:attrNameLst>
                                          <p:attrName>style.visibility</p:attrName>
                                        </p:attrNameLst>
                                      </p:cBhvr>
                                      <p:to>
                                        <p:strVal val="visible"/>
                                      </p:to>
                                    </p:set>
                                    <p:animEffect transition="in" filter="wipe(down)">
                                      <p:cBhvr>
                                        <p:cTn id="15" dur="500"/>
                                        <p:tgtEl>
                                          <p:spTgt spid="67">
                                            <p:graphicEl>
                                              <a:chart seriesIdx="-4" categoryIdx="1" bldStep="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7">
                                            <p:graphicEl>
                                              <a:chart seriesIdx="-4" categoryIdx="2" bldStep="category"/>
                                            </p:graphicEl>
                                          </p:spTgt>
                                        </p:tgtEl>
                                        <p:attrNameLst>
                                          <p:attrName>style.visibility</p:attrName>
                                        </p:attrNameLst>
                                      </p:cBhvr>
                                      <p:to>
                                        <p:strVal val="visible"/>
                                      </p:to>
                                    </p:set>
                                    <p:animEffect transition="in" filter="wipe(down)">
                                      <p:cBhvr>
                                        <p:cTn id="19" dur="500"/>
                                        <p:tgtEl>
                                          <p:spTgt spid="67">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aphicFrame>
        <p:nvGraphicFramePr>
          <p:cNvPr id="68" name="图表 67"/>
          <p:cNvGraphicFramePr/>
          <p:nvPr>
            <p:extLst>
              <p:ext uri="{D42A27DB-BD31-4B8C-83A1-F6EECF244321}">
                <p14:modId xmlns:p14="http://schemas.microsoft.com/office/powerpoint/2010/main" val="2855160972"/>
              </p:ext>
            </p:extLst>
          </p:nvPr>
        </p:nvGraphicFramePr>
        <p:xfrm>
          <a:off x="1394516" y="2433713"/>
          <a:ext cx="4428923" cy="3459052"/>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4"/>
          <p:cNvGrpSpPr>
            <a:grpSpLocks noChangeAspect="1"/>
          </p:cNvGrpSpPr>
          <p:nvPr/>
        </p:nvGrpSpPr>
        <p:grpSpPr bwMode="auto">
          <a:xfrm>
            <a:off x="6331805" y="2271213"/>
            <a:ext cx="4767262" cy="3525397"/>
            <a:chOff x="3987" y="1253"/>
            <a:chExt cx="3003" cy="1854"/>
          </a:xfrm>
          <a:solidFill>
            <a:srgbClr val="F8D16D"/>
          </a:solidFill>
        </p:grpSpPr>
        <p:sp>
          <p:nvSpPr>
            <p:cNvPr id="25" name="Freeform 5"/>
            <p:cNvSpPr>
              <a:spLocks/>
            </p:cNvSpPr>
            <p:nvPr/>
          </p:nvSpPr>
          <p:spPr bwMode="auto">
            <a:xfrm>
              <a:off x="3997" y="2754"/>
              <a:ext cx="1465" cy="350"/>
            </a:xfrm>
            <a:custGeom>
              <a:avLst/>
              <a:gdLst>
                <a:gd name="T0" fmla="*/ 33 w 619"/>
                <a:gd name="T1" fmla="*/ 0 h 148"/>
                <a:gd name="T2" fmla="*/ 30 w 619"/>
                <a:gd name="T3" fmla="*/ 0 h 148"/>
                <a:gd name="T4" fmla="*/ 24 w 619"/>
                <a:gd name="T5" fmla="*/ 2 h 148"/>
                <a:gd name="T6" fmla="*/ 15 w 619"/>
                <a:gd name="T7" fmla="*/ 8 h 148"/>
                <a:gd name="T8" fmla="*/ 8 w 619"/>
                <a:gd name="T9" fmla="*/ 20 h 148"/>
                <a:gd name="T10" fmla="*/ 9 w 619"/>
                <a:gd name="T11" fmla="*/ 59 h 148"/>
                <a:gd name="T12" fmla="*/ 40 w 619"/>
                <a:gd name="T13" fmla="*/ 97 h 148"/>
                <a:gd name="T14" fmla="*/ 67 w 619"/>
                <a:gd name="T15" fmla="*/ 108 h 148"/>
                <a:gd name="T16" fmla="*/ 82 w 619"/>
                <a:gd name="T17" fmla="*/ 112 h 148"/>
                <a:gd name="T18" fmla="*/ 90 w 619"/>
                <a:gd name="T19" fmla="*/ 113 h 148"/>
                <a:gd name="T20" fmla="*/ 94 w 619"/>
                <a:gd name="T21" fmla="*/ 114 h 148"/>
                <a:gd name="T22" fmla="*/ 96 w 619"/>
                <a:gd name="T23" fmla="*/ 114 h 148"/>
                <a:gd name="T24" fmla="*/ 98 w 619"/>
                <a:gd name="T25" fmla="*/ 114 h 148"/>
                <a:gd name="T26" fmla="*/ 166 w 619"/>
                <a:gd name="T27" fmla="*/ 116 h 148"/>
                <a:gd name="T28" fmla="*/ 239 w 619"/>
                <a:gd name="T29" fmla="*/ 104 h 148"/>
                <a:gd name="T30" fmla="*/ 314 w 619"/>
                <a:gd name="T31" fmla="*/ 86 h 148"/>
                <a:gd name="T32" fmla="*/ 352 w 619"/>
                <a:gd name="T33" fmla="*/ 78 h 148"/>
                <a:gd name="T34" fmla="*/ 389 w 619"/>
                <a:gd name="T35" fmla="*/ 69 h 148"/>
                <a:gd name="T36" fmla="*/ 463 w 619"/>
                <a:gd name="T37" fmla="*/ 52 h 148"/>
                <a:gd name="T38" fmla="*/ 534 w 619"/>
                <a:gd name="T39" fmla="*/ 48 h 148"/>
                <a:gd name="T40" fmla="*/ 567 w 619"/>
                <a:gd name="T41" fmla="*/ 53 h 148"/>
                <a:gd name="T42" fmla="*/ 596 w 619"/>
                <a:gd name="T43" fmla="*/ 66 h 148"/>
                <a:gd name="T44" fmla="*/ 615 w 619"/>
                <a:gd name="T45" fmla="*/ 88 h 148"/>
                <a:gd name="T46" fmla="*/ 618 w 619"/>
                <a:gd name="T47" fmla="*/ 115 h 148"/>
                <a:gd name="T48" fmla="*/ 592 w 619"/>
                <a:gd name="T49" fmla="*/ 146 h 148"/>
                <a:gd name="T50" fmla="*/ 576 w 619"/>
                <a:gd name="T51" fmla="*/ 147 h 148"/>
                <a:gd name="T52" fmla="*/ 566 w 619"/>
                <a:gd name="T53" fmla="*/ 143 h 148"/>
                <a:gd name="T54" fmla="*/ 560 w 619"/>
                <a:gd name="T55" fmla="*/ 138 h 148"/>
                <a:gd name="T56" fmla="*/ 558 w 619"/>
                <a:gd name="T57" fmla="*/ 137 h 148"/>
                <a:gd name="T58" fmla="*/ 560 w 619"/>
                <a:gd name="T59" fmla="*/ 138 h 148"/>
                <a:gd name="T60" fmla="*/ 566 w 619"/>
                <a:gd name="T61" fmla="*/ 142 h 148"/>
                <a:gd name="T62" fmla="*/ 577 w 619"/>
                <a:gd name="T63" fmla="*/ 145 h 148"/>
                <a:gd name="T64" fmla="*/ 591 w 619"/>
                <a:gd name="T65" fmla="*/ 144 h 148"/>
                <a:gd name="T66" fmla="*/ 612 w 619"/>
                <a:gd name="T67" fmla="*/ 114 h 148"/>
                <a:gd name="T68" fmla="*/ 609 w 619"/>
                <a:gd name="T69" fmla="*/ 91 h 148"/>
                <a:gd name="T70" fmla="*/ 591 w 619"/>
                <a:gd name="T71" fmla="*/ 73 h 148"/>
                <a:gd name="T72" fmla="*/ 564 w 619"/>
                <a:gd name="T73" fmla="*/ 63 h 148"/>
                <a:gd name="T74" fmla="*/ 533 w 619"/>
                <a:gd name="T75" fmla="*/ 59 h 148"/>
                <a:gd name="T76" fmla="*/ 465 w 619"/>
                <a:gd name="T77" fmla="*/ 65 h 148"/>
                <a:gd name="T78" fmla="*/ 393 w 619"/>
                <a:gd name="T79" fmla="*/ 83 h 148"/>
                <a:gd name="T80" fmla="*/ 355 w 619"/>
                <a:gd name="T81" fmla="*/ 92 h 148"/>
                <a:gd name="T82" fmla="*/ 318 w 619"/>
                <a:gd name="T83" fmla="*/ 100 h 148"/>
                <a:gd name="T84" fmla="*/ 242 w 619"/>
                <a:gd name="T85" fmla="*/ 118 h 148"/>
                <a:gd name="T86" fmla="*/ 167 w 619"/>
                <a:gd name="T87" fmla="*/ 129 h 148"/>
                <a:gd name="T88" fmla="*/ 96 w 619"/>
                <a:gd name="T89" fmla="*/ 125 h 148"/>
                <a:gd name="T90" fmla="*/ 64 w 619"/>
                <a:gd name="T91" fmla="*/ 118 h 148"/>
                <a:gd name="T92" fmla="*/ 36 w 619"/>
                <a:gd name="T93" fmla="*/ 104 h 148"/>
                <a:gd name="T94" fmla="*/ 14 w 619"/>
                <a:gd name="T95" fmla="*/ 84 h 148"/>
                <a:gd name="T96" fmla="*/ 3 w 619"/>
                <a:gd name="T97" fmla="*/ 61 h 148"/>
                <a:gd name="T98" fmla="*/ 5 w 619"/>
                <a:gd name="T99" fmla="*/ 19 h 148"/>
                <a:gd name="T100" fmla="*/ 14 w 619"/>
                <a:gd name="T101" fmla="*/ 6 h 148"/>
                <a:gd name="T102" fmla="*/ 24 w 619"/>
                <a:gd name="T103" fmla="*/ 1 h 148"/>
                <a:gd name="T104" fmla="*/ 30 w 619"/>
                <a:gd name="T105" fmla="*/ 0 h 148"/>
                <a:gd name="T106" fmla="*/ 33 w 619"/>
                <a:gd name="T10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9" h="148">
                  <a:moveTo>
                    <a:pt x="33" y="0"/>
                  </a:moveTo>
                  <a:cubicBezTo>
                    <a:pt x="33" y="0"/>
                    <a:pt x="32" y="0"/>
                    <a:pt x="30" y="0"/>
                  </a:cubicBezTo>
                  <a:cubicBezTo>
                    <a:pt x="29" y="0"/>
                    <a:pt x="27" y="1"/>
                    <a:pt x="24" y="2"/>
                  </a:cubicBezTo>
                  <a:cubicBezTo>
                    <a:pt x="21" y="3"/>
                    <a:pt x="18" y="4"/>
                    <a:pt x="15" y="8"/>
                  </a:cubicBezTo>
                  <a:cubicBezTo>
                    <a:pt x="12" y="11"/>
                    <a:pt x="9" y="15"/>
                    <a:pt x="8" y="20"/>
                  </a:cubicBezTo>
                  <a:cubicBezTo>
                    <a:pt x="5" y="31"/>
                    <a:pt x="5" y="45"/>
                    <a:pt x="9" y="59"/>
                  </a:cubicBezTo>
                  <a:cubicBezTo>
                    <a:pt x="13" y="74"/>
                    <a:pt x="24" y="88"/>
                    <a:pt x="40" y="97"/>
                  </a:cubicBezTo>
                  <a:cubicBezTo>
                    <a:pt x="48" y="102"/>
                    <a:pt x="57" y="106"/>
                    <a:pt x="67" y="108"/>
                  </a:cubicBezTo>
                  <a:cubicBezTo>
                    <a:pt x="72" y="110"/>
                    <a:pt x="77" y="111"/>
                    <a:pt x="82" y="112"/>
                  </a:cubicBezTo>
                  <a:cubicBezTo>
                    <a:pt x="85" y="112"/>
                    <a:pt x="87" y="113"/>
                    <a:pt x="90" y="113"/>
                  </a:cubicBezTo>
                  <a:cubicBezTo>
                    <a:pt x="94" y="114"/>
                    <a:pt x="94" y="114"/>
                    <a:pt x="94" y="114"/>
                  </a:cubicBezTo>
                  <a:cubicBezTo>
                    <a:pt x="96" y="114"/>
                    <a:pt x="96" y="114"/>
                    <a:pt x="96" y="114"/>
                  </a:cubicBezTo>
                  <a:cubicBezTo>
                    <a:pt x="98" y="114"/>
                    <a:pt x="98" y="114"/>
                    <a:pt x="98" y="114"/>
                  </a:cubicBezTo>
                  <a:cubicBezTo>
                    <a:pt x="120" y="118"/>
                    <a:pt x="143" y="118"/>
                    <a:pt x="166" y="116"/>
                  </a:cubicBezTo>
                  <a:cubicBezTo>
                    <a:pt x="190" y="114"/>
                    <a:pt x="214" y="109"/>
                    <a:pt x="239" y="104"/>
                  </a:cubicBezTo>
                  <a:cubicBezTo>
                    <a:pt x="264" y="98"/>
                    <a:pt x="289" y="92"/>
                    <a:pt x="314" y="86"/>
                  </a:cubicBezTo>
                  <a:cubicBezTo>
                    <a:pt x="327" y="83"/>
                    <a:pt x="340" y="80"/>
                    <a:pt x="352" y="78"/>
                  </a:cubicBezTo>
                  <a:cubicBezTo>
                    <a:pt x="365" y="75"/>
                    <a:pt x="377" y="72"/>
                    <a:pt x="389" y="69"/>
                  </a:cubicBezTo>
                  <a:cubicBezTo>
                    <a:pt x="414" y="62"/>
                    <a:pt x="439" y="56"/>
                    <a:pt x="463" y="52"/>
                  </a:cubicBezTo>
                  <a:cubicBezTo>
                    <a:pt x="487" y="48"/>
                    <a:pt x="511" y="46"/>
                    <a:pt x="534" y="48"/>
                  </a:cubicBezTo>
                  <a:cubicBezTo>
                    <a:pt x="545" y="48"/>
                    <a:pt x="556" y="50"/>
                    <a:pt x="567" y="53"/>
                  </a:cubicBezTo>
                  <a:cubicBezTo>
                    <a:pt x="577" y="56"/>
                    <a:pt x="587" y="60"/>
                    <a:pt x="596" y="66"/>
                  </a:cubicBezTo>
                  <a:cubicBezTo>
                    <a:pt x="604" y="71"/>
                    <a:pt x="611" y="79"/>
                    <a:pt x="615" y="88"/>
                  </a:cubicBezTo>
                  <a:cubicBezTo>
                    <a:pt x="619" y="97"/>
                    <a:pt x="619" y="106"/>
                    <a:pt x="618" y="115"/>
                  </a:cubicBezTo>
                  <a:cubicBezTo>
                    <a:pt x="615" y="131"/>
                    <a:pt x="603" y="143"/>
                    <a:pt x="592" y="146"/>
                  </a:cubicBezTo>
                  <a:cubicBezTo>
                    <a:pt x="586" y="148"/>
                    <a:pt x="581" y="148"/>
                    <a:pt x="576" y="147"/>
                  </a:cubicBezTo>
                  <a:cubicBezTo>
                    <a:pt x="572" y="146"/>
                    <a:pt x="569" y="144"/>
                    <a:pt x="566" y="143"/>
                  </a:cubicBezTo>
                  <a:cubicBezTo>
                    <a:pt x="563" y="141"/>
                    <a:pt x="561" y="139"/>
                    <a:pt x="560" y="138"/>
                  </a:cubicBezTo>
                  <a:cubicBezTo>
                    <a:pt x="559" y="137"/>
                    <a:pt x="558" y="137"/>
                    <a:pt x="558" y="137"/>
                  </a:cubicBezTo>
                  <a:cubicBezTo>
                    <a:pt x="558" y="137"/>
                    <a:pt x="559" y="137"/>
                    <a:pt x="560" y="138"/>
                  </a:cubicBezTo>
                  <a:cubicBezTo>
                    <a:pt x="562" y="139"/>
                    <a:pt x="564" y="140"/>
                    <a:pt x="566" y="142"/>
                  </a:cubicBezTo>
                  <a:cubicBezTo>
                    <a:pt x="569" y="143"/>
                    <a:pt x="572" y="145"/>
                    <a:pt x="577" y="145"/>
                  </a:cubicBezTo>
                  <a:cubicBezTo>
                    <a:pt x="581" y="146"/>
                    <a:pt x="586" y="146"/>
                    <a:pt x="591" y="144"/>
                  </a:cubicBezTo>
                  <a:cubicBezTo>
                    <a:pt x="601" y="140"/>
                    <a:pt x="610" y="128"/>
                    <a:pt x="612" y="114"/>
                  </a:cubicBezTo>
                  <a:cubicBezTo>
                    <a:pt x="613" y="106"/>
                    <a:pt x="612" y="98"/>
                    <a:pt x="609" y="91"/>
                  </a:cubicBezTo>
                  <a:cubicBezTo>
                    <a:pt x="605" y="84"/>
                    <a:pt x="599" y="77"/>
                    <a:pt x="591" y="73"/>
                  </a:cubicBezTo>
                  <a:cubicBezTo>
                    <a:pt x="583" y="68"/>
                    <a:pt x="574" y="65"/>
                    <a:pt x="564" y="63"/>
                  </a:cubicBezTo>
                  <a:cubicBezTo>
                    <a:pt x="554" y="61"/>
                    <a:pt x="544" y="59"/>
                    <a:pt x="533" y="59"/>
                  </a:cubicBezTo>
                  <a:cubicBezTo>
                    <a:pt x="512" y="58"/>
                    <a:pt x="489" y="61"/>
                    <a:pt x="465" y="65"/>
                  </a:cubicBezTo>
                  <a:cubicBezTo>
                    <a:pt x="442" y="70"/>
                    <a:pt x="418" y="76"/>
                    <a:pt x="393" y="83"/>
                  </a:cubicBezTo>
                  <a:cubicBezTo>
                    <a:pt x="381" y="86"/>
                    <a:pt x="368" y="89"/>
                    <a:pt x="355" y="92"/>
                  </a:cubicBezTo>
                  <a:cubicBezTo>
                    <a:pt x="343" y="95"/>
                    <a:pt x="330" y="97"/>
                    <a:pt x="318" y="100"/>
                  </a:cubicBezTo>
                  <a:cubicBezTo>
                    <a:pt x="292" y="106"/>
                    <a:pt x="267" y="113"/>
                    <a:pt x="242" y="118"/>
                  </a:cubicBezTo>
                  <a:cubicBezTo>
                    <a:pt x="217" y="123"/>
                    <a:pt x="192" y="127"/>
                    <a:pt x="167" y="129"/>
                  </a:cubicBezTo>
                  <a:cubicBezTo>
                    <a:pt x="143" y="131"/>
                    <a:pt x="118" y="130"/>
                    <a:pt x="96" y="125"/>
                  </a:cubicBezTo>
                  <a:cubicBezTo>
                    <a:pt x="85" y="124"/>
                    <a:pt x="74" y="121"/>
                    <a:pt x="64" y="118"/>
                  </a:cubicBezTo>
                  <a:cubicBezTo>
                    <a:pt x="54" y="114"/>
                    <a:pt x="44" y="110"/>
                    <a:pt x="36" y="104"/>
                  </a:cubicBezTo>
                  <a:cubicBezTo>
                    <a:pt x="27" y="99"/>
                    <a:pt x="20" y="92"/>
                    <a:pt x="14" y="84"/>
                  </a:cubicBezTo>
                  <a:cubicBezTo>
                    <a:pt x="9" y="77"/>
                    <a:pt x="5" y="69"/>
                    <a:pt x="3" y="61"/>
                  </a:cubicBezTo>
                  <a:cubicBezTo>
                    <a:pt x="0" y="45"/>
                    <a:pt x="1" y="30"/>
                    <a:pt x="5" y="19"/>
                  </a:cubicBezTo>
                  <a:cubicBezTo>
                    <a:pt x="7" y="14"/>
                    <a:pt x="10" y="9"/>
                    <a:pt x="14" y="6"/>
                  </a:cubicBezTo>
                  <a:cubicBezTo>
                    <a:pt x="17" y="3"/>
                    <a:pt x="21" y="2"/>
                    <a:pt x="24" y="1"/>
                  </a:cubicBezTo>
                  <a:cubicBezTo>
                    <a:pt x="27" y="0"/>
                    <a:pt x="29" y="0"/>
                    <a:pt x="30" y="0"/>
                  </a:cubicBezTo>
                  <a:cubicBezTo>
                    <a:pt x="32" y="0"/>
                    <a:pt x="33"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
            <p:cNvSpPr>
              <a:spLocks/>
            </p:cNvSpPr>
            <p:nvPr/>
          </p:nvSpPr>
          <p:spPr bwMode="auto">
            <a:xfrm>
              <a:off x="5514" y="2754"/>
              <a:ext cx="1469" cy="350"/>
            </a:xfrm>
            <a:custGeom>
              <a:avLst/>
              <a:gdLst>
                <a:gd name="T0" fmla="*/ 587 w 620"/>
                <a:gd name="T1" fmla="*/ 0 h 148"/>
                <a:gd name="T2" fmla="*/ 589 w 620"/>
                <a:gd name="T3" fmla="*/ 0 h 148"/>
                <a:gd name="T4" fmla="*/ 596 w 620"/>
                <a:gd name="T5" fmla="*/ 1 h 148"/>
                <a:gd name="T6" fmla="*/ 606 w 620"/>
                <a:gd name="T7" fmla="*/ 6 h 148"/>
                <a:gd name="T8" fmla="*/ 614 w 620"/>
                <a:gd name="T9" fmla="*/ 19 h 148"/>
                <a:gd name="T10" fmla="*/ 616 w 620"/>
                <a:gd name="T11" fmla="*/ 61 h 148"/>
                <a:gd name="T12" fmla="*/ 605 w 620"/>
                <a:gd name="T13" fmla="*/ 84 h 148"/>
                <a:gd name="T14" fmla="*/ 584 w 620"/>
                <a:gd name="T15" fmla="*/ 104 h 148"/>
                <a:gd name="T16" fmla="*/ 555 w 620"/>
                <a:gd name="T17" fmla="*/ 118 h 148"/>
                <a:gd name="T18" fmla="*/ 523 w 620"/>
                <a:gd name="T19" fmla="*/ 125 h 148"/>
                <a:gd name="T20" fmla="*/ 452 w 620"/>
                <a:gd name="T21" fmla="*/ 129 h 148"/>
                <a:gd name="T22" fmla="*/ 377 w 620"/>
                <a:gd name="T23" fmla="*/ 118 h 148"/>
                <a:gd name="T24" fmla="*/ 302 w 620"/>
                <a:gd name="T25" fmla="*/ 100 h 148"/>
                <a:gd name="T26" fmla="*/ 264 w 620"/>
                <a:gd name="T27" fmla="*/ 92 h 148"/>
                <a:gd name="T28" fmla="*/ 227 w 620"/>
                <a:gd name="T29" fmla="*/ 83 h 148"/>
                <a:gd name="T30" fmla="*/ 154 w 620"/>
                <a:gd name="T31" fmla="*/ 65 h 148"/>
                <a:gd name="T32" fmla="*/ 86 w 620"/>
                <a:gd name="T33" fmla="*/ 59 h 148"/>
                <a:gd name="T34" fmla="*/ 55 w 620"/>
                <a:gd name="T35" fmla="*/ 63 h 148"/>
                <a:gd name="T36" fmla="*/ 28 w 620"/>
                <a:gd name="T37" fmla="*/ 73 h 148"/>
                <a:gd name="T38" fmla="*/ 11 w 620"/>
                <a:gd name="T39" fmla="*/ 91 h 148"/>
                <a:gd name="T40" fmla="*/ 7 w 620"/>
                <a:gd name="T41" fmla="*/ 114 h 148"/>
                <a:gd name="T42" fmla="*/ 28 w 620"/>
                <a:gd name="T43" fmla="*/ 144 h 148"/>
                <a:gd name="T44" fmla="*/ 43 w 620"/>
                <a:gd name="T45" fmla="*/ 145 h 148"/>
                <a:gd name="T46" fmla="*/ 53 w 620"/>
                <a:gd name="T47" fmla="*/ 142 h 148"/>
                <a:gd name="T48" fmla="*/ 59 w 620"/>
                <a:gd name="T49" fmla="*/ 138 h 148"/>
                <a:gd name="T50" fmla="*/ 61 w 620"/>
                <a:gd name="T51" fmla="*/ 137 h 148"/>
                <a:gd name="T52" fmla="*/ 59 w 620"/>
                <a:gd name="T53" fmla="*/ 138 h 148"/>
                <a:gd name="T54" fmla="*/ 53 w 620"/>
                <a:gd name="T55" fmla="*/ 143 h 148"/>
                <a:gd name="T56" fmla="*/ 43 w 620"/>
                <a:gd name="T57" fmla="*/ 147 h 148"/>
                <a:gd name="T58" fmla="*/ 28 w 620"/>
                <a:gd name="T59" fmla="*/ 146 h 148"/>
                <a:gd name="T60" fmla="*/ 1 w 620"/>
                <a:gd name="T61" fmla="*/ 115 h 148"/>
                <a:gd name="T62" fmla="*/ 4 w 620"/>
                <a:gd name="T63" fmla="*/ 88 h 148"/>
                <a:gd name="T64" fmla="*/ 24 w 620"/>
                <a:gd name="T65" fmla="*/ 66 h 148"/>
                <a:gd name="T66" fmla="*/ 53 w 620"/>
                <a:gd name="T67" fmla="*/ 53 h 148"/>
                <a:gd name="T68" fmla="*/ 86 w 620"/>
                <a:gd name="T69" fmla="*/ 48 h 148"/>
                <a:gd name="T70" fmla="*/ 157 w 620"/>
                <a:gd name="T71" fmla="*/ 52 h 148"/>
                <a:gd name="T72" fmla="*/ 230 w 620"/>
                <a:gd name="T73" fmla="*/ 69 h 148"/>
                <a:gd name="T74" fmla="*/ 267 w 620"/>
                <a:gd name="T75" fmla="*/ 78 h 148"/>
                <a:gd name="T76" fmla="*/ 305 w 620"/>
                <a:gd name="T77" fmla="*/ 86 h 148"/>
                <a:gd name="T78" fmla="*/ 380 w 620"/>
                <a:gd name="T79" fmla="*/ 104 h 148"/>
                <a:gd name="T80" fmla="*/ 453 w 620"/>
                <a:gd name="T81" fmla="*/ 116 h 148"/>
                <a:gd name="T82" fmla="*/ 521 w 620"/>
                <a:gd name="T83" fmla="*/ 114 h 148"/>
                <a:gd name="T84" fmla="*/ 523 w 620"/>
                <a:gd name="T85" fmla="*/ 114 h 148"/>
                <a:gd name="T86" fmla="*/ 526 w 620"/>
                <a:gd name="T87" fmla="*/ 114 h 148"/>
                <a:gd name="T88" fmla="*/ 530 w 620"/>
                <a:gd name="T89" fmla="*/ 113 h 148"/>
                <a:gd name="T90" fmla="*/ 537 w 620"/>
                <a:gd name="T91" fmla="*/ 112 h 148"/>
                <a:gd name="T92" fmla="*/ 552 w 620"/>
                <a:gd name="T93" fmla="*/ 108 h 148"/>
                <a:gd name="T94" fmla="*/ 579 w 620"/>
                <a:gd name="T95" fmla="*/ 97 h 148"/>
                <a:gd name="T96" fmla="*/ 611 w 620"/>
                <a:gd name="T97" fmla="*/ 59 h 148"/>
                <a:gd name="T98" fmla="*/ 612 w 620"/>
                <a:gd name="T99" fmla="*/ 20 h 148"/>
                <a:gd name="T100" fmla="*/ 605 w 620"/>
                <a:gd name="T101" fmla="*/ 8 h 148"/>
                <a:gd name="T102" fmla="*/ 596 w 620"/>
                <a:gd name="T103" fmla="*/ 2 h 148"/>
                <a:gd name="T104" fmla="*/ 589 w 620"/>
                <a:gd name="T105" fmla="*/ 0 h 148"/>
                <a:gd name="T106" fmla="*/ 587 w 620"/>
                <a:gd name="T10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0" h="148">
                  <a:moveTo>
                    <a:pt x="587" y="0"/>
                  </a:moveTo>
                  <a:cubicBezTo>
                    <a:pt x="587" y="0"/>
                    <a:pt x="587" y="0"/>
                    <a:pt x="589" y="0"/>
                  </a:cubicBezTo>
                  <a:cubicBezTo>
                    <a:pt x="590" y="0"/>
                    <a:pt x="593" y="0"/>
                    <a:pt x="596" y="1"/>
                  </a:cubicBezTo>
                  <a:cubicBezTo>
                    <a:pt x="599" y="2"/>
                    <a:pt x="602" y="3"/>
                    <a:pt x="606" y="6"/>
                  </a:cubicBezTo>
                  <a:cubicBezTo>
                    <a:pt x="609" y="9"/>
                    <a:pt x="612" y="14"/>
                    <a:pt x="614" y="19"/>
                  </a:cubicBezTo>
                  <a:cubicBezTo>
                    <a:pt x="619" y="30"/>
                    <a:pt x="620" y="45"/>
                    <a:pt x="616" y="61"/>
                  </a:cubicBezTo>
                  <a:cubicBezTo>
                    <a:pt x="614" y="69"/>
                    <a:pt x="610" y="77"/>
                    <a:pt x="605" y="84"/>
                  </a:cubicBezTo>
                  <a:cubicBezTo>
                    <a:pt x="600" y="92"/>
                    <a:pt x="592" y="99"/>
                    <a:pt x="584" y="104"/>
                  </a:cubicBezTo>
                  <a:cubicBezTo>
                    <a:pt x="575" y="110"/>
                    <a:pt x="566" y="114"/>
                    <a:pt x="555" y="118"/>
                  </a:cubicBezTo>
                  <a:cubicBezTo>
                    <a:pt x="545" y="121"/>
                    <a:pt x="534" y="124"/>
                    <a:pt x="523" y="125"/>
                  </a:cubicBezTo>
                  <a:cubicBezTo>
                    <a:pt x="501" y="130"/>
                    <a:pt x="477" y="131"/>
                    <a:pt x="452" y="129"/>
                  </a:cubicBezTo>
                  <a:cubicBezTo>
                    <a:pt x="427" y="127"/>
                    <a:pt x="402" y="123"/>
                    <a:pt x="377" y="118"/>
                  </a:cubicBezTo>
                  <a:cubicBezTo>
                    <a:pt x="352" y="113"/>
                    <a:pt x="327" y="106"/>
                    <a:pt x="302" y="100"/>
                  </a:cubicBezTo>
                  <a:cubicBezTo>
                    <a:pt x="289" y="97"/>
                    <a:pt x="277" y="95"/>
                    <a:pt x="264" y="92"/>
                  </a:cubicBezTo>
                  <a:cubicBezTo>
                    <a:pt x="251" y="89"/>
                    <a:pt x="239" y="86"/>
                    <a:pt x="227" y="83"/>
                  </a:cubicBezTo>
                  <a:cubicBezTo>
                    <a:pt x="202" y="76"/>
                    <a:pt x="178" y="70"/>
                    <a:pt x="154" y="65"/>
                  </a:cubicBezTo>
                  <a:cubicBezTo>
                    <a:pt x="131" y="61"/>
                    <a:pt x="108" y="58"/>
                    <a:pt x="86" y="59"/>
                  </a:cubicBezTo>
                  <a:cubicBezTo>
                    <a:pt x="75" y="59"/>
                    <a:pt x="65" y="61"/>
                    <a:pt x="55" y="63"/>
                  </a:cubicBezTo>
                  <a:cubicBezTo>
                    <a:pt x="45" y="65"/>
                    <a:pt x="36" y="68"/>
                    <a:pt x="28" y="73"/>
                  </a:cubicBezTo>
                  <a:cubicBezTo>
                    <a:pt x="20" y="77"/>
                    <a:pt x="14" y="84"/>
                    <a:pt x="11" y="91"/>
                  </a:cubicBezTo>
                  <a:cubicBezTo>
                    <a:pt x="7" y="98"/>
                    <a:pt x="6" y="106"/>
                    <a:pt x="7" y="114"/>
                  </a:cubicBezTo>
                  <a:cubicBezTo>
                    <a:pt x="9" y="128"/>
                    <a:pt x="18" y="140"/>
                    <a:pt x="28" y="144"/>
                  </a:cubicBezTo>
                  <a:cubicBezTo>
                    <a:pt x="34" y="146"/>
                    <a:pt x="39" y="146"/>
                    <a:pt x="43" y="145"/>
                  </a:cubicBezTo>
                  <a:cubicBezTo>
                    <a:pt x="47" y="145"/>
                    <a:pt x="50" y="143"/>
                    <a:pt x="53" y="142"/>
                  </a:cubicBezTo>
                  <a:cubicBezTo>
                    <a:pt x="56" y="140"/>
                    <a:pt x="58" y="139"/>
                    <a:pt x="59" y="138"/>
                  </a:cubicBezTo>
                  <a:cubicBezTo>
                    <a:pt x="60" y="137"/>
                    <a:pt x="61" y="137"/>
                    <a:pt x="61" y="137"/>
                  </a:cubicBezTo>
                  <a:cubicBezTo>
                    <a:pt x="61" y="137"/>
                    <a:pt x="60" y="137"/>
                    <a:pt x="59" y="138"/>
                  </a:cubicBezTo>
                  <a:cubicBezTo>
                    <a:pt x="58" y="139"/>
                    <a:pt x="56" y="141"/>
                    <a:pt x="53" y="143"/>
                  </a:cubicBezTo>
                  <a:cubicBezTo>
                    <a:pt x="51" y="144"/>
                    <a:pt x="47" y="146"/>
                    <a:pt x="43" y="147"/>
                  </a:cubicBezTo>
                  <a:cubicBezTo>
                    <a:pt x="39" y="148"/>
                    <a:pt x="33" y="148"/>
                    <a:pt x="28" y="146"/>
                  </a:cubicBezTo>
                  <a:cubicBezTo>
                    <a:pt x="16" y="143"/>
                    <a:pt x="5" y="131"/>
                    <a:pt x="1" y="115"/>
                  </a:cubicBezTo>
                  <a:cubicBezTo>
                    <a:pt x="0" y="106"/>
                    <a:pt x="1" y="97"/>
                    <a:pt x="4" y="88"/>
                  </a:cubicBezTo>
                  <a:cubicBezTo>
                    <a:pt x="8" y="79"/>
                    <a:pt x="15" y="71"/>
                    <a:pt x="24" y="66"/>
                  </a:cubicBezTo>
                  <a:cubicBezTo>
                    <a:pt x="32" y="60"/>
                    <a:pt x="42" y="56"/>
                    <a:pt x="53" y="53"/>
                  </a:cubicBezTo>
                  <a:cubicBezTo>
                    <a:pt x="63" y="50"/>
                    <a:pt x="74" y="48"/>
                    <a:pt x="86" y="48"/>
                  </a:cubicBezTo>
                  <a:cubicBezTo>
                    <a:pt x="108" y="46"/>
                    <a:pt x="132" y="48"/>
                    <a:pt x="157" y="52"/>
                  </a:cubicBezTo>
                  <a:cubicBezTo>
                    <a:pt x="181" y="56"/>
                    <a:pt x="205" y="62"/>
                    <a:pt x="230" y="69"/>
                  </a:cubicBezTo>
                  <a:cubicBezTo>
                    <a:pt x="242" y="72"/>
                    <a:pt x="255" y="75"/>
                    <a:pt x="267" y="78"/>
                  </a:cubicBezTo>
                  <a:cubicBezTo>
                    <a:pt x="280" y="80"/>
                    <a:pt x="293" y="83"/>
                    <a:pt x="305" y="86"/>
                  </a:cubicBezTo>
                  <a:cubicBezTo>
                    <a:pt x="331" y="92"/>
                    <a:pt x="356" y="98"/>
                    <a:pt x="380" y="104"/>
                  </a:cubicBezTo>
                  <a:cubicBezTo>
                    <a:pt x="405" y="109"/>
                    <a:pt x="429" y="114"/>
                    <a:pt x="453" y="116"/>
                  </a:cubicBezTo>
                  <a:cubicBezTo>
                    <a:pt x="477" y="118"/>
                    <a:pt x="500" y="118"/>
                    <a:pt x="521" y="114"/>
                  </a:cubicBezTo>
                  <a:cubicBezTo>
                    <a:pt x="523" y="114"/>
                    <a:pt x="523" y="114"/>
                    <a:pt x="523" y="114"/>
                  </a:cubicBezTo>
                  <a:cubicBezTo>
                    <a:pt x="526" y="114"/>
                    <a:pt x="526" y="114"/>
                    <a:pt x="526" y="114"/>
                  </a:cubicBezTo>
                  <a:cubicBezTo>
                    <a:pt x="530" y="113"/>
                    <a:pt x="530" y="113"/>
                    <a:pt x="530" y="113"/>
                  </a:cubicBezTo>
                  <a:cubicBezTo>
                    <a:pt x="532" y="113"/>
                    <a:pt x="535" y="112"/>
                    <a:pt x="537" y="112"/>
                  </a:cubicBezTo>
                  <a:cubicBezTo>
                    <a:pt x="543" y="111"/>
                    <a:pt x="548" y="110"/>
                    <a:pt x="552" y="108"/>
                  </a:cubicBezTo>
                  <a:cubicBezTo>
                    <a:pt x="562" y="106"/>
                    <a:pt x="571" y="102"/>
                    <a:pt x="579" y="97"/>
                  </a:cubicBezTo>
                  <a:cubicBezTo>
                    <a:pt x="595" y="88"/>
                    <a:pt x="606" y="74"/>
                    <a:pt x="611" y="59"/>
                  </a:cubicBezTo>
                  <a:cubicBezTo>
                    <a:pt x="615" y="45"/>
                    <a:pt x="615" y="31"/>
                    <a:pt x="612" y="20"/>
                  </a:cubicBezTo>
                  <a:cubicBezTo>
                    <a:pt x="610" y="15"/>
                    <a:pt x="607" y="11"/>
                    <a:pt x="605" y="8"/>
                  </a:cubicBezTo>
                  <a:cubicBezTo>
                    <a:pt x="602" y="4"/>
                    <a:pt x="598" y="3"/>
                    <a:pt x="596" y="2"/>
                  </a:cubicBezTo>
                  <a:cubicBezTo>
                    <a:pt x="593" y="1"/>
                    <a:pt x="590" y="0"/>
                    <a:pt x="589" y="0"/>
                  </a:cubicBezTo>
                  <a:cubicBezTo>
                    <a:pt x="587" y="0"/>
                    <a:pt x="587" y="0"/>
                    <a:pt x="5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
            <p:cNvSpPr>
              <a:spLocks/>
            </p:cNvSpPr>
            <p:nvPr/>
          </p:nvSpPr>
          <p:spPr bwMode="auto">
            <a:xfrm>
              <a:off x="3997" y="1284"/>
              <a:ext cx="1465" cy="353"/>
            </a:xfrm>
            <a:custGeom>
              <a:avLst/>
              <a:gdLst>
                <a:gd name="T0" fmla="*/ 33 w 619"/>
                <a:gd name="T1" fmla="*/ 149 h 149"/>
                <a:gd name="T2" fmla="*/ 30 w 619"/>
                <a:gd name="T3" fmla="*/ 149 h 149"/>
                <a:gd name="T4" fmla="*/ 24 w 619"/>
                <a:gd name="T5" fmla="*/ 148 h 149"/>
                <a:gd name="T6" fmla="*/ 14 w 619"/>
                <a:gd name="T7" fmla="*/ 142 h 149"/>
                <a:gd name="T8" fmla="*/ 5 w 619"/>
                <a:gd name="T9" fmla="*/ 130 h 149"/>
                <a:gd name="T10" fmla="*/ 3 w 619"/>
                <a:gd name="T11" fmla="*/ 88 h 149"/>
                <a:gd name="T12" fmla="*/ 14 w 619"/>
                <a:gd name="T13" fmla="*/ 64 h 149"/>
                <a:gd name="T14" fmla="*/ 36 w 619"/>
                <a:gd name="T15" fmla="*/ 44 h 149"/>
                <a:gd name="T16" fmla="*/ 64 w 619"/>
                <a:gd name="T17" fmla="*/ 31 h 149"/>
                <a:gd name="T18" fmla="*/ 96 w 619"/>
                <a:gd name="T19" fmla="*/ 23 h 149"/>
                <a:gd name="T20" fmla="*/ 167 w 619"/>
                <a:gd name="T21" fmla="*/ 20 h 149"/>
                <a:gd name="T22" fmla="*/ 242 w 619"/>
                <a:gd name="T23" fmla="*/ 31 h 149"/>
                <a:gd name="T24" fmla="*/ 318 w 619"/>
                <a:gd name="T25" fmla="*/ 48 h 149"/>
                <a:gd name="T26" fmla="*/ 355 w 619"/>
                <a:gd name="T27" fmla="*/ 57 h 149"/>
                <a:gd name="T28" fmla="*/ 393 w 619"/>
                <a:gd name="T29" fmla="*/ 66 h 149"/>
                <a:gd name="T30" fmla="*/ 465 w 619"/>
                <a:gd name="T31" fmla="*/ 84 h 149"/>
                <a:gd name="T32" fmla="*/ 533 w 619"/>
                <a:gd name="T33" fmla="*/ 90 h 149"/>
                <a:gd name="T34" fmla="*/ 564 w 619"/>
                <a:gd name="T35" fmla="*/ 86 h 149"/>
                <a:gd name="T36" fmla="*/ 591 w 619"/>
                <a:gd name="T37" fmla="*/ 76 h 149"/>
                <a:gd name="T38" fmla="*/ 609 w 619"/>
                <a:gd name="T39" fmla="*/ 58 h 149"/>
                <a:gd name="T40" fmla="*/ 612 w 619"/>
                <a:gd name="T41" fmla="*/ 35 h 149"/>
                <a:gd name="T42" fmla="*/ 591 w 619"/>
                <a:gd name="T43" fmla="*/ 5 h 149"/>
                <a:gd name="T44" fmla="*/ 577 w 619"/>
                <a:gd name="T45" fmla="*/ 3 h 149"/>
                <a:gd name="T46" fmla="*/ 566 w 619"/>
                <a:gd name="T47" fmla="*/ 7 h 149"/>
                <a:gd name="T48" fmla="*/ 560 w 619"/>
                <a:gd name="T49" fmla="*/ 10 h 149"/>
                <a:gd name="T50" fmla="*/ 558 w 619"/>
                <a:gd name="T51" fmla="*/ 12 h 149"/>
                <a:gd name="T52" fmla="*/ 560 w 619"/>
                <a:gd name="T53" fmla="*/ 10 h 149"/>
                <a:gd name="T54" fmla="*/ 566 w 619"/>
                <a:gd name="T55" fmla="*/ 6 h 149"/>
                <a:gd name="T56" fmla="*/ 576 w 619"/>
                <a:gd name="T57" fmla="*/ 2 h 149"/>
                <a:gd name="T58" fmla="*/ 592 w 619"/>
                <a:gd name="T59" fmla="*/ 2 h 149"/>
                <a:gd name="T60" fmla="*/ 618 w 619"/>
                <a:gd name="T61" fmla="*/ 34 h 149"/>
                <a:gd name="T62" fmla="*/ 615 w 619"/>
                <a:gd name="T63" fmla="*/ 61 h 149"/>
                <a:gd name="T64" fmla="*/ 596 w 619"/>
                <a:gd name="T65" fmla="*/ 83 h 149"/>
                <a:gd name="T66" fmla="*/ 567 w 619"/>
                <a:gd name="T67" fmla="*/ 96 h 149"/>
                <a:gd name="T68" fmla="*/ 534 w 619"/>
                <a:gd name="T69" fmla="*/ 101 h 149"/>
                <a:gd name="T70" fmla="*/ 463 w 619"/>
                <a:gd name="T71" fmla="*/ 97 h 149"/>
                <a:gd name="T72" fmla="*/ 389 w 619"/>
                <a:gd name="T73" fmla="*/ 80 h 149"/>
                <a:gd name="T74" fmla="*/ 352 w 619"/>
                <a:gd name="T75" fmla="*/ 71 h 149"/>
                <a:gd name="T76" fmla="*/ 314 w 619"/>
                <a:gd name="T77" fmla="*/ 63 h 149"/>
                <a:gd name="T78" fmla="*/ 239 w 619"/>
                <a:gd name="T79" fmla="*/ 45 h 149"/>
                <a:gd name="T80" fmla="*/ 166 w 619"/>
                <a:gd name="T81" fmla="*/ 33 h 149"/>
                <a:gd name="T82" fmla="*/ 98 w 619"/>
                <a:gd name="T83" fmla="*/ 34 h 149"/>
                <a:gd name="T84" fmla="*/ 96 w 619"/>
                <a:gd name="T85" fmla="*/ 35 h 149"/>
                <a:gd name="T86" fmla="*/ 94 w 619"/>
                <a:gd name="T87" fmla="*/ 35 h 149"/>
                <a:gd name="T88" fmla="*/ 90 w 619"/>
                <a:gd name="T89" fmla="*/ 35 h 149"/>
                <a:gd name="T90" fmla="*/ 82 w 619"/>
                <a:gd name="T91" fmla="*/ 37 h 149"/>
                <a:gd name="T92" fmla="*/ 67 w 619"/>
                <a:gd name="T93" fmla="*/ 40 h 149"/>
                <a:gd name="T94" fmla="*/ 40 w 619"/>
                <a:gd name="T95" fmla="*/ 52 h 149"/>
                <a:gd name="T96" fmla="*/ 9 w 619"/>
                <a:gd name="T97" fmla="*/ 89 h 149"/>
                <a:gd name="T98" fmla="*/ 8 w 619"/>
                <a:gd name="T99" fmla="*/ 129 h 149"/>
                <a:gd name="T100" fmla="*/ 15 w 619"/>
                <a:gd name="T101" fmla="*/ 141 h 149"/>
                <a:gd name="T102" fmla="*/ 24 w 619"/>
                <a:gd name="T103" fmla="*/ 147 h 149"/>
                <a:gd name="T104" fmla="*/ 30 w 619"/>
                <a:gd name="T105" fmla="*/ 149 h 149"/>
                <a:gd name="T106" fmla="*/ 33 w 619"/>
                <a:gd name="T107"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9" h="149">
                  <a:moveTo>
                    <a:pt x="33" y="149"/>
                  </a:moveTo>
                  <a:cubicBezTo>
                    <a:pt x="33" y="149"/>
                    <a:pt x="32" y="149"/>
                    <a:pt x="30" y="149"/>
                  </a:cubicBezTo>
                  <a:cubicBezTo>
                    <a:pt x="29" y="149"/>
                    <a:pt x="27" y="149"/>
                    <a:pt x="24" y="148"/>
                  </a:cubicBezTo>
                  <a:cubicBezTo>
                    <a:pt x="21" y="147"/>
                    <a:pt x="17" y="145"/>
                    <a:pt x="14" y="142"/>
                  </a:cubicBezTo>
                  <a:cubicBezTo>
                    <a:pt x="10" y="139"/>
                    <a:pt x="7" y="135"/>
                    <a:pt x="5" y="130"/>
                  </a:cubicBezTo>
                  <a:cubicBezTo>
                    <a:pt x="1" y="119"/>
                    <a:pt x="0" y="104"/>
                    <a:pt x="3" y="88"/>
                  </a:cubicBezTo>
                  <a:cubicBezTo>
                    <a:pt x="5" y="80"/>
                    <a:pt x="9" y="72"/>
                    <a:pt x="14" y="64"/>
                  </a:cubicBezTo>
                  <a:cubicBezTo>
                    <a:pt x="20" y="57"/>
                    <a:pt x="27" y="50"/>
                    <a:pt x="36" y="44"/>
                  </a:cubicBezTo>
                  <a:cubicBezTo>
                    <a:pt x="44" y="39"/>
                    <a:pt x="54" y="34"/>
                    <a:pt x="64" y="31"/>
                  </a:cubicBezTo>
                  <a:cubicBezTo>
                    <a:pt x="74" y="27"/>
                    <a:pt x="85" y="25"/>
                    <a:pt x="96" y="23"/>
                  </a:cubicBezTo>
                  <a:cubicBezTo>
                    <a:pt x="118" y="19"/>
                    <a:pt x="143" y="18"/>
                    <a:pt x="167" y="20"/>
                  </a:cubicBezTo>
                  <a:cubicBezTo>
                    <a:pt x="192" y="21"/>
                    <a:pt x="217" y="25"/>
                    <a:pt x="242" y="31"/>
                  </a:cubicBezTo>
                  <a:cubicBezTo>
                    <a:pt x="267" y="36"/>
                    <a:pt x="292" y="43"/>
                    <a:pt x="318" y="48"/>
                  </a:cubicBezTo>
                  <a:cubicBezTo>
                    <a:pt x="330" y="51"/>
                    <a:pt x="343" y="54"/>
                    <a:pt x="355" y="57"/>
                  </a:cubicBezTo>
                  <a:cubicBezTo>
                    <a:pt x="368" y="60"/>
                    <a:pt x="381" y="63"/>
                    <a:pt x="393" y="66"/>
                  </a:cubicBezTo>
                  <a:cubicBezTo>
                    <a:pt x="418" y="72"/>
                    <a:pt x="442" y="79"/>
                    <a:pt x="465" y="84"/>
                  </a:cubicBezTo>
                  <a:cubicBezTo>
                    <a:pt x="489" y="88"/>
                    <a:pt x="512" y="91"/>
                    <a:pt x="533" y="90"/>
                  </a:cubicBezTo>
                  <a:cubicBezTo>
                    <a:pt x="544" y="90"/>
                    <a:pt x="554" y="88"/>
                    <a:pt x="564" y="86"/>
                  </a:cubicBezTo>
                  <a:cubicBezTo>
                    <a:pt x="574" y="84"/>
                    <a:pt x="583" y="81"/>
                    <a:pt x="591" y="76"/>
                  </a:cubicBezTo>
                  <a:cubicBezTo>
                    <a:pt x="599" y="71"/>
                    <a:pt x="605" y="65"/>
                    <a:pt x="609" y="58"/>
                  </a:cubicBezTo>
                  <a:cubicBezTo>
                    <a:pt x="612" y="50"/>
                    <a:pt x="613" y="42"/>
                    <a:pt x="612" y="35"/>
                  </a:cubicBezTo>
                  <a:cubicBezTo>
                    <a:pt x="610" y="20"/>
                    <a:pt x="601" y="9"/>
                    <a:pt x="591" y="5"/>
                  </a:cubicBezTo>
                  <a:cubicBezTo>
                    <a:pt x="586" y="3"/>
                    <a:pt x="581" y="3"/>
                    <a:pt x="577" y="3"/>
                  </a:cubicBezTo>
                  <a:cubicBezTo>
                    <a:pt x="572" y="4"/>
                    <a:pt x="569" y="6"/>
                    <a:pt x="566" y="7"/>
                  </a:cubicBezTo>
                  <a:cubicBezTo>
                    <a:pt x="564" y="8"/>
                    <a:pt x="562" y="10"/>
                    <a:pt x="560" y="10"/>
                  </a:cubicBezTo>
                  <a:cubicBezTo>
                    <a:pt x="559" y="11"/>
                    <a:pt x="558" y="12"/>
                    <a:pt x="558" y="12"/>
                  </a:cubicBezTo>
                  <a:cubicBezTo>
                    <a:pt x="558" y="12"/>
                    <a:pt x="559" y="11"/>
                    <a:pt x="560" y="10"/>
                  </a:cubicBezTo>
                  <a:cubicBezTo>
                    <a:pt x="561" y="9"/>
                    <a:pt x="563" y="8"/>
                    <a:pt x="566" y="6"/>
                  </a:cubicBezTo>
                  <a:cubicBezTo>
                    <a:pt x="569" y="5"/>
                    <a:pt x="572" y="3"/>
                    <a:pt x="576" y="2"/>
                  </a:cubicBezTo>
                  <a:cubicBezTo>
                    <a:pt x="581" y="1"/>
                    <a:pt x="586" y="0"/>
                    <a:pt x="592" y="2"/>
                  </a:cubicBezTo>
                  <a:cubicBezTo>
                    <a:pt x="603" y="6"/>
                    <a:pt x="615" y="18"/>
                    <a:pt x="618" y="34"/>
                  </a:cubicBezTo>
                  <a:cubicBezTo>
                    <a:pt x="619" y="42"/>
                    <a:pt x="619" y="52"/>
                    <a:pt x="615" y="61"/>
                  </a:cubicBezTo>
                  <a:cubicBezTo>
                    <a:pt x="611" y="69"/>
                    <a:pt x="604" y="77"/>
                    <a:pt x="596" y="83"/>
                  </a:cubicBezTo>
                  <a:cubicBezTo>
                    <a:pt x="587" y="89"/>
                    <a:pt x="577" y="93"/>
                    <a:pt x="567" y="96"/>
                  </a:cubicBezTo>
                  <a:cubicBezTo>
                    <a:pt x="556" y="98"/>
                    <a:pt x="545" y="100"/>
                    <a:pt x="534" y="101"/>
                  </a:cubicBezTo>
                  <a:cubicBezTo>
                    <a:pt x="511" y="103"/>
                    <a:pt x="487" y="101"/>
                    <a:pt x="463" y="97"/>
                  </a:cubicBezTo>
                  <a:cubicBezTo>
                    <a:pt x="439" y="92"/>
                    <a:pt x="414" y="86"/>
                    <a:pt x="389" y="80"/>
                  </a:cubicBezTo>
                  <a:cubicBezTo>
                    <a:pt x="377" y="77"/>
                    <a:pt x="365" y="74"/>
                    <a:pt x="352" y="71"/>
                  </a:cubicBezTo>
                  <a:cubicBezTo>
                    <a:pt x="340" y="68"/>
                    <a:pt x="327" y="66"/>
                    <a:pt x="314" y="63"/>
                  </a:cubicBezTo>
                  <a:cubicBezTo>
                    <a:pt x="289" y="57"/>
                    <a:pt x="264" y="50"/>
                    <a:pt x="239" y="45"/>
                  </a:cubicBezTo>
                  <a:cubicBezTo>
                    <a:pt x="214" y="40"/>
                    <a:pt x="190" y="35"/>
                    <a:pt x="166" y="33"/>
                  </a:cubicBezTo>
                  <a:cubicBezTo>
                    <a:pt x="143" y="31"/>
                    <a:pt x="120" y="31"/>
                    <a:pt x="98" y="34"/>
                  </a:cubicBezTo>
                  <a:cubicBezTo>
                    <a:pt x="96" y="35"/>
                    <a:pt x="96" y="35"/>
                    <a:pt x="96" y="35"/>
                  </a:cubicBezTo>
                  <a:cubicBezTo>
                    <a:pt x="94" y="35"/>
                    <a:pt x="94" y="35"/>
                    <a:pt x="94" y="35"/>
                  </a:cubicBezTo>
                  <a:cubicBezTo>
                    <a:pt x="90" y="35"/>
                    <a:pt x="90" y="35"/>
                    <a:pt x="90" y="35"/>
                  </a:cubicBezTo>
                  <a:cubicBezTo>
                    <a:pt x="87" y="36"/>
                    <a:pt x="85" y="36"/>
                    <a:pt x="82" y="37"/>
                  </a:cubicBezTo>
                  <a:cubicBezTo>
                    <a:pt x="77" y="38"/>
                    <a:pt x="72" y="39"/>
                    <a:pt x="67" y="40"/>
                  </a:cubicBezTo>
                  <a:cubicBezTo>
                    <a:pt x="57" y="43"/>
                    <a:pt x="48" y="47"/>
                    <a:pt x="40" y="52"/>
                  </a:cubicBezTo>
                  <a:cubicBezTo>
                    <a:pt x="24" y="61"/>
                    <a:pt x="13" y="75"/>
                    <a:pt x="9" y="89"/>
                  </a:cubicBezTo>
                  <a:cubicBezTo>
                    <a:pt x="5" y="104"/>
                    <a:pt x="5" y="118"/>
                    <a:pt x="8" y="129"/>
                  </a:cubicBezTo>
                  <a:cubicBezTo>
                    <a:pt x="9" y="134"/>
                    <a:pt x="12" y="138"/>
                    <a:pt x="15" y="141"/>
                  </a:cubicBezTo>
                  <a:cubicBezTo>
                    <a:pt x="18" y="144"/>
                    <a:pt x="21" y="146"/>
                    <a:pt x="24" y="147"/>
                  </a:cubicBezTo>
                  <a:cubicBezTo>
                    <a:pt x="27" y="148"/>
                    <a:pt x="29" y="149"/>
                    <a:pt x="30" y="149"/>
                  </a:cubicBezTo>
                  <a:cubicBezTo>
                    <a:pt x="32" y="149"/>
                    <a:pt x="33" y="149"/>
                    <a:pt x="33"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
            <p:cNvSpPr>
              <a:spLocks/>
            </p:cNvSpPr>
            <p:nvPr/>
          </p:nvSpPr>
          <p:spPr bwMode="auto">
            <a:xfrm>
              <a:off x="5514" y="1284"/>
              <a:ext cx="1469" cy="353"/>
            </a:xfrm>
            <a:custGeom>
              <a:avLst/>
              <a:gdLst>
                <a:gd name="T0" fmla="*/ 587 w 620"/>
                <a:gd name="T1" fmla="*/ 149 h 149"/>
                <a:gd name="T2" fmla="*/ 589 w 620"/>
                <a:gd name="T3" fmla="*/ 149 h 149"/>
                <a:gd name="T4" fmla="*/ 596 w 620"/>
                <a:gd name="T5" fmla="*/ 147 h 149"/>
                <a:gd name="T6" fmla="*/ 605 w 620"/>
                <a:gd name="T7" fmla="*/ 141 h 149"/>
                <a:gd name="T8" fmla="*/ 612 w 620"/>
                <a:gd name="T9" fmla="*/ 129 h 149"/>
                <a:gd name="T10" fmla="*/ 611 w 620"/>
                <a:gd name="T11" fmla="*/ 89 h 149"/>
                <a:gd name="T12" fmla="*/ 579 w 620"/>
                <a:gd name="T13" fmla="*/ 52 h 149"/>
                <a:gd name="T14" fmla="*/ 552 w 620"/>
                <a:gd name="T15" fmla="*/ 40 h 149"/>
                <a:gd name="T16" fmla="*/ 537 w 620"/>
                <a:gd name="T17" fmla="*/ 37 h 149"/>
                <a:gd name="T18" fmla="*/ 530 w 620"/>
                <a:gd name="T19" fmla="*/ 35 h 149"/>
                <a:gd name="T20" fmla="*/ 526 w 620"/>
                <a:gd name="T21" fmla="*/ 35 h 149"/>
                <a:gd name="T22" fmla="*/ 523 w 620"/>
                <a:gd name="T23" fmla="*/ 35 h 149"/>
                <a:gd name="T24" fmla="*/ 521 w 620"/>
                <a:gd name="T25" fmla="*/ 34 h 149"/>
                <a:gd name="T26" fmla="*/ 453 w 620"/>
                <a:gd name="T27" fmla="*/ 33 h 149"/>
                <a:gd name="T28" fmla="*/ 380 w 620"/>
                <a:gd name="T29" fmla="*/ 45 h 149"/>
                <a:gd name="T30" fmla="*/ 305 w 620"/>
                <a:gd name="T31" fmla="*/ 63 h 149"/>
                <a:gd name="T32" fmla="*/ 267 w 620"/>
                <a:gd name="T33" fmla="*/ 71 h 149"/>
                <a:gd name="T34" fmla="*/ 230 w 620"/>
                <a:gd name="T35" fmla="*/ 80 h 149"/>
                <a:gd name="T36" fmla="*/ 157 w 620"/>
                <a:gd name="T37" fmla="*/ 97 h 149"/>
                <a:gd name="T38" fmla="*/ 86 w 620"/>
                <a:gd name="T39" fmla="*/ 101 h 149"/>
                <a:gd name="T40" fmla="*/ 53 w 620"/>
                <a:gd name="T41" fmla="*/ 96 h 149"/>
                <a:gd name="T42" fmla="*/ 24 w 620"/>
                <a:gd name="T43" fmla="*/ 83 h 149"/>
                <a:gd name="T44" fmla="*/ 4 w 620"/>
                <a:gd name="T45" fmla="*/ 61 h 149"/>
                <a:gd name="T46" fmla="*/ 1 w 620"/>
                <a:gd name="T47" fmla="*/ 34 h 149"/>
                <a:gd name="T48" fmla="*/ 28 w 620"/>
                <a:gd name="T49" fmla="*/ 2 h 149"/>
                <a:gd name="T50" fmla="*/ 43 w 620"/>
                <a:gd name="T51" fmla="*/ 2 h 149"/>
                <a:gd name="T52" fmla="*/ 53 w 620"/>
                <a:gd name="T53" fmla="*/ 6 h 149"/>
                <a:gd name="T54" fmla="*/ 59 w 620"/>
                <a:gd name="T55" fmla="*/ 10 h 149"/>
                <a:gd name="T56" fmla="*/ 61 w 620"/>
                <a:gd name="T57" fmla="*/ 12 h 149"/>
                <a:gd name="T58" fmla="*/ 59 w 620"/>
                <a:gd name="T59" fmla="*/ 10 h 149"/>
                <a:gd name="T60" fmla="*/ 53 w 620"/>
                <a:gd name="T61" fmla="*/ 7 h 149"/>
                <a:gd name="T62" fmla="*/ 43 w 620"/>
                <a:gd name="T63" fmla="*/ 3 h 149"/>
                <a:gd name="T64" fmla="*/ 28 w 620"/>
                <a:gd name="T65" fmla="*/ 5 h 149"/>
                <a:gd name="T66" fmla="*/ 7 w 620"/>
                <a:gd name="T67" fmla="*/ 35 h 149"/>
                <a:gd name="T68" fmla="*/ 11 w 620"/>
                <a:gd name="T69" fmla="*/ 58 h 149"/>
                <a:gd name="T70" fmla="*/ 28 w 620"/>
                <a:gd name="T71" fmla="*/ 76 h 149"/>
                <a:gd name="T72" fmla="*/ 55 w 620"/>
                <a:gd name="T73" fmla="*/ 86 h 149"/>
                <a:gd name="T74" fmla="*/ 86 w 620"/>
                <a:gd name="T75" fmla="*/ 90 h 149"/>
                <a:gd name="T76" fmla="*/ 154 w 620"/>
                <a:gd name="T77" fmla="*/ 84 h 149"/>
                <a:gd name="T78" fmla="*/ 227 w 620"/>
                <a:gd name="T79" fmla="*/ 66 h 149"/>
                <a:gd name="T80" fmla="*/ 264 w 620"/>
                <a:gd name="T81" fmla="*/ 57 h 149"/>
                <a:gd name="T82" fmla="*/ 302 w 620"/>
                <a:gd name="T83" fmla="*/ 48 h 149"/>
                <a:gd name="T84" fmla="*/ 377 w 620"/>
                <a:gd name="T85" fmla="*/ 31 h 149"/>
                <a:gd name="T86" fmla="*/ 452 w 620"/>
                <a:gd name="T87" fmla="*/ 20 h 149"/>
                <a:gd name="T88" fmla="*/ 523 w 620"/>
                <a:gd name="T89" fmla="*/ 23 h 149"/>
                <a:gd name="T90" fmla="*/ 555 w 620"/>
                <a:gd name="T91" fmla="*/ 31 h 149"/>
                <a:gd name="T92" fmla="*/ 584 w 620"/>
                <a:gd name="T93" fmla="*/ 44 h 149"/>
                <a:gd name="T94" fmla="*/ 605 w 620"/>
                <a:gd name="T95" fmla="*/ 64 h 149"/>
                <a:gd name="T96" fmla="*/ 616 w 620"/>
                <a:gd name="T97" fmla="*/ 88 h 149"/>
                <a:gd name="T98" fmla="*/ 614 w 620"/>
                <a:gd name="T99" fmla="*/ 130 h 149"/>
                <a:gd name="T100" fmla="*/ 606 w 620"/>
                <a:gd name="T101" fmla="*/ 142 h 149"/>
                <a:gd name="T102" fmla="*/ 596 w 620"/>
                <a:gd name="T103" fmla="*/ 148 h 149"/>
                <a:gd name="T104" fmla="*/ 589 w 620"/>
                <a:gd name="T105" fmla="*/ 149 h 149"/>
                <a:gd name="T106" fmla="*/ 587 w 620"/>
                <a:gd name="T107"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0" h="149">
                  <a:moveTo>
                    <a:pt x="587" y="149"/>
                  </a:moveTo>
                  <a:cubicBezTo>
                    <a:pt x="587" y="149"/>
                    <a:pt x="587" y="149"/>
                    <a:pt x="589" y="149"/>
                  </a:cubicBezTo>
                  <a:cubicBezTo>
                    <a:pt x="590" y="149"/>
                    <a:pt x="593" y="148"/>
                    <a:pt x="596" y="147"/>
                  </a:cubicBezTo>
                  <a:cubicBezTo>
                    <a:pt x="598" y="146"/>
                    <a:pt x="602" y="144"/>
                    <a:pt x="605" y="141"/>
                  </a:cubicBezTo>
                  <a:cubicBezTo>
                    <a:pt x="607" y="138"/>
                    <a:pt x="610" y="134"/>
                    <a:pt x="612" y="129"/>
                  </a:cubicBezTo>
                  <a:cubicBezTo>
                    <a:pt x="615" y="118"/>
                    <a:pt x="615" y="104"/>
                    <a:pt x="611" y="89"/>
                  </a:cubicBezTo>
                  <a:cubicBezTo>
                    <a:pt x="606" y="75"/>
                    <a:pt x="595" y="61"/>
                    <a:pt x="579" y="52"/>
                  </a:cubicBezTo>
                  <a:cubicBezTo>
                    <a:pt x="571" y="47"/>
                    <a:pt x="562" y="43"/>
                    <a:pt x="552" y="40"/>
                  </a:cubicBezTo>
                  <a:cubicBezTo>
                    <a:pt x="548" y="39"/>
                    <a:pt x="543" y="38"/>
                    <a:pt x="537" y="37"/>
                  </a:cubicBezTo>
                  <a:cubicBezTo>
                    <a:pt x="535" y="36"/>
                    <a:pt x="532" y="36"/>
                    <a:pt x="530" y="35"/>
                  </a:cubicBezTo>
                  <a:cubicBezTo>
                    <a:pt x="526" y="35"/>
                    <a:pt x="526" y="35"/>
                    <a:pt x="526" y="35"/>
                  </a:cubicBezTo>
                  <a:cubicBezTo>
                    <a:pt x="523" y="35"/>
                    <a:pt x="523" y="35"/>
                    <a:pt x="523" y="35"/>
                  </a:cubicBezTo>
                  <a:cubicBezTo>
                    <a:pt x="521" y="34"/>
                    <a:pt x="521" y="34"/>
                    <a:pt x="521" y="34"/>
                  </a:cubicBezTo>
                  <a:cubicBezTo>
                    <a:pt x="500" y="31"/>
                    <a:pt x="477" y="31"/>
                    <a:pt x="453" y="33"/>
                  </a:cubicBezTo>
                  <a:cubicBezTo>
                    <a:pt x="429" y="35"/>
                    <a:pt x="405" y="40"/>
                    <a:pt x="380" y="45"/>
                  </a:cubicBezTo>
                  <a:cubicBezTo>
                    <a:pt x="356" y="50"/>
                    <a:pt x="331" y="57"/>
                    <a:pt x="305" y="63"/>
                  </a:cubicBezTo>
                  <a:cubicBezTo>
                    <a:pt x="293" y="66"/>
                    <a:pt x="280" y="68"/>
                    <a:pt x="267" y="71"/>
                  </a:cubicBezTo>
                  <a:cubicBezTo>
                    <a:pt x="255" y="74"/>
                    <a:pt x="242" y="77"/>
                    <a:pt x="230" y="80"/>
                  </a:cubicBezTo>
                  <a:cubicBezTo>
                    <a:pt x="205" y="86"/>
                    <a:pt x="181" y="92"/>
                    <a:pt x="157" y="97"/>
                  </a:cubicBezTo>
                  <a:cubicBezTo>
                    <a:pt x="132" y="101"/>
                    <a:pt x="108" y="103"/>
                    <a:pt x="86" y="101"/>
                  </a:cubicBezTo>
                  <a:cubicBezTo>
                    <a:pt x="74" y="100"/>
                    <a:pt x="63" y="98"/>
                    <a:pt x="53" y="96"/>
                  </a:cubicBezTo>
                  <a:cubicBezTo>
                    <a:pt x="42" y="93"/>
                    <a:pt x="32" y="89"/>
                    <a:pt x="24" y="83"/>
                  </a:cubicBezTo>
                  <a:cubicBezTo>
                    <a:pt x="15" y="77"/>
                    <a:pt x="8" y="69"/>
                    <a:pt x="4" y="61"/>
                  </a:cubicBezTo>
                  <a:cubicBezTo>
                    <a:pt x="1" y="52"/>
                    <a:pt x="0" y="42"/>
                    <a:pt x="1" y="34"/>
                  </a:cubicBezTo>
                  <a:cubicBezTo>
                    <a:pt x="5" y="18"/>
                    <a:pt x="16" y="6"/>
                    <a:pt x="28" y="2"/>
                  </a:cubicBezTo>
                  <a:cubicBezTo>
                    <a:pt x="33" y="0"/>
                    <a:pt x="39" y="1"/>
                    <a:pt x="43" y="2"/>
                  </a:cubicBezTo>
                  <a:cubicBezTo>
                    <a:pt x="47" y="3"/>
                    <a:pt x="51" y="5"/>
                    <a:pt x="53" y="6"/>
                  </a:cubicBezTo>
                  <a:cubicBezTo>
                    <a:pt x="56" y="8"/>
                    <a:pt x="58" y="9"/>
                    <a:pt x="59" y="10"/>
                  </a:cubicBezTo>
                  <a:cubicBezTo>
                    <a:pt x="60" y="11"/>
                    <a:pt x="61" y="12"/>
                    <a:pt x="61" y="12"/>
                  </a:cubicBezTo>
                  <a:cubicBezTo>
                    <a:pt x="61" y="12"/>
                    <a:pt x="60" y="11"/>
                    <a:pt x="59" y="10"/>
                  </a:cubicBezTo>
                  <a:cubicBezTo>
                    <a:pt x="58" y="10"/>
                    <a:pt x="56" y="8"/>
                    <a:pt x="53" y="7"/>
                  </a:cubicBezTo>
                  <a:cubicBezTo>
                    <a:pt x="50" y="6"/>
                    <a:pt x="47" y="4"/>
                    <a:pt x="43" y="3"/>
                  </a:cubicBezTo>
                  <a:cubicBezTo>
                    <a:pt x="39" y="3"/>
                    <a:pt x="34" y="3"/>
                    <a:pt x="28" y="5"/>
                  </a:cubicBezTo>
                  <a:cubicBezTo>
                    <a:pt x="18" y="9"/>
                    <a:pt x="9" y="20"/>
                    <a:pt x="7" y="35"/>
                  </a:cubicBezTo>
                  <a:cubicBezTo>
                    <a:pt x="6" y="42"/>
                    <a:pt x="7" y="50"/>
                    <a:pt x="11" y="58"/>
                  </a:cubicBezTo>
                  <a:cubicBezTo>
                    <a:pt x="14" y="65"/>
                    <a:pt x="20" y="71"/>
                    <a:pt x="28" y="76"/>
                  </a:cubicBezTo>
                  <a:cubicBezTo>
                    <a:pt x="36" y="81"/>
                    <a:pt x="45" y="84"/>
                    <a:pt x="55" y="86"/>
                  </a:cubicBezTo>
                  <a:cubicBezTo>
                    <a:pt x="65" y="88"/>
                    <a:pt x="75" y="90"/>
                    <a:pt x="86" y="90"/>
                  </a:cubicBezTo>
                  <a:cubicBezTo>
                    <a:pt x="108" y="91"/>
                    <a:pt x="131" y="88"/>
                    <a:pt x="154" y="84"/>
                  </a:cubicBezTo>
                  <a:cubicBezTo>
                    <a:pt x="178" y="79"/>
                    <a:pt x="202" y="72"/>
                    <a:pt x="227" y="66"/>
                  </a:cubicBezTo>
                  <a:cubicBezTo>
                    <a:pt x="239" y="63"/>
                    <a:pt x="251" y="60"/>
                    <a:pt x="264" y="57"/>
                  </a:cubicBezTo>
                  <a:cubicBezTo>
                    <a:pt x="277" y="54"/>
                    <a:pt x="289" y="51"/>
                    <a:pt x="302" y="48"/>
                  </a:cubicBezTo>
                  <a:cubicBezTo>
                    <a:pt x="327" y="43"/>
                    <a:pt x="352" y="36"/>
                    <a:pt x="377" y="31"/>
                  </a:cubicBezTo>
                  <a:cubicBezTo>
                    <a:pt x="402" y="25"/>
                    <a:pt x="427" y="21"/>
                    <a:pt x="452" y="20"/>
                  </a:cubicBezTo>
                  <a:cubicBezTo>
                    <a:pt x="477" y="18"/>
                    <a:pt x="501" y="19"/>
                    <a:pt x="523" y="23"/>
                  </a:cubicBezTo>
                  <a:cubicBezTo>
                    <a:pt x="534" y="25"/>
                    <a:pt x="545" y="27"/>
                    <a:pt x="555" y="31"/>
                  </a:cubicBezTo>
                  <a:cubicBezTo>
                    <a:pt x="566" y="34"/>
                    <a:pt x="575" y="39"/>
                    <a:pt x="584" y="44"/>
                  </a:cubicBezTo>
                  <a:cubicBezTo>
                    <a:pt x="592" y="50"/>
                    <a:pt x="600" y="57"/>
                    <a:pt x="605" y="64"/>
                  </a:cubicBezTo>
                  <a:cubicBezTo>
                    <a:pt x="610" y="72"/>
                    <a:pt x="614" y="80"/>
                    <a:pt x="616" y="88"/>
                  </a:cubicBezTo>
                  <a:cubicBezTo>
                    <a:pt x="620" y="104"/>
                    <a:pt x="619" y="119"/>
                    <a:pt x="614" y="130"/>
                  </a:cubicBezTo>
                  <a:cubicBezTo>
                    <a:pt x="612" y="135"/>
                    <a:pt x="609" y="139"/>
                    <a:pt x="606" y="142"/>
                  </a:cubicBezTo>
                  <a:cubicBezTo>
                    <a:pt x="602" y="145"/>
                    <a:pt x="599" y="147"/>
                    <a:pt x="596" y="148"/>
                  </a:cubicBezTo>
                  <a:cubicBezTo>
                    <a:pt x="593" y="149"/>
                    <a:pt x="590" y="149"/>
                    <a:pt x="589" y="149"/>
                  </a:cubicBezTo>
                  <a:cubicBezTo>
                    <a:pt x="587" y="149"/>
                    <a:pt x="587" y="149"/>
                    <a:pt x="587"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p:nvSpPr>
          <p:spPr bwMode="auto">
            <a:xfrm>
              <a:off x="6964" y="1658"/>
              <a:ext cx="26" cy="1074"/>
            </a:xfrm>
            <a:custGeom>
              <a:avLst/>
              <a:gdLst>
                <a:gd name="T0" fmla="*/ 5 w 11"/>
                <a:gd name="T1" fmla="*/ 0 h 453"/>
                <a:gd name="T2" fmla="*/ 8 w 11"/>
                <a:gd name="T3" fmla="*/ 70 h 453"/>
                <a:gd name="T4" fmla="*/ 9 w 11"/>
                <a:gd name="T5" fmla="*/ 105 h 453"/>
                <a:gd name="T6" fmla="*/ 10 w 11"/>
                <a:gd name="T7" fmla="*/ 143 h 453"/>
                <a:gd name="T8" fmla="*/ 10 w 11"/>
                <a:gd name="T9" fmla="*/ 184 h 453"/>
                <a:gd name="T10" fmla="*/ 11 w 11"/>
                <a:gd name="T11" fmla="*/ 226 h 453"/>
                <a:gd name="T12" fmla="*/ 10 w 11"/>
                <a:gd name="T13" fmla="*/ 268 h 453"/>
                <a:gd name="T14" fmla="*/ 10 w 11"/>
                <a:gd name="T15" fmla="*/ 309 h 453"/>
                <a:gd name="T16" fmla="*/ 8 w 11"/>
                <a:gd name="T17" fmla="*/ 382 h 453"/>
                <a:gd name="T18" fmla="*/ 5 w 11"/>
                <a:gd name="T19" fmla="*/ 453 h 453"/>
                <a:gd name="T20" fmla="*/ 2 w 11"/>
                <a:gd name="T21" fmla="*/ 382 h 453"/>
                <a:gd name="T22" fmla="*/ 0 w 11"/>
                <a:gd name="T23" fmla="*/ 309 h 453"/>
                <a:gd name="T24" fmla="*/ 0 w 11"/>
                <a:gd name="T25" fmla="*/ 268 h 453"/>
                <a:gd name="T26" fmla="*/ 0 w 11"/>
                <a:gd name="T27" fmla="*/ 226 h 453"/>
                <a:gd name="T28" fmla="*/ 0 w 11"/>
                <a:gd name="T29" fmla="*/ 184 h 453"/>
                <a:gd name="T30" fmla="*/ 0 w 11"/>
                <a:gd name="T31" fmla="*/ 143 h 453"/>
                <a:gd name="T32" fmla="*/ 1 w 11"/>
                <a:gd name="T33" fmla="*/ 105 h 453"/>
                <a:gd name="T34" fmla="*/ 2 w 11"/>
                <a:gd name="T35" fmla="*/ 70 h 453"/>
                <a:gd name="T36" fmla="*/ 5 w 11"/>
                <a:gd name="T3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453">
                  <a:moveTo>
                    <a:pt x="5" y="0"/>
                  </a:moveTo>
                  <a:cubicBezTo>
                    <a:pt x="5" y="0"/>
                    <a:pt x="7" y="28"/>
                    <a:pt x="8" y="70"/>
                  </a:cubicBezTo>
                  <a:cubicBezTo>
                    <a:pt x="9" y="81"/>
                    <a:pt x="9" y="92"/>
                    <a:pt x="9" y="105"/>
                  </a:cubicBezTo>
                  <a:cubicBezTo>
                    <a:pt x="9" y="117"/>
                    <a:pt x="10" y="130"/>
                    <a:pt x="10" y="143"/>
                  </a:cubicBezTo>
                  <a:cubicBezTo>
                    <a:pt x="10" y="156"/>
                    <a:pt x="10" y="170"/>
                    <a:pt x="10" y="184"/>
                  </a:cubicBezTo>
                  <a:cubicBezTo>
                    <a:pt x="10" y="198"/>
                    <a:pt x="11" y="212"/>
                    <a:pt x="11" y="226"/>
                  </a:cubicBezTo>
                  <a:cubicBezTo>
                    <a:pt x="11" y="240"/>
                    <a:pt x="10" y="255"/>
                    <a:pt x="10" y="268"/>
                  </a:cubicBezTo>
                  <a:cubicBezTo>
                    <a:pt x="10" y="282"/>
                    <a:pt x="10" y="296"/>
                    <a:pt x="10" y="309"/>
                  </a:cubicBezTo>
                  <a:cubicBezTo>
                    <a:pt x="10" y="336"/>
                    <a:pt x="9" y="361"/>
                    <a:pt x="8" y="382"/>
                  </a:cubicBezTo>
                  <a:cubicBezTo>
                    <a:pt x="7" y="425"/>
                    <a:pt x="5" y="453"/>
                    <a:pt x="5" y="453"/>
                  </a:cubicBezTo>
                  <a:cubicBezTo>
                    <a:pt x="5" y="453"/>
                    <a:pt x="3" y="425"/>
                    <a:pt x="2" y="382"/>
                  </a:cubicBezTo>
                  <a:cubicBezTo>
                    <a:pt x="1" y="361"/>
                    <a:pt x="1" y="336"/>
                    <a:pt x="0" y="309"/>
                  </a:cubicBezTo>
                  <a:cubicBezTo>
                    <a:pt x="0" y="296"/>
                    <a:pt x="0" y="282"/>
                    <a:pt x="0" y="268"/>
                  </a:cubicBezTo>
                  <a:cubicBezTo>
                    <a:pt x="0" y="255"/>
                    <a:pt x="0" y="240"/>
                    <a:pt x="0" y="226"/>
                  </a:cubicBezTo>
                  <a:cubicBezTo>
                    <a:pt x="0" y="212"/>
                    <a:pt x="0" y="198"/>
                    <a:pt x="0" y="184"/>
                  </a:cubicBezTo>
                  <a:cubicBezTo>
                    <a:pt x="0" y="170"/>
                    <a:pt x="0" y="156"/>
                    <a:pt x="0" y="143"/>
                  </a:cubicBezTo>
                  <a:cubicBezTo>
                    <a:pt x="1" y="130"/>
                    <a:pt x="1" y="117"/>
                    <a:pt x="1" y="105"/>
                  </a:cubicBezTo>
                  <a:cubicBezTo>
                    <a:pt x="1" y="92"/>
                    <a:pt x="2" y="81"/>
                    <a:pt x="2" y="70"/>
                  </a:cubicBezTo>
                  <a:cubicBezTo>
                    <a:pt x="3" y="28"/>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
            <p:cNvSpPr>
              <a:spLocks/>
            </p:cNvSpPr>
            <p:nvPr/>
          </p:nvSpPr>
          <p:spPr bwMode="auto">
            <a:xfrm>
              <a:off x="3987" y="1658"/>
              <a:ext cx="26" cy="1074"/>
            </a:xfrm>
            <a:custGeom>
              <a:avLst/>
              <a:gdLst>
                <a:gd name="T0" fmla="*/ 5 w 11"/>
                <a:gd name="T1" fmla="*/ 0 h 453"/>
                <a:gd name="T2" fmla="*/ 8 w 11"/>
                <a:gd name="T3" fmla="*/ 70 h 453"/>
                <a:gd name="T4" fmla="*/ 9 w 11"/>
                <a:gd name="T5" fmla="*/ 105 h 453"/>
                <a:gd name="T6" fmla="*/ 10 w 11"/>
                <a:gd name="T7" fmla="*/ 143 h 453"/>
                <a:gd name="T8" fmla="*/ 10 w 11"/>
                <a:gd name="T9" fmla="*/ 184 h 453"/>
                <a:gd name="T10" fmla="*/ 11 w 11"/>
                <a:gd name="T11" fmla="*/ 226 h 453"/>
                <a:gd name="T12" fmla="*/ 10 w 11"/>
                <a:gd name="T13" fmla="*/ 268 h 453"/>
                <a:gd name="T14" fmla="*/ 10 w 11"/>
                <a:gd name="T15" fmla="*/ 309 h 453"/>
                <a:gd name="T16" fmla="*/ 8 w 11"/>
                <a:gd name="T17" fmla="*/ 382 h 453"/>
                <a:gd name="T18" fmla="*/ 5 w 11"/>
                <a:gd name="T19" fmla="*/ 453 h 453"/>
                <a:gd name="T20" fmla="*/ 2 w 11"/>
                <a:gd name="T21" fmla="*/ 382 h 453"/>
                <a:gd name="T22" fmla="*/ 1 w 11"/>
                <a:gd name="T23" fmla="*/ 309 h 453"/>
                <a:gd name="T24" fmla="*/ 0 w 11"/>
                <a:gd name="T25" fmla="*/ 268 h 453"/>
                <a:gd name="T26" fmla="*/ 0 w 11"/>
                <a:gd name="T27" fmla="*/ 226 h 453"/>
                <a:gd name="T28" fmla="*/ 0 w 11"/>
                <a:gd name="T29" fmla="*/ 184 h 453"/>
                <a:gd name="T30" fmla="*/ 1 w 11"/>
                <a:gd name="T31" fmla="*/ 143 h 453"/>
                <a:gd name="T32" fmla="*/ 1 w 11"/>
                <a:gd name="T33" fmla="*/ 105 h 453"/>
                <a:gd name="T34" fmla="*/ 2 w 11"/>
                <a:gd name="T35" fmla="*/ 70 h 453"/>
                <a:gd name="T36" fmla="*/ 5 w 11"/>
                <a:gd name="T3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453">
                  <a:moveTo>
                    <a:pt x="5" y="0"/>
                  </a:moveTo>
                  <a:cubicBezTo>
                    <a:pt x="5" y="0"/>
                    <a:pt x="7" y="28"/>
                    <a:pt x="8" y="70"/>
                  </a:cubicBezTo>
                  <a:cubicBezTo>
                    <a:pt x="9" y="81"/>
                    <a:pt x="9" y="92"/>
                    <a:pt x="9" y="105"/>
                  </a:cubicBezTo>
                  <a:cubicBezTo>
                    <a:pt x="10" y="117"/>
                    <a:pt x="10" y="130"/>
                    <a:pt x="10" y="143"/>
                  </a:cubicBezTo>
                  <a:cubicBezTo>
                    <a:pt x="10" y="156"/>
                    <a:pt x="10" y="170"/>
                    <a:pt x="10" y="184"/>
                  </a:cubicBezTo>
                  <a:cubicBezTo>
                    <a:pt x="11" y="198"/>
                    <a:pt x="11" y="212"/>
                    <a:pt x="11" y="226"/>
                  </a:cubicBezTo>
                  <a:cubicBezTo>
                    <a:pt x="11" y="240"/>
                    <a:pt x="11" y="255"/>
                    <a:pt x="10" y="268"/>
                  </a:cubicBezTo>
                  <a:cubicBezTo>
                    <a:pt x="10" y="282"/>
                    <a:pt x="10" y="296"/>
                    <a:pt x="10" y="309"/>
                  </a:cubicBezTo>
                  <a:cubicBezTo>
                    <a:pt x="10" y="336"/>
                    <a:pt x="9" y="361"/>
                    <a:pt x="8" y="382"/>
                  </a:cubicBezTo>
                  <a:cubicBezTo>
                    <a:pt x="7" y="425"/>
                    <a:pt x="5" y="453"/>
                    <a:pt x="5" y="453"/>
                  </a:cubicBezTo>
                  <a:cubicBezTo>
                    <a:pt x="5" y="453"/>
                    <a:pt x="3" y="425"/>
                    <a:pt x="2" y="382"/>
                  </a:cubicBezTo>
                  <a:cubicBezTo>
                    <a:pt x="1" y="361"/>
                    <a:pt x="1" y="336"/>
                    <a:pt x="1" y="309"/>
                  </a:cubicBezTo>
                  <a:cubicBezTo>
                    <a:pt x="0" y="296"/>
                    <a:pt x="0" y="282"/>
                    <a:pt x="0" y="268"/>
                  </a:cubicBezTo>
                  <a:cubicBezTo>
                    <a:pt x="0" y="255"/>
                    <a:pt x="0" y="240"/>
                    <a:pt x="0" y="226"/>
                  </a:cubicBezTo>
                  <a:cubicBezTo>
                    <a:pt x="0" y="212"/>
                    <a:pt x="0" y="198"/>
                    <a:pt x="0" y="184"/>
                  </a:cubicBezTo>
                  <a:cubicBezTo>
                    <a:pt x="0" y="170"/>
                    <a:pt x="0" y="156"/>
                    <a:pt x="1" y="143"/>
                  </a:cubicBezTo>
                  <a:cubicBezTo>
                    <a:pt x="1" y="130"/>
                    <a:pt x="1" y="117"/>
                    <a:pt x="1" y="105"/>
                  </a:cubicBezTo>
                  <a:cubicBezTo>
                    <a:pt x="1" y="92"/>
                    <a:pt x="2" y="81"/>
                    <a:pt x="2" y="70"/>
                  </a:cubicBezTo>
                  <a:cubicBezTo>
                    <a:pt x="3" y="28"/>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1"/>
            <p:cNvSpPr>
              <a:spLocks/>
            </p:cNvSpPr>
            <p:nvPr/>
          </p:nvSpPr>
          <p:spPr bwMode="auto">
            <a:xfrm>
              <a:off x="4051" y="1786"/>
              <a:ext cx="7" cy="816"/>
            </a:xfrm>
            <a:custGeom>
              <a:avLst/>
              <a:gdLst>
                <a:gd name="T0" fmla="*/ 2 w 3"/>
                <a:gd name="T1" fmla="*/ 0 h 344"/>
                <a:gd name="T2" fmla="*/ 2 w 3"/>
                <a:gd name="T3" fmla="*/ 15 h 344"/>
                <a:gd name="T4" fmla="*/ 3 w 3"/>
                <a:gd name="T5" fmla="*/ 54 h 344"/>
                <a:gd name="T6" fmla="*/ 3 w 3"/>
                <a:gd name="T7" fmla="*/ 109 h 344"/>
                <a:gd name="T8" fmla="*/ 3 w 3"/>
                <a:gd name="T9" fmla="*/ 172 h 344"/>
                <a:gd name="T10" fmla="*/ 3 w 3"/>
                <a:gd name="T11" fmla="*/ 235 h 344"/>
                <a:gd name="T12" fmla="*/ 3 w 3"/>
                <a:gd name="T13" fmla="*/ 290 h 344"/>
                <a:gd name="T14" fmla="*/ 2 w 3"/>
                <a:gd name="T15" fmla="*/ 329 h 344"/>
                <a:gd name="T16" fmla="*/ 2 w 3"/>
                <a:gd name="T17" fmla="*/ 344 h 344"/>
                <a:gd name="T18" fmla="*/ 1 w 3"/>
                <a:gd name="T19" fmla="*/ 329 h 344"/>
                <a:gd name="T20" fmla="*/ 1 w 3"/>
                <a:gd name="T21" fmla="*/ 290 h 344"/>
                <a:gd name="T22" fmla="*/ 0 w 3"/>
                <a:gd name="T23" fmla="*/ 235 h 344"/>
                <a:gd name="T24" fmla="*/ 0 w 3"/>
                <a:gd name="T25" fmla="*/ 172 h 344"/>
                <a:gd name="T26" fmla="*/ 0 w 3"/>
                <a:gd name="T27" fmla="*/ 109 h 344"/>
                <a:gd name="T28" fmla="*/ 1 w 3"/>
                <a:gd name="T29" fmla="*/ 54 h 344"/>
                <a:gd name="T30" fmla="*/ 1 w 3"/>
                <a:gd name="T31" fmla="*/ 15 h 344"/>
                <a:gd name="T32" fmla="*/ 2 w 3"/>
                <a:gd name="T3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 h="344">
                  <a:moveTo>
                    <a:pt x="2" y="0"/>
                  </a:moveTo>
                  <a:cubicBezTo>
                    <a:pt x="2" y="0"/>
                    <a:pt x="2" y="6"/>
                    <a:pt x="2" y="15"/>
                  </a:cubicBezTo>
                  <a:cubicBezTo>
                    <a:pt x="2" y="24"/>
                    <a:pt x="2" y="38"/>
                    <a:pt x="3" y="54"/>
                  </a:cubicBezTo>
                  <a:cubicBezTo>
                    <a:pt x="3" y="70"/>
                    <a:pt x="3" y="89"/>
                    <a:pt x="3" y="109"/>
                  </a:cubicBezTo>
                  <a:cubicBezTo>
                    <a:pt x="3" y="129"/>
                    <a:pt x="3" y="151"/>
                    <a:pt x="3" y="172"/>
                  </a:cubicBezTo>
                  <a:cubicBezTo>
                    <a:pt x="3" y="194"/>
                    <a:pt x="3" y="215"/>
                    <a:pt x="3" y="235"/>
                  </a:cubicBezTo>
                  <a:cubicBezTo>
                    <a:pt x="3" y="256"/>
                    <a:pt x="3" y="274"/>
                    <a:pt x="3" y="290"/>
                  </a:cubicBezTo>
                  <a:cubicBezTo>
                    <a:pt x="2" y="307"/>
                    <a:pt x="2" y="320"/>
                    <a:pt x="2" y="329"/>
                  </a:cubicBezTo>
                  <a:cubicBezTo>
                    <a:pt x="2" y="339"/>
                    <a:pt x="2" y="344"/>
                    <a:pt x="2" y="344"/>
                  </a:cubicBezTo>
                  <a:cubicBezTo>
                    <a:pt x="2" y="344"/>
                    <a:pt x="1" y="339"/>
                    <a:pt x="1" y="329"/>
                  </a:cubicBezTo>
                  <a:cubicBezTo>
                    <a:pt x="1" y="320"/>
                    <a:pt x="1" y="307"/>
                    <a:pt x="1" y="290"/>
                  </a:cubicBezTo>
                  <a:cubicBezTo>
                    <a:pt x="0" y="274"/>
                    <a:pt x="0" y="256"/>
                    <a:pt x="0" y="235"/>
                  </a:cubicBezTo>
                  <a:cubicBezTo>
                    <a:pt x="0" y="215"/>
                    <a:pt x="0" y="194"/>
                    <a:pt x="0" y="172"/>
                  </a:cubicBezTo>
                  <a:cubicBezTo>
                    <a:pt x="0" y="151"/>
                    <a:pt x="0" y="129"/>
                    <a:pt x="0" y="109"/>
                  </a:cubicBezTo>
                  <a:cubicBezTo>
                    <a:pt x="0" y="89"/>
                    <a:pt x="0" y="70"/>
                    <a:pt x="1" y="54"/>
                  </a:cubicBezTo>
                  <a:cubicBezTo>
                    <a:pt x="1" y="38"/>
                    <a:pt x="1" y="24"/>
                    <a:pt x="1" y="15"/>
                  </a:cubicBezTo>
                  <a:cubicBezTo>
                    <a:pt x="1" y="6"/>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2"/>
            <p:cNvSpPr>
              <a:spLocks/>
            </p:cNvSpPr>
            <p:nvPr/>
          </p:nvSpPr>
          <p:spPr bwMode="auto">
            <a:xfrm>
              <a:off x="6919" y="1786"/>
              <a:ext cx="9" cy="816"/>
            </a:xfrm>
            <a:custGeom>
              <a:avLst/>
              <a:gdLst>
                <a:gd name="T0" fmla="*/ 2 w 4"/>
                <a:gd name="T1" fmla="*/ 0 h 344"/>
                <a:gd name="T2" fmla="*/ 2 w 4"/>
                <a:gd name="T3" fmla="*/ 15 h 344"/>
                <a:gd name="T4" fmla="*/ 3 w 4"/>
                <a:gd name="T5" fmla="*/ 54 h 344"/>
                <a:gd name="T6" fmla="*/ 3 w 4"/>
                <a:gd name="T7" fmla="*/ 109 h 344"/>
                <a:gd name="T8" fmla="*/ 4 w 4"/>
                <a:gd name="T9" fmla="*/ 172 h 344"/>
                <a:gd name="T10" fmla="*/ 3 w 4"/>
                <a:gd name="T11" fmla="*/ 235 h 344"/>
                <a:gd name="T12" fmla="*/ 3 w 4"/>
                <a:gd name="T13" fmla="*/ 290 h 344"/>
                <a:gd name="T14" fmla="*/ 2 w 4"/>
                <a:gd name="T15" fmla="*/ 329 h 344"/>
                <a:gd name="T16" fmla="*/ 2 w 4"/>
                <a:gd name="T17" fmla="*/ 344 h 344"/>
                <a:gd name="T18" fmla="*/ 1 w 4"/>
                <a:gd name="T19" fmla="*/ 329 h 344"/>
                <a:gd name="T20" fmla="*/ 1 w 4"/>
                <a:gd name="T21" fmla="*/ 290 h 344"/>
                <a:gd name="T22" fmla="*/ 0 w 4"/>
                <a:gd name="T23" fmla="*/ 235 h 344"/>
                <a:gd name="T24" fmla="*/ 0 w 4"/>
                <a:gd name="T25" fmla="*/ 172 h 344"/>
                <a:gd name="T26" fmla="*/ 0 w 4"/>
                <a:gd name="T27" fmla="*/ 109 h 344"/>
                <a:gd name="T28" fmla="*/ 1 w 4"/>
                <a:gd name="T29" fmla="*/ 54 h 344"/>
                <a:gd name="T30" fmla="*/ 1 w 4"/>
                <a:gd name="T31" fmla="*/ 15 h 344"/>
                <a:gd name="T32" fmla="*/ 2 w 4"/>
                <a:gd name="T3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344">
                  <a:moveTo>
                    <a:pt x="2" y="0"/>
                  </a:moveTo>
                  <a:cubicBezTo>
                    <a:pt x="2" y="0"/>
                    <a:pt x="2" y="6"/>
                    <a:pt x="2" y="15"/>
                  </a:cubicBezTo>
                  <a:cubicBezTo>
                    <a:pt x="2" y="24"/>
                    <a:pt x="3" y="38"/>
                    <a:pt x="3" y="54"/>
                  </a:cubicBezTo>
                  <a:cubicBezTo>
                    <a:pt x="3" y="70"/>
                    <a:pt x="3" y="89"/>
                    <a:pt x="3" y="109"/>
                  </a:cubicBezTo>
                  <a:cubicBezTo>
                    <a:pt x="3" y="129"/>
                    <a:pt x="3" y="151"/>
                    <a:pt x="4" y="172"/>
                  </a:cubicBezTo>
                  <a:cubicBezTo>
                    <a:pt x="3" y="194"/>
                    <a:pt x="3" y="215"/>
                    <a:pt x="3" y="235"/>
                  </a:cubicBezTo>
                  <a:cubicBezTo>
                    <a:pt x="3" y="256"/>
                    <a:pt x="3" y="274"/>
                    <a:pt x="3" y="290"/>
                  </a:cubicBezTo>
                  <a:cubicBezTo>
                    <a:pt x="3" y="307"/>
                    <a:pt x="2" y="320"/>
                    <a:pt x="2" y="329"/>
                  </a:cubicBezTo>
                  <a:cubicBezTo>
                    <a:pt x="2" y="339"/>
                    <a:pt x="2" y="344"/>
                    <a:pt x="2" y="344"/>
                  </a:cubicBezTo>
                  <a:cubicBezTo>
                    <a:pt x="2" y="344"/>
                    <a:pt x="2" y="339"/>
                    <a:pt x="1" y="329"/>
                  </a:cubicBezTo>
                  <a:cubicBezTo>
                    <a:pt x="1" y="320"/>
                    <a:pt x="1" y="307"/>
                    <a:pt x="1" y="290"/>
                  </a:cubicBezTo>
                  <a:cubicBezTo>
                    <a:pt x="1" y="274"/>
                    <a:pt x="0" y="256"/>
                    <a:pt x="0" y="235"/>
                  </a:cubicBezTo>
                  <a:cubicBezTo>
                    <a:pt x="0" y="215"/>
                    <a:pt x="0" y="194"/>
                    <a:pt x="0" y="172"/>
                  </a:cubicBezTo>
                  <a:cubicBezTo>
                    <a:pt x="0" y="151"/>
                    <a:pt x="0" y="129"/>
                    <a:pt x="0" y="109"/>
                  </a:cubicBezTo>
                  <a:cubicBezTo>
                    <a:pt x="0" y="89"/>
                    <a:pt x="1" y="70"/>
                    <a:pt x="1" y="54"/>
                  </a:cubicBezTo>
                  <a:cubicBezTo>
                    <a:pt x="1" y="38"/>
                    <a:pt x="1" y="24"/>
                    <a:pt x="1" y="15"/>
                  </a:cubicBezTo>
                  <a:cubicBezTo>
                    <a:pt x="2" y="6"/>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3"/>
            <p:cNvSpPr>
              <a:spLocks/>
            </p:cNvSpPr>
            <p:nvPr/>
          </p:nvSpPr>
          <p:spPr bwMode="auto">
            <a:xfrm>
              <a:off x="4214" y="1253"/>
              <a:ext cx="1075" cy="254"/>
            </a:xfrm>
            <a:custGeom>
              <a:avLst/>
              <a:gdLst>
                <a:gd name="T0" fmla="*/ 454 w 454"/>
                <a:gd name="T1" fmla="*/ 36 h 107"/>
                <a:gd name="T2" fmla="*/ 447 w 454"/>
                <a:gd name="T3" fmla="*/ 35 h 107"/>
                <a:gd name="T4" fmla="*/ 429 w 454"/>
                <a:gd name="T5" fmla="*/ 33 h 107"/>
                <a:gd name="T6" fmla="*/ 400 w 454"/>
                <a:gd name="T7" fmla="*/ 34 h 107"/>
                <a:gd name="T8" fmla="*/ 364 w 454"/>
                <a:gd name="T9" fmla="*/ 42 h 107"/>
                <a:gd name="T10" fmla="*/ 323 w 454"/>
                <a:gd name="T11" fmla="*/ 57 h 107"/>
                <a:gd name="T12" fmla="*/ 278 w 454"/>
                <a:gd name="T13" fmla="*/ 76 h 107"/>
                <a:gd name="T14" fmla="*/ 228 w 454"/>
                <a:gd name="T15" fmla="*/ 94 h 107"/>
                <a:gd name="T16" fmla="*/ 174 w 454"/>
                <a:gd name="T17" fmla="*/ 104 h 107"/>
                <a:gd name="T18" fmla="*/ 119 w 454"/>
                <a:gd name="T19" fmla="*/ 106 h 107"/>
                <a:gd name="T20" fmla="*/ 66 w 454"/>
                <a:gd name="T21" fmla="*/ 99 h 107"/>
                <a:gd name="T22" fmla="*/ 21 w 454"/>
                <a:gd name="T23" fmla="*/ 78 h 107"/>
                <a:gd name="T24" fmla="*/ 6 w 454"/>
                <a:gd name="T25" fmla="*/ 60 h 107"/>
                <a:gd name="T26" fmla="*/ 0 w 454"/>
                <a:gd name="T27" fmla="*/ 39 h 107"/>
                <a:gd name="T28" fmla="*/ 0 w 454"/>
                <a:gd name="T29" fmla="*/ 28 h 107"/>
                <a:gd name="T30" fmla="*/ 1 w 454"/>
                <a:gd name="T31" fmla="*/ 23 h 107"/>
                <a:gd name="T32" fmla="*/ 2 w 454"/>
                <a:gd name="T33" fmla="*/ 21 h 107"/>
                <a:gd name="T34" fmla="*/ 3 w 454"/>
                <a:gd name="T35" fmla="*/ 19 h 107"/>
                <a:gd name="T36" fmla="*/ 15 w 454"/>
                <a:gd name="T37" fmla="*/ 5 h 107"/>
                <a:gd name="T38" fmla="*/ 44 w 454"/>
                <a:gd name="T39" fmla="*/ 4 h 107"/>
                <a:gd name="T40" fmla="*/ 57 w 454"/>
                <a:gd name="T41" fmla="*/ 16 h 107"/>
                <a:gd name="T42" fmla="*/ 58 w 454"/>
                <a:gd name="T43" fmla="*/ 21 h 107"/>
                <a:gd name="T44" fmla="*/ 59 w 454"/>
                <a:gd name="T45" fmla="*/ 23 h 107"/>
                <a:gd name="T46" fmla="*/ 58 w 454"/>
                <a:gd name="T47" fmla="*/ 21 h 107"/>
                <a:gd name="T48" fmla="*/ 57 w 454"/>
                <a:gd name="T49" fmla="*/ 17 h 107"/>
                <a:gd name="T50" fmla="*/ 43 w 454"/>
                <a:gd name="T51" fmla="*/ 5 h 107"/>
                <a:gd name="T52" fmla="*/ 16 w 454"/>
                <a:gd name="T53" fmla="*/ 8 h 107"/>
                <a:gd name="T54" fmla="*/ 6 w 454"/>
                <a:gd name="T55" fmla="*/ 20 h 107"/>
                <a:gd name="T56" fmla="*/ 5 w 454"/>
                <a:gd name="T57" fmla="*/ 22 h 107"/>
                <a:gd name="T58" fmla="*/ 5 w 454"/>
                <a:gd name="T59" fmla="*/ 24 h 107"/>
                <a:gd name="T60" fmla="*/ 4 w 454"/>
                <a:gd name="T61" fmla="*/ 29 h 107"/>
                <a:gd name="T62" fmla="*/ 4 w 454"/>
                <a:gd name="T63" fmla="*/ 38 h 107"/>
                <a:gd name="T64" fmla="*/ 10 w 454"/>
                <a:gd name="T65" fmla="*/ 58 h 107"/>
                <a:gd name="T66" fmla="*/ 24 w 454"/>
                <a:gd name="T67" fmla="*/ 74 h 107"/>
                <a:gd name="T68" fmla="*/ 68 w 454"/>
                <a:gd name="T69" fmla="*/ 93 h 107"/>
                <a:gd name="T70" fmla="*/ 119 w 454"/>
                <a:gd name="T71" fmla="*/ 100 h 107"/>
                <a:gd name="T72" fmla="*/ 173 w 454"/>
                <a:gd name="T73" fmla="*/ 97 h 107"/>
                <a:gd name="T74" fmla="*/ 226 w 454"/>
                <a:gd name="T75" fmla="*/ 87 h 107"/>
                <a:gd name="T76" fmla="*/ 275 w 454"/>
                <a:gd name="T77" fmla="*/ 71 h 107"/>
                <a:gd name="T78" fmla="*/ 321 w 454"/>
                <a:gd name="T79" fmla="*/ 52 h 107"/>
                <a:gd name="T80" fmla="*/ 363 w 454"/>
                <a:gd name="T81" fmla="*/ 38 h 107"/>
                <a:gd name="T82" fmla="*/ 400 w 454"/>
                <a:gd name="T83" fmla="*/ 31 h 107"/>
                <a:gd name="T84" fmla="*/ 429 w 454"/>
                <a:gd name="T85" fmla="*/ 31 h 107"/>
                <a:gd name="T86" fmla="*/ 447 w 454"/>
                <a:gd name="T87" fmla="*/ 34 h 107"/>
                <a:gd name="T88" fmla="*/ 454 w 454"/>
                <a:gd name="T89" fmla="*/ 3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4" h="107">
                  <a:moveTo>
                    <a:pt x="454" y="36"/>
                  </a:moveTo>
                  <a:cubicBezTo>
                    <a:pt x="454" y="36"/>
                    <a:pt x="451" y="36"/>
                    <a:pt x="447" y="35"/>
                  </a:cubicBezTo>
                  <a:cubicBezTo>
                    <a:pt x="443" y="34"/>
                    <a:pt x="437" y="33"/>
                    <a:pt x="429" y="33"/>
                  </a:cubicBezTo>
                  <a:cubicBezTo>
                    <a:pt x="421" y="32"/>
                    <a:pt x="411" y="32"/>
                    <a:pt x="400" y="34"/>
                  </a:cubicBezTo>
                  <a:cubicBezTo>
                    <a:pt x="389" y="35"/>
                    <a:pt x="377" y="38"/>
                    <a:pt x="364" y="42"/>
                  </a:cubicBezTo>
                  <a:cubicBezTo>
                    <a:pt x="351" y="46"/>
                    <a:pt x="337" y="51"/>
                    <a:pt x="323" y="57"/>
                  </a:cubicBezTo>
                  <a:cubicBezTo>
                    <a:pt x="309" y="63"/>
                    <a:pt x="293" y="70"/>
                    <a:pt x="278" y="76"/>
                  </a:cubicBezTo>
                  <a:cubicBezTo>
                    <a:pt x="262" y="83"/>
                    <a:pt x="245" y="90"/>
                    <a:pt x="228" y="94"/>
                  </a:cubicBezTo>
                  <a:cubicBezTo>
                    <a:pt x="210" y="99"/>
                    <a:pt x="192" y="102"/>
                    <a:pt x="174" y="104"/>
                  </a:cubicBezTo>
                  <a:cubicBezTo>
                    <a:pt x="156" y="106"/>
                    <a:pt x="137" y="107"/>
                    <a:pt x="119" y="106"/>
                  </a:cubicBezTo>
                  <a:cubicBezTo>
                    <a:pt x="101" y="106"/>
                    <a:pt x="83" y="104"/>
                    <a:pt x="66" y="99"/>
                  </a:cubicBezTo>
                  <a:cubicBezTo>
                    <a:pt x="49" y="95"/>
                    <a:pt x="33" y="88"/>
                    <a:pt x="21" y="78"/>
                  </a:cubicBezTo>
                  <a:cubicBezTo>
                    <a:pt x="15" y="73"/>
                    <a:pt x="9" y="67"/>
                    <a:pt x="6" y="60"/>
                  </a:cubicBezTo>
                  <a:cubicBezTo>
                    <a:pt x="2" y="53"/>
                    <a:pt x="0" y="46"/>
                    <a:pt x="0" y="39"/>
                  </a:cubicBezTo>
                  <a:cubicBezTo>
                    <a:pt x="0" y="35"/>
                    <a:pt x="0" y="32"/>
                    <a:pt x="0" y="28"/>
                  </a:cubicBezTo>
                  <a:cubicBezTo>
                    <a:pt x="0" y="27"/>
                    <a:pt x="1" y="25"/>
                    <a:pt x="1" y="23"/>
                  </a:cubicBezTo>
                  <a:cubicBezTo>
                    <a:pt x="2" y="21"/>
                    <a:pt x="2" y="21"/>
                    <a:pt x="2" y="21"/>
                  </a:cubicBezTo>
                  <a:cubicBezTo>
                    <a:pt x="3" y="19"/>
                    <a:pt x="3" y="19"/>
                    <a:pt x="3" y="19"/>
                  </a:cubicBezTo>
                  <a:cubicBezTo>
                    <a:pt x="5" y="12"/>
                    <a:pt x="10" y="8"/>
                    <a:pt x="15" y="5"/>
                  </a:cubicBezTo>
                  <a:cubicBezTo>
                    <a:pt x="26" y="0"/>
                    <a:pt x="36" y="1"/>
                    <a:pt x="44" y="4"/>
                  </a:cubicBezTo>
                  <a:cubicBezTo>
                    <a:pt x="52" y="7"/>
                    <a:pt x="55" y="12"/>
                    <a:pt x="57" y="16"/>
                  </a:cubicBezTo>
                  <a:cubicBezTo>
                    <a:pt x="58" y="18"/>
                    <a:pt x="58" y="20"/>
                    <a:pt x="58" y="21"/>
                  </a:cubicBezTo>
                  <a:cubicBezTo>
                    <a:pt x="59" y="22"/>
                    <a:pt x="59" y="23"/>
                    <a:pt x="59" y="23"/>
                  </a:cubicBezTo>
                  <a:cubicBezTo>
                    <a:pt x="59" y="23"/>
                    <a:pt x="59" y="22"/>
                    <a:pt x="58" y="21"/>
                  </a:cubicBezTo>
                  <a:cubicBezTo>
                    <a:pt x="58" y="20"/>
                    <a:pt x="58" y="18"/>
                    <a:pt x="57" y="17"/>
                  </a:cubicBezTo>
                  <a:cubicBezTo>
                    <a:pt x="55" y="13"/>
                    <a:pt x="51" y="7"/>
                    <a:pt x="43" y="5"/>
                  </a:cubicBezTo>
                  <a:cubicBezTo>
                    <a:pt x="36" y="2"/>
                    <a:pt x="26" y="2"/>
                    <a:pt x="16" y="8"/>
                  </a:cubicBezTo>
                  <a:cubicBezTo>
                    <a:pt x="12" y="10"/>
                    <a:pt x="8" y="14"/>
                    <a:pt x="6" y="20"/>
                  </a:cubicBezTo>
                  <a:cubicBezTo>
                    <a:pt x="5" y="22"/>
                    <a:pt x="5" y="22"/>
                    <a:pt x="5" y="22"/>
                  </a:cubicBezTo>
                  <a:cubicBezTo>
                    <a:pt x="5" y="24"/>
                    <a:pt x="5" y="24"/>
                    <a:pt x="5" y="24"/>
                  </a:cubicBezTo>
                  <a:cubicBezTo>
                    <a:pt x="4" y="26"/>
                    <a:pt x="4" y="27"/>
                    <a:pt x="4" y="29"/>
                  </a:cubicBezTo>
                  <a:cubicBezTo>
                    <a:pt x="4" y="32"/>
                    <a:pt x="4" y="35"/>
                    <a:pt x="4" y="38"/>
                  </a:cubicBezTo>
                  <a:cubicBezTo>
                    <a:pt x="4" y="45"/>
                    <a:pt x="6" y="52"/>
                    <a:pt x="10" y="58"/>
                  </a:cubicBezTo>
                  <a:cubicBezTo>
                    <a:pt x="13" y="64"/>
                    <a:pt x="18" y="69"/>
                    <a:pt x="24" y="74"/>
                  </a:cubicBezTo>
                  <a:cubicBezTo>
                    <a:pt x="36" y="83"/>
                    <a:pt x="52" y="89"/>
                    <a:pt x="68" y="93"/>
                  </a:cubicBezTo>
                  <a:cubicBezTo>
                    <a:pt x="84" y="97"/>
                    <a:pt x="102" y="99"/>
                    <a:pt x="119" y="100"/>
                  </a:cubicBezTo>
                  <a:cubicBezTo>
                    <a:pt x="137" y="100"/>
                    <a:pt x="155" y="99"/>
                    <a:pt x="173" y="97"/>
                  </a:cubicBezTo>
                  <a:cubicBezTo>
                    <a:pt x="191" y="95"/>
                    <a:pt x="209" y="92"/>
                    <a:pt x="226" y="87"/>
                  </a:cubicBezTo>
                  <a:cubicBezTo>
                    <a:pt x="243" y="83"/>
                    <a:pt x="260" y="77"/>
                    <a:pt x="275" y="71"/>
                  </a:cubicBezTo>
                  <a:cubicBezTo>
                    <a:pt x="291" y="64"/>
                    <a:pt x="306" y="58"/>
                    <a:pt x="321" y="52"/>
                  </a:cubicBezTo>
                  <a:cubicBezTo>
                    <a:pt x="336" y="47"/>
                    <a:pt x="350" y="42"/>
                    <a:pt x="363" y="38"/>
                  </a:cubicBezTo>
                  <a:cubicBezTo>
                    <a:pt x="376" y="35"/>
                    <a:pt x="389" y="32"/>
                    <a:pt x="400" y="31"/>
                  </a:cubicBezTo>
                  <a:cubicBezTo>
                    <a:pt x="411" y="30"/>
                    <a:pt x="421" y="31"/>
                    <a:pt x="429" y="31"/>
                  </a:cubicBezTo>
                  <a:cubicBezTo>
                    <a:pt x="437" y="32"/>
                    <a:pt x="443" y="33"/>
                    <a:pt x="447" y="34"/>
                  </a:cubicBezTo>
                  <a:cubicBezTo>
                    <a:pt x="451" y="35"/>
                    <a:pt x="454" y="36"/>
                    <a:pt x="45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4"/>
            <p:cNvSpPr>
              <a:spLocks/>
            </p:cNvSpPr>
            <p:nvPr/>
          </p:nvSpPr>
          <p:spPr bwMode="auto">
            <a:xfrm>
              <a:off x="5690" y="1253"/>
              <a:ext cx="1075" cy="254"/>
            </a:xfrm>
            <a:custGeom>
              <a:avLst/>
              <a:gdLst>
                <a:gd name="T0" fmla="*/ 0 w 454"/>
                <a:gd name="T1" fmla="*/ 36 h 107"/>
                <a:gd name="T2" fmla="*/ 6 w 454"/>
                <a:gd name="T3" fmla="*/ 34 h 107"/>
                <a:gd name="T4" fmla="*/ 25 w 454"/>
                <a:gd name="T5" fmla="*/ 31 h 107"/>
                <a:gd name="T6" fmla="*/ 54 w 454"/>
                <a:gd name="T7" fmla="*/ 31 h 107"/>
                <a:gd name="T8" fmla="*/ 91 w 454"/>
                <a:gd name="T9" fmla="*/ 38 h 107"/>
                <a:gd name="T10" fmla="*/ 133 w 454"/>
                <a:gd name="T11" fmla="*/ 52 h 107"/>
                <a:gd name="T12" fmla="*/ 178 w 454"/>
                <a:gd name="T13" fmla="*/ 71 h 107"/>
                <a:gd name="T14" fmla="*/ 228 w 454"/>
                <a:gd name="T15" fmla="*/ 87 h 107"/>
                <a:gd name="T16" fmla="*/ 281 w 454"/>
                <a:gd name="T17" fmla="*/ 97 h 107"/>
                <a:gd name="T18" fmla="*/ 334 w 454"/>
                <a:gd name="T19" fmla="*/ 100 h 107"/>
                <a:gd name="T20" fmla="*/ 386 w 454"/>
                <a:gd name="T21" fmla="*/ 93 h 107"/>
                <a:gd name="T22" fmla="*/ 430 w 454"/>
                <a:gd name="T23" fmla="*/ 74 h 107"/>
                <a:gd name="T24" fmla="*/ 444 w 454"/>
                <a:gd name="T25" fmla="*/ 58 h 107"/>
                <a:gd name="T26" fmla="*/ 450 w 454"/>
                <a:gd name="T27" fmla="*/ 38 h 107"/>
                <a:gd name="T28" fmla="*/ 450 w 454"/>
                <a:gd name="T29" fmla="*/ 29 h 107"/>
                <a:gd name="T30" fmla="*/ 449 w 454"/>
                <a:gd name="T31" fmla="*/ 24 h 107"/>
                <a:gd name="T32" fmla="*/ 449 w 454"/>
                <a:gd name="T33" fmla="*/ 22 h 107"/>
                <a:gd name="T34" fmla="*/ 448 w 454"/>
                <a:gd name="T35" fmla="*/ 20 h 107"/>
                <a:gd name="T36" fmla="*/ 437 w 454"/>
                <a:gd name="T37" fmla="*/ 8 h 107"/>
                <a:gd name="T38" fmla="*/ 410 w 454"/>
                <a:gd name="T39" fmla="*/ 5 h 107"/>
                <a:gd name="T40" fmla="*/ 397 w 454"/>
                <a:gd name="T41" fmla="*/ 17 h 107"/>
                <a:gd name="T42" fmla="*/ 395 w 454"/>
                <a:gd name="T43" fmla="*/ 21 h 107"/>
                <a:gd name="T44" fmla="*/ 395 w 454"/>
                <a:gd name="T45" fmla="*/ 23 h 107"/>
                <a:gd name="T46" fmla="*/ 395 w 454"/>
                <a:gd name="T47" fmla="*/ 21 h 107"/>
                <a:gd name="T48" fmla="*/ 397 w 454"/>
                <a:gd name="T49" fmla="*/ 16 h 107"/>
                <a:gd name="T50" fmla="*/ 410 w 454"/>
                <a:gd name="T51" fmla="*/ 4 h 107"/>
                <a:gd name="T52" fmla="*/ 439 w 454"/>
                <a:gd name="T53" fmla="*/ 5 h 107"/>
                <a:gd name="T54" fmla="*/ 451 w 454"/>
                <a:gd name="T55" fmla="*/ 19 h 107"/>
                <a:gd name="T56" fmla="*/ 452 w 454"/>
                <a:gd name="T57" fmla="*/ 21 h 107"/>
                <a:gd name="T58" fmla="*/ 453 w 454"/>
                <a:gd name="T59" fmla="*/ 23 h 107"/>
                <a:gd name="T60" fmla="*/ 453 w 454"/>
                <a:gd name="T61" fmla="*/ 28 h 107"/>
                <a:gd name="T62" fmla="*/ 454 w 454"/>
                <a:gd name="T63" fmla="*/ 39 h 107"/>
                <a:gd name="T64" fmla="*/ 448 w 454"/>
                <a:gd name="T65" fmla="*/ 60 h 107"/>
                <a:gd name="T66" fmla="*/ 433 w 454"/>
                <a:gd name="T67" fmla="*/ 78 h 107"/>
                <a:gd name="T68" fmla="*/ 388 w 454"/>
                <a:gd name="T69" fmla="*/ 99 h 107"/>
                <a:gd name="T70" fmla="*/ 335 w 454"/>
                <a:gd name="T71" fmla="*/ 106 h 107"/>
                <a:gd name="T72" fmla="*/ 280 w 454"/>
                <a:gd name="T73" fmla="*/ 104 h 107"/>
                <a:gd name="T74" fmla="*/ 226 w 454"/>
                <a:gd name="T75" fmla="*/ 94 h 107"/>
                <a:gd name="T76" fmla="*/ 176 w 454"/>
                <a:gd name="T77" fmla="*/ 76 h 107"/>
                <a:gd name="T78" fmla="*/ 131 w 454"/>
                <a:gd name="T79" fmla="*/ 57 h 107"/>
                <a:gd name="T80" fmla="*/ 89 w 454"/>
                <a:gd name="T81" fmla="*/ 42 h 107"/>
                <a:gd name="T82" fmla="*/ 53 w 454"/>
                <a:gd name="T83" fmla="*/ 34 h 107"/>
                <a:gd name="T84" fmla="*/ 25 w 454"/>
                <a:gd name="T85" fmla="*/ 33 h 107"/>
                <a:gd name="T86" fmla="*/ 6 w 454"/>
                <a:gd name="T87" fmla="*/ 35 h 107"/>
                <a:gd name="T88" fmla="*/ 0 w 454"/>
                <a:gd name="T89" fmla="*/ 3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4" h="107">
                  <a:moveTo>
                    <a:pt x="0" y="36"/>
                  </a:moveTo>
                  <a:cubicBezTo>
                    <a:pt x="0" y="36"/>
                    <a:pt x="2" y="35"/>
                    <a:pt x="6" y="34"/>
                  </a:cubicBezTo>
                  <a:cubicBezTo>
                    <a:pt x="11" y="33"/>
                    <a:pt x="17" y="32"/>
                    <a:pt x="25" y="31"/>
                  </a:cubicBezTo>
                  <a:cubicBezTo>
                    <a:pt x="33" y="31"/>
                    <a:pt x="42" y="30"/>
                    <a:pt x="54" y="31"/>
                  </a:cubicBezTo>
                  <a:cubicBezTo>
                    <a:pt x="65" y="32"/>
                    <a:pt x="77" y="35"/>
                    <a:pt x="91" y="38"/>
                  </a:cubicBezTo>
                  <a:cubicBezTo>
                    <a:pt x="104" y="42"/>
                    <a:pt x="118" y="47"/>
                    <a:pt x="133" y="52"/>
                  </a:cubicBezTo>
                  <a:cubicBezTo>
                    <a:pt x="147" y="58"/>
                    <a:pt x="163" y="64"/>
                    <a:pt x="178" y="71"/>
                  </a:cubicBezTo>
                  <a:cubicBezTo>
                    <a:pt x="194" y="77"/>
                    <a:pt x="211" y="83"/>
                    <a:pt x="228" y="87"/>
                  </a:cubicBezTo>
                  <a:cubicBezTo>
                    <a:pt x="245" y="92"/>
                    <a:pt x="263" y="95"/>
                    <a:pt x="281" y="97"/>
                  </a:cubicBezTo>
                  <a:cubicBezTo>
                    <a:pt x="299" y="99"/>
                    <a:pt x="317" y="100"/>
                    <a:pt x="334" y="100"/>
                  </a:cubicBezTo>
                  <a:cubicBezTo>
                    <a:pt x="352" y="99"/>
                    <a:pt x="370" y="97"/>
                    <a:pt x="386" y="93"/>
                  </a:cubicBezTo>
                  <a:cubicBezTo>
                    <a:pt x="402" y="89"/>
                    <a:pt x="418" y="83"/>
                    <a:pt x="430" y="74"/>
                  </a:cubicBezTo>
                  <a:cubicBezTo>
                    <a:pt x="436" y="69"/>
                    <a:pt x="441" y="64"/>
                    <a:pt x="444" y="58"/>
                  </a:cubicBezTo>
                  <a:cubicBezTo>
                    <a:pt x="448" y="52"/>
                    <a:pt x="449" y="45"/>
                    <a:pt x="450" y="38"/>
                  </a:cubicBezTo>
                  <a:cubicBezTo>
                    <a:pt x="450" y="35"/>
                    <a:pt x="450" y="32"/>
                    <a:pt x="450" y="29"/>
                  </a:cubicBezTo>
                  <a:cubicBezTo>
                    <a:pt x="450" y="27"/>
                    <a:pt x="449" y="26"/>
                    <a:pt x="449" y="24"/>
                  </a:cubicBezTo>
                  <a:cubicBezTo>
                    <a:pt x="449" y="22"/>
                    <a:pt x="449" y="22"/>
                    <a:pt x="449" y="22"/>
                  </a:cubicBezTo>
                  <a:cubicBezTo>
                    <a:pt x="448" y="20"/>
                    <a:pt x="448" y="20"/>
                    <a:pt x="448" y="20"/>
                  </a:cubicBezTo>
                  <a:cubicBezTo>
                    <a:pt x="446" y="14"/>
                    <a:pt x="442" y="10"/>
                    <a:pt x="437" y="8"/>
                  </a:cubicBezTo>
                  <a:cubicBezTo>
                    <a:pt x="428" y="2"/>
                    <a:pt x="418" y="2"/>
                    <a:pt x="410" y="5"/>
                  </a:cubicBezTo>
                  <a:cubicBezTo>
                    <a:pt x="403" y="7"/>
                    <a:pt x="399" y="13"/>
                    <a:pt x="397" y="17"/>
                  </a:cubicBezTo>
                  <a:cubicBezTo>
                    <a:pt x="396" y="18"/>
                    <a:pt x="396" y="20"/>
                    <a:pt x="395" y="21"/>
                  </a:cubicBezTo>
                  <a:cubicBezTo>
                    <a:pt x="395" y="22"/>
                    <a:pt x="395" y="23"/>
                    <a:pt x="395" y="23"/>
                  </a:cubicBezTo>
                  <a:cubicBezTo>
                    <a:pt x="395" y="23"/>
                    <a:pt x="395" y="22"/>
                    <a:pt x="395" y="21"/>
                  </a:cubicBezTo>
                  <a:cubicBezTo>
                    <a:pt x="396" y="20"/>
                    <a:pt x="396" y="18"/>
                    <a:pt x="397" y="16"/>
                  </a:cubicBezTo>
                  <a:cubicBezTo>
                    <a:pt x="398" y="12"/>
                    <a:pt x="402" y="7"/>
                    <a:pt x="410" y="4"/>
                  </a:cubicBezTo>
                  <a:cubicBezTo>
                    <a:pt x="417" y="1"/>
                    <a:pt x="428" y="0"/>
                    <a:pt x="439" y="5"/>
                  </a:cubicBezTo>
                  <a:cubicBezTo>
                    <a:pt x="444" y="8"/>
                    <a:pt x="449" y="12"/>
                    <a:pt x="451" y="19"/>
                  </a:cubicBezTo>
                  <a:cubicBezTo>
                    <a:pt x="452" y="21"/>
                    <a:pt x="452" y="21"/>
                    <a:pt x="452" y="21"/>
                  </a:cubicBezTo>
                  <a:cubicBezTo>
                    <a:pt x="453" y="23"/>
                    <a:pt x="453" y="23"/>
                    <a:pt x="453" y="23"/>
                  </a:cubicBezTo>
                  <a:cubicBezTo>
                    <a:pt x="453" y="25"/>
                    <a:pt x="453" y="27"/>
                    <a:pt x="453" y="28"/>
                  </a:cubicBezTo>
                  <a:cubicBezTo>
                    <a:pt x="454" y="32"/>
                    <a:pt x="454" y="35"/>
                    <a:pt x="454" y="39"/>
                  </a:cubicBezTo>
                  <a:cubicBezTo>
                    <a:pt x="454" y="46"/>
                    <a:pt x="452" y="53"/>
                    <a:pt x="448" y="60"/>
                  </a:cubicBezTo>
                  <a:cubicBezTo>
                    <a:pt x="445" y="67"/>
                    <a:pt x="439" y="73"/>
                    <a:pt x="433" y="78"/>
                  </a:cubicBezTo>
                  <a:cubicBezTo>
                    <a:pt x="420" y="88"/>
                    <a:pt x="404" y="95"/>
                    <a:pt x="388" y="99"/>
                  </a:cubicBezTo>
                  <a:cubicBezTo>
                    <a:pt x="371" y="104"/>
                    <a:pt x="353" y="106"/>
                    <a:pt x="335" y="106"/>
                  </a:cubicBezTo>
                  <a:cubicBezTo>
                    <a:pt x="317" y="107"/>
                    <a:pt x="298" y="106"/>
                    <a:pt x="280" y="104"/>
                  </a:cubicBezTo>
                  <a:cubicBezTo>
                    <a:pt x="262" y="102"/>
                    <a:pt x="244" y="99"/>
                    <a:pt x="226" y="94"/>
                  </a:cubicBezTo>
                  <a:cubicBezTo>
                    <a:pt x="208" y="90"/>
                    <a:pt x="192" y="83"/>
                    <a:pt x="176" y="76"/>
                  </a:cubicBezTo>
                  <a:cubicBezTo>
                    <a:pt x="160" y="70"/>
                    <a:pt x="145" y="63"/>
                    <a:pt x="131" y="57"/>
                  </a:cubicBezTo>
                  <a:cubicBezTo>
                    <a:pt x="116" y="51"/>
                    <a:pt x="102" y="46"/>
                    <a:pt x="89" y="42"/>
                  </a:cubicBezTo>
                  <a:cubicBezTo>
                    <a:pt x="76" y="38"/>
                    <a:pt x="64" y="35"/>
                    <a:pt x="53" y="34"/>
                  </a:cubicBezTo>
                  <a:cubicBezTo>
                    <a:pt x="42" y="32"/>
                    <a:pt x="33" y="32"/>
                    <a:pt x="25" y="33"/>
                  </a:cubicBezTo>
                  <a:cubicBezTo>
                    <a:pt x="17" y="33"/>
                    <a:pt x="11" y="34"/>
                    <a:pt x="6" y="35"/>
                  </a:cubicBezTo>
                  <a:cubicBezTo>
                    <a:pt x="2" y="36"/>
                    <a:pt x="0" y="36"/>
                    <a:pt x="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5"/>
            <p:cNvSpPr>
              <a:spLocks/>
            </p:cNvSpPr>
            <p:nvPr/>
          </p:nvSpPr>
          <p:spPr bwMode="auto">
            <a:xfrm>
              <a:off x="4214" y="2853"/>
              <a:ext cx="1075" cy="254"/>
            </a:xfrm>
            <a:custGeom>
              <a:avLst/>
              <a:gdLst>
                <a:gd name="T0" fmla="*/ 454 w 454"/>
                <a:gd name="T1" fmla="*/ 71 h 107"/>
                <a:gd name="T2" fmla="*/ 447 w 454"/>
                <a:gd name="T3" fmla="*/ 73 h 107"/>
                <a:gd name="T4" fmla="*/ 429 w 454"/>
                <a:gd name="T5" fmla="*/ 76 h 107"/>
                <a:gd name="T6" fmla="*/ 400 w 454"/>
                <a:gd name="T7" fmla="*/ 76 h 107"/>
                <a:gd name="T8" fmla="*/ 363 w 454"/>
                <a:gd name="T9" fmla="*/ 69 h 107"/>
                <a:gd name="T10" fmla="*/ 321 w 454"/>
                <a:gd name="T11" fmla="*/ 55 h 107"/>
                <a:gd name="T12" fmla="*/ 275 w 454"/>
                <a:gd name="T13" fmla="*/ 36 h 107"/>
                <a:gd name="T14" fmla="*/ 226 w 454"/>
                <a:gd name="T15" fmla="*/ 20 h 107"/>
                <a:gd name="T16" fmla="*/ 173 w 454"/>
                <a:gd name="T17" fmla="*/ 10 h 107"/>
                <a:gd name="T18" fmla="*/ 119 w 454"/>
                <a:gd name="T19" fmla="*/ 8 h 107"/>
                <a:gd name="T20" fmla="*/ 68 w 454"/>
                <a:gd name="T21" fmla="*/ 14 h 107"/>
                <a:gd name="T22" fmla="*/ 24 w 454"/>
                <a:gd name="T23" fmla="*/ 33 h 107"/>
                <a:gd name="T24" fmla="*/ 10 w 454"/>
                <a:gd name="T25" fmla="*/ 49 h 107"/>
                <a:gd name="T26" fmla="*/ 4 w 454"/>
                <a:gd name="T27" fmla="*/ 69 h 107"/>
                <a:gd name="T28" fmla="*/ 4 w 454"/>
                <a:gd name="T29" fmla="*/ 78 h 107"/>
                <a:gd name="T30" fmla="*/ 5 w 454"/>
                <a:gd name="T31" fmla="*/ 83 h 107"/>
                <a:gd name="T32" fmla="*/ 5 w 454"/>
                <a:gd name="T33" fmla="*/ 85 h 107"/>
                <a:gd name="T34" fmla="*/ 6 w 454"/>
                <a:gd name="T35" fmla="*/ 87 h 107"/>
                <a:gd name="T36" fmla="*/ 16 w 454"/>
                <a:gd name="T37" fmla="*/ 100 h 107"/>
                <a:gd name="T38" fmla="*/ 43 w 454"/>
                <a:gd name="T39" fmla="*/ 102 h 107"/>
                <a:gd name="T40" fmla="*/ 57 w 454"/>
                <a:gd name="T41" fmla="*/ 91 h 107"/>
                <a:gd name="T42" fmla="*/ 58 w 454"/>
                <a:gd name="T43" fmla="*/ 86 h 107"/>
                <a:gd name="T44" fmla="*/ 59 w 454"/>
                <a:gd name="T45" fmla="*/ 84 h 107"/>
                <a:gd name="T46" fmla="*/ 58 w 454"/>
                <a:gd name="T47" fmla="*/ 86 h 107"/>
                <a:gd name="T48" fmla="*/ 57 w 454"/>
                <a:gd name="T49" fmla="*/ 91 h 107"/>
                <a:gd name="T50" fmla="*/ 44 w 454"/>
                <a:gd name="T51" fmla="*/ 103 h 107"/>
                <a:gd name="T52" fmla="*/ 15 w 454"/>
                <a:gd name="T53" fmla="*/ 102 h 107"/>
                <a:gd name="T54" fmla="*/ 3 w 454"/>
                <a:gd name="T55" fmla="*/ 88 h 107"/>
                <a:gd name="T56" fmla="*/ 2 w 454"/>
                <a:gd name="T57" fmla="*/ 86 h 107"/>
                <a:gd name="T58" fmla="*/ 1 w 454"/>
                <a:gd name="T59" fmla="*/ 84 h 107"/>
                <a:gd name="T60" fmla="*/ 0 w 454"/>
                <a:gd name="T61" fmla="*/ 79 h 107"/>
                <a:gd name="T62" fmla="*/ 0 w 454"/>
                <a:gd name="T63" fmla="*/ 68 h 107"/>
                <a:gd name="T64" fmla="*/ 6 w 454"/>
                <a:gd name="T65" fmla="*/ 47 h 107"/>
                <a:gd name="T66" fmla="*/ 21 w 454"/>
                <a:gd name="T67" fmla="*/ 29 h 107"/>
                <a:gd name="T68" fmla="*/ 66 w 454"/>
                <a:gd name="T69" fmla="*/ 8 h 107"/>
                <a:gd name="T70" fmla="*/ 119 w 454"/>
                <a:gd name="T71" fmla="*/ 1 h 107"/>
                <a:gd name="T72" fmla="*/ 174 w 454"/>
                <a:gd name="T73" fmla="*/ 3 h 107"/>
                <a:gd name="T74" fmla="*/ 228 w 454"/>
                <a:gd name="T75" fmla="*/ 13 h 107"/>
                <a:gd name="T76" fmla="*/ 278 w 454"/>
                <a:gd name="T77" fmla="*/ 31 h 107"/>
                <a:gd name="T78" fmla="*/ 323 w 454"/>
                <a:gd name="T79" fmla="*/ 50 h 107"/>
                <a:gd name="T80" fmla="*/ 364 w 454"/>
                <a:gd name="T81" fmla="*/ 65 h 107"/>
                <a:gd name="T82" fmla="*/ 400 w 454"/>
                <a:gd name="T83" fmla="*/ 73 h 107"/>
                <a:gd name="T84" fmla="*/ 429 w 454"/>
                <a:gd name="T85" fmla="*/ 74 h 107"/>
                <a:gd name="T86" fmla="*/ 447 w 454"/>
                <a:gd name="T87" fmla="*/ 72 h 107"/>
                <a:gd name="T88" fmla="*/ 454 w 454"/>
                <a:gd name="T89"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4" h="107">
                  <a:moveTo>
                    <a:pt x="454" y="71"/>
                  </a:moveTo>
                  <a:cubicBezTo>
                    <a:pt x="454" y="71"/>
                    <a:pt x="451" y="72"/>
                    <a:pt x="447" y="73"/>
                  </a:cubicBezTo>
                  <a:cubicBezTo>
                    <a:pt x="443" y="74"/>
                    <a:pt x="437" y="75"/>
                    <a:pt x="429" y="76"/>
                  </a:cubicBezTo>
                  <a:cubicBezTo>
                    <a:pt x="421" y="76"/>
                    <a:pt x="411" y="77"/>
                    <a:pt x="400" y="76"/>
                  </a:cubicBezTo>
                  <a:cubicBezTo>
                    <a:pt x="389" y="75"/>
                    <a:pt x="376" y="73"/>
                    <a:pt x="363" y="69"/>
                  </a:cubicBezTo>
                  <a:cubicBezTo>
                    <a:pt x="350" y="65"/>
                    <a:pt x="336" y="60"/>
                    <a:pt x="321" y="55"/>
                  </a:cubicBezTo>
                  <a:cubicBezTo>
                    <a:pt x="306" y="49"/>
                    <a:pt x="291" y="43"/>
                    <a:pt x="275" y="36"/>
                  </a:cubicBezTo>
                  <a:cubicBezTo>
                    <a:pt x="260" y="30"/>
                    <a:pt x="243" y="24"/>
                    <a:pt x="226" y="20"/>
                  </a:cubicBezTo>
                  <a:cubicBezTo>
                    <a:pt x="209" y="15"/>
                    <a:pt x="191" y="12"/>
                    <a:pt x="173" y="10"/>
                  </a:cubicBezTo>
                  <a:cubicBezTo>
                    <a:pt x="155" y="8"/>
                    <a:pt x="137" y="7"/>
                    <a:pt x="119" y="8"/>
                  </a:cubicBezTo>
                  <a:cubicBezTo>
                    <a:pt x="102" y="8"/>
                    <a:pt x="84" y="10"/>
                    <a:pt x="68" y="14"/>
                  </a:cubicBezTo>
                  <a:cubicBezTo>
                    <a:pt x="52" y="18"/>
                    <a:pt x="36" y="24"/>
                    <a:pt x="24" y="33"/>
                  </a:cubicBezTo>
                  <a:cubicBezTo>
                    <a:pt x="18" y="38"/>
                    <a:pt x="13" y="43"/>
                    <a:pt x="10" y="49"/>
                  </a:cubicBezTo>
                  <a:cubicBezTo>
                    <a:pt x="6" y="55"/>
                    <a:pt x="4" y="62"/>
                    <a:pt x="4" y="69"/>
                  </a:cubicBezTo>
                  <a:cubicBezTo>
                    <a:pt x="4" y="72"/>
                    <a:pt x="4" y="75"/>
                    <a:pt x="4" y="78"/>
                  </a:cubicBezTo>
                  <a:cubicBezTo>
                    <a:pt x="4" y="80"/>
                    <a:pt x="4" y="82"/>
                    <a:pt x="5" y="83"/>
                  </a:cubicBezTo>
                  <a:cubicBezTo>
                    <a:pt x="5" y="85"/>
                    <a:pt x="5" y="85"/>
                    <a:pt x="5" y="85"/>
                  </a:cubicBezTo>
                  <a:cubicBezTo>
                    <a:pt x="6" y="87"/>
                    <a:pt x="6" y="87"/>
                    <a:pt x="6" y="87"/>
                  </a:cubicBezTo>
                  <a:cubicBezTo>
                    <a:pt x="8" y="93"/>
                    <a:pt x="12" y="97"/>
                    <a:pt x="16" y="100"/>
                  </a:cubicBezTo>
                  <a:cubicBezTo>
                    <a:pt x="26" y="105"/>
                    <a:pt x="36" y="105"/>
                    <a:pt x="43" y="102"/>
                  </a:cubicBezTo>
                  <a:cubicBezTo>
                    <a:pt x="51" y="100"/>
                    <a:pt x="55" y="94"/>
                    <a:pt x="57" y="91"/>
                  </a:cubicBezTo>
                  <a:cubicBezTo>
                    <a:pt x="58" y="89"/>
                    <a:pt x="58" y="87"/>
                    <a:pt x="58" y="86"/>
                  </a:cubicBezTo>
                  <a:cubicBezTo>
                    <a:pt x="59" y="85"/>
                    <a:pt x="59" y="84"/>
                    <a:pt x="59" y="84"/>
                  </a:cubicBezTo>
                  <a:cubicBezTo>
                    <a:pt x="59" y="84"/>
                    <a:pt x="59" y="85"/>
                    <a:pt x="58" y="86"/>
                  </a:cubicBezTo>
                  <a:cubicBezTo>
                    <a:pt x="58" y="87"/>
                    <a:pt x="58" y="89"/>
                    <a:pt x="57" y="91"/>
                  </a:cubicBezTo>
                  <a:cubicBezTo>
                    <a:pt x="55" y="95"/>
                    <a:pt x="52" y="100"/>
                    <a:pt x="44" y="103"/>
                  </a:cubicBezTo>
                  <a:cubicBezTo>
                    <a:pt x="36" y="107"/>
                    <a:pt x="26" y="107"/>
                    <a:pt x="15" y="102"/>
                  </a:cubicBezTo>
                  <a:cubicBezTo>
                    <a:pt x="10" y="99"/>
                    <a:pt x="5" y="95"/>
                    <a:pt x="3" y="88"/>
                  </a:cubicBezTo>
                  <a:cubicBezTo>
                    <a:pt x="2" y="86"/>
                    <a:pt x="2" y="86"/>
                    <a:pt x="2" y="86"/>
                  </a:cubicBezTo>
                  <a:cubicBezTo>
                    <a:pt x="1" y="84"/>
                    <a:pt x="1" y="84"/>
                    <a:pt x="1" y="84"/>
                  </a:cubicBezTo>
                  <a:cubicBezTo>
                    <a:pt x="1" y="82"/>
                    <a:pt x="0" y="80"/>
                    <a:pt x="0" y="79"/>
                  </a:cubicBezTo>
                  <a:cubicBezTo>
                    <a:pt x="0" y="75"/>
                    <a:pt x="0" y="72"/>
                    <a:pt x="0" y="68"/>
                  </a:cubicBezTo>
                  <a:cubicBezTo>
                    <a:pt x="0" y="61"/>
                    <a:pt x="2" y="54"/>
                    <a:pt x="6" y="47"/>
                  </a:cubicBezTo>
                  <a:cubicBezTo>
                    <a:pt x="9" y="40"/>
                    <a:pt x="15" y="34"/>
                    <a:pt x="21" y="29"/>
                  </a:cubicBezTo>
                  <a:cubicBezTo>
                    <a:pt x="33" y="19"/>
                    <a:pt x="49" y="12"/>
                    <a:pt x="66" y="8"/>
                  </a:cubicBezTo>
                  <a:cubicBezTo>
                    <a:pt x="83" y="3"/>
                    <a:pt x="101" y="1"/>
                    <a:pt x="119" y="1"/>
                  </a:cubicBezTo>
                  <a:cubicBezTo>
                    <a:pt x="137" y="0"/>
                    <a:pt x="156" y="1"/>
                    <a:pt x="174" y="3"/>
                  </a:cubicBezTo>
                  <a:cubicBezTo>
                    <a:pt x="192" y="5"/>
                    <a:pt x="210" y="8"/>
                    <a:pt x="228" y="13"/>
                  </a:cubicBezTo>
                  <a:cubicBezTo>
                    <a:pt x="245" y="17"/>
                    <a:pt x="262" y="24"/>
                    <a:pt x="278" y="31"/>
                  </a:cubicBezTo>
                  <a:cubicBezTo>
                    <a:pt x="293" y="37"/>
                    <a:pt x="309" y="44"/>
                    <a:pt x="323" y="50"/>
                  </a:cubicBezTo>
                  <a:cubicBezTo>
                    <a:pt x="337" y="56"/>
                    <a:pt x="351" y="61"/>
                    <a:pt x="364" y="65"/>
                  </a:cubicBezTo>
                  <a:cubicBezTo>
                    <a:pt x="377" y="69"/>
                    <a:pt x="389" y="72"/>
                    <a:pt x="400" y="73"/>
                  </a:cubicBezTo>
                  <a:cubicBezTo>
                    <a:pt x="411" y="75"/>
                    <a:pt x="421" y="75"/>
                    <a:pt x="429" y="74"/>
                  </a:cubicBezTo>
                  <a:cubicBezTo>
                    <a:pt x="437" y="74"/>
                    <a:pt x="443" y="73"/>
                    <a:pt x="447" y="72"/>
                  </a:cubicBezTo>
                  <a:cubicBezTo>
                    <a:pt x="451" y="71"/>
                    <a:pt x="454" y="71"/>
                    <a:pt x="45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6"/>
            <p:cNvSpPr>
              <a:spLocks/>
            </p:cNvSpPr>
            <p:nvPr/>
          </p:nvSpPr>
          <p:spPr bwMode="auto">
            <a:xfrm>
              <a:off x="5690" y="2853"/>
              <a:ext cx="1075" cy="254"/>
            </a:xfrm>
            <a:custGeom>
              <a:avLst/>
              <a:gdLst>
                <a:gd name="T0" fmla="*/ 0 w 454"/>
                <a:gd name="T1" fmla="*/ 71 h 107"/>
                <a:gd name="T2" fmla="*/ 6 w 454"/>
                <a:gd name="T3" fmla="*/ 72 h 107"/>
                <a:gd name="T4" fmla="*/ 25 w 454"/>
                <a:gd name="T5" fmla="*/ 74 h 107"/>
                <a:gd name="T6" fmla="*/ 53 w 454"/>
                <a:gd name="T7" fmla="*/ 73 h 107"/>
                <a:gd name="T8" fmla="*/ 89 w 454"/>
                <a:gd name="T9" fmla="*/ 65 h 107"/>
                <a:gd name="T10" fmla="*/ 131 w 454"/>
                <a:gd name="T11" fmla="*/ 50 h 107"/>
                <a:gd name="T12" fmla="*/ 176 w 454"/>
                <a:gd name="T13" fmla="*/ 31 h 107"/>
                <a:gd name="T14" fmla="*/ 226 w 454"/>
                <a:gd name="T15" fmla="*/ 13 h 107"/>
                <a:gd name="T16" fmla="*/ 280 w 454"/>
                <a:gd name="T17" fmla="*/ 3 h 107"/>
                <a:gd name="T18" fmla="*/ 335 w 454"/>
                <a:gd name="T19" fmla="*/ 1 h 107"/>
                <a:gd name="T20" fmla="*/ 388 w 454"/>
                <a:gd name="T21" fmla="*/ 8 h 107"/>
                <a:gd name="T22" fmla="*/ 433 w 454"/>
                <a:gd name="T23" fmla="*/ 29 h 107"/>
                <a:gd name="T24" fmla="*/ 448 w 454"/>
                <a:gd name="T25" fmla="*/ 47 h 107"/>
                <a:gd name="T26" fmla="*/ 454 w 454"/>
                <a:gd name="T27" fmla="*/ 68 h 107"/>
                <a:gd name="T28" fmla="*/ 453 w 454"/>
                <a:gd name="T29" fmla="*/ 79 h 107"/>
                <a:gd name="T30" fmla="*/ 453 w 454"/>
                <a:gd name="T31" fmla="*/ 84 h 107"/>
                <a:gd name="T32" fmla="*/ 452 w 454"/>
                <a:gd name="T33" fmla="*/ 86 h 107"/>
                <a:gd name="T34" fmla="*/ 451 w 454"/>
                <a:gd name="T35" fmla="*/ 88 h 107"/>
                <a:gd name="T36" fmla="*/ 439 w 454"/>
                <a:gd name="T37" fmla="*/ 102 h 107"/>
                <a:gd name="T38" fmla="*/ 410 w 454"/>
                <a:gd name="T39" fmla="*/ 103 h 107"/>
                <a:gd name="T40" fmla="*/ 397 w 454"/>
                <a:gd name="T41" fmla="*/ 91 h 107"/>
                <a:gd name="T42" fmla="*/ 395 w 454"/>
                <a:gd name="T43" fmla="*/ 86 h 107"/>
                <a:gd name="T44" fmla="*/ 395 w 454"/>
                <a:gd name="T45" fmla="*/ 84 h 107"/>
                <a:gd name="T46" fmla="*/ 395 w 454"/>
                <a:gd name="T47" fmla="*/ 86 h 107"/>
                <a:gd name="T48" fmla="*/ 397 w 454"/>
                <a:gd name="T49" fmla="*/ 91 h 107"/>
                <a:gd name="T50" fmla="*/ 410 w 454"/>
                <a:gd name="T51" fmla="*/ 102 h 107"/>
                <a:gd name="T52" fmla="*/ 437 w 454"/>
                <a:gd name="T53" fmla="*/ 100 h 107"/>
                <a:gd name="T54" fmla="*/ 448 w 454"/>
                <a:gd name="T55" fmla="*/ 87 h 107"/>
                <a:gd name="T56" fmla="*/ 449 w 454"/>
                <a:gd name="T57" fmla="*/ 85 h 107"/>
                <a:gd name="T58" fmla="*/ 449 w 454"/>
                <a:gd name="T59" fmla="*/ 83 h 107"/>
                <a:gd name="T60" fmla="*/ 450 w 454"/>
                <a:gd name="T61" fmla="*/ 78 h 107"/>
                <a:gd name="T62" fmla="*/ 450 w 454"/>
                <a:gd name="T63" fmla="*/ 69 h 107"/>
                <a:gd name="T64" fmla="*/ 444 w 454"/>
                <a:gd name="T65" fmla="*/ 49 h 107"/>
                <a:gd name="T66" fmla="*/ 430 w 454"/>
                <a:gd name="T67" fmla="*/ 33 h 107"/>
                <a:gd name="T68" fmla="*/ 386 w 454"/>
                <a:gd name="T69" fmla="*/ 14 h 107"/>
                <a:gd name="T70" fmla="*/ 334 w 454"/>
                <a:gd name="T71" fmla="*/ 8 h 107"/>
                <a:gd name="T72" fmla="*/ 281 w 454"/>
                <a:gd name="T73" fmla="*/ 10 h 107"/>
                <a:gd name="T74" fmla="*/ 228 w 454"/>
                <a:gd name="T75" fmla="*/ 20 h 107"/>
                <a:gd name="T76" fmla="*/ 178 w 454"/>
                <a:gd name="T77" fmla="*/ 36 h 107"/>
                <a:gd name="T78" fmla="*/ 133 w 454"/>
                <a:gd name="T79" fmla="*/ 55 h 107"/>
                <a:gd name="T80" fmla="*/ 91 w 454"/>
                <a:gd name="T81" fmla="*/ 69 h 107"/>
                <a:gd name="T82" fmla="*/ 54 w 454"/>
                <a:gd name="T83" fmla="*/ 76 h 107"/>
                <a:gd name="T84" fmla="*/ 25 w 454"/>
                <a:gd name="T85" fmla="*/ 76 h 107"/>
                <a:gd name="T86" fmla="*/ 6 w 454"/>
                <a:gd name="T87" fmla="*/ 73 h 107"/>
                <a:gd name="T88" fmla="*/ 0 w 454"/>
                <a:gd name="T89"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4" h="107">
                  <a:moveTo>
                    <a:pt x="0" y="71"/>
                  </a:moveTo>
                  <a:cubicBezTo>
                    <a:pt x="0" y="71"/>
                    <a:pt x="2" y="71"/>
                    <a:pt x="6" y="72"/>
                  </a:cubicBezTo>
                  <a:cubicBezTo>
                    <a:pt x="11" y="73"/>
                    <a:pt x="17" y="74"/>
                    <a:pt x="25" y="74"/>
                  </a:cubicBezTo>
                  <a:cubicBezTo>
                    <a:pt x="33" y="75"/>
                    <a:pt x="42" y="75"/>
                    <a:pt x="53" y="73"/>
                  </a:cubicBezTo>
                  <a:cubicBezTo>
                    <a:pt x="64" y="72"/>
                    <a:pt x="76" y="69"/>
                    <a:pt x="89" y="65"/>
                  </a:cubicBezTo>
                  <a:cubicBezTo>
                    <a:pt x="102" y="61"/>
                    <a:pt x="116" y="56"/>
                    <a:pt x="131" y="50"/>
                  </a:cubicBezTo>
                  <a:cubicBezTo>
                    <a:pt x="145" y="44"/>
                    <a:pt x="160" y="37"/>
                    <a:pt x="176" y="31"/>
                  </a:cubicBezTo>
                  <a:cubicBezTo>
                    <a:pt x="192" y="24"/>
                    <a:pt x="208" y="17"/>
                    <a:pt x="226" y="13"/>
                  </a:cubicBezTo>
                  <a:cubicBezTo>
                    <a:pt x="244" y="8"/>
                    <a:pt x="262" y="5"/>
                    <a:pt x="280" y="3"/>
                  </a:cubicBezTo>
                  <a:cubicBezTo>
                    <a:pt x="298" y="1"/>
                    <a:pt x="317" y="0"/>
                    <a:pt x="335" y="1"/>
                  </a:cubicBezTo>
                  <a:cubicBezTo>
                    <a:pt x="353" y="1"/>
                    <a:pt x="371" y="3"/>
                    <a:pt x="388" y="8"/>
                  </a:cubicBezTo>
                  <a:cubicBezTo>
                    <a:pt x="404" y="12"/>
                    <a:pt x="420" y="19"/>
                    <a:pt x="433" y="29"/>
                  </a:cubicBezTo>
                  <a:cubicBezTo>
                    <a:pt x="439" y="34"/>
                    <a:pt x="445" y="40"/>
                    <a:pt x="448" y="47"/>
                  </a:cubicBezTo>
                  <a:cubicBezTo>
                    <a:pt x="452" y="54"/>
                    <a:pt x="454" y="61"/>
                    <a:pt x="454" y="68"/>
                  </a:cubicBezTo>
                  <a:cubicBezTo>
                    <a:pt x="454" y="72"/>
                    <a:pt x="454" y="75"/>
                    <a:pt x="453" y="79"/>
                  </a:cubicBezTo>
                  <a:cubicBezTo>
                    <a:pt x="453" y="80"/>
                    <a:pt x="453" y="82"/>
                    <a:pt x="453" y="84"/>
                  </a:cubicBezTo>
                  <a:cubicBezTo>
                    <a:pt x="452" y="86"/>
                    <a:pt x="452" y="86"/>
                    <a:pt x="452" y="86"/>
                  </a:cubicBezTo>
                  <a:cubicBezTo>
                    <a:pt x="451" y="88"/>
                    <a:pt x="451" y="88"/>
                    <a:pt x="451" y="88"/>
                  </a:cubicBezTo>
                  <a:cubicBezTo>
                    <a:pt x="449" y="95"/>
                    <a:pt x="444" y="99"/>
                    <a:pt x="439" y="102"/>
                  </a:cubicBezTo>
                  <a:cubicBezTo>
                    <a:pt x="428" y="107"/>
                    <a:pt x="417" y="107"/>
                    <a:pt x="410" y="103"/>
                  </a:cubicBezTo>
                  <a:cubicBezTo>
                    <a:pt x="402" y="100"/>
                    <a:pt x="398" y="95"/>
                    <a:pt x="397" y="91"/>
                  </a:cubicBezTo>
                  <a:cubicBezTo>
                    <a:pt x="396" y="89"/>
                    <a:pt x="396" y="87"/>
                    <a:pt x="395" y="86"/>
                  </a:cubicBezTo>
                  <a:cubicBezTo>
                    <a:pt x="395" y="85"/>
                    <a:pt x="395" y="84"/>
                    <a:pt x="395" y="84"/>
                  </a:cubicBezTo>
                  <a:cubicBezTo>
                    <a:pt x="395" y="84"/>
                    <a:pt x="395" y="85"/>
                    <a:pt x="395" y="86"/>
                  </a:cubicBezTo>
                  <a:cubicBezTo>
                    <a:pt x="396" y="87"/>
                    <a:pt x="396" y="89"/>
                    <a:pt x="397" y="91"/>
                  </a:cubicBezTo>
                  <a:cubicBezTo>
                    <a:pt x="399" y="94"/>
                    <a:pt x="403" y="100"/>
                    <a:pt x="410" y="102"/>
                  </a:cubicBezTo>
                  <a:cubicBezTo>
                    <a:pt x="418" y="105"/>
                    <a:pt x="428" y="105"/>
                    <a:pt x="437" y="100"/>
                  </a:cubicBezTo>
                  <a:cubicBezTo>
                    <a:pt x="442" y="97"/>
                    <a:pt x="446" y="93"/>
                    <a:pt x="448" y="87"/>
                  </a:cubicBezTo>
                  <a:cubicBezTo>
                    <a:pt x="449" y="85"/>
                    <a:pt x="449" y="85"/>
                    <a:pt x="449" y="85"/>
                  </a:cubicBezTo>
                  <a:cubicBezTo>
                    <a:pt x="449" y="83"/>
                    <a:pt x="449" y="83"/>
                    <a:pt x="449" y="83"/>
                  </a:cubicBezTo>
                  <a:cubicBezTo>
                    <a:pt x="449" y="82"/>
                    <a:pt x="450" y="80"/>
                    <a:pt x="450" y="78"/>
                  </a:cubicBezTo>
                  <a:cubicBezTo>
                    <a:pt x="450" y="75"/>
                    <a:pt x="450" y="72"/>
                    <a:pt x="450" y="69"/>
                  </a:cubicBezTo>
                  <a:cubicBezTo>
                    <a:pt x="449" y="62"/>
                    <a:pt x="448" y="55"/>
                    <a:pt x="444" y="49"/>
                  </a:cubicBezTo>
                  <a:cubicBezTo>
                    <a:pt x="441" y="43"/>
                    <a:pt x="436" y="38"/>
                    <a:pt x="430" y="33"/>
                  </a:cubicBezTo>
                  <a:cubicBezTo>
                    <a:pt x="418" y="24"/>
                    <a:pt x="402" y="18"/>
                    <a:pt x="386" y="14"/>
                  </a:cubicBezTo>
                  <a:cubicBezTo>
                    <a:pt x="370" y="10"/>
                    <a:pt x="352" y="8"/>
                    <a:pt x="334" y="8"/>
                  </a:cubicBezTo>
                  <a:cubicBezTo>
                    <a:pt x="317" y="7"/>
                    <a:pt x="299" y="8"/>
                    <a:pt x="281" y="10"/>
                  </a:cubicBezTo>
                  <a:cubicBezTo>
                    <a:pt x="263" y="12"/>
                    <a:pt x="245" y="15"/>
                    <a:pt x="228" y="20"/>
                  </a:cubicBezTo>
                  <a:cubicBezTo>
                    <a:pt x="211" y="24"/>
                    <a:pt x="194" y="30"/>
                    <a:pt x="178" y="36"/>
                  </a:cubicBezTo>
                  <a:cubicBezTo>
                    <a:pt x="163" y="43"/>
                    <a:pt x="147" y="49"/>
                    <a:pt x="133" y="55"/>
                  </a:cubicBezTo>
                  <a:cubicBezTo>
                    <a:pt x="118" y="60"/>
                    <a:pt x="104" y="65"/>
                    <a:pt x="91" y="69"/>
                  </a:cubicBezTo>
                  <a:cubicBezTo>
                    <a:pt x="77" y="73"/>
                    <a:pt x="65" y="75"/>
                    <a:pt x="54" y="76"/>
                  </a:cubicBezTo>
                  <a:cubicBezTo>
                    <a:pt x="42" y="77"/>
                    <a:pt x="33" y="76"/>
                    <a:pt x="25" y="76"/>
                  </a:cubicBezTo>
                  <a:cubicBezTo>
                    <a:pt x="17" y="75"/>
                    <a:pt x="11" y="74"/>
                    <a:pt x="6" y="73"/>
                  </a:cubicBezTo>
                  <a:cubicBezTo>
                    <a:pt x="2" y="72"/>
                    <a:pt x="0" y="71"/>
                    <a:pt x="0"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7"/>
            <p:cNvSpPr>
              <a:spLocks/>
            </p:cNvSpPr>
            <p:nvPr/>
          </p:nvSpPr>
          <p:spPr bwMode="auto">
            <a:xfrm>
              <a:off x="5244" y="1379"/>
              <a:ext cx="299" cy="220"/>
            </a:xfrm>
            <a:custGeom>
              <a:avLst/>
              <a:gdLst>
                <a:gd name="T0" fmla="*/ 0 w 126"/>
                <a:gd name="T1" fmla="*/ 18 h 93"/>
                <a:gd name="T2" fmla="*/ 2 w 126"/>
                <a:gd name="T3" fmla="*/ 17 h 93"/>
                <a:gd name="T4" fmla="*/ 9 w 126"/>
                <a:gd name="T5" fmla="*/ 14 h 93"/>
                <a:gd name="T6" fmla="*/ 20 w 126"/>
                <a:gd name="T7" fmla="*/ 9 h 93"/>
                <a:gd name="T8" fmla="*/ 34 w 126"/>
                <a:gd name="T9" fmla="*/ 5 h 93"/>
                <a:gd name="T10" fmla="*/ 72 w 126"/>
                <a:gd name="T11" fmla="*/ 2 h 93"/>
                <a:gd name="T12" fmla="*/ 93 w 126"/>
                <a:gd name="T13" fmla="*/ 9 h 93"/>
                <a:gd name="T14" fmla="*/ 111 w 126"/>
                <a:gd name="T15" fmla="*/ 24 h 93"/>
                <a:gd name="T16" fmla="*/ 122 w 126"/>
                <a:gd name="T17" fmla="*/ 44 h 93"/>
                <a:gd name="T18" fmla="*/ 125 w 126"/>
                <a:gd name="T19" fmla="*/ 55 h 93"/>
                <a:gd name="T20" fmla="*/ 126 w 126"/>
                <a:gd name="T21" fmla="*/ 66 h 93"/>
                <a:gd name="T22" fmla="*/ 119 w 126"/>
                <a:gd name="T23" fmla="*/ 86 h 93"/>
                <a:gd name="T24" fmla="*/ 115 w 126"/>
                <a:gd name="T25" fmla="*/ 89 h 93"/>
                <a:gd name="T26" fmla="*/ 111 w 126"/>
                <a:gd name="T27" fmla="*/ 91 h 93"/>
                <a:gd name="T28" fmla="*/ 101 w 126"/>
                <a:gd name="T29" fmla="*/ 92 h 93"/>
                <a:gd name="T30" fmla="*/ 88 w 126"/>
                <a:gd name="T31" fmla="*/ 83 h 93"/>
                <a:gd name="T32" fmla="*/ 85 w 126"/>
                <a:gd name="T33" fmla="*/ 71 h 93"/>
                <a:gd name="T34" fmla="*/ 87 w 126"/>
                <a:gd name="T35" fmla="*/ 64 h 93"/>
                <a:gd name="T36" fmla="*/ 88 w 126"/>
                <a:gd name="T37" fmla="*/ 62 h 93"/>
                <a:gd name="T38" fmla="*/ 88 w 126"/>
                <a:gd name="T39" fmla="*/ 62 h 93"/>
                <a:gd name="T40" fmla="*/ 88 w 126"/>
                <a:gd name="T41" fmla="*/ 62 h 93"/>
                <a:gd name="T42" fmla="*/ 87 w 126"/>
                <a:gd name="T43" fmla="*/ 64 h 93"/>
                <a:gd name="T44" fmla="*/ 86 w 126"/>
                <a:gd name="T45" fmla="*/ 71 h 93"/>
                <a:gd name="T46" fmla="*/ 90 w 126"/>
                <a:gd name="T47" fmla="*/ 81 h 93"/>
                <a:gd name="T48" fmla="*/ 102 w 126"/>
                <a:gd name="T49" fmla="*/ 88 h 93"/>
                <a:gd name="T50" fmla="*/ 109 w 126"/>
                <a:gd name="T51" fmla="*/ 87 h 93"/>
                <a:gd name="T52" fmla="*/ 115 w 126"/>
                <a:gd name="T53" fmla="*/ 82 h 93"/>
                <a:gd name="T54" fmla="*/ 120 w 126"/>
                <a:gd name="T55" fmla="*/ 65 h 93"/>
                <a:gd name="T56" fmla="*/ 116 w 126"/>
                <a:gd name="T57" fmla="*/ 46 h 93"/>
                <a:gd name="T58" fmla="*/ 106 w 126"/>
                <a:gd name="T59" fmla="*/ 28 h 93"/>
                <a:gd name="T60" fmla="*/ 90 w 126"/>
                <a:gd name="T61" fmla="*/ 15 h 93"/>
                <a:gd name="T62" fmla="*/ 71 w 126"/>
                <a:gd name="T63" fmla="*/ 8 h 93"/>
                <a:gd name="T64" fmla="*/ 35 w 126"/>
                <a:gd name="T65" fmla="*/ 8 h 93"/>
                <a:gd name="T66" fmla="*/ 10 w 126"/>
                <a:gd name="T67" fmla="*/ 15 h 93"/>
                <a:gd name="T68" fmla="*/ 0 w 126"/>
                <a:gd name="T69" fmla="*/ 1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93">
                  <a:moveTo>
                    <a:pt x="0" y="18"/>
                  </a:moveTo>
                  <a:cubicBezTo>
                    <a:pt x="0" y="18"/>
                    <a:pt x="1" y="17"/>
                    <a:pt x="2" y="17"/>
                  </a:cubicBezTo>
                  <a:cubicBezTo>
                    <a:pt x="4" y="16"/>
                    <a:pt x="6" y="15"/>
                    <a:pt x="9" y="14"/>
                  </a:cubicBezTo>
                  <a:cubicBezTo>
                    <a:pt x="12" y="12"/>
                    <a:pt x="16" y="11"/>
                    <a:pt x="20" y="9"/>
                  </a:cubicBezTo>
                  <a:cubicBezTo>
                    <a:pt x="24" y="8"/>
                    <a:pt x="29" y="6"/>
                    <a:pt x="34" y="5"/>
                  </a:cubicBezTo>
                  <a:cubicBezTo>
                    <a:pt x="45" y="2"/>
                    <a:pt x="58" y="0"/>
                    <a:pt x="72" y="2"/>
                  </a:cubicBezTo>
                  <a:cubicBezTo>
                    <a:pt x="79" y="3"/>
                    <a:pt x="87" y="6"/>
                    <a:pt x="93" y="9"/>
                  </a:cubicBezTo>
                  <a:cubicBezTo>
                    <a:pt x="100" y="13"/>
                    <a:pt x="106" y="18"/>
                    <a:pt x="111" y="24"/>
                  </a:cubicBezTo>
                  <a:cubicBezTo>
                    <a:pt x="116" y="30"/>
                    <a:pt x="120" y="37"/>
                    <a:pt x="122" y="44"/>
                  </a:cubicBezTo>
                  <a:cubicBezTo>
                    <a:pt x="124" y="47"/>
                    <a:pt x="125" y="51"/>
                    <a:pt x="125" y="55"/>
                  </a:cubicBezTo>
                  <a:cubicBezTo>
                    <a:pt x="126" y="58"/>
                    <a:pt x="126" y="62"/>
                    <a:pt x="126" y="66"/>
                  </a:cubicBezTo>
                  <a:cubicBezTo>
                    <a:pt x="126" y="73"/>
                    <a:pt x="124" y="80"/>
                    <a:pt x="119" y="86"/>
                  </a:cubicBezTo>
                  <a:cubicBezTo>
                    <a:pt x="118" y="87"/>
                    <a:pt x="117" y="88"/>
                    <a:pt x="115" y="89"/>
                  </a:cubicBezTo>
                  <a:cubicBezTo>
                    <a:pt x="114" y="90"/>
                    <a:pt x="112" y="91"/>
                    <a:pt x="111" y="91"/>
                  </a:cubicBezTo>
                  <a:cubicBezTo>
                    <a:pt x="107" y="92"/>
                    <a:pt x="104" y="93"/>
                    <a:pt x="101" y="92"/>
                  </a:cubicBezTo>
                  <a:cubicBezTo>
                    <a:pt x="95" y="91"/>
                    <a:pt x="90" y="87"/>
                    <a:pt x="88" y="83"/>
                  </a:cubicBezTo>
                  <a:cubicBezTo>
                    <a:pt x="86" y="79"/>
                    <a:pt x="85" y="75"/>
                    <a:pt x="85" y="71"/>
                  </a:cubicBezTo>
                  <a:cubicBezTo>
                    <a:pt x="85" y="68"/>
                    <a:pt x="86" y="66"/>
                    <a:pt x="87" y="64"/>
                  </a:cubicBezTo>
                  <a:cubicBezTo>
                    <a:pt x="87" y="63"/>
                    <a:pt x="87" y="63"/>
                    <a:pt x="88" y="62"/>
                  </a:cubicBezTo>
                  <a:cubicBezTo>
                    <a:pt x="88" y="62"/>
                    <a:pt x="88" y="62"/>
                    <a:pt x="88" y="62"/>
                  </a:cubicBezTo>
                  <a:cubicBezTo>
                    <a:pt x="88" y="62"/>
                    <a:pt x="88" y="62"/>
                    <a:pt x="88" y="62"/>
                  </a:cubicBezTo>
                  <a:cubicBezTo>
                    <a:pt x="87" y="63"/>
                    <a:pt x="87" y="63"/>
                    <a:pt x="87" y="64"/>
                  </a:cubicBezTo>
                  <a:cubicBezTo>
                    <a:pt x="86" y="66"/>
                    <a:pt x="86" y="68"/>
                    <a:pt x="86" y="71"/>
                  </a:cubicBezTo>
                  <a:cubicBezTo>
                    <a:pt x="87" y="74"/>
                    <a:pt x="88" y="78"/>
                    <a:pt x="90" y="81"/>
                  </a:cubicBezTo>
                  <a:cubicBezTo>
                    <a:pt x="93" y="85"/>
                    <a:pt x="97" y="88"/>
                    <a:pt x="102" y="88"/>
                  </a:cubicBezTo>
                  <a:cubicBezTo>
                    <a:pt x="104" y="88"/>
                    <a:pt x="107" y="88"/>
                    <a:pt x="109" y="87"/>
                  </a:cubicBezTo>
                  <a:cubicBezTo>
                    <a:pt x="112" y="86"/>
                    <a:pt x="114" y="85"/>
                    <a:pt x="115" y="82"/>
                  </a:cubicBezTo>
                  <a:cubicBezTo>
                    <a:pt x="118" y="78"/>
                    <a:pt x="120" y="72"/>
                    <a:pt x="120" y="65"/>
                  </a:cubicBezTo>
                  <a:cubicBezTo>
                    <a:pt x="120" y="59"/>
                    <a:pt x="119" y="52"/>
                    <a:pt x="116" y="46"/>
                  </a:cubicBezTo>
                  <a:cubicBezTo>
                    <a:pt x="114" y="40"/>
                    <a:pt x="110" y="34"/>
                    <a:pt x="106" y="28"/>
                  </a:cubicBezTo>
                  <a:cubicBezTo>
                    <a:pt x="101" y="23"/>
                    <a:pt x="96" y="18"/>
                    <a:pt x="90" y="15"/>
                  </a:cubicBezTo>
                  <a:cubicBezTo>
                    <a:pt x="84" y="11"/>
                    <a:pt x="78" y="9"/>
                    <a:pt x="71" y="8"/>
                  </a:cubicBezTo>
                  <a:cubicBezTo>
                    <a:pt x="58" y="5"/>
                    <a:pt x="46" y="7"/>
                    <a:pt x="35" y="8"/>
                  </a:cubicBezTo>
                  <a:cubicBezTo>
                    <a:pt x="24" y="10"/>
                    <a:pt x="16" y="13"/>
                    <a:pt x="10" y="15"/>
                  </a:cubicBezTo>
                  <a:cubicBezTo>
                    <a:pt x="3" y="17"/>
                    <a:pt x="0"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8"/>
            <p:cNvSpPr>
              <a:spLocks/>
            </p:cNvSpPr>
            <p:nvPr/>
          </p:nvSpPr>
          <p:spPr bwMode="auto">
            <a:xfrm>
              <a:off x="5436" y="1379"/>
              <a:ext cx="299" cy="220"/>
            </a:xfrm>
            <a:custGeom>
              <a:avLst/>
              <a:gdLst>
                <a:gd name="T0" fmla="*/ 126 w 126"/>
                <a:gd name="T1" fmla="*/ 18 h 93"/>
                <a:gd name="T2" fmla="*/ 117 w 126"/>
                <a:gd name="T3" fmla="*/ 15 h 93"/>
                <a:gd name="T4" fmla="*/ 91 w 126"/>
                <a:gd name="T5" fmla="*/ 8 h 93"/>
                <a:gd name="T6" fmla="*/ 55 w 126"/>
                <a:gd name="T7" fmla="*/ 8 h 93"/>
                <a:gd name="T8" fmla="*/ 36 w 126"/>
                <a:gd name="T9" fmla="*/ 15 h 93"/>
                <a:gd name="T10" fmla="*/ 21 w 126"/>
                <a:gd name="T11" fmla="*/ 28 h 93"/>
                <a:gd name="T12" fmla="*/ 10 w 126"/>
                <a:gd name="T13" fmla="*/ 46 h 93"/>
                <a:gd name="T14" fmla="*/ 7 w 126"/>
                <a:gd name="T15" fmla="*/ 65 h 93"/>
                <a:gd name="T16" fmla="*/ 11 w 126"/>
                <a:gd name="T17" fmla="*/ 82 h 93"/>
                <a:gd name="T18" fmla="*/ 17 w 126"/>
                <a:gd name="T19" fmla="*/ 87 h 93"/>
                <a:gd name="T20" fmla="*/ 25 w 126"/>
                <a:gd name="T21" fmla="*/ 88 h 93"/>
                <a:gd name="T22" fmla="*/ 36 w 126"/>
                <a:gd name="T23" fmla="*/ 81 h 93"/>
                <a:gd name="T24" fmla="*/ 40 w 126"/>
                <a:gd name="T25" fmla="*/ 71 h 93"/>
                <a:gd name="T26" fmla="*/ 39 w 126"/>
                <a:gd name="T27" fmla="*/ 64 h 93"/>
                <a:gd name="T28" fmla="*/ 39 w 126"/>
                <a:gd name="T29" fmla="*/ 62 h 93"/>
                <a:gd name="T30" fmla="*/ 38 w 126"/>
                <a:gd name="T31" fmla="*/ 62 h 93"/>
                <a:gd name="T32" fmla="*/ 39 w 126"/>
                <a:gd name="T33" fmla="*/ 62 h 93"/>
                <a:gd name="T34" fmla="*/ 40 w 126"/>
                <a:gd name="T35" fmla="*/ 64 h 93"/>
                <a:gd name="T36" fmla="*/ 41 w 126"/>
                <a:gd name="T37" fmla="*/ 71 h 93"/>
                <a:gd name="T38" fmla="*/ 38 w 126"/>
                <a:gd name="T39" fmla="*/ 83 h 93"/>
                <a:gd name="T40" fmla="*/ 25 w 126"/>
                <a:gd name="T41" fmla="*/ 92 h 93"/>
                <a:gd name="T42" fmla="*/ 16 w 126"/>
                <a:gd name="T43" fmla="*/ 91 h 93"/>
                <a:gd name="T44" fmla="*/ 11 w 126"/>
                <a:gd name="T45" fmla="*/ 89 h 93"/>
                <a:gd name="T46" fmla="*/ 7 w 126"/>
                <a:gd name="T47" fmla="*/ 86 h 93"/>
                <a:gd name="T48" fmla="*/ 0 w 126"/>
                <a:gd name="T49" fmla="*/ 66 h 93"/>
                <a:gd name="T50" fmla="*/ 1 w 126"/>
                <a:gd name="T51" fmla="*/ 55 h 93"/>
                <a:gd name="T52" fmla="*/ 4 w 126"/>
                <a:gd name="T53" fmla="*/ 44 h 93"/>
                <a:gd name="T54" fmla="*/ 15 w 126"/>
                <a:gd name="T55" fmla="*/ 24 h 93"/>
                <a:gd name="T56" fmla="*/ 33 w 126"/>
                <a:gd name="T57" fmla="*/ 9 h 93"/>
                <a:gd name="T58" fmla="*/ 54 w 126"/>
                <a:gd name="T59" fmla="*/ 2 h 93"/>
                <a:gd name="T60" fmla="*/ 92 w 126"/>
                <a:gd name="T61" fmla="*/ 5 h 93"/>
                <a:gd name="T62" fmla="*/ 106 w 126"/>
                <a:gd name="T63" fmla="*/ 9 h 93"/>
                <a:gd name="T64" fmla="*/ 117 w 126"/>
                <a:gd name="T65" fmla="*/ 14 h 93"/>
                <a:gd name="T66" fmla="*/ 124 w 126"/>
                <a:gd name="T67" fmla="*/ 17 h 93"/>
                <a:gd name="T68" fmla="*/ 126 w 126"/>
                <a:gd name="T69" fmla="*/ 1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93">
                  <a:moveTo>
                    <a:pt x="126" y="18"/>
                  </a:moveTo>
                  <a:cubicBezTo>
                    <a:pt x="126" y="18"/>
                    <a:pt x="123" y="17"/>
                    <a:pt x="117" y="15"/>
                  </a:cubicBezTo>
                  <a:cubicBezTo>
                    <a:pt x="111" y="13"/>
                    <a:pt x="102" y="10"/>
                    <a:pt x="91" y="8"/>
                  </a:cubicBezTo>
                  <a:cubicBezTo>
                    <a:pt x="81" y="7"/>
                    <a:pt x="68" y="5"/>
                    <a:pt x="55" y="8"/>
                  </a:cubicBezTo>
                  <a:cubicBezTo>
                    <a:pt x="48" y="9"/>
                    <a:pt x="42" y="11"/>
                    <a:pt x="36" y="15"/>
                  </a:cubicBezTo>
                  <a:cubicBezTo>
                    <a:pt x="30" y="18"/>
                    <a:pt x="25" y="23"/>
                    <a:pt x="21" y="28"/>
                  </a:cubicBezTo>
                  <a:cubicBezTo>
                    <a:pt x="16" y="34"/>
                    <a:pt x="13" y="40"/>
                    <a:pt x="10" y="46"/>
                  </a:cubicBezTo>
                  <a:cubicBezTo>
                    <a:pt x="8" y="52"/>
                    <a:pt x="7" y="59"/>
                    <a:pt x="7" y="65"/>
                  </a:cubicBezTo>
                  <a:cubicBezTo>
                    <a:pt x="7" y="72"/>
                    <a:pt x="8" y="78"/>
                    <a:pt x="11" y="82"/>
                  </a:cubicBezTo>
                  <a:cubicBezTo>
                    <a:pt x="13" y="85"/>
                    <a:pt x="15" y="86"/>
                    <a:pt x="17" y="87"/>
                  </a:cubicBezTo>
                  <a:cubicBezTo>
                    <a:pt x="20" y="88"/>
                    <a:pt x="22" y="88"/>
                    <a:pt x="25" y="88"/>
                  </a:cubicBezTo>
                  <a:cubicBezTo>
                    <a:pt x="29" y="88"/>
                    <a:pt x="33" y="85"/>
                    <a:pt x="36" y="81"/>
                  </a:cubicBezTo>
                  <a:cubicBezTo>
                    <a:pt x="39" y="78"/>
                    <a:pt x="40" y="74"/>
                    <a:pt x="40" y="71"/>
                  </a:cubicBezTo>
                  <a:cubicBezTo>
                    <a:pt x="40" y="68"/>
                    <a:pt x="40" y="66"/>
                    <a:pt x="39" y="64"/>
                  </a:cubicBezTo>
                  <a:cubicBezTo>
                    <a:pt x="39" y="63"/>
                    <a:pt x="39" y="63"/>
                    <a:pt x="39" y="62"/>
                  </a:cubicBezTo>
                  <a:cubicBezTo>
                    <a:pt x="38" y="62"/>
                    <a:pt x="38" y="62"/>
                    <a:pt x="38" y="62"/>
                  </a:cubicBezTo>
                  <a:cubicBezTo>
                    <a:pt x="38" y="62"/>
                    <a:pt x="38" y="62"/>
                    <a:pt x="39" y="62"/>
                  </a:cubicBezTo>
                  <a:cubicBezTo>
                    <a:pt x="39" y="63"/>
                    <a:pt x="39" y="63"/>
                    <a:pt x="40" y="64"/>
                  </a:cubicBezTo>
                  <a:cubicBezTo>
                    <a:pt x="40" y="66"/>
                    <a:pt x="41" y="68"/>
                    <a:pt x="41" y="71"/>
                  </a:cubicBezTo>
                  <a:cubicBezTo>
                    <a:pt x="42" y="75"/>
                    <a:pt x="41" y="79"/>
                    <a:pt x="38" y="83"/>
                  </a:cubicBezTo>
                  <a:cubicBezTo>
                    <a:pt x="36" y="87"/>
                    <a:pt x="31" y="91"/>
                    <a:pt x="25" y="92"/>
                  </a:cubicBezTo>
                  <a:cubicBezTo>
                    <a:pt x="22" y="93"/>
                    <a:pt x="19" y="92"/>
                    <a:pt x="16" y="91"/>
                  </a:cubicBezTo>
                  <a:cubicBezTo>
                    <a:pt x="14" y="91"/>
                    <a:pt x="13" y="90"/>
                    <a:pt x="11" y="89"/>
                  </a:cubicBezTo>
                  <a:cubicBezTo>
                    <a:pt x="10" y="88"/>
                    <a:pt x="8" y="87"/>
                    <a:pt x="7" y="86"/>
                  </a:cubicBezTo>
                  <a:cubicBezTo>
                    <a:pt x="2" y="80"/>
                    <a:pt x="1" y="73"/>
                    <a:pt x="0" y="66"/>
                  </a:cubicBezTo>
                  <a:cubicBezTo>
                    <a:pt x="0" y="62"/>
                    <a:pt x="0" y="58"/>
                    <a:pt x="1" y="55"/>
                  </a:cubicBezTo>
                  <a:cubicBezTo>
                    <a:pt x="2" y="51"/>
                    <a:pt x="2" y="47"/>
                    <a:pt x="4" y="44"/>
                  </a:cubicBezTo>
                  <a:cubicBezTo>
                    <a:pt x="7" y="37"/>
                    <a:pt x="11" y="30"/>
                    <a:pt x="15" y="24"/>
                  </a:cubicBezTo>
                  <a:cubicBezTo>
                    <a:pt x="20" y="18"/>
                    <a:pt x="26" y="13"/>
                    <a:pt x="33" y="9"/>
                  </a:cubicBezTo>
                  <a:cubicBezTo>
                    <a:pt x="40" y="6"/>
                    <a:pt x="47" y="3"/>
                    <a:pt x="54" y="2"/>
                  </a:cubicBezTo>
                  <a:cubicBezTo>
                    <a:pt x="68" y="0"/>
                    <a:pt x="81" y="2"/>
                    <a:pt x="92" y="5"/>
                  </a:cubicBezTo>
                  <a:cubicBezTo>
                    <a:pt x="97" y="6"/>
                    <a:pt x="102" y="8"/>
                    <a:pt x="106" y="9"/>
                  </a:cubicBezTo>
                  <a:cubicBezTo>
                    <a:pt x="111" y="11"/>
                    <a:pt x="114" y="12"/>
                    <a:pt x="117" y="14"/>
                  </a:cubicBezTo>
                  <a:cubicBezTo>
                    <a:pt x="120" y="15"/>
                    <a:pt x="122" y="16"/>
                    <a:pt x="124" y="17"/>
                  </a:cubicBezTo>
                  <a:cubicBezTo>
                    <a:pt x="125" y="17"/>
                    <a:pt x="126" y="18"/>
                    <a:pt x="12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9"/>
            <p:cNvSpPr>
              <a:spLocks/>
            </p:cNvSpPr>
            <p:nvPr/>
          </p:nvSpPr>
          <p:spPr bwMode="auto">
            <a:xfrm>
              <a:off x="5244" y="2773"/>
              <a:ext cx="299" cy="218"/>
            </a:xfrm>
            <a:custGeom>
              <a:avLst/>
              <a:gdLst>
                <a:gd name="T0" fmla="*/ 0 w 126"/>
                <a:gd name="T1" fmla="*/ 75 h 92"/>
                <a:gd name="T2" fmla="*/ 10 w 126"/>
                <a:gd name="T3" fmla="*/ 78 h 92"/>
                <a:gd name="T4" fmla="*/ 35 w 126"/>
                <a:gd name="T5" fmla="*/ 84 h 92"/>
                <a:gd name="T6" fmla="*/ 71 w 126"/>
                <a:gd name="T7" fmla="*/ 84 h 92"/>
                <a:gd name="T8" fmla="*/ 90 w 126"/>
                <a:gd name="T9" fmla="*/ 77 h 92"/>
                <a:gd name="T10" fmla="*/ 106 w 126"/>
                <a:gd name="T11" fmla="*/ 64 h 92"/>
                <a:gd name="T12" fmla="*/ 116 w 126"/>
                <a:gd name="T13" fmla="*/ 46 h 92"/>
                <a:gd name="T14" fmla="*/ 120 w 126"/>
                <a:gd name="T15" fmla="*/ 27 h 92"/>
                <a:gd name="T16" fmla="*/ 115 w 126"/>
                <a:gd name="T17" fmla="*/ 10 h 92"/>
                <a:gd name="T18" fmla="*/ 109 w 126"/>
                <a:gd name="T19" fmla="*/ 5 h 92"/>
                <a:gd name="T20" fmla="*/ 102 w 126"/>
                <a:gd name="T21" fmla="*/ 4 h 92"/>
                <a:gd name="T22" fmla="*/ 90 w 126"/>
                <a:gd name="T23" fmla="*/ 11 h 92"/>
                <a:gd name="T24" fmla="*/ 86 w 126"/>
                <a:gd name="T25" fmla="*/ 21 h 92"/>
                <a:gd name="T26" fmla="*/ 87 w 126"/>
                <a:gd name="T27" fmla="*/ 28 h 92"/>
                <a:gd name="T28" fmla="*/ 88 w 126"/>
                <a:gd name="T29" fmla="*/ 30 h 92"/>
                <a:gd name="T30" fmla="*/ 88 w 126"/>
                <a:gd name="T31" fmla="*/ 30 h 92"/>
                <a:gd name="T32" fmla="*/ 88 w 126"/>
                <a:gd name="T33" fmla="*/ 30 h 92"/>
                <a:gd name="T34" fmla="*/ 87 w 126"/>
                <a:gd name="T35" fmla="*/ 28 h 92"/>
                <a:gd name="T36" fmla="*/ 85 w 126"/>
                <a:gd name="T37" fmla="*/ 21 h 92"/>
                <a:gd name="T38" fmla="*/ 88 w 126"/>
                <a:gd name="T39" fmla="*/ 9 h 92"/>
                <a:gd name="T40" fmla="*/ 101 w 126"/>
                <a:gd name="T41" fmla="*/ 0 h 92"/>
                <a:gd name="T42" fmla="*/ 111 w 126"/>
                <a:gd name="T43" fmla="*/ 1 h 92"/>
                <a:gd name="T44" fmla="*/ 115 w 126"/>
                <a:gd name="T45" fmla="*/ 3 h 92"/>
                <a:gd name="T46" fmla="*/ 119 w 126"/>
                <a:gd name="T47" fmla="*/ 6 h 92"/>
                <a:gd name="T48" fmla="*/ 126 w 126"/>
                <a:gd name="T49" fmla="*/ 27 h 92"/>
                <a:gd name="T50" fmla="*/ 125 w 126"/>
                <a:gd name="T51" fmla="*/ 38 h 92"/>
                <a:gd name="T52" fmla="*/ 122 w 126"/>
                <a:gd name="T53" fmla="*/ 49 h 92"/>
                <a:gd name="T54" fmla="*/ 111 w 126"/>
                <a:gd name="T55" fmla="*/ 68 h 92"/>
                <a:gd name="T56" fmla="*/ 93 w 126"/>
                <a:gd name="T57" fmla="*/ 83 h 92"/>
                <a:gd name="T58" fmla="*/ 72 w 126"/>
                <a:gd name="T59" fmla="*/ 90 h 92"/>
                <a:gd name="T60" fmla="*/ 34 w 126"/>
                <a:gd name="T61" fmla="*/ 88 h 92"/>
                <a:gd name="T62" fmla="*/ 20 w 126"/>
                <a:gd name="T63" fmla="*/ 83 h 92"/>
                <a:gd name="T64" fmla="*/ 9 w 126"/>
                <a:gd name="T65" fmla="*/ 79 h 92"/>
                <a:gd name="T66" fmla="*/ 2 w 126"/>
                <a:gd name="T67" fmla="*/ 76 h 92"/>
                <a:gd name="T68" fmla="*/ 0 w 126"/>
                <a:gd name="T69" fmla="*/ 7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92">
                  <a:moveTo>
                    <a:pt x="0" y="75"/>
                  </a:moveTo>
                  <a:cubicBezTo>
                    <a:pt x="0" y="75"/>
                    <a:pt x="3" y="76"/>
                    <a:pt x="10" y="78"/>
                  </a:cubicBezTo>
                  <a:cubicBezTo>
                    <a:pt x="16" y="80"/>
                    <a:pt x="24" y="82"/>
                    <a:pt x="35" y="84"/>
                  </a:cubicBezTo>
                  <a:cubicBezTo>
                    <a:pt x="46" y="86"/>
                    <a:pt x="58" y="87"/>
                    <a:pt x="71" y="84"/>
                  </a:cubicBezTo>
                  <a:cubicBezTo>
                    <a:pt x="78" y="83"/>
                    <a:pt x="84" y="81"/>
                    <a:pt x="90" y="77"/>
                  </a:cubicBezTo>
                  <a:cubicBezTo>
                    <a:pt x="96" y="74"/>
                    <a:pt x="101" y="70"/>
                    <a:pt x="106" y="64"/>
                  </a:cubicBezTo>
                  <a:cubicBezTo>
                    <a:pt x="110" y="59"/>
                    <a:pt x="114" y="53"/>
                    <a:pt x="116" y="46"/>
                  </a:cubicBezTo>
                  <a:cubicBezTo>
                    <a:pt x="119" y="40"/>
                    <a:pt x="120" y="33"/>
                    <a:pt x="120" y="27"/>
                  </a:cubicBezTo>
                  <a:cubicBezTo>
                    <a:pt x="120" y="20"/>
                    <a:pt x="118" y="14"/>
                    <a:pt x="115" y="10"/>
                  </a:cubicBezTo>
                  <a:cubicBezTo>
                    <a:pt x="114" y="8"/>
                    <a:pt x="112" y="7"/>
                    <a:pt x="109" y="5"/>
                  </a:cubicBezTo>
                  <a:cubicBezTo>
                    <a:pt x="107" y="5"/>
                    <a:pt x="104" y="4"/>
                    <a:pt x="102" y="4"/>
                  </a:cubicBezTo>
                  <a:cubicBezTo>
                    <a:pt x="97" y="5"/>
                    <a:pt x="93" y="8"/>
                    <a:pt x="90" y="11"/>
                  </a:cubicBezTo>
                  <a:cubicBezTo>
                    <a:pt x="88" y="14"/>
                    <a:pt x="87" y="18"/>
                    <a:pt x="86" y="21"/>
                  </a:cubicBezTo>
                  <a:cubicBezTo>
                    <a:pt x="86" y="24"/>
                    <a:pt x="86" y="26"/>
                    <a:pt x="87" y="28"/>
                  </a:cubicBezTo>
                  <a:cubicBezTo>
                    <a:pt x="87" y="29"/>
                    <a:pt x="87" y="29"/>
                    <a:pt x="88" y="30"/>
                  </a:cubicBezTo>
                  <a:cubicBezTo>
                    <a:pt x="88" y="30"/>
                    <a:pt x="88" y="30"/>
                    <a:pt x="88" y="30"/>
                  </a:cubicBezTo>
                  <a:cubicBezTo>
                    <a:pt x="88" y="30"/>
                    <a:pt x="88" y="30"/>
                    <a:pt x="88" y="30"/>
                  </a:cubicBezTo>
                  <a:cubicBezTo>
                    <a:pt x="87" y="30"/>
                    <a:pt x="87" y="29"/>
                    <a:pt x="87" y="28"/>
                  </a:cubicBezTo>
                  <a:cubicBezTo>
                    <a:pt x="86" y="27"/>
                    <a:pt x="85" y="24"/>
                    <a:pt x="85" y="21"/>
                  </a:cubicBezTo>
                  <a:cubicBezTo>
                    <a:pt x="85" y="18"/>
                    <a:pt x="86" y="13"/>
                    <a:pt x="88" y="9"/>
                  </a:cubicBezTo>
                  <a:cubicBezTo>
                    <a:pt x="90" y="5"/>
                    <a:pt x="95" y="1"/>
                    <a:pt x="101" y="0"/>
                  </a:cubicBezTo>
                  <a:cubicBezTo>
                    <a:pt x="104" y="0"/>
                    <a:pt x="107" y="0"/>
                    <a:pt x="111" y="1"/>
                  </a:cubicBezTo>
                  <a:cubicBezTo>
                    <a:pt x="112" y="1"/>
                    <a:pt x="114" y="2"/>
                    <a:pt x="115" y="3"/>
                  </a:cubicBezTo>
                  <a:cubicBezTo>
                    <a:pt x="117" y="4"/>
                    <a:pt x="118" y="5"/>
                    <a:pt x="119" y="6"/>
                  </a:cubicBezTo>
                  <a:cubicBezTo>
                    <a:pt x="124" y="12"/>
                    <a:pt x="126" y="20"/>
                    <a:pt x="126" y="27"/>
                  </a:cubicBezTo>
                  <a:cubicBezTo>
                    <a:pt x="126" y="30"/>
                    <a:pt x="126" y="34"/>
                    <a:pt x="125" y="38"/>
                  </a:cubicBezTo>
                  <a:cubicBezTo>
                    <a:pt x="125" y="41"/>
                    <a:pt x="124" y="45"/>
                    <a:pt x="122" y="49"/>
                  </a:cubicBezTo>
                  <a:cubicBezTo>
                    <a:pt x="120" y="56"/>
                    <a:pt x="116" y="62"/>
                    <a:pt x="111" y="68"/>
                  </a:cubicBezTo>
                  <a:cubicBezTo>
                    <a:pt x="106" y="74"/>
                    <a:pt x="100" y="79"/>
                    <a:pt x="93" y="83"/>
                  </a:cubicBezTo>
                  <a:cubicBezTo>
                    <a:pt x="87" y="87"/>
                    <a:pt x="79" y="89"/>
                    <a:pt x="72" y="90"/>
                  </a:cubicBezTo>
                  <a:cubicBezTo>
                    <a:pt x="58" y="92"/>
                    <a:pt x="45" y="90"/>
                    <a:pt x="34" y="88"/>
                  </a:cubicBezTo>
                  <a:cubicBezTo>
                    <a:pt x="29" y="86"/>
                    <a:pt x="24" y="85"/>
                    <a:pt x="20" y="83"/>
                  </a:cubicBezTo>
                  <a:cubicBezTo>
                    <a:pt x="16" y="82"/>
                    <a:pt x="12" y="80"/>
                    <a:pt x="9" y="79"/>
                  </a:cubicBezTo>
                  <a:cubicBezTo>
                    <a:pt x="6" y="78"/>
                    <a:pt x="4" y="76"/>
                    <a:pt x="2" y="76"/>
                  </a:cubicBezTo>
                  <a:cubicBezTo>
                    <a:pt x="1" y="75"/>
                    <a:pt x="0" y="75"/>
                    <a:pt x="0"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0"/>
            <p:cNvSpPr>
              <a:spLocks/>
            </p:cNvSpPr>
            <p:nvPr/>
          </p:nvSpPr>
          <p:spPr bwMode="auto">
            <a:xfrm>
              <a:off x="5436" y="2773"/>
              <a:ext cx="299" cy="218"/>
            </a:xfrm>
            <a:custGeom>
              <a:avLst/>
              <a:gdLst>
                <a:gd name="T0" fmla="*/ 126 w 126"/>
                <a:gd name="T1" fmla="*/ 75 h 92"/>
                <a:gd name="T2" fmla="*/ 124 w 126"/>
                <a:gd name="T3" fmla="*/ 76 h 92"/>
                <a:gd name="T4" fmla="*/ 117 w 126"/>
                <a:gd name="T5" fmla="*/ 79 h 92"/>
                <a:gd name="T6" fmla="*/ 106 w 126"/>
                <a:gd name="T7" fmla="*/ 83 h 92"/>
                <a:gd name="T8" fmla="*/ 92 w 126"/>
                <a:gd name="T9" fmla="*/ 88 h 92"/>
                <a:gd name="T10" fmla="*/ 54 w 126"/>
                <a:gd name="T11" fmla="*/ 90 h 92"/>
                <a:gd name="T12" fmla="*/ 33 w 126"/>
                <a:gd name="T13" fmla="*/ 83 h 92"/>
                <a:gd name="T14" fmla="*/ 15 w 126"/>
                <a:gd name="T15" fmla="*/ 68 h 92"/>
                <a:gd name="T16" fmla="*/ 4 w 126"/>
                <a:gd name="T17" fmla="*/ 49 h 92"/>
                <a:gd name="T18" fmla="*/ 1 w 126"/>
                <a:gd name="T19" fmla="*/ 38 h 92"/>
                <a:gd name="T20" fmla="*/ 0 w 126"/>
                <a:gd name="T21" fmla="*/ 27 h 92"/>
                <a:gd name="T22" fmla="*/ 7 w 126"/>
                <a:gd name="T23" fmla="*/ 6 h 92"/>
                <a:gd name="T24" fmla="*/ 11 w 126"/>
                <a:gd name="T25" fmla="*/ 3 h 92"/>
                <a:gd name="T26" fmla="*/ 16 w 126"/>
                <a:gd name="T27" fmla="*/ 1 h 92"/>
                <a:gd name="T28" fmla="*/ 25 w 126"/>
                <a:gd name="T29" fmla="*/ 0 h 92"/>
                <a:gd name="T30" fmla="*/ 38 w 126"/>
                <a:gd name="T31" fmla="*/ 9 h 92"/>
                <a:gd name="T32" fmla="*/ 41 w 126"/>
                <a:gd name="T33" fmla="*/ 21 h 92"/>
                <a:gd name="T34" fmla="*/ 40 w 126"/>
                <a:gd name="T35" fmla="*/ 28 h 92"/>
                <a:gd name="T36" fmla="*/ 39 w 126"/>
                <a:gd name="T37" fmla="*/ 30 h 92"/>
                <a:gd name="T38" fmla="*/ 38 w 126"/>
                <a:gd name="T39" fmla="*/ 30 h 92"/>
                <a:gd name="T40" fmla="*/ 39 w 126"/>
                <a:gd name="T41" fmla="*/ 30 h 92"/>
                <a:gd name="T42" fmla="*/ 39 w 126"/>
                <a:gd name="T43" fmla="*/ 28 h 92"/>
                <a:gd name="T44" fmla="*/ 40 w 126"/>
                <a:gd name="T45" fmla="*/ 21 h 92"/>
                <a:gd name="T46" fmla="*/ 36 w 126"/>
                <a:gd name="T47" fmla="*/ 11 h 92"/>
                <a:gd name="T48" fmla="*/ 25 w 126"/>
                <a:gd name="T49" fmla="*/ 4 h 92"/>
                <a:gd name="T50" fmla="*/ 17 w 126"/>
                <a:gd name="T51" fmla="*/ 5 h 92"/>
                <a:gd name="T52" fmla="*/ 11 w 126"/>
                <a:gd name="T53" fmla="*/ 10 h 92"/>
                <a:gd name="T54" fmla="*/ 7 w 126"/>
                <a:gd name="T55" fmla="*/ 27 h 92"/>
                <a:gd name="T56" fmla="*/ 10 w 126"/>
                <a:gd name="T57" fmla="*/ 46 h 92"/>
                <a:gd name="T58" fmla="*/ 21 w 126"/>
                <a:gd name="T59" fmla="*/ 64 h 92"/>
                <a:gd name="T60" fmla="*/ 36 w 126"/>
                <a:gd name="T61" fmla="*/ 77 h 92"/>
                <a:gd name="T62" fmla="*/ 55 w 126"/>
                <a:gd name="T63" fmla="*/ 84 h 92"/>
                <a:gd name="T64" fmla="*/ 91 w 126"/>
                <a:gd name="T65" fmla="*/ 84 h 92"/>
                <a:gd name="T66" fmla="*/ 117 w 126"/>
                <a:gd name="T67" fmla="*/ 78 h 92"/>
                <a:gd name="T68" fmla="*/ 126 w 126"/>
                <a:gd name="T69" fmla="*/ 7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92">
                  <a:moveTo>
                    <a:pt x="126" y="75"/>
                  </a:moveTo>
                  <a:cubicBezTo>
                    <a:pt x="126" y="75"/>
                    <a:pt x="125" y="75"/>
                    <a:pt x="124" y="76"/>
                  </a:cubicBezTo>
                  <a:cubicBezTo>
                    <a:pt x="122" y="76"/>
                    <a:pt x="120" y="78"/>
                    <a:pt x="117" y="79"/>
                  </a:cubicBezTo>
                  <a:cubicBezTo>
                    <a:pt x="114" y="80"/>
                    <a:pt x="111" y="82"/>
                    <a:pt x="106" y="83"/>
                  </a:cubicBezTo>
                  <a:cubicBezTo>
                    <a:pt x="102" y="85"/>
                    <a:pt x="97" y="86"/>
                    <a:pt x="92" y="88"/>
                  </a:cubicBezTo>
                  <a:cubicBezTo>
                    <a:pt x="81" y="90"/>
                    <a:pt x="68" y="92"/>
                    <a:pt x="54" y="90"/>
                  </a:cubicBezTo>
                  <a:cubicBezTo>
                    <a:pt x="47" y="89"/>
                    <a:pt x="40" y="87"/>
                    <a:pt x="33" y="83"/>
                  </a:cubicBezTo>
                  <a:cubicBezTo>
                    <a:pt x="26" y="79"/>
                    <a:pt x="20" y="74"/>
                    <a:pt x="15" y="68"/>
                  </a:cubicBezTo>
                  <a:cubicBezTo>
                    <a:pt x="11" y="62"/>
                    <a:pt x="7" y="56"/>
                    <a:pt x="4" y="49"/>
                  </a:cubicBezTo>
                  <a:cubicBezTo>
                    <a:pt x="2" y="45"/>
                    <a:pt x="2" y="41"/>
                    <a:pt x="1" y="38"/>
                  </a:cubicBezTo>
                  <a:cubicBezTo>
                    <a:pt x="0" y="34"/>
                    <a:pt x="0" y="30"/>
                    <a:pt x="0" y="27"/>
                  </a:cubicBezTo>
                  <a:cubicBezTo>
                    <a:pt x="1" y="20"/>
                    <a:pt x="2" y="12"/>
                    <a:pt x="7" y="6"/>
                  </a:cubicBezTo>
                  <a:cubicBezTo>
                    <a:pt x="8" y="5"/>
                    <a:pt x="10" y="4"/>
                    <a:pt x="11" y="3"/>
                  </a:cubicBezTo>
                  <a:cubicBezTo>
                    <a:pt x="13" y="2"/>
                    <a:pt x="14" y="1"/>
                    <a:pt x="16" y="1"/>
                  </a:cubicBezTo>
                  <a:cubicBezTo>
                    <a:pt x="19" y="0"/>
                    <a:pt x="22" y="0"/>
                    <a:pt x="25" y="0"/>
                  </a:cubicBezTo>
                  <a:cubicBezTo>
                    <a:pt x="31" y="1"/>
                    <a:pt x="36" y="5"/>
                    <a:pt x="38" y="9"/>
                  </a:cubicBezTo>
                  <a:cubicBezTo>
                    <a:pt x="41" y="13"/>
                    <a:pt x="42" y="18"/>
                    <a:pt x="41" y="21"/>
                  </a:cubicBezTo>
                  <a:cubicBezTo>
                    <a:pt x="41" y="24"/>
                    <a:pt x="40" y="27"/>
                    <a:pt x="40" y="28"/>
                  </a:cubicBezTo>
                  <a:cubicBezTo>
                    <a:pt x="39" y="29"/>
                    <a:pt x="39" y="30"/>
                    <a:pt x="39" y="30"/>
                  </a:cubicBezTo>
                  <a:cubicBezTo>
                    <a:pt x="38" y="30"/>
                    <a:pt x="38" y="30"/>
                    <a:pt x="38" y="30"/>
                  </a:cubicBezTo>
                  <a:cubicBezTo>
                    <a:pt x="38" y="30"/>
                    <a:pt x="38" y="30"/>
                    <a:pt x="39" y="30"/>
                  </a:cubicBezTo>
                  <a:cubicBezTo>
                    <a:pt x="39" y="29"/>
                    <a:pt x="39" y="29"/>
                    <a:pt x="39" y="28"/>
                  </a:cubicBezTo>
                  <a:cubicBezTo>
                    <a:pt x="40" y="26"/>
                    <a:pt x="40" y="24"/>
                    <a:pt x="40" y="21"/>
                  </a:cubicBezTo>
                  <a:cubicBezTo>
                    <a:pt x="40" y="18"/>
                    <a:pt x="39" y="14"/>
                    <a:pt x="36" y="11"/>
                  </a:cubicBezTo>
                  <a:cubicBezTo>
                    <a:pt x="33" y="8"/>
                    <a:pt x="29" y="5"/>
                    <a:pt x="25" y="4"/>
                  </a:cubicBezTo>
                  <a:cubicBezTo>
                    <a:pt x="22" y="4"/>
                    <a:pt x="20" y="5"/>
                    <a:pt x="17" y="5"/>
                  </a:cubicBezTo>
                  <a:cubicBezTo>
                    <a:pt x="15" y="7"/>
                    <a:pt x="13" y="8"/>
                    <a:pt x="11" y="10"/>
                  </a:cubicBezTo>
                  <a:cubicBezTo>
                    <a:pt x="8" y="14"/>
                    <a:pt x="7" y="20"/>
                    <a:pt x="7" y="27"/>
                  </a:cubicBezTo>
                  <a:cubicBezTo>
                    <a:pt x="7" y="33"/>
                    <a:pt x="8" y="40"/>
                    <a:pt x="10" y="46"/>
                  </a:cubicBezTo>
                  <a:cubicBezTo>
                    <a:pt x="13" y="53"/>
                    <a:pt x="16" y="59"/>
                    <a:pt x="21" y="64"/>
                  </a:cubicBezTo>
                  <a:cubicBezTo>
                    <a:pt x="25" y="70"/>
                    <a:pt x="30" y="74"/>
                    <a:pt x="36" y="77"/>
                  </a:cubicBezTo>
                  <a:cubicBezTo>
                    <a:pt x="42" y="81"/>
                    <a:pt x="48" y="83"/>
                    <a:pt x="55" y="84"/>
                  </a:cubicBezTo>
                  <a:cubicBezTo>
                    <a:pt x="68" y="87"/>
                    <a:pt x="81" y="86"/>
                    <a:pt x="91" y="84"/>
                  </a:cubicBezTo>
                  <a:cubicBezTo>
                    <a:pt x="102" y="82"/>
                    <a:pt x="111" y="80"/>
                    <a:pt x="117" y="78"/>
                  </a:cubicBezTo>
                  <a:cubicBezTo>
                    <a:pt x="123" y="76"/>
                    <a:pt x="126" y="75"/>
                    <a:pt x="12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1"/>
            <p:cNvSpPr>
              <a:spLocks/>
            </p:cNvSpPr>
            <p:nvPr/>
          </p:nvSpPr>
          <p:spPr bwMode="auto">
            <a:xfrm>
              <a:off x="4293" y="1530"/>
              <a:ext cx="2356" cy="19"/>
            </a:xfrm>
            <a:custGeom>
              <a:avLst/>
              <a:gdLst>
                <a:gd name="T0" fmla="*/ 0 w 995"/>
                <a:gd name="T1" fmla="*/ 4 h 8"/>
                <a:gd name="T2" fmla="*/ 43 w 995"/>
                <a:gd name="T3" fmla="*/ 4 h 8"/>
                <a:gd name="T4" fmla="*/ 156 w 995"/>
                <a:gd name="T5" fmla="*/ 2 h 8"/>
                <a:gd name="T6" fmla="*/ 315 w 995"/>
                <a:gd name="T7" fmla="*/ 1 h 8"/>
                <a:gd name="T8" fmla="*/ 498 w 995"/>
                <a:gd name="T9" fmla="*/ 0 h 8"/>
                <a:gd name="T10" fmla="*/ 680 w 995"/>
                <a:gd name="T11" fmla="*/ 1 h 8"/>
                <a:gd name="T12" fmla="*/ 839 w 995"/>
                <a:gd name="T13" fmla="*/ 2 h 8"/>
                <a:gd name="T14" fmla="*/ 952 w 995"/>
                <a:gd name="T15" fmla="*/ 4 h 8"/>
                <a:gd name="T16" fmla="*/ 995 w 995"/>
                <a:gd name="T17" fmla="*/ 4 h 8"/>
                <a:gd name="T18" fmla="*/ 952 w 995"/>
                <a:gd name="T19" fmla="*/ 5 h 8"/>
                <a:gd name="T20" fmla="*/ 839 w 995"/>
                <a:gd name="T21" fmla="*/ 7 h 8"/>
                <a:gd name="T22" fmla="*/ 680 w 995"/>
                <a:gd name="T23" fmla="*/ 8 h 8"/>
                <a:gd name="T24" fmla="*/ 498 w 995"/>
                <a:gd name="T25" fmla="*/ 8 h 8"/>
                <a:gd name="T26" fmla="*/ 315 w 995"/>
                <a:gd name="T27" fmla="*/ 8 h 8"/>
                <a:gd name="T28" fmla="*/ 156 w 995"/>
                <a:gd name="T29" fmla="*/ 7 h 8"/>
                <a:gd name="T30" fmla="*/ 43 w 995"/>
                <a:gd name="T31" fmla="*/ 5 h 8"/>
                <a:gd name="T32" fmla="*/ 0 w 995"/>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5" h="8">
                  <a:moveTo>
                    <a:pt x="0" y="4"/>
                  </a:moveTo>
                  <a:cubicBezTo>
                    <a:pt x="0" y="4"/>
                    <a:pt x="16" y="4"/>
                    <a:pt x="43" y="4"/>
                  </a:cubicBezTo>
                  <a:cubicBezTo>
                    <a:pt x="70" y="3"/>
                    <a:pt x="109" y="2"/>
                    <a:pt x="156" y="2"/>
                  </a:cubicBezTo>
                  <a:cubicBezTo>
                    <a:pt x="202" y="2"/>
                    <a:pt x="257" y="1"/>
                    <a:pt x="315" y="1"/>
                  </a:cubicBezTo>
                  <a:cubicBezTo>
                    <a:pt x="373" y="1"/>
                    <a:pt x="435" y="1"/>
                    <a:pt x="498" y="0"/>
                  </a:cubicBezTo>
                  <a:cubicBezTo>
                    <a:pt x="560" y="1"/>
                    <a:pt x="622" y="1"/>
                    <a:pt x="680" y="1"/>
                  </a:cubicBezTo>
                  <a:cubicBezTo>
                    <a:pt x="738" y="1"/>
                    <a:pt x="793" y="2"/>
                    <a:pt x="839" y="2"/>
                  </a:cubicBezTo>
                  <a:cubicBezTo>
                    <a:pt x="886" y="2"/>
                    <a:pt x="925" y="3"/>
                    <a:pt x="952" y="4"/>
                  </a:cubicBezTo>
                  <a:cubicBezTo>
                    <a:pt x="979" y="4"/>
                    <a:pt x="995" y="4"/>
                    <a:pt x="995" y="4"/>
                  </a:cubicBezTo>
                  <a:cubicBezTo>
                    <a:pt x="995" y="4"/>
                    <a:pt x="979" y="5"/>
                    <a:pt x="952" y="5"/>
                  </a:cubicBezTo>
                  <a:cubicBezTo>
                    <a:pt x="925" y="5"/>
                    <a:pt x="886" y="6"/>
                    <a:pt x="839" y="7"/>
                  </a:cubicBezTo>
                  <a:cubicBezTo>
                    <a:pt x="793" y="7"/>
                    <a:pt x="738" y="8"/>
                    <a:pt x="680" y="8"/>
                  </a:cubicBezTo>
                  <a:cubicBezTo>
                    <a:pt x="622" y="8"/>
                    <a:pt x="560" y="8"/>
                    <a:pt x="498" y="8"/>
                  </a:cubicBezTo>
                  <a:cubicBezTo>
                    <a:pt x="435" y="8"/>
                    <a:pt x="373" y="8"/>
                    <a:pt x="315" y="8"/>
                  </a:cubicBezTo>
                  <a:cubicBezTo>
                    <a:pt x="257" y="8"/>
                    <a:pt x="202" y="7"/>
                    <a:pt x="156" y="7"/>
                  </a:cubicBezTo>
                  <a:cubicBezTo>
                    <a:pt x="109" y="6"/>
                    <a:pt x="70" y="5"/>
                    <a:pt x="43" y="5"/>
                  </a:cubicBezTo>
                  <a:cubicBezTo>
                    <a:pt x="16" y="5"/>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2"/>
            <p:cNvSpPr>
              <a:spLocks/>
            </p:cNvSpPr>
            <p:nvPr/>
          </p:nvSpPr>
          <p:spPr bwMode="auto">
            <a:xfrm>
              <a:off x="4293" y="2820"/>
              <a:ext cx="2356" cy="19"/>
            </a:xfrm>
            <a:custGeom>
              <a:avLst/>
              <a:gdLst>
                <a:gd name="T0" fmla="*/ 0 w 995"/>
                <a:gd name="T1" fmla="*/ 4 h 8"/>
                <a:gd name="T2" fmla="*/ 43 w 995"/>
                <a:gd name="T3" fmla="*/ 3 h 8"/>
                <a:gd name="T4" fmla="*/ 156 w 995"/>
                <a:gd name="T5" fmla="*/ 1 h 8"/>
                <a:gd name="T6" fmla="*/ 315 w 995"/>
                <a:gd name="T7" fmla="*/ 0 h 8"/>
                <a:gd name="T8" fmla="*/ 498 w 995"/>
                <a:gd name="T9" fmla="*/ 0 h 8"/>
                <a:gd name="T10" fmla="*/ 680 w 995"/>
                <a:gd name="T11" fmla="*/ 0 h 8"/>
                <a:gd name="T12" fmla="*/ 839 w 995"/>
                <a:gd name="T13" fmla="*/ 1 h 8"/>
                <a:gd name="T14" fmla="*/ 952 w 995"/>
                <a:gd name="T15" fmla="*/ 3 h 8"/>
                <a:gd name="T16" fmla="*/ 995 w 995"/>
                <a:gd name="T17" fmla="*/ 4 h 8"/>
                <a:gd name="T18" fmla="*/ 952 w 995"/>
                <a:gd name="T19" fmla="*/ 4 h 8"/>
                <a:gd name="T20" fmla="*/ 839 w 995"/>
                <a:gd name="T21" fmla="*/ 6 h 8"/>
                <a:gd name="T22" fmla="*/ 680 w 995"/>
                <a:gd name="T23" fmla="*/ 7 h 8"/>
                <a:gd name="T24" fmla="*/ 498 w 995"/>
                <a:gd name="T25" fmla="*/ 8 h 8"/>
                <a:gd name="T26" fmla="*/ 315 w 995"/>
                <a:gd name="T27" fmla="*/ 7 h 8"/>
                <a:gd name="T28" fmla="*/ 156 w 995"/>
                <a:gd name="T29" fmla="*/ 6 h 8"/>
                <a:gd name="T30" fmla="*/ 43 w 995"/>
                <a:gd name="T31" fmla="*/ 4 h 8"/>
                <a:gd name="T32" fmla="*/ 0 w 995"/>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5" h="8">
                  <a:moveTo>
                    <a:pt x="0" y="4"/>
                  </a:moveTo>
                  <a:cubicBezTo>
                    <a:pt x="0" y="4"/>
                    <a:pt x="16" y="3"/>
                    <a:pt x="43" y="3"/>
                  </a:cubicBezTo>
                  <a:cubicBezTo>
                    <a:pt x="70" y="3"/>
                    <a:pt x="109" y="2"/>
                    <a:pt x="156" y="1"/>
                  </a:cubicBezTo>
                  <a:cubicBezTo>
                    <a:pt x="202" y="1"/>
                    <a:pt x="257" y="0"/>
                    <a:pt x="315" y="0"/>
                  </a:cubicBezTo>
                  <a:cubicBezTo>
                    <a:pt x="373" y="0"/>
                    <a:pt x="435" y="0"/>
                    <a:pt x="498" y="0"/>
                  </a:cubicBezTo>
                  <a:cubicBezTo>
                    <a:pt x="560" y="0"/>
                    <a:pt x="622" y="0"/>
                    <a:pt x="680" y="0"/>
                  </a:cubicBezTo>
                  <a:cubicBezTo>
                    <a:pt x="738" y="0"/>
                    <a:pt x="793" y="1"/>
                    <a:pt x="839" y="1"/>
                  </a:cubicBezTo>
                  <a:cubicBezTo>
                    <a:pt x="886" y="2"/>
                    <a:pt x="925" y="3"/>
                    <a:pt x="952" y="3"/>
                  </a:cubicBezTo>
                  <a:cubicBezTo>
                    <a:pt x="979" y="3"/>
                    <a:pt x="995" y="4"/>
                    <a:pt x="995" y="4"/>
                  </a:cubicBezTo>
                  <a:cubicBezTo>
                    <a:pt x="995" y="4"/>
                    <a:pt x="979" y="4"/>
                    <a:pt x="952" y="4"/>
                  </a:cubicBezTo>
                  <a:cubicBezTo>
                    <a:pt x="925" y="5"/>
                    <a:pt x="886" y="6"/>
                    <a:pt x="839" y="6"/>
                  </a:cubicBezTo>
                  <a:cubicBezTo>
                    <a:pt x="793" y="6"/>
                    <a:pt x="738" y="7"/>
                    <a:pt x="680" y="7"/>
                  </a:cubicBezTo>
                  <a:cubicBezTo>
                    <a:pt x="622" y="7"/>
                    <a:pt x="560" y="7"/>
                    <a:pt x="498" y="8"/>
                  </a:cubicBezTo>
                  <a:cubicBezTo>
                    <a:pt x="435" y="7"/>
                    <a:pt x="373" y="7"/>
                    <a:pt x="315" y="7"/>
                  </a:cubicBezTo>
                  <a:cubicBezTo>
                    <a:pt x="257" y="7"/>
                    <a:pt x="202" y="6"/>
                    <a:pt x="156" y="6"/>
                  </a:cubicBezTo>
                  <a:cubicBezTo>
                    <a:pt x="109" y="6"/>
                    <a:pt x="70" y="5"/>
                    <a:pt x="43" y="4"/>
                  </a:cubicBezTo>
                  <a:cubicBezTo>
                    <a:pt x="16" y="4"/>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0" name="文本框 79"/>
          <p:cNvSpPr txBox="1"/>
          <p:nvPr/>
        </p:nvSpPr>
        <p:spPr>
          <a:xfrm>
            <a:off x="7491181" y="3154707"/>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sp>
        <p:nvSpPr>
          <p:cNvPr id="81" name="文本框 80"/>
          <p:cNvSpPr txBox="1"/>
          <p:nvPr/>
        </p:nvSpPr>
        <p:spPr>
          <a:xfrm>
            <a:off x="6639562" y="3772047"/>
            <a:ext cx="4080310" cy="1323439"/>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a:t>
            </a:r>
          </a:p>
          <a:p>
            <a:pPr algn="ctr"/>
            <a:endParaRPr lang="zh-CN" altLang="en-US" sz="2000" dirty="0">
              <a:solidFill>
                <a:srgbClr val="F8D16D"/>
              </a:solidFill>
              <a:latin typeface="造字工房悦黑体验版纤细体" pitchFamily="50" charset="-122"/>
              <a:ea typeface="造字工房悦黑体验版纤细体" pitchFamily="50" charset="-122"/>
            </a:endParaRPr>
          </a:p>
        </p:txBody>
      </p:sp>
      <p:grpSp>
        <p:nvGrpSpPr>
          <p:cNvPr id="82" name="Group 4"/>
          <p:cNvGrpSpPr>
            <a:grpSpLocks noChangeAspect="1"/>
          </p:cNvGrpSpPr>
          <p:nvPr/>
        </p:nvGrpSpPr>
        <p:grpSpPr bwMode="auto">
          <a:xfrm>
            <a:off x="4214264" y="678491"/>
            <a:ext cx="3508761" cy="960570"/>
            <a:chOff x="1958" y="2119"/>
            <a:chExt cx="3861" cy="1057"/>
          </a:xfrm>
          <a:solidFill>
            <a:srgbClr val="F8D16D"/>
          </a:solidFill>
        </p:grpSpPr>
        <p:sp>
          <p:nvSpPr>
            <p:cNvPr id="83"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1" name="文本框 90"/>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299716922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graphicEl>
                                              <a:chart seriesIdx="-3" categoryIdx="-3" bldStep="gridLegend"/>
                                            </p:graphicEl>
                                          </p:spTgt>
                                        </p:tgtEl>
                                        <p:attrNameLst>
                                          <p:attrName>style.visibility</p:attrName>
                                        </p:attrNameLst>
                                      </p:cBhvr>
                                      <p:to>
                                        <p:strVal val="visible"/>
                                      </p:to>
                                    </p:set>
                                    <p:animEffect transition="in" filter="wipe(down)">
                                      <p:cBhvr>
                                        <p:cTn id="7" dur="300"/>
                                        <p:tgtEl>
                                          <p:spTgt spid="68">
                                            <p:graphicEl>
                                              <a:chart seriesIdx="-3" categoryIdx="-3" bldStep="gridLegend"/>
                                            </p:graphicEl>
                                          </p:spTgt>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68">
                                            <p:graphicEl>
                                              <a:chart seriesIdx="-4" categoryIdx="0" bldStep="category"/>
                                            </p:graphicEl>
                                          </p:spTgt>
                                        </p:tgtEl>
                                        <p:attrNameLst>
                                          <p:attrName>style.visibility</p:attrName>
                                        </p:attrNameLst>
                                      </p:cBhvr>
                                      <p:to>
                                        <p:strVal val="visible"/>
                                      </p:to>
                                    </p:set>
                                    <p:animEffect transition="in" filter="wipe(down)">
                                      <p:cBhvr>
                                        <p:cTn id="11" dur="500"/>
                                        <p:tgtEl>
                                          <p:spTgt spid="68">
                                            <p:graphicEl>
                                              <a:chart seriesIdx="-4" categoryIdx="0" bldStep="category"/>
                                            </p:graphicEl>
                                          </p:spTgt>
                                        </p:tgtEl>
                                      </p:cBhvr>
                                    </p:animEffect>
                                  </p:childTnLst>
                                </p:cTn>
                              </p:par>
                            </p:childTnLst>
                          </p:cTn>
                        </p:par>
                        <p:par>
                          <p:cTn id="12" fill="hold">
                            <p:stCondLst>
                              <p:cond delay="800"/>
                            </p:stCondLst>
                            <p:childTnLst>
                              <p:par>
                                <p:cTn id="13" presetID="22" presetClass="entr" presetSubtype="4" fill="hold" grpId="0" nodeType="afterEffect">
                                  <p:stCondLst>
                                    <p:cond delay="0"/>
                                  </p:stCondLst>
                                  <p:childTnLst>
                                    <p:set>
                                      <p:cBhvr>
                                        <p:cTn id="14" dur="1" fill="hold">
                                          <p:stCondLst>
                                            <p:cond delay="0"/>
                                          </p:stCondLst>
                                        </p:cTn>
                                        <p:tgtEl>
                                          <p:spTgt spid="68">
                                            <p:graphicEl>
                                              <a:chart seriesIdx="-4" categoryIdx="1" bldStep="category"/>
                                            </p:graphicEl>
                                          </p:spTgt>
                                        </p:tgtEl>
                                        <p:attrNameLst>
                                          <p:attrName>style.visibility</p:attrName>
                                        </p:attrNameLst>
                                      </p:cBhvr>
                                      <p:to>
                                        <p:strVal val="visible"/>
                                      </p:to>
                                    </p:set>
                                    <p:animEffect transition="in" filter="wipe(down)">
                                      <p:cBhvr>
                                        <p:cTn id="15" dur="500"/>
                                        <p:tgtEl>
                                          <p:spTgt spid="68">
                                            <p:graphicEl>
                                              <a:chart seriesIdx="-4" categoryIdx="1" bldStep="category"/>
                                            </p:graphicEl>
                                          </p:spTgt>
                                        </p:tgtEl>
                                      </p:cBhvr>
                                    </p:animEffect>
                                  </p:childTnLst>
                                </p:cTn>
                              </p:par>
                            </p:childTnLst>
                          </p:cTn>
                        </p:par>
                        <p:par>
                          <p:cTn id="16" fill="hold">
                            <p:stCondLst>
                              <p:cond delay="1300"/>
                            </p:stCondLst>
                            <p:childTnLst>
                              <p:par>
                                <p:cTn id="17" presetID="22" presetClass="entr" presetSubtype="4" fill="hold" grpId="0" nodeType="afterEffect">
                                  <p:stCondLst>
                                    <p:cond delay="0"/>
                                  </p:stCondLst>
                                  <p:childTnLst>
                                    <p:set>
                                      <p:cBhvr>
                                        <p:cTn id="18" dur="1" fill="hold">
                                          <p:stCondLst>
                                            <p:cond delay="0"/>
                                          </p:stCondLst>
                                        </p:cTn>
                                        <p:tgtEl>
                                          <p:spTgt spid="68">
                                            <p:graphicEl>
                                              <a:chart seriesIdx="-4" categoryIdx="2" bldStep="category"/>
                                            </p:graphicEl>
                                          </p:spTgt>
                                        </p:tgtEl>
                                        <p:attrNameLst>
                                          <p:attrName>style.visibility</p:attrName>
                                        </p:attrNameLst>
                                      </p:cBhvr>
                                      <p:to>
                                        <p:strVal val="visible"/>
                                      </p:to>
                                    </p:set>
                                    <p:animEffect transition="in" filter="wipe(down)">
                                      <p:cBhvr>
                                        <p:cTn id="19" dur="500"/>
                                        <p:tgtEl>
                                          <p:spTgt spid="68">
                                            <p:graphicEl>
                                              <a:chart seriesIdx="-4" categoryIdx="2" bldStep="category"/>
                                            </p:graphicEl>
                                          </p:spTgt>
                                        </p:tgtEl>
                                      </p:cBhvr>
                                    </p:animEffect>
                                  </p:childTnLst>
                                </p:cTn>
                              </p:par>
                            </p:childTnLst>
                          </p:cTn>
                        </p:par>
                        <p:par>
                          <p:cTn id="20" fill="hold">
                            <p:stCondLst>
                              <p:cond delay="1800"/>
                            </p:stCondLst>
                            <p:childTnLst>
                              <p:par>
                                <p:cTn id="21" presetID="22" presetClass="entr" presetSubtype="4" fill="hold" grpId="0" nodeType="afterEffect">
                                  <p:stCondLst>
                                    <p:cond delay="0"/>
                                  </p:stCondLst>
                                  <p:childTnLst>
                                    <p:set>
                                      <p:cBhvr>
                                        <p:cTn id="22" dur="1" fill="hold">
                                          <p:stCondLst>
                                            <p:cond delay="0"/>
                                          </p:stCondLst>
                                        </p:cTn>
                                        <p:tgtEl>
                                          <p:spTgt spid="68">
                                            <p:graphicEl>
                                              <a:chart seriesIdx="-4" categoryIdx="3" bldStep="category"/>
                                            </p:graphicEl>
                                          </p:spTgt>
                                        </p:tgtEl>
                                        <p:attrNameLst>
                                          <p:attrName>style.visibility</p:attrName>
                                        </p:attrNameLst>
                                      </p:cBhvr>
                                      <p:to>
                                        <p:strVal val="visible"/>
                                      </p:to>
                                    </p:set>
                                    <p:animEffect transition="in" filter="wipe(down)">
                                      <p:cBhvr>
                                        <p:cTn id="23" dur="500"/>
                                        <p:tgtEl>
                                          <p:spTgt spid="68">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8" grpId="0">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0033" y="2479620"/>
            <a:ext cx="2616591" cy="1635369"/>
          </a:xfrm>
          <a:prstGeom prst="rect">
            <a:avLst/>
          </a:prstGeom>
        </p:spPr>
      </p:pic>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155" y="2479620"/>
            <a:ext cx="2616591" cy="1635369"/>
          </a:xfrm>
          <a:prstGeom prst="rect">
            <a:avLst/>
          </a:prstGeom>
        </p:spPr>
      </p:pic>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8277" y="2479620"/>
            <a:ext cx="2616591" cy="1635369"/>
          </a:xfrm>
          <a:prstGeom prst="rect">
            <a:avLst/>
          </a:prstGeom>
        </p:spPr>
      </p:pic>
      <p:grpSp>
        <p:nvGrpSpPr>
          <p:cNvPr id="3" name="Group 4"/>
          <p:cNvGrpSpPr>
            <a:grpSpLocks noChangeAspect="1"/>
          </p:cNvGrpSpPr>
          <p:nvPr/>
        </p:nvGrpSpPr>
        <p:grpSpPr bwMode="auto">
          <a:xfrm>
            <a:off x="1077688" y="2003595"/>
            <a:ext cx="860425" cy="850900"/>
            <a:chOff x="2613" y="2371"/>
            <a:chExt cx="542" cy="536"/>
          </a:xfrm>
          <a:solidFill>
            <a:srgbClr val="F8D16D"/>
          </a:solidFill>
        </p:grpSpPr>
        <p:sp>
          <p:nvSpPr>
            <p:cNvPr id="6" name="Freeform 5"/>
            <p:cNvSpPr>
              <a:spLocks noEditPoints="1"/>
            </p:cNvSpPr>
            <p:nvPr/>
          </p:nvSpPr>
          <p:spPr bwMode="auto">
            <a:xfrm>
              <a:off x="3064" y="2685"/>
              <a:ext cx="88" cy="40"/>
            </a:xfrm>
            <a:custGeom>
              <a:avLst/>
              <a:gdLst>
                <a:gd name="T0" fmla="*/ 17 w 37"/>
                <a:gd name="T1" fmla="*/ 1 h 17"/>
                <a:gd name="T2" fmla="*/ 12 w 37"/>
                <a:gd name="T3" fmla="*/ 3 h 17"/>
                <a:gd name="T4" fmla="*/ 0 w 37"/>
                <a:gd name="T5" fmla="*/ 11 h 17"/>
                <a:gd name="T6" fmla="*/ 13 w 37"/>
                <a:gd name="T7" fmla="*/ 3 h 17"/>
                <a:gd name="T8" fmla="*/ 17 w 37"/>
                <a:gd name="T9" fmla="*/ 1 h 17"/>
                <a:gd name="T10" fmla="*/ 24 w 37"/>
                <a:gd name="T11" fmla="*/ 0 h 17"/>
                <a:gd name="T12" fmla="*/ 18 w 37"/>
                <a:gd name="T13" fmla="*/ 1 h 17"/>
                <a:gd name="T14" fmla="*/ 23 w 37"/>
                <a:gd name="T15" fmla="*/ 0 h 17"/>
                <a:gd name="T16" fmla="*/ 24 w 37"/>
                <a:gd name="T17" fmla="*/ 0 h 17"/>
                <a:gd name="T18" fmla="*/ 33 w 37"/>
                <a:gd name="T19" fmla="*/ 5 h 17"/>
                <a:gd name="T20" fmla="*/ 36 w 37"/>
                <a:gd name="T21" fmla="*/ 10 h 17"/>
                <a:gd name="T22" fmla="*/ 35 w 37"/>
                <a:gd name="T23" fmla="*/ 12 h 17"/>
                <a:gd name="T24" fmla="*/ 35 w 37"/>
                <a:gd name="T25" fmla="*/ 12 h 17"/>
                <a:gd name="T26" fmla="*/ 35 w 37"/>
                <a:gd name="T27" fmla="*/ 12 h 17"/>
                <a:gd name="T28" fmla="*/ 34 w 37"/>
                <a:gd name="T29" fmla="*/ 12 h 17"/>
                <a:gd name="T30" fmla="*/ 34 w 37"/>
                <a:gd name="T31" fmla="*/ 12 h 17"/>
                <a:gd name="T32" fmla="*/ 33 w 37"/>
                <a:gd name="T33" fmla="*/ 13 h 17"/>
                <a:gd name="T34" fmla="*/ 31 w 37"/>
                <a:gd name="T35" fmla="*/ 12 h 17"/>
                <a:gd name="T36" fmla="*/ 28 w 37"/>
                <a:gd name="T37" fmla="*/ 12 h 17"/>
                <a:gd name="T38" fmla="*/ 26 w 37"/>
                <a:gd name="T39" fmla="*/ 9 h 17"/>
                <a:gd name="T40" fmla="*/ 26 w 37"/>
                <a:gd name="T41" fmla="*/ 9 h 17"/>
                <a:gd name="T42" fmla="*/ 25 w 37"/>
                <a:gd name="T43" fmla="*/ 9 h 17"/>
                <a:gd name="T44" fmla="*/ 25 w 37"/>
                <a:gd name="T45" fmla="*/ 9 h 17"/>
                <a:gd name="T46" fmla="*/ 25 w 37"/>
                <a:gd name="T47" fmla="*/ 9 h 17"/>
                <a:gd name="T48" fmla="*/ 24 w 37"/>
                <a:gd name="T49" fmla="*/ 9 h 17"/>
                <a:gd name="T50" fmla="*/ 24 w 37"/>
                <a:gd name="T51" fmla="*/ 9 h 17"/>
                <a:gd name="T52" fmla="*/ 22 w 37"/>
                <a:gd name="T53" fmla="*/ 12 h 17"/>
                <a:gd name="T54" fmla="*/ 25 w 37"/>
                <a:gd name="T55" fmla="*/ 16 h 17"/>
                <a:gd name="T56" fmla="*/ 30 w 37"/>
                <a:gd name="T57" fmla="*/ 17 h 17"/>
                <a:gd name="T58" fmla="*/ 30 w 37"/>
                <a:gd name="T59" fmla="*/ 17 h 17"/>
                <a:gd name="T60" fmla="*/ 30 w 37"/>
                <a:gd name="T61" fmla="*/ 17 h 17"/>
                <a:gd name="T62" fmla="*/ 34 w 37"/>
                <a:gd name="T63" fmla="*/ 16 h 17"/>
                <a:gd name="T64" fmla="*/ 36 w 37"/>
                <a:gd name="T65" fmla="*/ 12 h 17"/>
                <a:gd name="T66" fmla="*/ 37 w 37"/>
                <a:gd name="T67" fmla="*/ 13 h 17"/>
                <a:gd name="T68" fmla="*/ 36 w 37"/>
                <a:gd name="T69" fmla="*/ 12 h 17"/>
                <a:gd name="T70" fmla="*/ 36 w 37"/>
                <a:gd name="T71" fmla="*/ 11 h 17"/>
                <a:gd name="T72" fmla="*/ 32 w 37"/>
                <a:gd name="T73" fmla="*/ 3 h 17"/>
                <a:gd name="T74" fmla="*/ 24 w 37"/>
                <a:gd name="T75" fmla="*/ 0 h 17"/>
                <a:gd name="T76" fmla="*/ 24 w 37"/>
                <a:gd name="T7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17">
                  <a:moveTo>
                    <a:pt x="17" y="1"/>
                  </a:moveTo>
                  <a:cubicBezTo>
                    <a:pt x="15" y="2"/>
                    <a:pt x="13" y="3"/>
                    <a:pt x="12" y="3"/>
                  </a:cubicBezTo>
                  <a:cubicBezTo>
                    <a:pt x="7" y="6"/>
                    <a:pt x="4" y="8"/>
                    <a:pt x="0" y="11"/>
                  </a:cubicBezTo>
                  <a:cubicBezTo>
                    <a:pt x="4" y="8"/>
                    <a:pt x="9" y="5"/>
                    <a:pt x="13" y="3"/>
                  </a:cubicBezTo>
                  <a:cubicBezTo>
                    <a:pt x="14" y="2"/>
                    <a:pt x="15" y="2"/>
                    <a:pt x="17" y="1"/>
                  </a:cubicBezTo>
                  <a:moveTo>
                    <a:pt x="24" y="0"/>
                  </a:moveTo>
                  <a:cubicBezTo>
                    <a:pt x="22" y="0"/>
                    <a:pt x="20" y="0"/>
                    <a:pt x="18" y="1"/>
                  </a:cubicBezTo>
                  <a:cubicBezTo>
                    <a:pt x="20" y="0"/>
                    <a:pt x="22" y="0"/>
                    <a:pt x="23" y="0"/>
                  </a:cubicBezTo>
                  <a:cubicBezTo>
                    <a:pt x="23" y="0"/>
                    <a:pt x="23" y="0"/>
                    <a:pt x="24" y="0"/>
                  </a:cubicBezTo>
                  <a:cubicBezTo>
                    <a:pt x="27" y="0"/>
                    <a:pt x="31" y="1"/>
                    <a:pt x="33" y="5"/>
                  </a:cubicBezTo>
                  <a:cubicBezTo>
                    <a:pt x="35" y="7"/>
                    <a:pt x="36" y="8"/>
                    <a:pt x="36" y="10"/>
                  </a:cubicBezTo>
                  <a:cubicBezTo>
                    <a:pt x="36" y="11"/>
                    <a:pt x="36" y="11"/>
                    <a:pt x="35" y="12"/>
                  </a:cubicBezTo>
                  <a:cubicBezTo>
                    <a:pt x="35" y="12"/>
                    <a:pt x="35" y="12"/>
                    <a:pt x="35" y="12"/>
                  </a:cubicBezTo>
                  <a:cubicBezTo>
                    <a:pt x="35" y="12"/>
                    <a:pt x="35" y="12"/>
                    <a:pt x="35" y="12"/>
                  </a:cubicBezTo>
                  <a:cubicBezTo>
                    <a:pt x="34" y="12"/>
                    <a:pt x="34" y="12"/>
                    <a:pt x="34" y="12"/>
                  </a:cubicBezTo>
                  <a:cubicBezTo>
                    <a:pt x="34" y="12"/>
                    <a:pt x="34" y="12"/>
                    <a:pt x="34" y="12"/>
                  </a:cubicBezTo>
                  <a:cubicBezTo>
                    <a:pt x="34" y="13"/>
                    <a:pt x="33" y="13"/>
                    <a:pt x="33" y="13"/>
                  </a:cubicBezTo>
                  <a:cubicBezTo>
                    <a:pt x="32" y="13"/>
                    <a:pt x="31" y="13"/>
                    <a:pt x="31" y="12"/>
                  </a:cubicBezTo>
                  <a:cubicBezTo>
                    <a:pt x="30" y="12"/>
                    <a:pt x="29" y="12"/>
                    <a:pt x="28" y="12"/>
                  </a:cubicBezTo>
                  <a:cubicBezTo>
                    <a:pt x="27" y="11"/>
                    <a:pt x="27" y="11"/>
                    <a:pt x="26" y="9"/>
                  </a:cubicBezTo>
                  <a:cubicBezTo>
                    <a:pt x="26" y="9"/>
                    <a:pt x="26" y="9"/>
                    <a:pt x="26" y="9"/>
                  </a:cubicBezTo>
                  <a:cubicBezTo>
                    <a:pt x="25" y="9"/>
                    <a:pt x="25" y="9"/>
                    <a:pt x="25" y="9"/>
                  </a:cubicBezTo>
                  <a:cubicBezTo>
                    <a:pt x="25" y="9"/>
                    <a:pt x="25" y="9"/>
                    <a:pt x="25" y="9"/>
                  </a:cubicBezTo>
                  <a:cubicBezTo>
                    <a:pt x="25" y="9"/>
                    <a:pt x="25" y="9"/>
                    <a:pt x="25" y="9"/>
                  </a:cubicBezTo>
                  <a:cubicBezTo>
                    <a:pt x="24" y="9"/>
                    <a:pt x="24" y="9"/>
                    <a:pt x="24" y="9"/>
                  </a:cubicBezTo>
                  <a:cubicBezTo>
                    <a:pt x="24" y="9"/>
                    <a:pt x="24" y="9"/>
                    <a:pt x="24" y="9"/>
                  </a:cubicBezTo>
                  <a:cubicBezTo>
                    <a:pt x="23" y="10"/>
                    <a:pt x="22" y="11"/>
                    <a:pt x="22" y="12"/>
                  </a:cubicBezTo>
                  <a:cubicBezTo>
                    <a:pt x="22" y="14"/>
                    <a:pt x="23" y="15"/>
                    <a:pt x="25" y="16"/>
                  </a:cubicBezTo>
                  <a:cubicBezTo>
                    <a:pt x="26" y="17"/>
                    <a:pt x="28" y="17"/>
                    <a:pt x="30" y="17"/>
                  </a:cubicBezTo>
                  <a:cubicBezTo>
                    <a:pt x="30" y="17"/>
                    <a:pt x="30" y="17"/>
                    <a:pt x="30" y="17"/>
                  </a:cubicBezTo>
                  <a:cubicBezTo>
                    <a:pt x="30" y="17"/>
                    <a:pt x="30" y="17"/>
                    <a:pt x="30" y="17"/>
                  </a:cubicBezTo>
                  <a:cubicBezTo>
                    <a:pt x="31" y="17"/>
                    <a:pt x="32" y="17"/>
                    <a:pt x="34" y="16"/>
                  </a:cubicBezTo>
                  <a:cubicBezTo>
                    <a:pt x="35" y="15"/>
                    <a:pt x="36" y="13"/>
                    <a:pt x="36" y="12"/>
                  </a:cubicBezTo>
                  <a:cubicBezTo>
                    <a:pt x="37" y="13"/>
                    <a:pt x="37" y="13"/>
                    <a:pt x="37" y="13"/>
                  </a:cubicBezTo>
                  <a:cubicBezTo>
                    <a:pt x="36" y="12"/>
                    <a:pt x="36" y="12"/>
                    <a:pt x="36" y="12"/>
                  </a:cubicBezTo>
                  <a:cubicBezTo>
                    <a:pt x="36" y="12"/>
                    <a:pt x="36" y="11"/>
                    <a:pt x="36" y="11"/>
                  </a:cubicBezTo>
                  <a:cubicBezTo>
                    <a:pt x="36" y="8"/>
                    <a:pt x="34" y="6"/>
                    <a:pt x="32" y="3"/>
                  </a:cubicBezTo>
                  <a:cubicBezTo>
                    <a:pt x="30" y="1"/>
                    <a:pt x="27"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noEditPoints="1"/>
            </p:cNvSpPr>
            <p:nvPr/>
          </p:nvSpPr>
          <p:spPr bwMode="auto">
            <a:xfrm>
              <a:off x="3044" y="2680"/>
              <a:ext cx="111" cy="52"/>
            </a:xfrm>
            <a:custGeom>
              <a:avLst/>
              <a:gdLst>
                <a:gd name="T0" fmla="*/ 20 w 46"/>
                <a:gd name="T1" fmla="*/ 5 h 22"/>
                <a:gd name="T2" fmla="*/ 21 w 46"/>
                <a:gd name="T3" fmla="*/ 5 h 22"/>
                <a:gd name="T4" fmla="*/ 26 w 46"/>
                <a:gd name="T5" fmla="*/ 3 h 22"/>
                <a:gd name="T6" fmla="*/ 32 w 46"/>
                <a:gd name="T7" fmla="*/ 2 h 22"/>
                <a:gd name="T8" fmla="*/ 44 w 46"/>
                <a:gd name="T9" fmla="*/ 13 h 22"/>
                <a:gd name="T10" fmla="*/ 45 w 46"/>
                <a:gd name="T11" fmla="*/ 15 h 22"/>
                <a:gd name="T12" fmla="*/ 42 w 46"/>
                <a:gd name="T13" fmla="*/ 18 h 22"/>
                <a:gd name="T14" fmla="*/ 38 w 46"/>
                <a:gd name="T15" fmla="*/ 19 h 22"/>
                <a:gd name="T16" fmla="*/ 33 w 46"/>
                <a:gd name="T17" fmla="*/ 18 h 22"/>
                <a:gd name="T18" fmla="*/ 32 w 46"/>
                <a:gd name="T19" fmla="*/ 11 h 22"/>
                <a:gd name="T20" fmla="*/ 33 w 46"/>
                <a:gd name="T21" fmla="*/ 11 h 22"/>
                <a:gd name="T22" fmla="*/ 33 w 46"/>
                <a:gd name="T23" fmla="*/ 11 h 22"/>
                <a:gd name="T24" fmla="*/ 34 w 46"/>
                <a:gd name="T25" fmla="*/ 11 h 22"/>
                <a:gd name="T26" fmla="*/ 39 w 46"/>
                <a:gd name="T27" fmla="*/ 14 h 22"/>
                <a:gd name="T28" fmla="*/ 42 w 46"/>
                <a:gd name="T29" fmla="*/ 14 h 22"/>
                <a:gd name="T30" fmla="*/ 43 w 46"/>
                <a:gd name="T31" fmla="*/ 14 h 22"/>
                <a:gd name="T32" fmla="*/ 43 w 46"/>
                <a:gd name="T33" fmla="*/ 14 h 22"/>
                <a:gd name="T34" fmla="*/ 41 w 46"/>
                <a:gd name="T35" fmla="*/ 7 h 22"/>
                <a:gd name="T36" fmla="*/ 31 w 46"/>
                <a:gd name="T37" fmla="*/ 2 h 22"/>
                <a:gd name="T38" fmla="*/ 32 w 46"/>
                <a:gd name="T39" fmla="*/ 0 h 22"/>
                <a:gd name="T40" fmla="*/ 19 w 46"/>
                <a:gd name="T41" fmla="*/ 4 h 22"/>
                <a:gd name="T42" fmla="*/ 1 w 46"/>
                <a:gd name="T43" fmla="*/ 20 h 22"/>
                <a:gd name="T44" fmla="*/ 7 w 46"/>
                <a:gd name="T45" fmla="*/ 17 h 22"/>
                <a:gd name="T46" fmla="*/ 31 w 46"/>
                <a:gd name="T47" fmla="*/ 4 h 22"/>
                <a:gd name="T48" fmla="*/ 40 w 46"/>
                <a:gd name="T49" fmla="*/ 8 h 22"/>
                <a:gd name="T50" fmla="*/ 42 w 46"/>
                <a:gd name="T51" fmla="*/ 13 h 22"/>
                <a:gd name="T52" fmla="*/ 41 w 46"/>
                <a:gd name="T53" fmla="*/ 13 h 22"/>
                <a:gd name="T54" fmla="*/ 37 w 46"/>
                <a:gd name="T55" fmla="*/ 12 h 22"/>
                <a:gd name="T56" fmla="*/ 34 w 46"/>
                <a:gd name="T57" fmla="*/ 9 h 22"/>
                <a:gd name="T58" fmla="*/ 33 w 46"/>
                <a:gd name="T59" fmla="*/ 9 h 22"/>
                <a:gd name="T60" fmla="*/ 30 w 46"/>
                <a:gd name="T61" fmla="*/ 10 h 22"/>
                <a:gd name="T62" fmla="*/ 28 w 46"/>
                <a:gd name="T63" fmla="*/ 14 h 22"/>
                <a:gd name="T64" fmla="*/ 38 w 46"/>
                <a:gd name="T65" fmla="*/ 21 h 22"/>
                <a:gd name="T66" fmla="*/ 43 w 46"/>
                <a:gd name="T67" fmla="*/ 19 h 22"/>
                <a:gd name="T68" fmla="*/ 46 w 46"/>
                <a:gd name="T69" fmla="*/ 15 h 22"/>
                <a:gd name="T70" fmla="*/ 42 w 46"/>
                <a:gd name="T71"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22">
                  <a:moveTo>
                    <a:pt x="8" y="13"/>
                  </a:moveTo>
                  <a:cubicBezTo>
                    <a:pt x="12" y="10"/>
                    <a:pt x="15" y="8"/>
                    <a:pt x="20" y="5"/>
                  </a:cubicBezTo>
                  <a:cubicBezTo>
                    <a:pt x="21" y="5"/>
                    <a:pt x="23" y="4"/>
                    <a:pt x="25" y="3"/>
                  </a:cubicBezTo>
                  <a:cubicBezTo>
                    <a:pt x="23" y="4"/>
                    <a:pt x="22" y="4"/>
                    <a:pt x="21" y="5"/>
                  </a:cubicBezTo>
                  <a:cubicBezTo>
                    <a:pt x="17" y="7"/>
                    <a:pt x="12" y="10"/>
                    <a:pt x="8" y="13"/>
                  </a:cubicBezTo>
                  <a:moveTo>
                    <a:pt x="26" y="3"/>
                  </a:moveTo>
                  <a:cubicBezTo>
                    <a:pt x="28" y="2"/>
                    <a:pt x="30" y="2"/>
                    <a:pt x="32" y="2"/>
                  </a:cubicBezTo>
                  <a:cubicBezTo>
                    <a:pt x="32" y="2"/>
                    <a:pt x="32" y="2"/>
                    <a:pt x="32" y="2"/>
                  </a:cubicBezTo>
                  <a:cubicBezTo>
                    <a:pt x="35" y="2"/>
                    <a:pt x="38" y="3"/>
                    <a:pt x="40" y="5"/>
                  </a:cubicBezTo>
                  <a:cubicBezTo>
                    <a:pt x="42" y="8"/>
                    <a:pt x="44" y="10"/>
                    <a:pt x="44" y="13"/>
                  </a:cubicBezTo>
                  <a:cubicBezTo>
                    <a:pt x="44" y="13"/>
                    <a:pt x="44" y="14"/>
                    <a:pt x="44" y="14"/>
                  </a:cubicBezTo>
                  <a:cubicBezTo>
                    <a:pt x="45" y="15"/>
                    <a:pt x="45" y="15"/>
                    <a:pt x="45" y="15"/>
                  </a:cubicBezTo>
                  <a:cubicBezTo>
                    <a:pt x="44" y="14"/>
                    <a:pt x="44" y="14"/>
                    <a:pt x="44" y="14"/>
                  </a:cubicBezTo>
                  <a:cubicBezTo>
                    <a:pt x="44" y="15"/>
                    <a:pt x="43" y="17"/>
                    <a:pt x="42" y="18"/>
                  </a:cubicBezTo>
                  <a:cubicBezTo>
                    <a:pt x="40" y="19"/>
                    <a:pt x="39" y="19"/>
                    <a:pt x="38" y="19"/>
                  </a:cubicBezTo>
                  <a:cubicBezTo>
                    <a:pt x="38" y="19"/>
                    <a:pt x="38" y="19"/>
                    <a:pt x="38" y="19"/>
                  </a:cubicBezTo>
                  <a:cubicBezTo>
                    <a:pt x="38" y="19"/>
                    <a:pt x="38" y="19"/>
                    <a:pt x="38" y="19"/>
                  </a:cubicBezTo>
                  <a:cubicBezTo>
                    <a:pt x="36" y="19"/>
                    <a:pt x="34" y="19"/>
                    <a:pt x="33" y="18"/>
                  </a:cubicBezTo>
                  <a:cubicBezTo>
                    <a:pt x="31" y="17"/>
                    <a:pt x="30" y="16"/>
                    <a:pt x="30" y="14"/>
                  </a:cubicBezTo>
                  <a:cubicBezTo>
                    <a:pt x="30" y="13"/>
                    <a:pt x="31" y="12"/>
                    <a:pt x="32" y="11"/>
                  </a:cubicBezTo>
                  <a:cubicBezTo>
                    <a:pt x="32" y="11"/>
                    <a:pt x="32" y="11"/>
                    <a:pt x="32" y="11"/>
                  </a:cubicBezTo>
                  <a:cubicBezTo>
                    <a:pt x="33" y="11"/>
                    <a:pt x="33" y="11"/>
                    <a:pt x="33" y="11"/>
                  </a:cubicBezTo>
                  <a:cubicBezTo>
                    <a:pt x="33" y="11"/>
                    <a:pt x="33" y="11"/>
                    <a:pt x="33" y="11"/>
                  </a:cubicBezTo>
                  <a:cubicBezTo>
                    <a:pt x="33" y="11"/>
                    <a:pt x="33" y="11"/>
                    <a:pt x="33" y="11"/>
                  </a:cubicBezTo>
                  <a:cubicBezTo>
                    <a:pt x="34" y="11"/>
                    <a:pt x="34" y="11"/>
                    <a:pt x="34" y="11"/>
                  </a:cubicBezTo>
                  <a:cubicBezTo>
                    <a:pt x="34" y="11"/>
                    <a:pt x="34" y="11"/>
                    <a:pt x="34" y="11"/>
                  </a:cubicBezTo>
                  <a:cubicBezTo>
                    <a:pt x="35" y="13"/>
                    <a:pt x="35" y="13"/>
                    <a:pt x="36" y="14"/>
                  </a:cubicBezTo>
                  <a:cubicBezTo>
                    <a:pt x="37" y="14"/>
                    <a:pt x="38" y="14"/>
                    <a:pt x="39" y="14"/>
                  </a:cubicBezTo>
                  <a:cubicBezTo>
                    <a:pt x="39" y="15"/>
                    <a:pt x="40" y="15"/>
                    <a:pt x="41" y="15"/>
                  </a:cubicBezTo>
                  <a:cubicBezTo>
                    <a:pt x="41" y="15"/>
                    <a:pt x="42" y="15"/>
                    <a:pt x="42" y="14"/>
                  </a:cubicBezTo>
                  <a:cubicBezTo>
                    <a:pt x="42" y="14"/>
                    <a:pt x="42" y="14"/>
                    <a:pt x="42" y="14"/>
                  </a:cubicBezTo>
                  <a:cubicBezTo>
                    <a:pt x="43" y="14"/>
                    <a:pt x="43" y="14"/>
                    <a:pt x="43" y="14"/>
                  </a:cubicBezTo>
                  <a:cubicBezTo>
                    <a:pt x="43" y="14"/>
                    <a:pt x="43" y="14"/>
                    <a:pt x="43" y="14"/>
                  </a:cubicBezTo>
                  <a:cubicBezTo>
                    <a:pt x="43" y="14"/>
                    <a:pt x="43" y="14"/>
                    <a:pt x="43" y="14"/>
                  </a:cubicBezTo>
                  <a:cubicBezTo>
                    <a:pt x="44" y="13"/>
                    <a:pt x="44" y="13"/>
                    <a:pt x="44" y="12"/>
                  </a:cubicBezTo>
                  <a:cubicBezTo>
                    <a:pt x="44" y="10"/>
                    <a:pt x="43" y="9"/>
                    <a:pt x="41" y="7"/>
                  </a:cubicBezTo>
                  <a:cubicBezTo>
                    <a:pt x="39" y="3"/>
                    <a:pt x="35" y="2"/>
                    <a:pt x="32" y="2"/>
                  </a:cubicBezTo>
                  <a:cubicBezTo>
                    <a:pt x="31" y="2"/>
                    <a:pt x="31" y="2"/>
                    <a:pt x="31" y="2"/>
                  </a:cubicBezTo>
                  <a:cubicBezTo>
                    <a:pt x="30" y="2"/>
                    <a:pt x="28" y="2"/>
                    <a:pt x="26" y="3"/>
                  </a:cubicBezTo>
                  <a:moveTo>
                    <a:pt x="32" y="0"/>
                  </a:moveTo>
                  <a:cubicBezTo>
                    <a:pt x="32" y="0"/>
                    <a:pt x="32" y="0"/>
                    <a:pt x="32" y="0"/>
                  </a:cubicBezTo>
                  <a:cubicBezTo>
                    <a:pt x="28" y="0"/>
                    <a:pt x="23" y="2"/>
                    <a:pt x="19" y="4"/>
                  </a:cubicBezTo>
                  <a:cubicBezTo>
                    <a:pt x="11" y="8"/>
                    <a:pt x="5" y="13"/>
                    <a:pt x="0" y="19"/>
                  </a:cubicBezTo>
                  <a:cubicBezTo>
                    <a:pt x="0" y="20"/>
                    <a:pt x="1" y="20"/>
                    <a:pt x="1" y="20"/>
                  </a:cubicBezTo>
                  <a:cubicBezTo>
                    <a:pt x="2" y="21"/>
                    <a:pt x="2" y="22"/>
                    <a:pt x="2" y="22"/>
                  </a:cubicBezTo>
                  <a:cubicBezTo>
                    <a:pt x="4" y="21"/>
                    <a:pt x="5" y="19"/>
                    <a:pt x="7" y="17"/>
                  </a:cubicBezTo>
                  <a:cubicBezTo>
                    <a:pt x="12" y="13"/>
                    <a:pt x="17" y="9"/>
                    <a:pt x="22" y="7"/>
                  </a:cubicBezTo>
                  <a:cubicBezTo>
                    <a:pt x="25" y="5"/>
                    <a:pt x="28" y="4"/>
                    <a:pt x="31" y="4"/>
                  </a:cubicBezTo>
                  <a:cubicBezTo>
                    <a:pt x="31" y="4"/>
                    <a:pt x="31" y="4"/>
                    <a:pt x="31" y="4"/>
                  </a:cubicBezTo>
                  <a:cubicBezTo>
                    <a:pt x="35" y="4"/>
                    <a:pt x="37" y="5"/>
                    <a:pt x="40" y="8"/>
                  </a:cubicBezTo>
                  <a:cubicBezTo>
                    <a:pt x="41" y="10"/>
                    <a:pt x="42" y="11"/>
                    <a:pt x="42" y="12"/>
                  </a:cubicBezTo>
                  <a:cubicBezTo>
                    <a:pt x="42" y="13"/>
                    <a:pt x="42" y="13"/>
                    <a:pt x="42" y="13"/>
                  </a:cubicBezTo>
                  <a:cubicBezTo>
                    <a:pt x="41" y="13"/>
                    <a:pt x="41" y="13"/>
                    <a:pt x="41" y="13"/>
                  </a:cubicBezTo>
                  <a:cubicBezTo>
                    <a:pt x="41" y="13"/>
                    <a:pt x="41" y="13"/>
                    <a:pt x="41" y="13"/>
                  </a:cubicBezTo>
                  <a:cubicBezTo>
                    <a:pt x="40" y="13"/>
                    <a:pt x="40" y="13"/>
                    <a:pt x="39" y="13"/>
                  </a:cubicBezTo>
                  <a:cubicBezTo>
                    <a:pt x="38" y="12"/>
                    <a:pt x="38" y="12"/>
                    <a:pt x="37" y="12"/>
                  </a:cubicBezTo>
                  <a:cubicBezTo>
                    <a:pt x="37" y="12"/>
                    <a:pt x="36" y="11"/>
                    <a:pt x="36" y="11"/>
                  </a:cubicBezTo>
                  <a:cubicBezTo>
                    <a:pt x="35" y="10"/>
                    <a:pt x="35" y="9"/>
                    <a:pt x="34" y="9"/>
                  </a:cubicBezTo>
                  <a:cubicBezTo>
                    <a:pt x="34" y="9"/>
                    <a:pt x="34" y="9"/>
                    <a:pt x="34" y="9"/>
                  </a:cubicBezTo>
                  <a:cubicBezTo>
                    <a:pt x="33" y="9"/>
                    <a:pt x="33" y="9"/>
                    <a:pt x="33" y="9"/>
                  </a:cubicBezTo>
                  <a:cubicBezTo>
                    <a:pt x="33" y="9"/>
                    <a:pt x="33" y="9"/>
                    <a:pt x="32" y="9"/>
                  </a:cubicBezTo>
                  <a:cubicBezTo>
                    <a:pt x="32" y="9"/>
                    <a:pt x="31" y="9"/>
                    <a:pt x="30" y="10"/>
                  </a:cubicBezTo>
                  <a:cubicBezTo>
                    <a:pt x="30" y="10"/>
                    <a:pt x="30" y="10"/>
                    <a:pt x="30" y="10"/>
                  </a:cubicBezTo>
                  <a:cubicBezTo>
                    <a:pt x="29" y="11"/>
                    <a:pt x="28" y="13"/>
                    <a:pt x="28" y="14"/>
                  </a:cubicBezTo>
                  <a:cubicBezTo>
                    <a:pt x="28" y="16"/>
                    <a:pt x="30" y="18"/>
                    <a:pt x="31" y="19"/>
                  </a:cubicBezTo>
                  <a:cubicBezTo>
                    <a:pt x="33" y="21"/>
                    <a:pt x="35" y="21"/>
                    <a:pt x="38" y="21"/>
                  </a:cubicBezTo>
                  <a:cubicBezTo>
                    <a:pt x="38" y="21"/>
                    <a:pt x="38" y="21"/>
                    <a:pt x="38" y="21"/>
                  </a:cubicBezTo>
                  <a:cubicBezTo>
                    <a:pt x="40" y="21"/>
                    <a:pt x="41" y="20"/>
                    <a:pt x="43" y="19"/>
                  </a:cubicBezTo>
                  <a:cubicBezTo>
                    <a:pt x="44" y="18"/>
                    <a:pt x="45" y="17"/>
                    <a:pt x="46" y="15"/>
                  </a:cubicBezTo>
                  <a:cubicBezTo>
                    <a:pt x="46" y="15"/>
                    <a:pt x="46" y="15"/>
                    <a:pt x="46" y="15"/>
                  </a:cubicBezTo>
                  <a:cubicBezTo>
                    <a:pt x="46" y="14"/>
                    <a:pt x="46" y="13"/>
                    <a:pt x="46" y="13"/>
                  </a:cubicBezTo>
                  <a:cubicBezTo>
                    <a:pt x="46" y="9"/>
                    <a:pt x="44" y="7"/>
                    <a:pt x="42" y="4"/>
                  </a:cubicBezTo>
                  <a:cubicBezTo>
                    <a:pt x="39"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noEditPoints="1"/>
            </p:cNvSpPr>
            <p:nvPr/>
          </p:nvSpPr>
          <p:spPr bwMode="auto">
            <a:xfrm>
              <a:off x="3040" y="2629"/>
              <a:ext cx="71" cy="63"/>
            </a:xfrm>
            <a:custGeom>
              <a:avLst/>
              <a:gdLst>
                <a:gd name="T0" fmla="*/ 7 w 30"/>
                <a:gd name="T1" fmla="*/ 8 h 26"/>
                <a:gd name="T2" fmla="*/ 5 w 30"/>
                <a:gd name="T3" fmla="*/ 13 h 26"/>
                <a:gd name="T4" fmla="*/ 0 w 30"/>
                <a:gd name="T5" fmla="*/ 26 h 26"/>
                <a:gd name="T6" fmla="*/ 6 w 30"/>
                <a:gd name="T7" fmla="*/ 11 h 26"/>
                <a:gd name="T8" fmla="*/ 7 w 30"/>
                <a:gd name="T9" fmla="*/ 8 h 26"/>
                <a:gd name="T10" fmla="*/ 19 w 30"/>
                <a:gd name="T11" fmla="*/ 0 h 26"/>
                <a:gd name="T12" fmla="*/ 11 w 30"/>
                <a:gd name="T13" fmla="*/ 4 h 26"/>
                <a:gd name="T14" fmla="*/ 8 w 30"/>
                <a:gd name="T15" fmla="*/ 7 h 26"/>
                <a:gd name="T16" fmla="*/ 11 w 30"/>
                <a:gd name="T17" fmla="*/ 4 h 26"/>
                <a:gd name="T18" fmla="*/ 20 w 30"/>
                <a:gd name="T19" fmla="*/ 1 h 26"/>
                <a:gd name="T20" fmla="*/ 20 w 30"/>
                <a:gd name="T21" fmla="*/ 1 h 26"/>
                <a:gd name="T22" fmla="*/ 23 w 30"/>
                <a:gd name="T23" fmla="*/ 1 h 26"/>
                <a:gd name="T24" fmla="*/ 29 w 30"/>
                <a:gd name="T25" fmla="*/ 6 h 26"/>
                <a:gd name="T26" fmla="*/ 29 w 30"/>
                <a:gd name="T27" fmla="*/ 6 h 26"/>
                <a:gd name="T28" fmla="*/ 29 w 30"/>
                <a:gd name="T29" fmla="*/ 7 h 26"/>
                <a:gd name="T30" fmla="*/ 28 w 30"/>
                <a:gd name="T31" fmla="*/ 7 h 26"/>
                <a:gd name="T32" fmla="*/ 28 w 30"/>
                <a:gd name="T33" fmla="*/ 7 h 26"/>
                <a:gd name="T34" fmla="*/ 25 w 30"/>
                <a:gd name="T35" fmla="*/ 9 h 26"/>
                <a:gd name="T36" fmla="*/ 25 w 30"/>
                <a:gd name="T37" fmla="*/ 9 h 26"/>
                <a:gd name="T38" fmla="*/ 22 w 30"/>
                <a:gd name="T39" fmla="*/ 10 h 26"/>
                <a:gd name="T40" fmla="*/ 22 w 30"/>
                <a:gd name="T41" fmla="*/ 10 h 26"/>
                <a:gd name="T42" fmla="*/ 20 w 30"/>
                <a:gd name="T43" fmla="*/ 9 h 26"/>
                <a:gd name="T44" fmla="*/ 20 w 30"/>
                <a:gd name="T45" fmla="*/ 9 h 26"/>
                <a:gd name="T46" fmla="*/ 19 w 30"/>
                <a:gd name="T47" fmla="*/ 9 h 26"/>
                <a:gd name="T48" fmla="*/ 19 w 30"/>
                <a:gd name="T49" fmla="*/ 10 h 26"/>
                <a:gd name="T50" fmla="*/ 18 w 30"/>
                <a:gd name="T51" fmla="*/ 10 h 26"/>
                <a:gd name="T52" fmla="*/ 18 w 30"/>
                <a:gd name="T53" fmla="*/ 10 h 26"/>
                <a:gd name="T54" fmla="*/ 18 w 30"/>
                <a:gd name="T55" fmla="*/ 10 h 26"/>
                <a:gd name="T56" fmla="*/ 18 w 30"/>
                <a:gd name="T57" fmla="*/ 11 h 26"/>
                <a:gd name="T58" fmla="*/ 19 w 30"/>
                <a:gd name="T59" fmla="*/ 14 h 26"/>
                <a:gd name="T60" fmla="*/ 22 w 30"/>
                <a:gd name="T61" fmla="*/ 15 h 26"/>
                <a:gd name="T62" fmla="*/ 22 w 30"/>
                <a:gd name="T63" fmla="*/ 15 h 26"/>
                <a:gd name="T64" fmla="*/ 28 w 30"/>
                <a:gd name="T65" fmla="*/ 14 h 26"/>
                <a:gd name="T66" fmla="*/ 30 w 30"/>
                <a:gd name="T67" fmla="*/ 8 h 26"/>
                <a:gd name="T68" fmla="*/ 29 w 30"/>
                <a:gd name="T69" fmla="*/ 6 h 26"/>
                <a:gd name="T70" fmla="*/ 30 w 30"/>
                <a:gd name="T71" fmla="*/ 6 h 26"/>
                <a:gd name="T72" fmla="*/ 30 w 30"/>
                <a:gd name="T73" fmla="*/ 6 h 26"/>
                <a:gd name="T74" fmla="*/ 29 w 30"/>
                <a:gd name="T75" fmla="*/ 6 h 26"/>
                <a:gd name="T76" fmla="*/ 26 w 30"/>
                <a:gd name="T77" fmla="*/ 3 h 26"/>
                <a:gd name="T78" fmla="*/ 21 w 30"/>
                <a:gd name="T79" fmla="*/ 1 h 26"/>
                <a:gd name="T80" fmla="*/ 19 w 30"/>
                <a:gd name="T81" fmla="*/ 0 h 26"/>
                <a:gd name="T82" fmla="*/ 19 w 30"/>
                <a:gd name="T8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 h="26">
                  <a:moveTo>
                    <a:pt x="7" y="8"/>
                  </a:moveTo>
                  <a:cubicBezTo>
                    <a:pt x="6" y="10"/>
                    <a:pt x="5" y="11"/>
                    <a:pt x="5" y="13"/>
                  </a:cubicBezTo>
                  <a:cubicBezTo>
                    <a:pt x="2" y="17"/>
                    <a:pt x="1" y="21"/>
                    <a:pt x="0" y="26"/>
                  </a:cubicBezTo>
                  <a:cubicBezTo>
                    <a:pt x="1" y="21"/>
                    <a:pt x="3" y="16"/>
                    <a:pt x="6" y="11"/>
                  </a:cubicBezTo>
                  <a:cubicBezTo>
                    <a:pt x="6" y="10"/>
                    <a:pt x="7" y="9"/>
                    <a:pt x="7" y="8"/>
                  </a:cubicBezTo>
                  <a:moveTo>
                    <a:pt x="19" y="0"/>
                  </a:moveTo>
                  <a:cubicBezTo>
                    <a:pt x="16" y="0"/>
                    <a:pt x="13" y="2"/>
                    <a:pt x="11" y="4"/>
                  </a:cubicBezTo>
                  <a:cubicBezTo>
                    <a:pt x="10" y="5"/>
                    <a:pt x="9" y="6"/>
                    <a:pt x="8" y="7"/>
                  </a:cubicBezTo>
                  <a:cubicBezTo>
                    <a:pt x="9" y="6"/>
                    <a:pt x="10" y="5"/>
                    <a:pt x="11" y="4"/>
                  </a:cubicBezTo>
                  <a:cubicBezTo>
                    <a:pt x="14" y="2"/>
                    <a:pt x="16" y="1"/>
                    <a:pt x="20" y="1"/>
                  </a:cubicBezTo>
                  <a:cubicBezTo>
                    <a:pt x="20" y="1"/>
                    <a:pt x="20" y="1"/>
                    <a:pt x="20" y="1"/>
                  </a:cubicBezTo>
                  <a:cubicBezTo>
                    <a:pt x="21" y="1"/>
                    <a:pt x="22" y="1"/>
                    <a:pt x="23" y="1"/>
                  </a:cubicBezTo>
                  <a:cubicBezTo>
                    <a:pt x="26" y="2"/>
                    <a:pt x="28" y="4"/>
                    <a:pt x="29" y="6"/>
                  </a:cubicBezTo>
                  <a:cubicBezTo>
                    <a:pt x="29" y="6"/>
                    <a:pt x="29" y="6"/>
                    <a:pt x="29" y="6"/>
                  </a:cubicBezTo>
                  <a:cubicBezTo>
                    <a:pt x="29" y="7"/>
                    <a:pt x="29" y="7"/>
                    <a:pt x="29" y="7"/>
                  </a:cubicBezTo>
                  <a:cubicBezTo>
                    <a:pt x="28" y="7"/>
                    <a:pt x="28" y="7"/>
                    <a:pt x="28" y="7"/>
                  </a:cubicBezTo>
                  <a:cubicBezTo>
                    <a:pt x="28" y="7"/>
                    <a:pt x="28" y="7"/>
                    <a:pt x="28" y="7"/>
                  </a:cubicBezTo>
                  <a:cubicBezTo>
                    <a:pt x="27" y="8"/>
                    <a:pt x="26" y="9"/>
                    <a:pt x="25" y="9"/>
                  </a:cubicBezTo>
                  <a:cubicBezTo>
                    <a:pt x="25" y="9"/>
                    <a:pt x="25" y="9"/>
                    <a:pt x="25" y="9"/>
                  </a:cubicBezTo>
                  <a:cubicBezTo>
                    <a:pt x="24" y="9"/>
                    <a:pt x="23" y="10"/>
                    <a:pt x="22" y="10"/>
                  </a:cubicBezTo>
                  <a:cubicBezTo>
                    <a:pt x="22" y="10"/>
                    <a:pt x="22" y="10"/>
                    <a:pt x="22" y="10"/>
                  </a:cubicBezTo>
                  <a:cubicBezTo>
                    <a:pt x="21" y="10"/>
                    <a:pt x="21" y="10"/>
                    <a:pt x="20" y="9"/>
                  </a:cubicBezTo>
                  <a:cubicBezTo>
                    <a:pt x="20" y="9"/>
                    <a:pt x="20" y="9"/>
                    <a:pt x="20" y="9"/>
                  </a:cubicBezTo>
                  <a:cubicBezTo>
                    <a:pt x="19" y="9"/>
                    <a:pt x="19" y="9"/>
                    <a:pt x="19" y="9"/>
                  </a:cubicBezTo>
                  <a:cubicBezTo>
                    <a:pt x="19" y="10"/>
                    <a:pt x="19" y="10"/>
                    <a:pt x="19" y="10"/>
                  </a:cubicBezTo>
                  <a:cubicBezTo>
                    <a:pt x="18" y="10"/>
                    <a:pt x="18" y="10"/>
                    <a:pt x="18" y="10"/>
                  </a:cubicBezTo>
                  <a:cubicBezTo>
                    <a:pt x="18" y="10"/>
                    <a:pt x="18" y="10"/>
                    <a:pt x="18" y="10"/>
                  </a:cubicBezTo>
                  <a:cubicBezTo>
                    <a:pt x="18" y="10"/>
                    <a:pt x="18" y="10"/>
                    <a:pt x="18" y="10"/>
                  </a:cubicBezTo>
                  <a:cubicBezTo>
                    <a:pt x="18" y="11"/>
                    <a:pt x="18" y="11"/>
                    <a:pt x="18" y="11"/>
                  </a:cubicBezTo>
                  <a:cubicBezTo>
                    <a:pt x="18" y="13"/>
                    <a:pt x="18" y="14"/>
                    <a:pt x="19" y="14"/>
                  </a:cubicBezTo>
                  <a:cubicBezTo>
                    <a:pt x="20" y="15"/>
                    <a:pt x="21" y="15"/>
                    <a:pt x="22" y="15"/>
                  </a:cubicBezTo>
                  <a:cubicBezTo>
                    <a:pt x="22" y="15"/>
                    <a:pt x="22" y="15"/>
                    <a:pt x="22" y="15"/>
                  </a:cubicBezTo>
                  <a:cubicBezTo>
                    <a:pt x="24" y="15"/>
                    <a:pt x="26" y="15"/>
                    <a:pt x="28" y="14"/>
                  </a:cubicBezTo>
                  <a:cubicBezTo>
                    <a:pt x="29" y="13"/>
                    <a:pt x="30" y="10"/>
                    <a:pt x="30" y="8"/>
                  </a:cubicBezTo>
                  <a:cubicBezTo>
                    <a:pt x="30" y="7"/>
                    <a:pt x="30" y="7"/>
                    <a:pt x="29" y="6"/>
                  </a:cubicBezTo>
                  <a:cubicBezTo>
                    <a:pt x="30" y="6"/>
                    <a:pt x="30" y="6"/>
                    <a:pt x="30" y="6"/>
                  </a:cubicBezTo>
                  <a:cubicBezTo>
                    <a:pt x="30" y="6"/>
                    <a:pt x="30" y="6"/>
                    <a:pt x="30" y="6"/>
                  </a:cubicBezTo>
                  <a:cubicBezTo>
                    <a:pt x="29" y="6"/>
                    <a:pt x="29" y="6"/>
                    <a:pt x="29" y="6"/>
                  </a:cubicBezTo>
                  <a:cubicBezTo>
                    <a:pt x="29" y="4"/>
                    <a:pt x="28" y="3"/>
                    <a:pt x="26" y="3"/>
                  </a:cubicBezTo>
                  <a:cubicBezTo>
                    <a:pt x="25" y="2"/>
                    <a:pt x="23" y="1"/>
                    <a:pt x="21" y="1"/>
                  </a:cubicBezTo>
                  <a:cubicBezTo>
                    <a:pt x="21" y="0"/>
                    <a:pt x="20" y="0"/>
                    <a:pt x="19" y="0"/>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noEditPoints="1"/>
            </p:cNvSpPr>
            <p:nvPr/>
          </p:nvSpPr>
          <p:spPr bwMode="auto">
            <a:xfrm>
              <a:off x="3030" y="2625"/>
              <a:ext cx="86" cy="103"/>
            </a:xfrm>
            <a:custGeom>
              <a:avLst/>
              <a:gdLst>
                <a:gd name="T0" fmla="*/ 9 w 36"/>
                <a:gd name="T1" fmla="*/ 15 h 43"/>
                <a:gd name="T2" fmla="*/ 10 w 36"/>
                <a:gd name="T3" fmla="*/ 13 h 43"/>
                <a:gd name="T4" fmla="*/ 12 w 36"/>
                <a:gd name="T5" fmla="*/ 9 h 43"/>
                <a:gd name="T6" fmla="*/ 23 w 36"/>
                <a:gd name="T7" fmla="*/ 2 h 43"/>
                <a:gd name="T8" fmla="*/ 25 w 36"/>
                <a:gd name="T9" fmla="*/ 3 h 43"/>
                <a:gd name="T10" fmla="*/ 33 w 36"/>
                <a:gd name="T11" fmla="*/ 8 h 43"/>
                <a:gd name="T12" fmla="*/ 33 w 36"/>
                <a:gd name="T13" fmla="*/ 8 h 43"/>
                <a:gd name="T14" fmla="*/ 32 w 36"/>
                <a:gd name="T15" fmla="*/ 16 h 43"/>
                <a:gd name="T16" fmla="*/ 26 w 36"/>
                <a:gd name="T17" fmla="*/ 17 h 43"/>
                <a:gd name="T18" fmla="*/ 22 w 36"/>
                <a:gd name="T19" fmla="*/ 13 h 43"/>
                <a:gd name="T20" fmla="*/ 22 w 36"/>
                <a:gd name="T21" fmla="*/ 12 h 43"/>
                <a:gd name="T22" fmla="*/ 23 w 36"/>
                <a:gd name="T23" fmla="*/ 12 h 43"/>
                <a:gd name="T24" fmla="*/ 24 w 36"/>
                <a:gd name="T25" fmla="*/ 11 h 43"/>
                <a:gd name="T26" fmla="*/ 26 w 36"/>
                <a:gd name="T27" fmla="*/ 12 h 43"/>
                <a:gd name="T28" fmla="*/ 29 w 36"/>
                <a:gd name="T29" fmla="*/ 11 h 43"/>
                <a:gd name="T30" fmla="*/ 32 w 36"/>
                <a:gd name="T31" fmla="*/ 9 h 43"/>
                <a:gd name="T32" fmla="*/ 33 w 36"/>
                <a:gd name="T33" fmla="*/ 9 h 43"/>
                <a:gd name="T34" fmla="*/ 33 w 36"/>
                <a:gd name="T35" fmla="*/ 8 h 43"/>
                <a:gd name="T36" fmla="*/ 24 w 36"/>
                <a:gd name="T37" fmla="*/ 3 h 43"/>
                <a:gd name="T38" fmla="*/ 15 w 36"/>
                <a:gd name="T39" fmla="*/ 6 h 43"/>
                <a:gd name="T40" fmla="*/ 23 w 36"/>
                <a:gd name="T41" fmla="*/ 0 h 43"/>
                <a:gd name="T42" fmla="*/ 7 w 36"/>
                <a:gd name="T43" fmla="*/ 14 h 43"/>
                <a:gd name="T44" fmla="*/ 3 w 36"/>
                <a:gd name="T45" fmla="*/ 42 h 43"/>
                <a:gd name="T46" fmla="*/ 3 w 36"/>
                <a:gd name="T47" fmla="*/ 43 h 43"/>
                <a:gd name="T48" fmla="*/ 3 w 36"/>
                <a:gd name="T49" fmla="*/ 43 h 43"/>
                <a:gd name="T50" fmla="*/ 3 w 36"/>
                <a:gd name="T51" fmla="*/ 43 h 43"/>
                <a:gd name="T52" fmla="*/ 3 w 36"/>
                <a:gd name="T53" fmla="*/ 42 h 43"/>
                <a:gd name="T54" fmla="*/ 5 w 36"/>
                <a:gd name="T55" fmla="*/ 32 h 43"/>
                <a:gd name="T56" fmla="*/ 16 w 36"/>
                <a:gd name="T57" fmla="*/ 7 h 43"/>
                <a:gd name="T58" fmla="*/ 26 w 36"/>
                <a:gd name="T59" fmla="*/ 5 h 43"/>
                <a:gd name="T60" fmla="*/ 31 w 36"/>
                <a:gd name="T61" fmla="*/ 8 h 43"/>
                <a:gd name="T62" fmla="*/ 29 w 36"/>
                <a:gd name="T63" fmla="*/ 9 h 43"/>
                <a:gd name="T64" fmla="*/ 26 w 36"/>
                <a:gd name="T65" fmla="*/ 10 h 43"/>
                <a:gd name="T66" fmla="*/ 24 w 36"/>
                <a:gd name="T67" fmla="*/ 9 h 43"/>
                <a:gd name="T68" fmla="*/ 24 w 36"/>
                <a:gd name="T69" fmla="*/ 9 h 43"/>
                <a:gd name="T70" fmla="*/ 20 w 36"/>
                <a:gd name="T71" fmla="*/ 12 h 43"/>
                <a:gd name="T72" fmla="*/ 20 w 36"/>
                <a:gd name="T73" fmla="*/ 13 h 43"/>
                <a:gd name="T74" fmla="*/ 26 w 36"/>
                <a:gd name="T75" fmla="*/ 19 h 43"/>
                <a:gd name="T76" fmla="*/ 33 w 36"/>
                <a:gd name="T77" fmla="*/ 17 h 43"/>
                <a:gd name="T78" fmla="*/ 35 w 36"/>
                <a:gd name="T79" fmla="*/ 7 h 43"/>
                <a:gd name="T80" fmla="*/ 31 w 36"/>
                <a:gd name="T81" fmla="*/ 3 h 43"/>
                <a:gd name="T82" fmla="*/ 23 w 36"/>
                <a:gd name="T8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 h="43">
                  <a:moveTo>
                    <a:pt x="4" y="28"/>
                  </a:moveTo>
                  <a:cubicBezTo>
                    <a:pt x="5" y="23"/>
                    <a:pt x="6" y="19"/>
                    <a:pt x="9" y="15"/>
                  </a:cubicBezTo>
                  <a:cubicBezTo>
                    <a:pt x="9" y="13"/>
                    <a:pt x="10" y="12"/>
                    <a:pt x="11" y="10"/>
                  </a:cubicBezTo>
                  <a:cubicBezTo>
                    <a:pt x="11" y="11"/>
                    <a:pt x="10" y="12"/>
                    <a:pt x="10" y="13"/>
                  </a:cubicBezTo>
                  <a:cubicBezTo>
                    <a:pt x="7" y="18"/>
                    <a:pt x="5" y="23"/>
                    <a:pt x="4" y="28"/>
                  </a:cubicBezTo>
                  <a:moveTo>
                    <a:pt x="12" y="9"/>
                  </a:moveTo>
                  <a:cubicBezTo>
                    <a:pt x="13" y="8"/>
                    <a:pt x="14" y="7"/>
                    <a:pt x="15" y="6"/>
                  </a:cubicBezTo>
                  <a:cubicBezTo>
                    <a:pt x="17" y="4"/>
                    <a:pt x="20" y="2"/>
                    <a:pt x="23" y="2"/>
                  </a:cubicBezTo>
                  <a:cubicBezTo>
                    <a:pt x="23" y="2"/>
                    <a:pt x="23" y="2"/>
                    <a:pt x="23" y="2"/>
                  </a:cubicBezTo>
                  <a:cubicBezTo>
                    <a:pt x="24" y="2"/>
                    <a:pt x="25" y="2"/>
                    <a:pt x="25" y="3"/>
                  </a:cubicBezTo>
                  <a:cubicBezTo>
                    <a:pt x="27" y="3"/>
                    <a:pt x="29" y="4"/>
                    <a:pt x="30" y="5"/>
                  </a:cubicBezTo>
                  <a:cubicBezTo>
                    <a:pt x="32" y="5"/>
                    <a:pt x="33" y="6"/>
                    <a:pt x="33" y="8"/>
                  </a:cubicBezTo>
                  <a:cubicBezTo>
                    <a:pt x="34" y="8"/>
                    <a:pt x="34" y="8"/>
                    <a:pt x="34" y="8"/>
                  </a:cubicBezTo>
                  <a:cubicBezTo>
                    <a:pt x="33" y="8"/>
                    <a:pt x="33" y="8"/>
                    <a:pt x="33" y="8"/>
                  </a:cubicBezTo>
                  <a:cubicBezTo>
                    <a:pt x="34" y="9"/>
                    <a:pt x="34" y="9"/>
                    <a:pt x="34" y="10"/>
                  </a:cubicBezTo>
                  <a:cubicBezTo>
                    <a:pt x="34" y="12"/>
                    <a:pt x="33" y="15"/>
                    <a:pt x="32" y="16"/>
                  </a:cubicBezTo>
                  <a:cubicBezTo>
                    <a:pt x="30" y="17"/>
                    <a:pt x="28" y="17"/>
                    <a:pt x="26" y="17"/>
                  </a:cubicBezTo>
                  <a:cubicBezTo>
                    <a:pt x="26" y="17"/>
                    <a:pt x="26" y="17"/>
                    <a:pt x="26" y="17"/>
                  </a:cubicBezTo>
                  <a:cubicBezTo>
                    <a:pt x="25" y="17"/>
                    <a:pt x="24" y="17"/>
                    <a:pt x="23" y="16"/>
                  </a:cubicBezTo>
                  <a:cubicBezTo>
                    <a:pt x="22" y="16"/>
                    <a:pt x="22" y="15"/>
                    <a:pt x="22" y="13"/>
                  </a:cubicBezTo>
                  <a:cubicBezTo>
                    <a:pt x="22" y="12"/>
                    <a:pt x="22" y="12"/>
                    <a:pt x="22" y="12"/>
                  </a:cubicBezTo>
                  <a:cubicBezTo>
                    <a:pt x="22" y="12"/>
                    <a:pt x="22" y="12"/>
                    <a:pt x="22" y="12"/>
                  </a:cubicBezTo>
                  <a:cubicBezTo>
                    <a:pt x="22" y="12"/>
                    <a:pt x="22" y="12"/>
                    <a:pt x="22" y="12"/>
                  </a:cubicBezTo>
                  <a:cubicBezTo>
                    <a:pt x="23" y="12"/>
                    <a:pt x="23" y="12"/>
                    <a:pt x="23" y="12"/>
                  </a:cubicBezTo>
                  <a:cubicBezTo>
                    <a:pt x="23" y="11"/>
                    <a:pt x="23" y="11"/>
                    <a:pt x="23" y="11"/>
                  </a:cubicBezTo>
                  <a:cubicBezTo>
                    <a:pt x="24" y="11"/>
                    <a:pt x="24" y="11"/>
                    <a:pt x="24" y="11"/>
                  </a:cubicBezTo>
                  <a:cubicBezTo>
                    <a:pt x="24" y="11"/>
                    <a:pt x="24" y="11"/>
                    <a:pt x="24" y="11"/>
                  </a:cubicBezTo>
                  <a:cubicBezTo>
                    <a:pt x="25" y="12"/>
                    <a:pt x="25" y="12"/>
                    <a:pt x="26" y="12"/>
                  </a:cubicBezTo>
                  <a:cubicBezTo>
                    <a:pt x="26" y="12"/>
                    <a:pt x="26" y="12"/>
                    <a:pt x="26" y="12"/>
                  </a:cubicBezTo>
                  <a:cubicBezTo>
                    <a:pt x="27" y="12"/>
                    <a:pt x="28" y="11"/>
                    <a:pt x="29" y="11"/>
                  </a:cubicBezTo>
                  <a:cubicBezTo>
                    <a:pt x="29" y="11"/>
                    <a:pt x="29" y="11"/>
                    <a:pt x="29" y="11"/>
                  </a:cubicBezTo>
                  <a:cubicBezTo>
                    <a:pt x="30" y="11"/>
                    <a:pt x="31" y="10"/>
                    <a:pt x="32" y="9"/>
                  </a:cubicBezTo>
                  <a:cubicBezTo>
                    <a:pt x="32" y="9"/>
                    <a:pt x="32" y="9"/>
                    <a:pt x="32" y="9"/>
                  </a:cubicBezTo>
                  <a:cubicBezTo>
                    <a:pt x="33" y="9"/>
                    <a:pt x="33" y="9"/>
                    <a:pt x="33" y="9"/>
                  </a:cubicBezTo>
                  <a:cubicBezTo>
                    <a:pt x="33" y="8"/>
                    <a:pt x="33" y="8"/>
                    <a:pt x="33" y="8"/>
                  </a:cubicBezTo>
                  <a:cubicBezTo>
                    <a:pt x="33" y="8"/>
                    <a:pt x="33" y="8"/>
                    <a:pt x="33" y="8"/>
                  </a:cubicBezTo>
                  <a:cubicBezTo>
                    <a:pt x="32" y="6"/>
                    <a:pt x="30" y="4"/>
                    <a:pt x="27" y="3"/>
                  </a:cubicBezTo>
                  <a:cubicBezTo>
                    <a:pt x="26" y="3"/>
                    <a:pt x="25" y="3"/>
                    <a:pt x="24" y="3"/>
                  </a:cubicBezTo>
                  <a:cubicBezTo>
                    <a:pt x="24" y="3"/>
                    <a:pt x="24" y="3"/>
                    <a:pt x="24" y="3"/>
                  </a:cubicBezTo>
                  <a:cubicBezTo>
                    <a:pt x="20" y="3"/>
                    <a:pt x="18" y="4"/>
                    <a:pt x="15" y="6"/>
                  </a:cubicBezTo>
                  <a:cubicBezTo>
                    <a:pt x="14" y="7"/>
                    <a:pt x="13" y="8"/>
                    <a:pt x="12" y="9"/>
                  </a:cubicBezTo>
                  <a:moveTo>
                    <a:pt x="23" y="0"/>
                  </a:moveTo>
                  <a:cubicBezTo>
                    <a:pt x="19" y="0"/>
                    <a:pt x="16" y="2"/>
                    <a:pt x="13" y="5"/>
                  </a:cubicBezTo>
                  <a:cubicBezTo>
                    <a:pt x="11" y="8"/>
                    <a:pt x="8" y="11"/>
                    <a:pt x="7" y="14"/>
                  </a:cubicBezTo>
                  <a:cubicBezTo>
                    <a:pt x="2" y="23"/>
                    <a:pt x="1" y="33"/>
                    <a:pt x="0" y="42"/>
                  </a:cubicBezTo>
                  <a:cubicBezTo>
                    <a:pt x="1" y="42"/>
                    <a:pt x="2" y="42"/>
                    <a:pt x="3" y="42"/>
                  </a:cubicBezTo>
                  <a:cubicBezTo>
                    <a:pt x="3" y="42"/>
                    <a:pt x="3" y="42"/>
                    <a:pt x="3" y="42"/>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2"/>
                    <a:pt x="3" y="42"/>
                    <a:pt x="3" y="42"/>
                  </a:cubicBezTo>
                  <a:cubicBezTo>
                    <a:pt x="3" y="42"/>
                    <a:pt x="3" y="42"/>
                    <a:pt x="4" y="42"/>
                  </a:cubicBezTo>
                  <a:cubicBezTo>
                    <a:pt x="4" y="38"/>
                    <a:pt x="4" y="35"/>
                    <a:pt x="5" y="32"/>
                  </a:cubicBezTo>
                  <a:cubicBezTo>
                    <a:pt x="6" y="25"/>
                    <a:pt x="8" y="20"/>
                    <a:pt x="11" y="14"/>
                  </a:cubicBezTo>
                  <a:cubicBezTo>
                    <a:pt x="13" y="12"/>
                    <a:pt x="14" y="9"/>
                    <a:pt x="16" y="7"/>
                  </a:cubicBezTo>
                  <a:cubicBezTo>
                    <a:pt x="19" y="6"/>
                    <a:pt x="21" y="5"/>
                    <a:pt x="24" y="5"/>
                  </a:cubicBezTo>
                  <a:cubicBezTo>
                    <a:pt x="24" y="5"/>
                    <a:pt x="25" y="5"/>
                    <a:pt x="26" y="5"/>
                  </a:cubicBezTo>
                  <a:cubicBezTo>
                    <a:pt x="29" y="6"/>
                    <a:pt x="30" y="7"/>
                    <a:pt x="31" y="8"/>
                  </a:cubicBezTo>
                  <a:cubicBezTo>
                    <a:pt x="31" y="8"/>
                    <a:pt x="31" y="8"/>
                    <a:pt x="31" y="8"/>
                  </a:cubicBezTo>
                  <a:cubicBezTo>
                    <a:pt x="30" y="8"/>
                    <a:pt x="29" y="9"/>
                    <a:pt x="29" y="9"/>
                  </a:cubicBezTo>
                  <a:cubicBezTo>
                    <a:pt x="29" y="9"/>
                    <a:pt x="29" y="9"/>
                    <a:pt x="29" y="9"/>
                  </a:cubicBezTo>
                  <a:cubicBezTo>
                    <a:pt x="28" y="9"/>
                    <a:pt x="27" y="10"/>
                    <a:pt x="26" y="10"/>
                  </a:cubicBezTo>
                  <a:cubicBezTo>
                    <a:pt x="26" y="10"/>
                    <a:pt x="26" y="10"/>
                    <a:pt x="26" y="10"/>
                  </a:cubicBezTo>
                  <a:cubicBezTo>
                    <a:pt x="26" y="10"/>
                    <a:pt x="25" y="10"/>
                    <a:pt x="25" y="9"/>
                  </a:cubicBezTo>
                  <a:cubicBezTo>
                    <a:pt x="24" y="9"/>
                    <a:pt x="24" y="9"/>
                    <a:pt x="24" y="9"/>
                  </a:cubicBezTo>
                  <a:cubicBezTo>
                    <a:pt x="24" y="9"/>
                    <a:pt x="24" y="9"/>
                    <a:pt x="24" y="9"/>
                  </a:cubicBezTo>
                  <a:cubicBezTo>
                    <a:pt x="24" y="9"/>
                    <a:pt x="24" y="9"/>
                    <a:pt x="24" y="9"/>
                  </a:cubicBezTo>
                  <a:cubicBezTo>
                    <a:pt x="23" y="9"/>
                    <a:pt x="22" y="9"/>
                    <a:pt x="22" y="10"/>
                  </a:cubicBezTo>
                  <a:cubicBezTo>
                    <a:pt x="21" y="10"/>
                    <a:pt x="20" y="11"/>
                    <a:pt x="20" y="12"/>
                  </a:cubicBezTo>
                  <a:cubicBezTo>
                    <a:pt x="20" y="12"/>
                    <a:pt x="20" y="12"/>
                    <a:pt x="20" y="12"/>
                  </a:cubicBezTo>
                  <a:cubicBezTo>
                    <a:pt x="20" y="13"/>
                    <a:pt x="20" y="13"/>
                    <a:pt x="20" y="13"/>
                  </a:cubicBezTo>
                  <a:cubicBezTo>
                    <a:pt x="20" y="15"/>
                    <a:pt x="21" y="17"/>
                    <a:pt x="22" y="18"/>
                  </a:cubicBezTo>
                  <a:cubicBezTo>
                    <a:pt x="23" y="19"/>
                    <a:pt x="25" y="19"/>
                    <a:pt x="26" y="19"/>
                  </a:cubicBezTo>
                  <a:cubicBezTo>
                    <a:pt x="26" y="19"/>
                    <a:pt x="26" y="19"/>
                    <a:pt x="26" y="19"/>
                  </a:cubicBezTo>
                  <a:cubicBezTo>
                    <a:pt x="28" y="19"/>
                    <a:pt x="31" y="19"/>
                    <a:pt x="33" y="17"/>
                  </a:cubicBezTo>
                  <a:cubicBezTo>
                    <a:pt x="35" y="16"/>
                    <a:pt x="36" y="13"/>
                    <a:pt x="36" y="10"/>
                  </a:cubicBezTo>
                  <a:cubicBezTo>
                    <a:pt x="36" y="9"/>
                    <a:pt x="36" y="8"/>
                    <a:pt x="35" y="7"/>
                  </a:cubicBezTo>
                  <a:cubicBezTo>
                    <a:pt x="35" y="7"/>
                    <a:pt x="35" y="7"/>
                    <a:pt x="35" y="7"/>
                  </a:cubicBezTo>
                  <a:cubicBezTo>
                    <a:pt x="34" y="5"/>
                    <a:pt x="33" y="4"/>
                    <a:pt x="31" y="3"/>
                  </a:cubicBezTo>
                  <a:cubicBezTo>
                    <a:pt x="30" y="2"/>
                    <a:pt x="28" y="1"/>
                    <a:pt x="26" y="1"/>
                  </a:cubicBezTo>
                  <a:cubicBezTo>
                    <a:pt x="25" y="0"/>
                    <a:pt x="24"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noEditPoints="1"/>
            </p:cNvSpPr>
            <p:nvPr/>
          </p:nvSpPr>
          <p:spPr bwMode="auto">
            <a:xfrm>
              <a:off x="2618" y="2380"/>
              <a:ext cx="426" cy="523"/>
            </a:xfrm>
            <a:custGeom>
              <a:avLst/>
              <a:gdLst>
                <a:gd name="T0" fmla="*/ 111 w 178"/>
                <a:gd name="T1" fmla="*/ 199 h 218"/>
                <a:gd name="T2" fmla="*/ 145 w 178"/>
                <a:gd name="T3" fmla="*/ 168 h 218"/>
                <a:gd name="T4" fmla="*/ 156 w 178"/>
                <a:gd name="T5" fmla="*/ 162 h 218"/>
                <a:gd name="T6" fmla="*/ 155 w 178"/>
                <a:gd name="T7" fmla="*/ 165 h 218"/>
                <a:gd name="T8" fmla="*/ 177 w 178"/>
                <a:gd name="T9" fmla="*/ 145 h 218"/>
                <a:gd name="T10" fmla="*/ 175 w 178"/>
                <a:gd name="T11" fmla="*/ 145 h 218"/>
                <a:gd name="T12" fmla="*/ 170 w 178"/>
                <a:gd name="T13" fmla="*/ 148 h 218"/>
                <a:gd name="T14" fmla="*/ 172 w 178"/>
                <a:gd name="T15" fmla="*/ 153 h 218"/>
                <a:gd name="T16" fmla="*/ 178 w 178"/>
                <a:gd name="T17" fmla="*/ 149 h 218"/>
                <a:gd name="T18" fmla="*/ 177 w 178"/>
                <a:gd name="T19" fmla="*/ 145 h 218"/>
                <a:gd name="T20" fmla="*/ 175 w 178"/>
                <a:gd name="T21" fmla="*/ 145 h 218"/>
                <a:gd name="T22" fmla="*/ 175 w 178"/>
                <a:gd name="T23" fmla="*/ 145 h 218"/>
                <a:gd name="T24" fmla="*/ 49 w 178"/>
                <a:gd name="T25" fmla="*/ 66 h 218"/>
                <a:gd name="T26" fmla="*/ 50 w 178"/>
                <a:gd name="T27" fmla="*/ 100 h 218"/>
                <a:gd name="T28" fmla="*/ 44 w 178"/>
                <a:gd name="T29" fmla="*/ 109 h 218"/>
                <a:gd name="T30" fmla="*/ 39 w 178"/>
                <a:gd name="T31" fmla="*/ 135 h 218"/>
                <a:gd name="T32" fmla="*/ 22 w 178"/>
                <a:gd name="T33" fmla="*/ 158 h 218"/>
                <a:gd name="T34" fmla="*/ 4 w 178"/>
                <a:gd name="T35" fmla="*/ 180 h 218"/>
                <a:gd name="T36" fmla="*/ 4 w 178"/>
                <a:gd name="T37" fmla="*/ 181 h 218"/>
                <a:gd name="T38" fmla="*/ 1 w 178"/>
                <a:gd name="T39" fmla="*/ 184 h 218"/>
                <a:gd name="T40" fmla="*/ 1 w 178"/>
                <a:gd name="T41" fmla="*/ 193 h 218"/>
                <a:gd name="T42" fmla="*/ 28 w 178"/>
                <a:gd name="T43" fmla="*/ 199 h 218"/>
                <a:gd name="T44" fmla="*/ 43 w 178"/>
                <a:gd name="T45" fmla="*/ 196 h 218"/>
                <a:gd name="T46" fmla="*/ 59 w 178"/>
                <a:gd name="T47" fmla="*/ 212 h 218"/>
                <a:gd name="T48" fmla="*/ 59 w 178"/>
                <a:gd name="T49" fmla="*/ 213 h 218"/>
                <a:gd name="T50" fmla="*/ 77 w 178"/>
                <a:gd name="T51" fmla="*/ 216 h 218"/>
                <a:gd name="T52" fmla="*/ 79 w 178"/>
                <a:gd name="T53" fmla="*/ 216 h 218"/>
                <a:gd name="T54" fmla="*/ 86 w 178"/>
                <a:gd name="T55" fmla="*/ 217 h 218"/>
                <a:gd name="T56" fmla="*/ 139 w 178"/>
                <a:gd name="T57" fmla="*/ 169 h 218"/>
                <a:gd name="T58" fmla="*/ 62 w 178"/>
                <a:gd name="T59" fmla="*/ 205 h 218"/>
                <a:gd name="T60" fmla="*/ 49 w 178"/>
                <a:gd name="T61" fmla="*/ 199 h 218"/>
                <a:gd name="T62" fmla="*/ 109 w 178"/>
                <a:gd name="T63" fmla="*/ 170 h 218"/>
                <a:gd name="T64" fmla="*/ 150 w 178"/>
                <a:gd name="T65" fmla="*/ 165 h 218"/>
                <a:gd name="T66" fmla="*/ 47 w 178"/>
                <a:gd name="T67" fmla="*/ 187 h 218"/>
                <a:gd name="T68" fmla="*/ 13 w 178"/>
                <a:gd name="T69" fmla="*/ 178 h 218"/>
                <a:gd name="T70" fmla="*/ 20 w 178"/>
                <a:gd name="T71" fmla="*/ 165 h 218"/>
                <a:gd name="T72" fmla="*/ 114 w 178"/>
                <a:gd name="T73" fmla="*/ 147 h 218"/>
                <a:gd name="T74" fmla="*/ 47 w 178"/>
                <a:gd name="T75" fmla="*/ 136 h 218"/>
                <a:gd name="T76" fmla="*/ 57 w 178"/>
                <a:gd name="T77" fmla="*/ 107 h 218"/>
                <a:gd name="T78" fmla="*/ 110 w 178"/>
                <a:gd name="T79" fmla="*/ 121 h 218"/>
                <a:gd name="T80" fmla="*/ 60 w 178"/>
                <a:gd name="T81" fmla="*/ 80 h 218"/>
                <a:gd name="T82" fmla="*/ 70 w 178"/>
                <a:gd name="T83" fmla="*/ 24 h 218"/>
                <a:gd name="T84" fmla="*/ 74 w 178"/>
                <a:gd name="T85" fmla="*/ 45 h 218"/>
                <a:gd name="T86" fmla="*/ 158 w 178"/>
                <a:gd name="T87" fmla="*/ 163 h 218"/>
                <a:gd name="T88" fmla="*/ 150 w 178"/>
                <a:gd name="T89" fmla="*/ 174 h 218"/>
                <a:gd name="T90" fmla="*/ 135 w 178"/>
                <a:gd name="T91" fmla="*/ 193 h 218"/>
                <a:gd name="T92" fmla="*/ 152 w 178"/>
                <a:gd name="T93" fmla="*/ 176 h 218"/>
                <a:gd name="T94" fmla="*/ 169 w 178"/>
                <a:gd name="T95" fmla="*/ 164 h 218"/>
                <a:gd name="T96" fmla="*/ 165 w 178"/>
                <a:gd name="T97" fmla="*/ 156 h 218"/>
                <a:gd name="T98" fmla="*/ 164 w 178"/>
                <a:gd name="T99" fmla="*/ 123 h 218"/>
                <a:gd name="T100" fmla="*/ 74 w 178"/>
                <a:gd name="T101" fmla="*/ 2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 h="218">
                  <a:moveTo>
                    <a:pt x="139" y="172"/>
                  </a:moveTo>
                  <a:cubicBezTo>
                    <a:pt x="137" y="173"/>
                    <a:pt x="135" y="174"/>
                    <a:pt x="133" y="176"/>
                  </a:cubicBezTo>
                  <a:cubicBezTo>
                    <a:pt x="128" y="180"/>
                    <a:pt x="120" y="187"/>
                    <a:pt x="111" y="199"/>
                  </a:cubicBezTo>
                  <a:cubicBezTo>
                    <a:pt x="111" y="199"/>
                    <a:pt x="111" y="199"/>
                    <a:pt x="111" y="199"/>
                  </a:cubicBezTo>
                  <a:cubicBezTo>
                    <a:pt x="106" y="207"/>
                    <a:pt x="100" y="212"/>
                    <a:pt x="96" y="214"/>
                  </a:cubicBezTo>
                  <a:cubicBezTo>
                    <a:pt x="102" y="211"/>
                    <a:pt x="110" y="205"/>
                    <a:pt x="118" y="193"/>
                  </a:cubicBezTo>
                  <a:cubicBezTo>
                    <a:pt x="126" y="183"/>
                    <a:pt x="133" y="176"/>
                    <a:pt x="139" y="172"/>
                  </a:cubicBezTo>
                  <a:moveTo>
                    <a:pt x="145" y="168"/>
                  </a:moveTo>
                  <a:cubicBezTo>
                    <a:pt x="144" y="168"/>
                    <a:pt x="143" y="168"/>
                    <a:pt x="141" y="168"/>
                  </a:cubicBezTo>
                  <a:cubicBezTo>
                    <a:pt x="142" y="170"/>
                    <a:pt x="142" y="170"/>
                    <a:pt x="142" y="170"/>
                  </a:cubicBezTo>
                  <a:cubicBezTo>
                    <a:pt x="143" y="169"/>
                    <a:pt x="144" y="168"/>
                    <a:pt x="145" y="168"/>
                  </a:cubicBezTo>
                  <a:moveTo>
                    <a:pt x="156" y="162"/>
                  </a:moveTo>
                  <a:cubicBezTo>
                    <a:pt x="155" y="163"/>
                    <a:pt x="155" y="163"/>
                    <a:pt x="155" y="163"/>
                  </a:cubicBezTo>
                  <a:cubicBezTo>
                    <a:pt x="155" y="163"/>
                    <a:pt x="155" y="163"/>
                    <a:pt x="155" y="163"/>
                  </a:cubicBezTo>
                  <a:cubicBezTo>
                    <a:pt x="154" y="165"/>
                    <a:pt x="154" y="165"/>
                    <a:pt x="154" y="165"/>
                  </a:cubicBezTo>
                  <a:cubicBezTo>
                    <a:pt x="155" y="165"/>
                    <a:pt x="155" y="165"/>
                    <a:pt x="155" y="165"/>
                  </a:cubicBezTo>
                  <a:cubicBezTo>
                    <a:pt x="156" y="165"/>
                    <a:pt x="157" y="165"/>
                    <a:pt x="157" y="165"/>
                  </a:cubicBezTo>
                  <a:cubicBezTo>
                    <a:pt x="156" y="163"/>
                    <a:pt x="156" y="163"/>
                    <a:pt x="156" y="163"/>
                  </a:cubicBezTo>
                  <a:cubicBezTo>
                    <a:pt x="156" y="163"/>
                    <a:pt x="156" y="163"/>
                    <a:pt x="156" y="162"/>
                  </a:cubicBezTo>
                  <a:moveTo>
                    <a:pt x="177" y="145"/>
                  </a:moveTo>
                  <a:cubicBezTo>
                    <a:pt x="177" y="145"/>
                    <a:pt x="177" y="145"/>
                    <a:pt x="177" y="145"/>
                  </a:cubicBezTo>
                  <a:cubicBezTo>
                    <a:pt x="177" y="145"/>
                    <a:pt x="177" y="145"/>
                    <a:pt x="177" y="145"/>
                  </a:cubicBezTo>
                  <a:cubicBezTo>
                    <a:pt x="177" y="145"/>
                    <a:pt x="177" y="145"/>
                    <a:pt x="177" y="145"/>
                  </a:cubicBezTo>
                  <a:moveTo>
                    <a:pt x="175" y="145"/>
                  </a:moveTo>
                  <a:cubicBezTo>
                    <a:pt x="175" y="146"/>
                    <a:pt x="175" y="146"/>
                    <a:pt x="175" y="146"/>
                  </a:cubicBezTo>
                  <a:cubicBezTo>
                    <a:pt x="175" y="146"/>
                    <a:pt x="175" y="146"/>
                    <a:pt x="175" y="146"/>
                  </a:cubicBezTo>
                  <a:cubicBezTo>
                    <a:pt x="175" y="146"/>
                    <a:pt x="175" y="146"/>
                    <a:pt x="175" y="146"/>
                  </a:cubicBezTo>
                  <a:cubicBezTo>
                    <a:pt x="173" y="146"/>
                    <a:pt x="171" y="147"/>
                    <a:pt x="170" y="148"/>
                  </a:cubicBezTo>
                  <a:cubicBezTo>
                    <a:pt x="170" y="148"/>
                    <a:pt x="170" y="149"/>
                    <a:pt x="170" y="149"/>
                  </a:cubicBezTo>
                  <a:cubicBezTo>
                    <a:pt x="170" y="150"/>
                    <a:pt x="170" y="151"/>
                    <a:pt x="171" y="152"/>
                  </a:cubicBezTo>
                  <a:cubicBezTo>
                    <a:pt x="171" y="153"/>
                    <a:pt x="171" y="153"/>
                    <a:pt x="171" y="153"/>
                  </a:cubicBezTo>
                  <a:cubicBezTo>
                    <a:pt x="172" y="153"/>
                    <a:pt x="172" y="153"/>
                    <a:pt x="172" y="153"/>
                  </a:cubicBezTo>
                  <a:cubicBezTo>
                    <a:pt x="173" y="154"/>
                    <a:pt x="174" y="155"/>
                    <a:pt x="175" y="155"/>
                  </a:cubicBezTo>
                  <a:cubicBezTo>
                    <a:pt x="175" y="155"/>
                    <a:pt x="175" y="155"/>
                    <a:pt x="175" y="155"/>
                  </a:cubicBezTo>
                  <a:cubicBezTo>
                    <a:pt x="175" y="155"/>
                    <a:pt x="176" y="154"/>
                    <a:pt x="176" y="154"/>
                  </a:cubicBezTo>
                  <a:cubicBezTo>
                    <a:pt x="178" y="153"/>
                    <a:pt x="178" y="150"/>
                    <a:pt x="178" y="149"/>
                  </a:cubicBezTo>
                  <a:cubicBezTo>
                    <a:pt x="178" y="148"/>
                    <a:pt x="178" y="147"/>
                    <a:pt x="178" y="147"/>
                  </a:cubicBezTo>
                  <a:cubicBezTo>
                    <a:pt x="177" y="146"/>
                    <a:pt x="177" y="146"/>
                    <a:pt x="177" y="146"/>
                  </a:cubicBezTo>
                  <a:cubicBezTo>
                    <a:pt x="177" y="145"/>
                    <a:pt x="177" y="145"/>
                    <a:pt x="177" y="145"/>
                  </a:cubicBezTo>
                  <a:cubicBezTo>
                    <a:pt x="177" y="145"/>
                    <a:pt x="177" y="145"/>
                    <a:pt x="177" y="145"/>
                  </a:cubicBezTo>
                  <a:cubicBezTo>
                    <a:pt x="176" y="146"/>
                    <a:pt x="176" y="146"/>
                    <a:pt x="176" y="146"/>
                  </a:cubicBezTo>
                  <a:cubicBezTo>
                    <a:pt x="176" y="146"/>
                    <a:pt x="176" y="146"/>
                    <a:pt x="175" y="146"/>
                  </a:cubicBezTo>
                  <a:cubicBezTo>
                    <a:pt x="175" y="145"/>
                    <a:pt x="175" y="145"/>
                    <a:pt x="175" y="145"/>
                  </a:cubicBezTo>
                  <a:cubicBezTo>
                    <a:pt x="175" y="145"/>
                    <a:pt x="175" y="145"/>
                    <a:pt x="175" y="145"/>
                  </a:cubicBezTo>
                  <a:cubicBezTo>
                    <a:pt x="175" y="145"/>
                    <a:pt x="175" y="145"/>
                    <a:pt x="175" y="145"/>
                  </a:cubicBezTo>
                  <a:moveTo>
                    <a:pt x="175" y="145"/>
                  </a:moveTo>
                  <a:cubicBezTo>
                    <a:pt x="175" y="145"/>
                    <a:pt x="175" y="145"/>
                    <a:pt x="175" y="145"/>
                  </a:cubicBezTo>
                  <a:cubicBezTo>
                    <a:pt x="175" y="145"/>
                    <a:pt x="175" y="145"/>
                    <a:pt x="175" y="145"/>
                  </a:cubicBezTo>
                  <a:moveTo>
                    <a:pt x="80" y="0"/>
                  </a:moveTo>
                  <a:cubicBezTo>
                    <a:pt x="79" y="1"/>
                    <a:pt x="79" y="1"/>
                    <a:pt x="78" y="2"/>
                  </a:cubicBezTo>
                  <a:cubicBezTo>
                    <a:pt x="75" y="4"/>
                    <a:pt x="71" y="9"/>
                    <a:pt x="67" y="14"/>
                  </a:cubicBezTo>
                  <a:cubicBezTo>
                    <a:pt x="58" y="26"/>
                    <a:pt x="49" y="43"/>
                    <a:pt x="49" y="66"/>
                  </a:cubicBezTo>
                  <a:cubicBezTo>
                    <a:pt x="49" y="72"/>
                    <a:pt x="50" y="77"/>
                    <a:pt x="51" y="83"/>
                  </a:cubicBezTo>
                  <a:cubicBezTo>
                    <a:pt x="51" y="84"/>
                    <a:pt x="52" y="88"/>
                    <a:pt x="52" y="92"/>
                  </a:cubicBezTo>
                  <a:cubicBezTo>
                    <a:pt x="52" y="95"/>
                    <a:pt x="52" y="98"/>
                    <a:pt x="50" y="100"/>
                  </a:cubicBezTo>
                  <a:cubicBezTo>
                    <a:pt x="50" y="100"/>
                    <a:pt x="50" y="100"/>
                    <a:pt x="50" y="100"/>
                  </a:cubicBezTo>
                  <a:cubicBezTo>
                    <a:pt x="50" y="100"/>
                    <a:pt x="50" y="100"/>
                    <a:pt x="50" y="100"/>
                  </a:cubicBezTo>
                  <a:cubicBezTo>
                    <a:pt x="50" y="101"/>
                    <a:pt x="50" y="101"/>
                    <a:pt x="50" y="101"/>
                  </a:cubicBezTo>
                  <a:cubicBezTo>
                    <a:pt x="50" y="101"/>
                    <a:pt x="50" y="101"/>
                    <a:pt x="50" y="101"/>
                  </a:cubicBezTo>
                  <a:cubicBezTo>
                    <a:pt x="49" y="103"/>
                    <a:pt x="46" y="106"/>
                    <a:pt x="44" y="109"/>
                  </a:cubicBezTo>
                  <a:cubicBezTo>
                    <a:pt x="43" y="110"/>
                    <a:pt x="43" y="110"/>
                    <a:pt x="42" y="111"/>
                  </a:cubicBezTo>
                  <a:cubicBezTo>
                    <a:pt x="41" y="111"/>
                    <a:pt x="40" y="112"/>
                    <a:pt x="38" y="114"/>
                  </a:cubicBezTo>
                  <a:cubicBezTo>
                    <a:pt x="35" y="116"/>
                    <a:pt x="32" y="120"/>
                    <a:pt x="32" y="124"/>
                  </a:cubicBezTo>
                  <a:cubicBezTo>
                    <a:pt x="32" y="127"/>
                    <a:pt x="34" y="132"/>
                    <a:pt x="39" y="135"/>
                  </a:cubicBezTo>
                  <a:cubicBezTo>
                    <a:pt x="43" y="138"/>
                    <a:pt x="51" y="142"/>
                    <a:pt x="63" y="143"/>
                  </a:cubicBezTo>
                  <a:cubicBezTo>
                    <a:pt x="63" y="145"/>
                    <a:pt x="63" y="145"/>
                    <a:pt x="63" y="145"/>
                  </a:cubicBezTo>
                  <a:cubicBezTo>
                    <a:pt x="51" y="148"/>
                    <a:pt x="38" y="152"/>
                    <a:pt x="23" y="157"/>
                  </a:cubicBezTo>
                  <a:cubicBezTo>
                    <a:pt x="23" y="157"/>
                    <a:pt x="23" y="157"/>
                    <a:pt x="22" y="158"/>
                  </a:cubicBezTo>
                  <a:cubicBezTo>
                    <a:pt x="22" y="158"/>
                    <a:pt x="21" y="158"/>
                    <a:pt x="20" y="159"/>
                  </a:cubicBezTo>
                  <a:cubicBezTo>
                    <a:pt x="18" y="160"/>
                    <a:pt x="16" y="161"/>
                    <a:pt x="13" y="163"/>
                  </a:cubicBezTo>
                  <a:cubicBezTo>
                    <a:pt x="9" y="166"/>
                    <a:pt x="4" y="171"/>
                    <a:pt x="4" y="177"/>
                  </a:cubicBezTo>
                  <a:cubicBezTo>
                    <a:pt x="4" y="178"/>
                    <a:pt x="4" y="179"/>
                    <a:pt x="4" y="180"/>
                  </a:cubicBezTo>
                  <a:cubicBezTo>
                    <a:pt x="4" y="180"/>
                    <a:pt x="4" y="180"/>
                    <a:pt x="4" y="180"/>
                  </a:cubicBezTo>
                  <a:cubicBezTo>
                    <a:pt x="4" y="180"/>
                    <a:pt x="4" y="180"/>
                    <a:pt x="4" y="180"/>
                  </a:cubicBezTo>
                  <a:cubicBezTo>
                    <a:pt x="4" y="180"/>
                    <a:pt x="4" y="181"/>
                    <a:pt x="4" y="181"/>
                  </a:cubicBezTo>
                  <a:cubicBezTo>
                    <a:pt x="4" y="181"/>
                    <a:pt x="4" y="181"/>
                    <a:pt x="4" y="181"/>
                  </a:cubicBezTo>
                  <a:cubicBezTo>
                    <a:pt x="4" y="181"/>
                    <a:pt x="4" y="181"/>
                    <a:pt x="4" y="181"/>
                  </a:cubicBezTo>
                  <a:cubicBezTo>
                    <a:pt x="3" y="182"/>
                    <a:pt x="3" y="182"/>
                    <a:pt x="2" y="182"/>
                  </a:cubicBezTo>
                  <a:cubicBezTo>
                    <a:pt x="2" y="183"/>
                    <a:pt x="1" y="184"/>
                    <a:pt x="1" y="184"/>
                  </a:cubicBezTo>
                  <a:cubicBezTo>
                    <a:pt x="1" y="184"/>
                    <a:pt x="1" y="184"/>
                    <a:pt x="1" y="184"/>
                  </a:cubicBezTo>
                  <a:cubicBezTo>
                    <a:pt x="1" y="184"/>
                    <a:pt x="1" y="184"/>
                    <a:pt x="1" y="184"/>
                  </a:cubicBezTo>
                  <a:cubicBezTo>
                    <a:pt x="0" y="185"/>
                    <a:pt x="0" y="186"/>
                    <a:pt x="0" y="187"/>
                  </a:cubicBezTo>
                  <a:cubicBezTo>
                    <a:pt x="0" y="189"/>
                    <a:pt x="0" y="191"/>
                    <a:pt x="1" y="193"/>
                  </a:cubicBezTo>
                  <a:cubicBezTo>
                    <a:pt x="1" y="193"/>
                    <a:pt x="1" y="193"/>
                    <a:pt x="1" y="193"/>
                  </a:cubicBezTo>
                  <a:cubicBezTo>
                    <a:pt x="4" y="193"/>
                    <a:pt x="6" y="194"/>
                    <a:pt x="9" y="195"/>
                  </a:cubicBezTo>
                  <a:cubicBezTo>
                    <a:pt x="12" y="195"/>
                    <a:pt x="15" y="196"/>
                    <a:pt x="18" y="197"/>
                  </a:cubicBezTo>
                  <a:cubicBezTo>
                    <a:pt x="19" y="197"/>
                    <a:pt x="20" y="198"/>
                    <a:pt x="20" y="198"/>
                  </a:cubicBezTo>
                  <a:cubicBezTo>
                    <a:pt x="23" y="198"/>
                    <a:pt x="26" y="199"/>
                    <a:pt x="28" y="199"/>
                  </a:cubicBezTo>
                  <a:cubicBezTo>
                    <a:pt x="28" y="199"/>
                    <a:pt x="28" y="199"/>
                    <a:pt x="28" y="199"/>
                  </a:cubicBezTo>
                  <a:cubicBezTo>
                    <a:pt x="33" y="199"/>
                    <a:pt x="37" y="198"/>
                    <a:pt x="42" y="195"/>
                  </a:cubicBezTo>
                  <a:cubicBezTo>
                    <a:pt x="43" y="194"/>
                    <a:pt x="43" y="194"/>
                    <a:pt x="43" y="194"/>
                  </a:cubicBezTo>
                  <a:cubicBezTo>
                    <a:pt x="43" y="196"/>
                    <a:pt x="43" y="196"/>
                    <a:pt x="43" y="196"/>
                  </a:cubicBezTo>
                  <a:cubicBezTo>
                    <a:pt x="43" y="196"/>
                    <a:pt x="43" y="196"/>
                    <a:pt x="43" y="196"/>
                  </a:cubicBezTo>
                  <a:cubicBezTo>
                    <a:pt x="43" y="197"/>
                    <a:pt x="43" y="197"/>
                    <a:pt x="43" y="197"/>
                  </a:cubicBezTo>
                  <a:cubicBezTo>
                    <a:pt x="43" y="198"/>
                    <a:pt x="43" y="202"/>
                    <a:pt x="46" y="205"/>
                  </a:cubicBezTo>
                  <a:cubicBezTo>
                    <a:pt x="48" y="209"/>
                    <a:pt x="51" y="212"/>
                    <a:pt x="59" y="212"/>
                  </a:cubicBezTo>
                  <a:cubicBezTo>
                    <a:pt x="59" y="212"/>
                    <a:pt x="59" y="212"/>
                    <a:pt x="59" y="212"/>
                  </a:cubicBezTo>
                  <a:cubicBezTo>
                    <a:pt x="59" y="213"/>
                    <a:pt x="59" y="213"/>
                    <a:pt x="59" y="213"/>
                  </a:cubicBezTo>
                  <a:cubicBezTo>
                    <a:pt x="59" y="213"/>
                    <a:pt x="59" y="213"/>
                    <a:pt x="59" y="213"/>
                  </a:cubicBezTo>
                  <a:cubicBezTo>
                    <a:pt x="59" y="213"/>
                    <a:pt x="59" y="213"/>
                    <a:pt x="59" y="213"/>
                  </a:cubicBezTo>
                  <a:cubicBezTo>
                    <a:pt x="60" y="214"/>
                    <a:pt x="60" y="214"/>
                    <a:pt x="60" y="214"/>
                  </a:cubicBezTo>
                  <a:cubicBezTo>
                    <a:pt x="60" y="214"/>
                    <a:pt x="61" y="215"/>
                    <a:pt x="62" y="215"/>
                  </a:cubicBezTo>
                  <a:cubicBezTo>
                    <a:pt x="63" y="217"/>
                    <a:pt x="66" y="218"/>
                    <a:pt x="69" y="218"/>
                  </a:cubicBezTo>
                  <a:cubicBezTo>
                    <a:pt x="72" y="218"/>
                    <a:pt x="74" y="218"/>
                    <a:pt x="77" y="216"/>
                  </a:cubicBezTo>
                  <a:cubicBezTo>
                    <a:pt x="78" y="216"/>
                    <a:pt x="78" y="216"/>
                    <a:pt x="78" y="216"/>
                  </a:cubicBezTo>
                  <a:cubicBezTo>
                    <a:pt x="78" y="216"/>
                    <a:pt x="78" y="216"/>
                    <a:pt x="78" y="216"/>
                  </a:cubicBezTo>
                  <a:cubicBezTo>
                    <a:pt x="78" y="216"/>
                    <a:pt x="78" y="216"/>
                    <a:pt x="78" y="216"/>
                  </a:cubicBezTo>
                  <a:cubicBezTo>
                    <a:pt x="79" y="216"/>
                    <a:pt x="79" y="216"/>
                    <a:pt x="79" y="216"/>
                  </a:cubicBezTo>
                  <a:cubicBezTo>
                    <a:pt x="79" y="216"/>
                    <a:pt x="79" y="217"/>
                    <a:pt x="80" y="217"/>
                  </a:cubicBezTo>
                  <a:cubicBezTo>
                    <a:pt x="81" y="217"/>
                    <a:pt x="82" y="217"/>
                    <a:pt x="84" y="217"/>
                  </a:cubicBezTo>
                  <a:cubicBezTo>
                    <a:pt x="85" y="217"/>
                    <a:pt x="86" y="217"/>
                    <a:pt x="87" y="217"/>
                  </a:cubicBezTo>
                  <a:cubicBezTo>
                    <a:pt x="87" y="217"/>
                    <a:pt x="86" y="217"/>
                    <a:pt x="86" y="217"/>
                  </a:cubicBezTo>
                  <a:cubicBezTo>
                    <a:pt x="81" y="217"/>
                    <a:pt x="78" y="215"/>
                    <a:pt x="77" y="213"/>
                  </a:cubicBezTo>
                  <a:cubicBezTo>
                    <a:pt x="77" y="213"/>
                    <a:pt x="76" y="212"/>
                    <a:pt x="76" y="211"/>
                  </a:cubicBezTo>
                  <a:cubicBezTo>
                    <a:pt x="76" y="208"/>
                    <a:pt x="79" y="203"/>
                    <a:pt x="88" y="195"/>
                  </a:cubicBezTo>
                  <a:cubicBezTo>
                    <a:pt x="97" y="188"/>
                    <a:pt x="112" y="179"/>
                    <a:pt x="139" y="169"/>
                  </a:cubicBezTo>
                  <a:cubicBezTo>
                    <a:pt x="112" y="175"/>
                    <a:pt x="79" y="194"/>
                    <a:pt x="69" y="200"/>
                  </a:cubicBezTo>
                  <a:cubicBezTo>
                    <a:pt x="68" y="201"/>
                    <a:pt x="67" y="202"/>
                    <a:pt x="67" y="202"/>
                  </a:cubicBezTo>
                  <a:cubicBezTo>
                    <a:pt x="67" y="202"/>
                    <a:pt x="67" y="202"/>
                    <a:pt x="67" y="202"/>
                  </a:cubicBezTo>
                  <a:cubicBezTo>
                    <a:pt x="66" y="202"/>
                    <a:pt x="64" y="204"/>
                    <a:pt x="62" y="205"/>
                  </a:cubicBezTo>
                  <a:cubicBezTo>
                    <a:pt x="60" y="206"/>
                    <a:pt x="58" y="207"/>
                    <a:pt x="56" y="207"/>
                  </a:cubicBezTo>
                  <a:cubicBezTo>
                    <a:pt x="56" y="207"/>
                    <a:pt x="56" y="207"/>
                    <a:pt x="56" y="207"/>
                  </a:cubicBezTo>
                  <a:cubicBezTo>
                    <a:pt x="54" y="207"/>
                    <a:pt x="53" y="206"/>
                    <a:pt x="52" y="205"/>
                  </a:cubicBezTo>
                  <a:cubicBezTo>
                    <a:pt x="50" y="203"/>
                    <a:pt x="49" y="201"/>
                    <a:pt x="49" y="199"/>
                  </a:cubicBezTo>
                  <a:cubicBezTo>
                    <a:pt x="49" y="196"/>
                    <a:pt x="51" y="194"/>
                    <a:pt x="51" y="194"/>
                  </a:cubicBezTo>
                  <a:cubicBezTo>
                    <a:pt x="51" y="194"/>
                    <a:pt x="51" y="194"/>
                    <a:pt x="51" y="194"/>
                  </a:cubicBezTo>
                  <a:cubicBezTo>
                    <a:pt x="51" y="194"/>
                    <a:pt x="51" y="194"/>
                    <a:pt x="51" y="194"/>
                  </a:cubicBezTo>
                  <a:cubicBezTo>
                    <a:pt x="65" y="181"/>
                    <a:pt x="89" y="174"/>
                    <a:pt x="109" y="170"/>
                  </a:cubicBezTo>
                  <a:cubicBezTo>
                    <a:pt x="130" y="166"/>
                    <a:pt x="147" y="166"/>
                    <a:pt x="147" y="165"/>
                  </a:cubicBezTo>
                  <a:cubicBezTo>
                    <a:pt x="147" y="167"/>
                    <a:pt x="147" y="167"/>
                    <a:pt x="147" y="167"/>
                  </a:cubicBezTo>
                  <a:cubicBezTo>
                    <a:pt x="149" y="166"/>
                    <a:pt x="151" y="166"/>
                    <a:pt x="152" y="165"/>
                  </a:cubicBezTo>
                  <a:cubicBezTo>
                    <a:pt x="152" y="165"/>
                    <a:pt x="151" y="165"/>
                    <a:pt x="150" y="165"/>
                  </a:cubicBezTo>
                  <a:cubicBezTo>
                    <a:pt x="132" y="165"/>
                    <a:pt x="109" y="169"/>
                    <a:pt x="90" y="173"/>
                  </a:cubicBezTo>
                  <a:cubicBezTo>
                    <a:pt x="71" y="178"/>
                    <a:pt x="55" y="184"/>
                    <a:pt x="47" y="187"/>
                  </a:cubicBezTo>
                  <a:cubicBezTo>
                    <a:pt x="47" y="187"/>
                    <a:pt x="47" y="187"/>
                    <a:pt x="47" y="187"/>
                  </a:cubicBezTo>
                  <a:cubicBezTo>
                    <a:pt x="47" y="187"/>
                    <a:pt x="47" y="187"/>
                    <a:pt x="47" y="187"/>
                  </a:cubicBezTo>
                  <a:cubicBezTo>
                    <a:pt x="39" y="191"/>
                    <a:pt x="32" y="193"/>
                    <a:pt x="27" y="193"/>
                  </a:cubicBezTo>
                  <a:cubicBezTo>
                    <a:pt x="20" y="193"/>
                    <a:pt x="15" y="191"/>
                    <a:pt x="12" y="188"/>
                  </a:cubicBezTo>
                  <a:cubicBezTo>
                    <a:pt x="12" y="187"/>
                    <a:pt x="11" y="185"/>
                    <a:pt x="11" y="184"/>
                  </a:cubicBezTo>
                  <a:cubicBezTo>
                    <a:pt x="11" y="182"/>
                    <a:pt x="12" y="179"/>
                    <a:pt x="13" y="178"/>
                  </a:cubicBezTo>
                  <a:cubicBezTo>
                    <a:pt x="14" y="176"/>
                    <a:pt x="15" y="175"/>
                    <a:pt x="15" y="175"/>
                  </a:cubicBezTo>
                  <a:cubicBezTo>
                    <a:pt x="15" y="175"/>
                    <a:pt x="15" y="174"/>
                    <a:pt x="15" y="174"/>
                  </a:cubicBezTo>
                  <a:cubicBezTo>
                    <a:pt x="15" y="169"/>
                    <a:pt x="20" y="166"/>
                    <a:pt x="20" y="166"/>
                  </a:cubicBezTo>
                  <a:cubicBezTo>
                    <a:pt x="20" y="165"/>
                    <a:pt x="20" y="165"/>
                    <a:pt x="20" y="165"/>
                  </a:cubicBezTo>
                  <a:cubicBezTo>
                    <a:pt x="20" y="165"/>
                    <a:pt x="20" y="165"/>
                    <a:pt x="20" y="165"/>
                  </a:cubicBezTo>
                  <a:cubicBezTo>
                    <a:pt x="39" y="152"/>
                    <a:pt x="61" y="148"/>
                    <a:pt x="82" y="148"/>
                  </a:cubicBezTo>
                  <a:cubicBezTo>
                    <a:pt x="120" y="148"/>
                    <a:pt x="152" y="162"/>
                    <a:pt x="155" y="163"/>
                  </a:cubicBezTo>
                  <a:cubicBezTo>
                    <a:pt x="145" y="155"/>
                    <a:pt x="130" y="150"/>
                    <a:pt x="114" y="147"/>
                  </a:cubicBezTo>
                  <a:cubicBezTo>
                    <a:pt x="97" y="144"/>
                    <a:pt x="81" y="142"/>
                    <a:pt x="67" y="140"/>
                  </a:cubicBezTo>
                  <a:cubicBezTo>
                    <a:pt x="58" y="139"/>
                    <a:pt x="51" y="138"/>
                    <a:pt x="47" y="137"/>
                  </a:cubicBezTo>
                  <a:cubicBezTo>
                    <a:pt x="47" y="136"/>
                    <a:pt x="47" y="136"/>
                    <a:pt x="47" y="136"/>
                  </a:cubicBezTo>
                  <a:cubicBezTo>
                    <a:pt x="47" y="136"/>
                    <a:pt x="47" y="136"/>
                    <a:pt x="47" y="136"/>
                  </a:cubicBezTo>
                  <a:cubicBezTo>
                    <a:pt x="47" y="137"/>
                    <a:pt x="47" y="137"/>
                    <a:pt x="47" y="137"/>
                  </a:cubicBezTo>
                  <a:cubicBezTo>
                    <a:pt x="42" y="135"/>
                    <a:pt x="38" y="128"/>
                    <a:pt x="38" y="122"/>
                  </a:cubicBezTo>
                  <a:cubicBezTo>
                    <a:pt x="38" y="118"/>
                    <a:pt x="40" y="115"/>
                    <a:pt x="43" y="112"/>
                  </a:cubicBezTo>
                  <a:cubicBezTo>
                    <a:pt x="46" y="109"/>
                    <a:pt x="50" y="107"/>
                    <a:pt x="57" y="107"/>
                  </a:cubicBezTo>
                  <a:cubicBezTo>
                    <a:pt x="57" y="107"/>
                    <a:pt x="57" y="107"/>
                    <a:pt x="57" y="107"/>
                  </a:cubicBezTo>
                  <a:cubicBezTo>
                    <a:pt x="64" y="107"/>
                    <a:pt x="72" y="109"/>
                    <a:pt x="84" y="114"/>
                  </a:cubicBezTo>
                  <a:cubicBezTo>
                    <a:pt x="133" y="133"/>
                    <a:pt x="152" y="156"/>
                    <a:pt x="155" y="161"/>
                  </a:cubicBezTo>
                  <a:cubicBezTo>
                    <a:pt x="147" y="142"/>
                    <a:pt x="129" y="132"/>
                    <a:pt x="110" y="121"/>
                  </a:cubicBezTo>
                  <a:cubicBezTo>
                    <a:pt x="90" y="110"/>
                    <a:pt x="70" y="100"/>
                    <a:pt x="60" y="80"/>
                  </a:cubicBezTo>
                  <a:cubicBezTo>
                    <a:pt x="61" y="79"/>
                    <a:pt x="61" y="79"/>
                    <a:pt x="61" y="79"/>
                  </a:cubicBezTo>
                  <a:cubicBezTo>
                    <a:pt x="61" y="79"/>
                    <a:pt x="61" y="79"/>
                    <a:pt x="61" y="79"/>
                  </a:cubicBezTo>
                  <a:cubicBezTo>
                    <a:pt x="60" y="80"/>
                    <a:pt x="60" y="80"/>
                    <a:pt x="60" y="80"/>
                  </a:cubicBezTo>
                  <a:cubicBezTo>
                    <a:pt x="55" y="69"/>
                    <a:pt x="54" y="61"/>
                    <a:pt x="54" y="53"/>
                  </a:cubicBezTo>
                  <a:cubicBezTo>
                    <a:pt x="54" y="32"/>
                    <a:pt x="69" y="23"/>
                    <a:pt x="69" y="23"/>
                  </a:cubicBezTo>
                  <a:cubicBezTo>
                    <a:pt x="70" y="24"/>
                    <a:pt x="70" y="24"/>
                    <a:pt x="70" y="24"/>
                  </a:cubicBezTo>
                  <a:cubicBezTo>
                    <a:pt x="70" y="24"/>
                    <a:pt x="70" y="24"/>
                    <a:pt x="70" y="24"/>
                  </a:cubicBezTo>
                  <a:cubicBezTo>
                    <a:pt x="69" y="25"/>
                    <a:pt x="69" y="25"/>
                    <a:pt x="69" y="25"/>
                  </a:cubicBezTo>
                  <a:cubicBezTo>
                    <a:pt x="69" y="25"/>
                    <a:pt x="68" y="26"/>
                    <a:pt x="68" y="27"/>
                  </a:cubicBezTo>
                  <a:cubicBezTo>
                    <a:pt x="67" y="28"/>
                    <a:pt x="66" y="30"/>
                    <a:pt x="66" y="32"/>
                  </a:cubicBezTo>
                  <a:cubicBezTo>
                    <a:pt x="66" y="36"/>
                    <a:pt x="68" y="40"/>
                    <a:pt x="74" y="45"/>
                  </a:cubicBezTo>
                  <a:cubicBezTo>
                    <a:pt x="81" y="50"/>
                    <a:pt x="92" y="55"/>
                    <a:pt x="110" y="60"/>
                  </a:cubicBezTo>
                  <a:cubicBezTo>
                    <a:pt x="132" y="66"/>
                    <a:pt x="144" y="79"/>
                    <a:pt x="151" y="94"/>
                  </a:cubicBezTo>
                  <a:cubicBezTo>
                    <a:pt x="159" y="109"/>
                    <a:pt x="160" y="125"/>
                    <a:pt x="160" y="138"/>
                  </a:cubicBezTo>
                  <a:cubicBezTo>
                    <a:pt x="160" y="153"/>
                    <a:pt x="158" y="163"/>
                    <a:pt x="158" y="163"/>
                  </a:cubicBezTo>
                  <a:cubicBezTo>
                    <a:pt x="158" y="165"/>
                    <a:pt x="158" y="165"/>
                    <a:pt x="158" y="165"/>
                  </a:cubicBezTo>
                  <a:cubicBezTo>
                    <a:pt x="159" y="165"/>
                    <a:pt x="159" y="165"/>
                    <a:pt x="159" y="165"/>
                  </a:cubicBezTo>
                  <a:cubicBezTo>
                    <a:pt x="158" y="167"/>
                    <a:pt x="158" y="167"/>
                    <a:pt x="158" y="167"/>
                  </a:cubicBezTo>
                  <a:cubicBezTo>
                    <a:pt x="156" y="169"/>
                    <a:pt x="154" y="172"/>
                    <a:pt x="150" y="174"/>
                  </a:cubicBezTo>
                  <a:cubicBezTo>
                    <a:pt x="143" y="178"/>
                    <a:pt x="141" y="181"/>
                    <a:pt x="139" y="184"/>
                  </a:cubicBezTo>
                  <a:cubicBezTo>
                    <a:pt x="138" y="187"/>
                    <a:pt x="137" y="189"/>
                    <a:pt x="136" y="191"/>
                  </a:cubicBezTo>
                  <a:cubicBezTo>
                    <a:pt x="135" y="192"/>
                    <a:pt x="135" y="193"/>
                    <a:pt x="135" y="193"/>
                  </a:cubicBezTo>
                  <a:cubicBezTo>
                    <a:pt x="135" y="193"/>
                    <a:pt x="135" y="193"/>
                    <a:pt x="135" y="193"/>
                  </a:cubicBezTo>
                  <a:cubicBezTo>
                    <a:pt x="136" y="193"/>
                    <a:pt x="136" y="193"/>
                    <a:pt x="136" y="193"/>
                  </a:cubicBezTo>
                  <a:cubicBezTo>
                    <a:pt x="141" y="191"/>
                    <a:pt x="144" y="189"/>
                    <a:pt x="145" y="187"/>
                  </a:cubicBezTo>
                  <a:cubicBezTo>
                    <a:pt x="146" y="185"/>
                    <a:pt x="147" y="182"/>
                    <a:pt x="148" y="180"/>
                  </a:cubicBezTo>
                  <a:cubicBezTo>
                    <a:pt x="149" y="178"/>
                    <a:pt x="150" y="177"/>
                    <a:pt x="152" y="176"/>
                  </a:cubicBezTo>
                  <a:cubicBezTo>
                    <a:pt x="154" y="175"/>
                    <a:pt x="156" y="174"/>
                    <a:pt x="158" y="173"/>
                  </a:cubicBezTo>
                  <a:cubicBezTo>
                    <a:pt x="161" y="172"/>
                    <a:pt x="164" y="171"/>
                    <a:pt x="165" y="171"/>
                  </a:cubicBezTo>
                  <a:cubicBezTo>
                    <a:pt x="167" y="170"/>
                    <a:pt x="168" y="169"/>
                    <a:pt x="168" y="168"/>
                  </a:cubicBezTo>
                  <a:cubicBezTo>
                    <a:pt x="169" y="167"/>
                    <a:pt x="169" y="165"/>
                    <a:pt x="169" y="164"/>
                  </a:cubicBezTo>
                  <a:cubicBezTo>
                    <a:pt x="169" y="162"/>
                    <a:pt x="168" y="160"/>
                    <a:pt x="168" y="158"/>
                  </a:cubicBezTo>
                  <a:cubicBezTo>
                    <a:pt x="168" y="157"/>
                    <a:pt x="168" y="157"/>
                    <a:pt x="168" y="157"/>
                  </a:cubicBezTo>
                  <a:cubicBezTo>
                    <a:pt x="169" y="156"/>
                    <a:pt x="169" y="155"/>
                    <a:pt x="170" y="154"/>
                  </a:cubicBezTo>
                  <a:cubicBezTo>
                    <a:pt x="169" y="155"/>
                    <a:pt x="167" y="156"/>
                    <a:pt x="165" y="156"/>
                  </a:cubicBezTo>
                  <a:cubicBezTo>
                    <a:pt x="164" y="157"/>
                    <a:pt x="163" y="157"/>
                    <a:pt x="163" y="158"/>
                  </a:cubicBezTo>
                  <a:cubicBezTo>
                    <a:pt x="160" y="160"/>
                    <a:pt x="160" y="160"/>
                    <a:pt x="160" y="160"/>
                  </a:cubicBezTo>
                  <a:cubicBezTo>
                    <a:pt x="161" y="157"/>
                    <a:pt x="161" y="157"/>
                    <a:pt x="161" y="157"/>
                  </a:cubicBezTo>
                  <a:cubicBezTo>
                    <a:pt x="162" y="151"/>
                    <a:pt x="164" y="138"/>
                    <a:pt x="164" y="123"/>
                  </a:cubicBezTo>
                  <a:cubicBezTo>
                    <a:pt x="164" y="108"/>
                    <a:pt x="162" y="90"/>
                    <a:pt x="154" y="76"/>
                  </a:cubicBezTo>
                  <a:cubicBezTo>
                    <a:pt x="146" y="62"/>
                    <a:pt x="132" y="51"/>
                    <a:pt x="109" y="49"/>
                  </a:cubicBezTo>
                  <a:cubicBezTo>
                    <a:pt x="95" y="48"/>
                    <a:pt x="87" y="44"/>
                    <a:pt x="81" y="39"/>
                  </a:cubicBezTo>
                  <a:cubicBezTo>
                    <a:pt x="76" y="34"/>
                    <a:pt x="74" y="28"/>
                    <a:pt x="74" y="22"/>
                  </a:cubicBezTo>
                  <a:cubicBezTo>
                    <a:pt x="74" y="13"/>
                    <a:pt x="77" y="5"/>
                    <a:pt x="8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2613" y="2371"/>
              <a:ext cx="436" cy="536"/>
            </a:xfrm>
            <a:custGeom>
              <a:avLst/>
              <a:gdLst>
                <a:gd name="T0" fmla="*/ 179 w 182"/>
                <a:gd name="T1" fmla="*/ 149 h 224"/>
                <a:gd name="T2" fmla="*/ 2 w 182"/>
                <a:gd name="T3" fmla="*/ 199 h 224"/>
                <a:gd name="T4" fmla="*/ 91 w 182"/>
                <a:gd name="T5" fmla="*/ 201 h 224"/>
                <a:gd name="T6" fmla="*/ 88 w 182"/>
                <a:gd name="T7" fmla="*/ 219 h 224"/>
                <a:gd name="T8" fmla="*/ 113 w 182"/>
                <a:gd name="T9" fmla="*/ 203 h 224"/>
                <a:gd name="T10" fmla="*/ 77 w 182"/>
                <a:gd name="T11" fmla="*/ 198 h 224"/>
                <a:gd name="T12" fmla="*/ 58 w 182"/>
                <a:gd name="T13" fmla="*/ 209 h 224"/>
                <a:gd name="T14" fmla="*/ 54 w 182"/>
                <a:gd name="T15" fmla="*/ 199 h 224"/>
                <a:gd name="T16" fmla="*/ 157 w 182"/>
                <a:gd name="T17" fmla="*/ 167 h 224"/>
                <a:gd name="T18" fmla="*/ 157 w 182"/>
                <a:gd name="T19" fmla="*/ 167 h 224"/>
                <a:gd name="T20" fmla="*/ 150 w 182"/>
                <a:gd name="T21" fmla="*/ 167 h 224"/>
                <a:gd name="T22" fmla="*/ 28 w 182"/>
                <a:gd name="T23" fmla="*/ 195 h 224"/>
                <a:gd name="T24" fmla="*/ 19 w 182"/>
                <a:gd name="T25" fmla="*/ 180 h 224"/>
                <a:gd name="T26" fmla="*/ 23 w 182"/>
                <a:gd name="T27" fmla="*/ 171 h 224"/>
                <a:gd name="T28" fmla="*/ 66 w 182"/>
                <a:gd name="T29" fmla="*/ 33 h 224"/>
                <a:gd name="T30" fmla="*/ 159 w 182"/>
                <a:gd name="T31" fmla="*/ 160 h 224"/>
                <a:gd name="T32" fmla="*/ 69 w 182"/>
                <a:gd name="T33" fmla="*/ 18 h 224"/>
                <a:gd name="T34" fmla="*/ 156 w 182"/>
                <a:gd name="T35" fmla="*/ 80 h 224"/>
                <a:gd name="T36" fmla="*/ 172 w 182"/>
                <a:gd name="T37" fmla="*/ 158 h 224"/>
                <a:gd name="T38" fmla="*/ 160 w 182"/>
                <a:gd name="T39" fmla="*/ 177 h 224"/>
                <a:gd name="T40" fmla="*/ 137 w 182"/>
                <a:gd name="T41" fmla="*/ 197 h 224"/>
                <a:gd name="T42" fmla="*/ 160 w 182"/>
                <a:gd name="T43" fmla="*/ 169 h 224"/>
                <a:gd name="T44" fmla="*/ 68 w 182"/>
                <a:gd name="T45" fmla="*/ 36 h 224"/>
                <a:gd name="T46" fmla="*/ 56 w 182"/>
                <a:gd name="T47" fmla="*/ 57 h 224"/>
                <a:gd name="T48" fmla="*/ 86 w 182"/>
                <a:gd name="T49" fmla="*/ 118 h 224"/>
                <a:gd name="T50" fmla="*/ 49 w 182"/>
                <a:gd name="T51" fmla="*/ 140 h 224"/>
                <a:gd name="T52" fmla="*/ 85 w 182"/>
                <a:gd name="T53" fmla="*/ 119 h 224"/>
                <a:gd name="T54" fmla="*/ 49 w 182"/>
                <a:gd name="T55" fmla="*/ 140 h 224"/>
                <a:gd name="T56" fmla="*/ 22 w 182"/>
                <a:gd name="T57" fmla="*/ 169 h 224"/>
                <a:gd name="T58" fmla="*/ 13 w 182"/>
                <a:gd name="T59" fmla="*/ 188 h 224"/>
                <a:gd name="T60" fmla="*/ 92 w 182"/>
                <a:gd name="T61" fmla="*/ 177 h 224"/>
                <a:gd name="T62" fmla="*/ 53 w 182"/>
                <a:gd name="T63" fmla="*/ 198 h 224"/>
                <a:gd name="T64" fmla="*/ 58 w 182"/>
                <a:gd name="T65" fmla="*/ 211 h 224"/>
                <a:gd name="T66" fmla="*/ 90 w 182"/>
                <a:gd name="T67" fmla="*/ 199 h 224"/>
                <a:gd name="T68" fmla="*/ 82 w 182"/>
                <a:gd name="T69" fmla="*/ 221 h 224"/>
                <a:gd name="T70" fmla="*/ 71 w 182"/>
                <a:gd name="T71" fmla="*/ 222 h 224"/>
                <a:gd name="T72" fmla="*/ 61 w 182"/>
                <a:gd name="T73" fmla="*/ 216 h 224"/>
                <a:gd name="T74" fmla="*/ 45 w 182"/>
                <a:gd name="T75" fmla="*/ 198 h 224"/>
                <a:gd name="T76" fmla="*/ 11 w 182"/>
                <a:gd name="T77" fmla="*/ 199 h 224"/>
                <a:gd name="T78" fmla="*/ 4 w 182"/>
                <a:gd name="T79" fmla="*/ 186 h 224"/>
                <a:gd name="T80" fmla="*/ 6 w 182"/>
                <a:gd name="T81" fmla="*/ 184 h 224"/>
                <a:gd name="T82" fmla="*/ 65 w 182"/>
                <a:gd name="T83" fmla="*/ 149 h 224"/>
                <a:gd name="T84" fmla="*/ 46 w 182"/>
                <a:gd name="T85" fmla="*/ 113 h 224"/>
                <a:gd name="T86" fmla="*/ 54 w 182"/>
                <a:gd name="T87" fmla="*/ 96 h 224"/>
                <a:gd name="T88" fmla="*/ 51 w 182"/>
                <a:gd name="T89" fmla="*/ 88 h 224"/>
                <a:gd name="T90" fmla="*/ 44 w 182"/>
                <a:gd name="T91" fmla="*/ 112 h 224"/>
                <a:gd name="T92" fmla="*/ 25 w 182"/>
                <a:gd name="T93" fmla="*/ 159 h 224"/>
                <a:gd name="T94" fmla="*/ 1 w 182"/>
                <a:gd name="T95" fmla="*/ 187 h 224"/>
                <a:gd name="T96" fmla="*/ 2 w 182"/>
                <a:gd name="T97" fmla="*/ 199 h 224"/>
                <a:gd name="T98" fmla="*/ 22 w 182"/>
                <a:gd name="T99" fmla="*/ 204 h 224"/>
                <a:gd name="T100" fmla="*/ 62 w 182"/>
                <a:gd name="T101" fmla="*/ 221 h 224"/>
                <a:gd name="T102" fmla="*/ 122 w 182"/>
                <a:gd name="T103" fmla="*/ 198 h 224"/>
                <a:gd name="T104" fmla="*/ 135 w 182"/>
                <a:gd name="T105" fmla="*/ 198 h 224"/>
                <a:gd name="T106" fmla="*/ 149 w 182"/>
                <a:gd name="T107" fmla="*/ 192 h 224"/>
                <a:gd name="T108" fmla="*/ 167 w 182"/>
                <a:gd name="T109" fmla="*/ 176 h 224"/>
                <a:gd name="T110" fmla="*/ 173 w 182"/>
                <a:gd name="T111" fmla="*/ 159 h 224"/>
                <a:gd name="T112" fmla="*/ 181 w 182"/>
                <a:gd name="T113" fmla="*/ 149 h 224"/>
                <a:gd name="T114" fmla="*/ 180 w 182"/>
                <a:gd name="T115" fmla="*/ 153 h 224"/>
                <a:gd name="T116" fmla="*/ 173 w 182"/>
                <a:gd name="T117" fmla="*/ 156 h 224"/>
                <a:gd name="T118" fmla="*/ 177 w 182"/>
                <a:gd name="T119" fmla="*/ 149 h 224"/>
                <a:gd name="T120" fmla="*/ 171 w 182"/>
                <a:gd name="T121" fmla="*/ 157 h 224"/>
                <a:gd name="T122" fmla="*/ 84 w 182"/>
                <a:gd name="T123" fmla="*/ 42 h 224"/>
                <a:gd name="T124" fmla="*/ 85 w 182"/>
                <a:gd name="T12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2" h="224">
                  <a:moveTo>
                    <a:pt x="177" y="148"/>
                  </a:moveTo>
                  <a:cubicBezTo>
                    <a:pt x="177" y="149"/>
                    <a:pt x="177" y="149"/>
                    <a:pt x="177" y="149"/>
                  </a:cubicBezTo>
                  <a:cubicBezTo>
                    <a:pt x="177" y="149"/>
                    <a:pt x="177" y="149"/>
                    <a:pt x="177" y="149"/>
                  </a:cubicBezTo>
                  <a:cubicBezTo>
                    <a:pt x="177" y="150"/>
                    <a:pt x="177" y="150"/>
                    <a:pt x="177" y="150"/>
                  </a:cubicBezTo>
                  <a:cubicBezTo>
                    <a:pt x="178" y="150"/>
                    <a:pt x="178" y="150"/>
                    <a:pt x="178" y="150"/>
                  </a:cubicBezTo>
                  <a:cubicBezTo>
                    <a:pt x="179" y="149"/>
                    <a:pt x="179" y="149"/>
                    <a:pt x="179" y="149"/>
                  </a:cubicBezTo>
                  <a:cubicBezTo>
                    <a:pt x="179" y="149"/>
                    <a:pt x="179" y="149"/>
                    <a:pt x="179" y="149"/>
                  </a:cubicBezTo>
                  <a:cubicBezTo>
                    <a:pt x="179" y="148"/>
                    <a:pt x="179" y="148"/>
                    <a:pt x="179" y="148"/>
                  </a:cubicBezTo>
                  <a:cubicBezTo>
                    <a:pt x="179" y="148"/>
                    <a:pt x="178" y="148"/>
                    <a:pt x="178" y="148"/>
                  </a:cubicBezTo>
                  <a:cubicBezTo>
                    <a:pt x="177" y="148"/>
                    <a:pt x="177" y="148"/>
                    <a:pt x="177" y="148"/>
                  </a:cubicBezTo>
                  <a:moveTo>
                    <a:pt x="2" y="199"/>
                  </a:moveTo>
                  <a:cubicBezTo>
                    <a:pt x="2" y="199"/>
                    <a:pt x="2" y="199"/>
                    <a:pt x="2" y="199"/>
                  </a:cubicBezTo>
                  <a:moveTo>
                    <a:pt x="3" y="188"/>
                  </a:moveTo>
                  <a:cubicBezTo>
                    <a:pt x="3" y="188"/>
                    <a:pt x="3" y="188"/>
                    <a:pt x="3" y="188"/>
                  </a:cubicBezTo>
                  <a:moveTo>
                    <a:pt x="88" y="219"/>
                  </a:moveTo>
                  <a:cubicBezTo>
                    <a:pt x="84" y="219"/>
                    <a:pt x="81" y="217"/>
                    <a:pt x="81" y="216"/>
                  </a:cubicBezTo>
                  <a:cubicBezTo>
                    <a:pt x="81" y="216"/>
                    <a:pt x="80" y="216"/>
                    <a:pt x="80" y="215"/>
                  </a:cubicBezTo>
                  <a:cubicBezTo>
                    <a:pt x="80" y="213"/>
                    <a:pt x="82" y="208"/>
                    <a:pt x="91" y="201"/>
                  </a:cubicBezTo>
                  <a:cubicBezTo>
                    <a:pt x="99" y="195"/>
                    <a:pt x="112" y="187"/>
                    <a:pt x="135" y="178"/>
                  </a:cubicBezTo>
                  <a:cubicBezTo>
                    <a:pt x="129" y="182"/>
                    <a:pt x="121" y="190"/>
                    <a:pt x="112" y="202"/>
                  </a:cubicBezTo>
                  <a:cubicBezTo>
                    <a:pt x="112" y="202"/>
                    <a:pt x="112" y="202"/>
                    <a:pt x="112" y="202"/>
                  </a:cubicBezTo>
                  <a:cubicBezTo>
                    <a:pt x="101" y="216"/>
                    <a:pt x="93" y="219"/>
                    <a:pt x="88" y="219"/>
                  </a:cubicBezTo>
                  <a:cubicBezTo>
                    <a:pt x="88" y="219"/>
                    <a:pt x="88" y="219"/>
                    <a:pt x="88" y="219"/>
                  </a:cubicBezTo>
                  <a:cubicBezTo>
                    <a:pt x="88" y="219"/>
                    <a:pt x="88" y="219"/>
                    <a:pt x="88" y="219"/>
                  </a:cubicBezTo>
                  <a:moveTo>
                    <a:pt x="113" y="203"/>
                  </a:moveTo>
                  <a:cubicBezTo>
                    <a:pt x="122" y="191"/>
                    <a:pt x="130" y="184"/>
                    <a:pt x="135" y="180"/>
                  </a:cubicBezTo>
                  <a:cubicBezTo>
                    <a:pt x="137" y="178"/>
                    <a:pt x="139" y="177"/>
                    <a:pt x="141" y="176"/>
                  </a:cubicBezTo>
                  <a:cubicBezTo>
                    <a:pt x="135" y="180"/>
                    <a:pt x="128" y="187"/>
                    <a:pt x="120" y="197"/>
                  </a:cubicBezTo>
                  <a:cubicBezTo>
                    <a:pt x="112" y="209"/>
                    <a:pt x="104" y="215"/>
                    <a:pt x="98" y="218"/>
                  </a:cubicBezTo>
                  <a:cubicBezTo>
                    <a:pt x="102" y="216"/>
                    <a:pt x="108" y="211"/>
                    <a:pt x="113" y="203"/>
                  </a:cubicBezTo>
                  <a:cubicBezTo>
                    <a:pt x="113" y="203"/>
                    <a:pt x="113" y="203"/>
                    <a:pt x="113" y="203"/>
                  </a:cubicBezTo>
                  <a:moveTo>
                    <a:pt x="54" y="199"/>
                  </a:moveTo>
                  <a:cubicBezTo>
                    <a:pt x="68" y="187"/>
                    <a:pt x="91" y="180"/>
                    <a:pt x="112" y="176"/>
                  </a:cubicBezTo>
                  <a:cubicBezTo>
                    <a:pt x="120" y="174"/>
                    <a:pt x="128" y="173"/>
                    <a:pt x="134" y="173"/>
                  </a:cubicBezTo>
                  <a:cubicBezTo>
                    <a:pt x="122" y="176"/>
                    <a:pt x="108" y="182"/>
                    <a:pt x="97" y="188"/>
                  </a:cubicBezTo>
                  <a:cubicBezTo>
                    <a:pt x="89" y="192"/>
                    <a:pt x="82" y="195"/>
                    <a:pt x="77" y="198"/>
                  </a:cubicBezTo>
                  <a:cubicBezTo>
                    <a:pt x="74" y="200"/>
                    <a:pt x="72" y="201"/>
                    <a:pt x="70" y="202"/>
                  </a:cubicBezTo>
                  <a:cubicBezTo>
                    <a:pt x="69" y="203"/>
                    <a:pt x="68" y="204"/>
                    <a:pt x="67" y="204"/>
                  </a:cubicBezTo>
                  <a:cubicBezTo>
                    <a:pt x="68" y="205"/>
                    <a:pt x="68" y="205"/>
                    <a:pt x="68" y="205"/>
                  </a:cubicBezTo>
                  <a:cubicBezTo>
                    <a:pt x="67" y="204"/>
                    <a:pt x="67" y="204"/>
                    <a:pt x="67" y="204"/>
                  </a:cubicBezTo>
                  <a:cubicBezTo>
                    <a:pt x="67" y="205"/>
                    <a:pt x="65" y="206"/>
                    <a:pt x="63" y="207"/>
                  </a:cubicBezTo>
                  <a:cubicBezTo>
                    <a:pt x="62" y="208"/>
                    <a:pt x="60" y="209"/>
                    <a:pt x="58" y="209"/>
                  </a:cubicBezTo>
                  <a:cubicBezTo>
                    <a:pt x="58" y="209"/>
                    <a:pt x="58" y="209"/>
                    <a:pt x="58" y="209"/>
                  </a:cubicBezTo>
                  <a:cubicBezTo>
                    <a:pt x="57" y="209"/>
                    <a:pt x="56" y="209"/>
                    <a:pt x="55" y="208"/>
                  </a:cubicBezTo>
                  <a:cubicBezTo>
                    <a:pt x="53" y="206"/>
                    <a:pt x="53" y="205"/>
                    <a:pt x="53" y="203"/>
                  </a:cubicBezTo>
                  <a:cubicBezTo>
                    <a:pt x="53" y="202"/>
                    <a:pt x="53" y="201"/>
                    <a:pt x="54" y="200"/>
                  </a:cubicBezTo>
                  <a:cubicBezTo>
                    <a:pt x="54" y="200"/>
                    <a:pt x="54" y="200"/>
                    <a:pt x="54" y="200"/>
                  </a:cubicBezTo>
                  <a:cubicBezTo>
                    <a:pt x="54" y="199"/>
                    <a:pt x="54" y="199"/>
                    <a:pt x="54" y="199"/>
                  </a:cubicBezTo>
                  <a:cubicBezTo>
                    <a:pt x="54" y="199"/>
                    <a:pt x="54" y="199"/>
                    <a:pt x="54" y="199"/>
                  </a:cubicBezTo>
                  <a:moveTo>
                    <a:pt x="143" y="172"/>
                  </a:moveTo>
                  <a:cubicBezTo>
                    <a:pt x="145" y="172"/>
                    <a:pt x="146" y="172"/>
                    <a:pt x="147" y="172"/>
                  </a:cubicBezTo>
                  <a:cubicBezTo>
                    <a:pt x="146" y="172"/>
                    <a:pt x="145" y="173"/>
                    <a:pt x="144" y="174"/>
                  </a:cubicBezTo>
                  <a:cubicBezTo>
                    <a:pt x="143" y="172"/>
                    <a:pt x="143" y="172"/>
                    <a:pt x="143" y="172"/>
                  </a:cubicBezTo>
                  <a:moveTo>
                    <a:pt x="157" y="167"/>
                  </a:moveTo>
                  <a:cubicBezTo>
                    <a:pt x="158" y="166"/>
                    <a:pt x="158" y="166"/>
                    <a:pt x="158" y="166"/>
                  </a:cubicBezTo>
                  <a:cubicBezTo>
                    <a:pt x="158" y="167"/>
                    <a:pt x="158" y="167"/>
                    <a:pt x="158" y="167"/>
                  </a:cubicBezTo>
                  <a:cubicBezTo>
                    <a:pt x="159" y="169"/>
                    <a:pt x="159" y="169"/>
                    <a:pt x="159" y="169"/>
                  </a:cubicBezTo>
                  <a:cubicBezTo>
                    <a:pt x="159" y="169"/>
                    <a:pt x="158" y="169"/>
                    <a:pt x="157" y="169"/>
                  </a:cubicBezTo>
                  <a:cubicBezTo>
                    <a:pt x="157" y="169"/>
                    <a:pt x="157" y="169"/>
                    <a:pt x="156" y="169"/>
                  </a:cubicBezTo>
                  <a:cubicBezTo>
                    <a:pt x="157" y="167"/>
                    <a:pt x="157" y="167"/>
                    <a:pt x="157" y="167"/>
                  </a:cubicBezTo>
                  <a:cubicBezTo>
                    <a:pt x="157" y="167"/>
                    <a:pt x="157" y="167"/>
                    <a:pt x="157" y="167"/>
                  </a:cubicBezTo>
                  <a:moveTo>
                    <a:pt x="23" y="171"/>
                  </a:moveTo>
                  <a:cubicBezTo>
                    <a:pt x="42" y="158"/>
                    <a:pt x="64" y="154"/>
                    <a:pt x="84" y="154"/>
                  </a:cubicBezTo>
                  <a:cubicBezTo>
                    <a:pt x="84" y="154"/>
                    <a:pt x="84" y="154"/>
                    <a:pt x="84" y="154"/>
                  </a:cubicBezTo>
                  <a:cubicBezTo>
                    <a:pt x="103" y="154"/>
                    <a:pt x="121" y="158"/>
                    <a:pt x="134" y="162"/>
                  </a:cubicBezTo>
                  <a:cubicBezTo>
                    <a:pt x="141" y="164"/>
                    <a:pt x="146" y="166"/>
                    <a:pt x="150" y="167"/>
                  </a:cubicBezTo>
                  <a:cubicBezTo>
                    <a:pt x="151" y="167"/>
                    <a:pt x="151" y="167"/>
                    <a:pt x="151" y="167"/>
                  </a:cubicBezTo>
                  <a:cubicBezTo>
                    <a:pt x="132" y="167"/>
                    <a:pt x="111" y="171"/>
                    <a:pt x="92" y="176"/>
                  </a:cubicBezTo>
                  <a:cubicBezTo>
                    <a:pt x="72" y="180"/>
                    <a:pt x="56" y="186"/>
                    <a:pt x="48" y="190"/>
                  </a:cubicBezTo>
                  <a:cubicBezTo>
                    <a:pt x="48" y="190"/>
                    <a:pt x="48" y="190"/>
                    <a:pt x="48" y="190"/>
                  </a:cubicBezTo>
                  <a:cubicBezTo>
                    <a:pt x="41" y="193"/>
                    <a:pt x="34" y="195"/>
                    <a:pt x="29" y="195"/>
                  </a:cubicBezTo>
                  <a:cubicBezTo>
                    <a:pt x="28" y="195"/>
                    <a:pt x="28" y="195"/>
                    <a:pt x="28" y="195"/>
                  </a:cubicBezTo>
                  <a:cubicBezTo>
                    <a:pt x="22" y="195"/>
                    <a:pt x="18" y="193"/>
                    <a:pt x="16" y="191"/>
                  </a:cubicBezTo>
                  <a:cubicBezTo>
                    <a:pt x="15" y="190"/>
                    <a:pt x="15" y="189"/>
                    <a:pt x="15" y="188"/>
                  </a:cubicBezTo>
                  <a:cubicBezTo>
                    <a:pt x="15" y="186"/>
                    <a:pt x="16" y="184"/>
                    <a:pt x="17" y="183"/>
                  </a:cubicBezTo>
                  <a:cubicBezTo>
                    <a:pt x="18" y="182"/>
                    <a:pt x="18" y="181"/>
                    <a:pt x="18" y="180"/>
                  </a:cubicBezTo>
                  <a:cubicBezTo>
                    <a:pt x="19" y="180"/>
                    <a:pt x="19" y="180"/>
                    <a:pt x="19" y="180"/>
                  </a:cubicBezTo>
                  <a:cubicBezTo>
                    <a:pt x="19" y="180"/>
                    <a:pt x="19" y="180"/>
                    <a:pt x="19" y="180"/>
                  </a:cubicBezTo>
                  <a:cubicBezTo>
                    <a:pt x="19" y="179"/>
                    <a:pt x="19" y="179"/>
                    <a:pt x="19" y="179"/>
                  </a:cubicBezTo>
                  <a:cubicBezTo>
                    <a:pt x="19" y="179"/>
                    <a:pt x="19" y="179"/>
                    <a:pt x="19" y="179"/>
                  </a:cubicBezTo>
                  <a:cubicBezTo>
                    <a:pt x="19" y="178"/>
                    <a:pt x="19" y="178"/>
                    <a:pt x="19" y="178"/>
                  </a:cubicBezTo>
                  <a:cubicBezTo>
                    <a:pt x="19" y="176"/>
                    <a:pt x="20" y="174"/>
                    <a:pt x="21" y="173"/>
                  </a:cubicBezTo>
                  <a:cubicBezTo>
                    <a:pt x="22" y="172"/>
                    <a:pt x="22" y="172"/>
                    <a:pt x="23" y="172"/>
                  </a:cubicBezTo>
                  <a:cubicBezTo>
                    <a:pt x="23" y="171"/>
                    <a:pt x="23" y="171"/>
                    <a:pt x="23" y="171"/>
                  </a:cubicBezTo>
                  <a:cubicBezTo>
                    <a:pt x="23" y="171"/>
                    <a:pt x="23" y="171"/>
                    <a:pt x="23" y="171"/>
                  </a:cubicBezTo>
                  <a:moveTo>
                    <a:pt x="64" y="83"/>
                  </a:moveTo>
                  <a:cubicBezTo>
                    <a:pt x="64" y="83"/>
                    <a:pt x="64" y="83"/>
                    <a:pt x="64" y="83"/>
                  </a:cubicBezTo>
                  <a:cubicBezTo>
                    <a:pt x="59" y="73"/>
                    <a:pt x="58" y="64"/>
                    <a:pt x="58" y="57"/>
                  </a:cubicBezTo>
                  <a:cubicBezTo>
                    <a:pt x="58" y="47"/>
                    <a:pt x="61" y="40"/>
                    <a:pt x="65" y="35"/>
                  </a:cubicBezTo>
                  <a:cubicBezTo>
                    <a:pt x="65" y="35"/>
                    <a:pt x="66" y="34"/>
                    <a:pt x="66" y="33"/>
                  </a:cubicBezTo>
                  <a:cubicBezTo>
                    <a:pt x="66" y="34"/>
                    <a:pt x="66" y="35"/>
                    <a:pt x="66" y="36"/>
                  </a:cubicBezTo>
                  <a:cubicBezTo>
                    <a:pt x="66" y="40"/>
                    <a:pt x="68" y="45"/>
                    <a:pt x="75" y="50"/>
                  </a:cubicBezTo>
                  <a:cubicBezTo>
                    <a:pt x="82" y="55"/>
                    <a:pt x="93" y="61"/>
                    <a:pt x="112" y="66"/>
                  </a:cubicBezTo>
                  <a:cubicBezTo>
                    <a:pt x="132" y="72"/>
                    <a:pt x="145" y="85"/>
                    <a:pt x="152" y="99"/>
                  </a:cubicBezTo>
                  <a:cubicBezTo>
                    <a:pt x="159" y="113"/>
                    <a:pt x="160" y="129"/>
                    <a:pt x="160" y="142"/>
                  </a:cubicBezTo>
                  <a:cubicBezTo>
                    <a:pt x="160" y="149"/>
                    <a:pt x="160" y="156"/>
                    <a:pt x="159" y="160"/>
                  </a:cubicBezTo>
                  <a:cubicBezTo>
                    <a:pt x="159" y="161"/>
                    <a:pt x="159" y="162"/>
                    <a:pt x="159" y="163"/>
                  </a:cubicBezTo>
                  <a:cubicBezTo>
                    <a:pt x="150" y="144"/>
                    <a:pt x="132" y="134"/>
                    <a:pt x="113" y="124"/>
                  </a:cubicBezTo>
                  <a:cubicBezTo>
                    <a:pt x="93" y="113"/>
                    <a:pt x="73" y="102"/>
                    <a:pt x="64" y="83"/>
                  </a:cubicBezTo>
                  <a:moveTo>
                    <a:pt x="53" y="87"/>
                  </a:moveTo>
                  <a:cubicBezTo>
                    <a:pt x="52" y="81"/>
                    <a:pt x="51" y="76"/>
                    <a:pt x="51" y="70"/>
                  </a:cubicBezTo>
                  <a:cubicBezTo>
                    <a:pt x="51" y="47"/>
                    <a:pt x="60" y="30"/>
                    <a:pt x="69" y="18"/>
                  </a:cubicBezTo>
                  <a:cubicBezTo>
                    <a:pt x="73" y="13"/>
                    <a:pt x="77" y="8"/>
                    <a:pt x="80" y="6"/>
                  </a:cubicBezTo>
                  <a:cubicBezTo>
                    <a:pt x="81" y="5"/>
                    <a:pt x="81" y="5"/>
                    <a:pt x="82" y="4"/>
                  </a:cubicBezTo>
                  <a:cubicBezTo>
                    <a:pt x="79" y="9"/>
                    <a:pt x="76" y="17"/>
                    <a:pt x="76" y="26"/>
                  </a:cubicBezTo>
                  <a:cubicBezTo>
                    <a:pt x="76" y="32"/>
                    <a:pt x="78" y="38"/>
                    <a:pt x="83" y="43"/>
                  </a:cubicBezTo>
                  <a:cubicBezTo>
                    <a:pt x="89" y="48"/>
                    <a:pt x="97" y="52"/>
                    <a:pt x="111" y="53"/>
                  </a:cubicBezTo>
                  <a:cubicBezTo>
                    <a:pt x="134" y="55"/>
                    <a:pt x="148" y="66"/>
                    <a:pt x="156" y="80"/>
                  </a:cubicBezTo>
                  <a:cubicBezTo>
                    <a:pt x="164" y="94"/>
                    <a:pt x="166" y="112"/>
                    <a:pt x="166" y="127"/>
                  </a:cubicBezTo>
                  <a:cubicBezTo>
                    <a:pt x="166" y="142"/>
                    <a:pt x="164" y="155"/>
                    <a:pt x="163" y="161"/>
                  </a:cubicBezTo>
                  <a:cubicBezTo>
                    <a:pt x="162" y="164"/>
                    <a:pt x="162" y="164"/>
                    <a:pt x="162" y="164"/>
                  </a:cubicBezTo>
                  <a:cubicBezTo>
                    <a:pt x="165" y="162"/>
                    <a:pt x="165" y="162"/>
                    <a:pt x="165" y="162"/>
                  </a:cubicBezTo>
                  <a:cubicBezTo>
                    <a:pt x="165" y="161"/>
                    <a:pt x="166" y="161"/>
                    <a:pt x="167" y="160"/>
                  </a:cubicBezTo>
                  <a:cubicBezTo>
                    <a:pt x="169" y="160"/>
                    <a:pt x="171" y="159"/>
                    <a:pt x="172" y="158"/>
                  </a:cubicBezTo>
                  <a:cubicBezTo>
                    <a:pt x="171" y="159"/>
                    <a:pt x="171" y="160"/>
                    <a:pt x="170" y="161"/>
                  </a:cubicBezTo>
                  <a:cubicBezTo>
                    <a:pt x="170" y="162"/>
                    <a:pt x="170" y="162"/>
                    <a:pt x="170" y="162"/>
                  </a:cubicBezTo>
                  <a:cubicBezTo>
                    <a:pt x="170" y="164"/>
                    <a:pt x="171" y="166"/>
                    <a:pt x="171" y="168"/>
                  </a:cubicBezTo>
                  <a:cubicBezTo>
                    <a:pt x="171" y="169"/>
                    <a:pt x="171" y="171"/>
                    <a:pt x="170" y="172"/>
                  </a:cubicBezTo>
                  <a:cubicBezTo>
                    <a:pt x="170" y="173"/>
                    <a:pt x="169" y="174"/>
                    <a:pt x="167" y="175"/>
                  </a:cubicBezTo>
                  <a:cubicBezTo>
                    <a:pt x="166" y="175"/>
                    <a:pt x="163" y="176"/>
                    <a:pt x="160" y="177"/>
                  </a:cubicBezTo>
                  <a:cubicBezTo>
                    <a:pt x="158" y="178"/>
                    <a:pt x="156" y="179"/>
                    <a:pt x="154" y="180"/>
                  </a:cubicBezTo>
                  <a:cubicBezTo>
                    <a:pt x="152" y="181"/>
                    <a:pt x="151" y="182"/>
                    <a:pt x="150" y="184"/>
                  </a:cubicBezTo>
                  <a:cubicBezTo>
                    <a:pt x="149" y="186"/>
                    <a:pt x="148" y="189"/>
                    <a:pt x="147" y="191"/>
                  </a:cubicBezTo>
                  <a:cubicBezTo>
                    <a:pt x="146" y="193"/>
                    <a:pt x="143" y="195"/>
                    <a:pt x="138" y="197"/>
                  </a:cubicBezTo>
                  <a:cubicBezTo>
                    <a:pt x="137" y="197"/>
                    <a:pt x="137" y="197"/>
                    <a:pt x="137" y="197"/>
                  </a:cubicBezTo>
                  <a:cubicBezTo>
                    <a:pt x="137" y="197"/>
                    <a:pt x="137" y="197"/>
                    <a:pt x="137" y="197"/>
                  </a:cubicBezTo>
                  <a:cubicBezTo>
                    <a:pt x="137" y="197"/>
                    <a:pt x="137" y="196"/>
                    <a:pt x="138" y="195"/>
                  </a:cubicBezTo>
                  <a:cubicBezTo>
                    <a:pt x="139" y="193"/>
                    <a:pt x="140" y="191"/>
                    <a:pt x="141" y="188"/>
                  </a:cubicBezTo>
                  <a:cubicBezTo>
                    <a:pt x="143" y="185"/>
                    <a:pt x="145" y="182"/>
                    <a:pt x="152" y="178"/>
                  </a:cubicBezTo>
                  <a:cubicBezTo>
                    <a:pt x="156" y="176"/>
                    <a:pt x="158" y="173"/>
                    <a:pt x="160" y="171"/>
                  </a:cubicBezTo>
                  <a:cubicBezTo>
                    <a:pt x="161" y="169"/>
                    <a:pt x="161" y="169"/>
                    <a:pt x="161" y="169"/>
                  </a:cubicBezTo>
                  <a:cubicBezTo>
                    <a:pt x="160" y="169"/>
                    <a:pt x="160" y="169"/>
                    <a:pt x="160" y="169"/>
                  </a:cubicBezTo>
                  <a:cubicBezTo>
                    <a:pt x="160" y="167"/>
                    <a:pt x="160" y="167"/>
                    <a:pt x="160" y="167"/>
                  </a:cubicBezTo>
                  <a:cubicBezTo>
                    <a:pt x="160" y="167"/>
                    <a:pt x="162" y="157"/>
                    <a:pt x="162" y="142"/>
                  </a:cubicBezTo>
                  <a:cubicBezTo>
                    <a:pt x="162" y="129"/>
                    <a:pt x="161" y="113"/>
                    <a:pt x="153" y="98"/>
                  </a:cubicBezTo>
                  <a:cubicBezTo>
                    <a:pt x="146" y="83"/>
                    <a:pt x="134" y="70"/>
                    <a:pt x="112" y="64"/>
                  </a:cubicBezTo>
                  <a:cubicBezTo>
                    <a:pt x="94" y="59"/>
                    <a:pt x="83" y="54"/>
                    <a:pt x="76" y="49"/>
                  </a:cubicBezTo>
                  <a:cubicBezTo>
                    <a:pt x="70" y="44"/>
                    <a:pt x="68" y="40"/>
                    <a:pt x="68" y="36"/>
                  </a:cubicBezTo>
                  <a:cubicBezTo>
                    <a:pt x="68" y="34"/>
                    <a:pt x="69" y="32"/>
                    <a:pt x="70" y="31"/>
                  </a:cubicBezTo>
                  <a:cubicBezTo>
                    <a:pt x="70" y="30"/>
                    <a:pt x="71" y="29"/>
                    <a:pt x="71" y="29"/>
                  </a:cubicBezTo>
                  <a:cubicBezTo>
                    <a:pt x="72" y="28"/>
                    <a:pt x="72" y="28"/>
                    <a:pt x="72" y="28"/>
                  </a:cubicBezTo>
                  <a:cubicBezTo>
                    <a:pt x="72" y="28"/>
                    <a:pt x="72" y="28"/>
                    <a:pt x="72" y="28"/>
                  </a:cubicBezTo>
                  <a:cubicBezTo>
                    <a:pt x="71" y="27"/>
                    <a:pt x="71" y="27"/>
                    <a:pt x="71" y="27"/>
                  </a:cubicBezTo>
                  <a:cubicBezTo>
                    <a:pt x="71" y="27"/>
                    <a:pt x="56" y="36"/>
                    <a:pt x="56" y="57"/>
                  </a:cubicBezTo>
                  <a:cubicBezTo>
                    <a:pt x="56" y="65"/>
                    <a:pt x="57" y="73"/>
                    <a:pt x="62" y="84"/>
                  </a:cubicBezTo>
                  <a:cubicBezTo>
                    <a:pt x="63" y="83"/>
                    <a:pt x="63" y="83"/>
                    <a:pt x="63" y="83"/>
                  </a:cubicBezTo>
                  <a:cubicBezTo>
                    <a:pt x="62" y="84"/>
                    <a:pt x="62" y="84"/>
                    <a:pt x="62" y="84"/>
                  </a:cubicBezTo>
                  <a:cubicBezTo>
                    <a:pt x="72" y="104"/>
                    <a:pt x="92" y="114"/>
                    <a:pt x="112" y="125"/>
                  </a:cubicBezTo>
                  <a:cubicBezTo>
                    <a:pt x="131" y="136"/>
                    <a:pt x="149" y="146"/>
                    <a:pt x="157" y="165"/>
                  </a:cubicBezTo>
                  <a:cubicBezTo>
                    <a:pt x="154" y="160"/>
                    <a:pt x="135" y="137"/>
                    <a:pt x="86" y="118"/>
                  </a:cubicBezTo>
                  <a:cubicBezTo>
                    <a:pt x="74" y="113"/>
                    <a:pt x="66" y="111"/>
                    <a:pt x="59" y="111"/>
                  </a:cubicBezTo>
                  <a:cubicBezTo>
                    <a:pt x="59" y="111"/>
                    <a:pt x="59" y="111"/>
                    <a:pt x="59" y="111"/>
                  </a:cubicBezTo>
                  <a:cubicBezTo>
                    <a:pt x="52" y="111"/>
                    <a:pt x="48" y="113"/>
                    <a:pt x="45" y="116"/>
                  </a:cubicBezTo>
                  <a:cubicBezTo>
                    <a:pt x="42" y="119"/>
                    <a:pt x="40" y="122"/>
                    <a:pt x="40" y="126"/>
                  </a:cubicBezTo>
                  <a:cubicBezTo>
                    <a:pt x="40" y="132"/>
                    <a:pt x="44" y="139"/>
                    <a:pt x="49" y="141"/>
                  </a:cubicBezTo>
                  <a:cubicBezTo>
                    <a:pt x="49" y="140"/>
                    <a:pt x="49" y="140"/>
                    <a:pt x="49" y="140"/>
                  </a:cubicBezTo>
                  <a:cubicBezTo>
                    <a:pt x="49" y="139"/>
                    <a:pt x="49" y="139"/>
                    <a:pt x="49" y="139"/>
                  </a:cubicBezTo>
                  <a:cubicBezTo>
                    <a:pt x="46" y="137"/>
                    <a:pt x="42" y="132"/>
                    <a:pt x="42" y="126"/>
                  </a:cubicBezTo>
                  <a:cubicBezTo>
                    <a:pt x="42" y="123"/>
                    <a:pt x="43" y="120"/>
                    <a:pt x="46" y="117"/>
                  </a:cubicBezTo>
                  <a:cubicBezTo>
                    <a:pt x="48" y="115"/>
                    <a:pt x="53" y="113"/>
                    <a:pt x="59" y="113"/>
                  </a:cubicBezTo>
                  <a:cubicBezTo>
                    <a:pt x="59" y="113"/>
                    <a:pt x="59" y="113"/>
                    <a:pt x="59" y="113"/>
                  </a:cubicBezTo>
                  <a:cubicBezTo>
                    <a:pt x="65" y="113"/>
                    <a:pt x="74" y="115"/>
                    <a:pt x="85" y="119"/>
                  </a:cubicBezTo>
                  <a:cubicBezTo>
                    <a:pt x="113" y="131"/>
                    <a:pt x="131" y="143"/>
                    <a:pt x="142" y="152"/>
                  </a:cubicBezTo>
                  <a:cubicBezTo>
                    <a:pt x="146" y="156"/>
                    <a:pt x="150" y="159"/>
                    <a:pt x="152" y="162"/>
                  </a:cubicBezTo>
                  <a:cubicBezTo>
                    <a:pt x="138" y="153"/>
                    <a:pt x="118" y="149"/>
                    <a:pt x="100" y="146"/>
                  </a:cubicBezTo>
                  <a:cubicBezTo>
                    <a:pt x="89" y="145"/>
                    <a:pt x="78" y="144"/>
                    <a:pt x="69" y="143"/>
                  </a:cubicBezTo>
                  <a:cubicBezTo>
                    <a:pt x="61" y="141"/>
                    <a:pt x="53" y="140"/>
                    <a:pt x="49" y="139"/>
                  </a:cubicBezTo>
                  <a:cubicBezTo>
                    <a:pt x="49" y="140"/>
                    <a:pt x="49" y="140"/>
                    <a:pt x="49" y="140"/>
                  </a:cubicBezTo>
                  <a:cubicBezTo>
                    <a:pt x="49" y="141"/>
                    <a:pt x="49" y="141"/>
                    <a:pt x="49" y="141"/>
                  </a:cubicBezTo>
                  <a:cubicBezTo>
                    <a:pt x="53" y="142"/>
                    <a:pt x="60" y="143"/>
                    <a:pt x="69" y="144"/>
                  </a:cubicBezTo>
                  <a:cubicBezTo>
                    <a:pt x="83" y="146"/>
                    <a:pt x="99" y="148"/>
                    <a:pt x="116" y="151"/>
                  </a:cubicBezTo>
                  <a:cubicBezTo>
                    <a:pt x="132" y="154"/>
                    <a:pt x="147" y="159"/>
                    <a:pt x="157" y="167"/>
                  </a:cubicBezTo>
                  <a:cubicBezTo>
                    <a:pt x="154" y="166"/>
                    <a:pt x="122" y="152"/>
                    <a:pt x="84" y="152"/>
                  </a:cubicBezTo>
                  <a:cubicBezTo>
                    <a:pt x="63" y="152"/>
                    <a:pt x="41" y="156"/>
                    <a:pt x="22" y="169"/>
                  </a:cubicBezTo>
                  <a:cubicBezTo>
                    <a:pt x="22" y="169"/>
                    <a:pt x="22" y="169"/>
                    <a:pt x="22" y="169"/>
                  </a:cubicBezTo>
                  <a:cubicBezTo>
                    <a:pt x="22" y="170"/>
                    <a:pt x="22" y="170"/>
                    <a:pt x="22" y="170"/>
                  </a:cubicBezTo>
                  <a:cubicBezTo>
                    <a:pt x="22" y="170"/>
                    <a:pt x="17" y="173"/>
                    <a:pt x="17" y="178"/>
                  </a:cubicBezTo>
                  <a:cubicBezTo>
                    <a:pt x="17" y="178"/>
                    <a:pt x="17" y="179"/>
                    <a:pt x="17" y="179"/>
                  </a:cubicBezTo>
                  <a:cubicBezTo>
                    <a:pt x="17" y="179"/>
                    <a:pt x="16" y="180"/>
                    <a:pt x="15" y="182"/>
                  </a:cubicBezTo>
                  <a:cubicBezTo>
                    <a:pt x="14" y="183"/>
                    <a:pt x="13" y="186"/>
                    <a:pt x="13" y="188"/>
                  </a:cubicBezTo>
                  <a:cubicBezTo>
                    <a:pt x="13" y="189"/>
                    <a:pt x="14" y="191"/>
                    <a:pt x="14" y="192"/>
                  </a:cubicBezTo>
                  <a:cubicBezTo>
                    <a:pt x="17" y="195"/>
                    <a:pt x="22" y="197"/>
                    <a:pt x="29" y="197"/>
                  </a:cubicBezTo>
                  <a:cubicBezTo>
                    <a:pt x="34" y="197"/>
                    <a:pt x="41" y="195"/>
                    <a:pt x="49" y="191"/>
                  </a:cubicBezTo>
                  <a:cubicBezTo>
                    <a:pt x="49" y="191"/>
                    <a:pt x="49" y="191"/>
                    <a:pt x="49" y="191"/>
                  </a:cubicBezTo>
                  <a:cubicBezTo>
                    <a:pt x="49" y="191"/>
                    <a:pt x="49" y="191"/>
                    <a:pt x="49" y="191"/>
                  </a:cubicBezTo>
                  <a:cubicBezTo>
                    <a:pt x="57" y="188"/>
                    <a:pt x="73" y="182"/>
                    <a:pt x="92" y="177"/>
                  </a:cubicBezTo>
                  <a:cubicBezTo>
                    <a:pt x="111" y="173"/>
                    <a:pt x="134" y="169"/>
                    <a:pt x="152" y="169"/>
                  </a:cubicBezTo>
                  <a:cubicBezTo>
                    <a:pt x="153" y="169"/>
                    <a:pt x="154" y="169"/>
                    <a:pt x="154" y="169"/>
                  </a:cubicBezTo>
                  <a:cubicBezTo>
                    <a:pt x="153" y="170"/>
                    <a:pt x="151" y="170"/>
                    <a:pt x="149" y="171"/>
                  </a:cubicBezTo>
                  <a:cubicBezTo>
                    <a:pt x="149" y="169"/>
                    <a:pt x="149" y="169"/>
                    <a:pt x="149" y="169"/>
                  </a:cubicBezTo>
                  <a:cubicBezTo>
                    <a:pt x="149" y="170"/>
                    <a:pt x="132" y="170"/>
                    <a:pt x="111" y="174"/>
                  </a:cubicBezTo>
                  <a:cubicBezTo>
                    <a:pt x="91" y="178"/>
                    <a:pt x="67" y="185"/>
                    <a:pt x="53" y="198"/>
                  </a:cubicBezTo>
                  <a:cubicBezTo>
                    <a:pt x="53" y="198"/>
                    <a:pt x="53" y="198"/>
                    <a:pt x="53" y="198"/>
                  </a:cubicBezTo>
                  <a:cubicBezTo>
                    <a:pt x="53" y="198"/>
                    <a:pt x="53" y="198"/>
                    <a:pt x="53" y="198"/>
                  </a:cubicBezTo>
                  <a:cubicBezTo>
                    <a:pt x="53" y="198"/>
                    <a:pt x="51" y="200"/>
                    <a:pt x="51" y="203"/>
                  </a:cubicBezTo>
                  <a:cubicBezTo>
                    <a:pt x="51" y="205"/>
                    <a:pt x="52" y="207"/>
                    <a:pt x="54" y="209"/>
                  </a:cubicBezTo>
                  <a:cubicBezTo>
                    <a:pt x="55" y="210"/>
                    <a:pt x="56" y="211"/>
                    <a:pt x="58" y="211"/>
                  </a:cubicBezTo>
                  <a:cubicBezTo>
                    <a:pt x="58" y="211"/>
                    <a:pt x="58" y="211"/>
                    <a:pt x="58" y="211"/>
                  </a:cubicBezTo>
                  <a:cubicBezTo>
                    <a:pt x="60" y="211"/>
                    <a:pt x="62" y="210"/>
                    <a:pt x="64" y="209"/>
                  </a:cubicBezTo>
                  <a:cubicBezTo>
                    <a:pt x="66" y="208"/>
                    <a:pt x="68" y="206"/>
                    <a:pt x="69" y="206"/>
                  </a:cubicBezTo>
                  <a:cubicBezTo>
                    <a:pt x="69" y="206"/>
                    <a:pt x="69" y="206"/>
                    <a:pt x="69" y="206"/>
                  </a:cubicBezTo>
                  <a:cubicBezTo>
                    <a:pt x="69" y="206"/>
                    <a:pt x="70" y="205"/>
                    <a:pt x="71" y="204"/>
                  </a:cubicBezTo>
                  <a:cubicBezTo>
                    <a:pt x="81" y="198"/>
                    <a:pt x="114" y="179"/>
                    <a:pt x="141" y="173"/>
                  </a:cubicBezTo>
                  <a:cubicBezTo>
                    <a:pt x="114" y="183"/>
                    <a:pt x="99" y="192"/>
                    <a:pt x="90" y="199"/>
                  </a:cubicBezTo>
                  <a:cubicBezTo>
                    <a:pt x="81" y="207"/>
                    <a:pt x="78" y="212"/>
                    <a:pt x="78" y="215"/>
                  </a:cubicBezTo>
                  <a:cubicBezTo>
                    <a:pt x="78" y="216"/>
                    <a:pt x="79" y="217"/>
                    <a:pt x="79" y="217"/>
                  </a:cubicBezTo>
                  <a:cubicBezTo>
                    <a:pt x="80" y="219"/>
                    <a:pt x="83" y="221"/>
                    <a:pt x="88" y="221"/>
                  </a:cubicBezTo>
                  <a:cubicBezTo>
                    <a:pt x="88" y="221"/>
                    <a:pt x="89" y="221"/>
                    <a:pt x="89" y="221"/>
                  </a:cubicBezTo>
                  <a:cubicBezTo>
                    <a:pt x="88" y="221"/>
                    <a:pt x="87" y="221"/>
                    <a:pt x="86" y="221"/>
                  </a:cubicBezTo>
                  <a:cubicBezTo>
                    <a:pt x="84" y="221"/>
                    <a:pt x="83" y="221"/>
                    <a:pt x="82" y="221"/>
                  </a:cubicBezTo>
                  <a:cubicBezTo>
                    <a:pt x="81" y="221"/>
                    <a:pt x="81" y="220"/>
                    <a:pt x="81" y="220"/>
                  </a:cubicBezTo>
                  <a:cubicBezTo>
                    <a:pt x="80" y="220"/>
                    <a:pt x="80" y="220"/>
                    <a:pt x="80" y="220"/>
                  </a:cubicBezTo>
                  <a:cubicBezTo>
                    <a:pt x="80" y="220"/>
                    <a:pt x="80" y="220"/>
                    <a:pt x="80" y="220"/>
                  </a:cubicBezTo>
                  <a:cubicBezTo>
                    <a:pt x="80" y="220"/>
                    <a:pt x="80" y="220"/>
                    <a:pt x="80" y="220"/>
                  </a:cubicBezTo>
                  <a:cubicBezTo>
                    <a:pt x="79" y="220"/>
                    <a:pt x="79" y="220"/>
                    <a:pt x="79" y="220"/>
                  </a:cubicBezTo>
                  <a:cubicBezTo>
                    <a:pt x="76" y="222"/>
                    <a:pt x="74" y="222"/>
                    <a:pt x="71" y="222"/>
                  </a:cubicBezTo>
                  <a:cubicBezTo>
                    <a:pt x="68" y="222"/>
                    <a:pt x="65" y="221"/>
                    <a:pt x="64" y="219"/>
                  </a:cubicBezTo>
                  <a:cubicBezTo>
                    <a:pt x="63" y="219"/>
                    <a:pt x="62" y="218"/>
                    <a:pt x="62" y="218"/>
                  </a:cubicBezTo>
                  <a:cubicBezTo>
                    <a:pt x="61" y="217"/>
                    <a:pt x="61" y="217"/>
                    <a:pt x="61" y="217"/>
                  </a:cubicBezTo>
                  <a:cubicBezTo>
                    <a:pt x="61" y="217"/>
                    <a:pt x="61" y="217"/>
                    <a:pt x="61" y="217"/>
                  </a:cubicBezTo>
                  <a:cubicBezTo>
                    <a:pt x="61" y="217"/>
                    <a:pt x="61" y="217"/>
                    <a:pt x="61" y="217"/>
                  </a:cubicBezTo>
                  <a:cubicBezTo>
                    <a:pt x="61" y="216"/>
                    <a:pt x="61" y="216"/>
                    <a:pt x="61" y="216"/>
                  </a:cubicBezTo>
                  <a:cubicBezTo>
                    <a:pt x="61" y="216"/>
                    <a:pt x="61" y="216"/>
                    <a:pt x="61" y="216"/>
                  </a:cubicBezTo>
                  <a:cubicBezTo>
                    <a:pt x="53" y="216"/>
                    <a:pt x="50" y="213"/>
                    <a:pt x="48" y="209"/>
                  </a:cubicBezTo>
                  <a:cubicBezTo>
                    <a:pt x="45" y="206"/>
                    <a:pt x="45" y="202"/>
                    <a:pt x="45" y="201"/>
                  </a:cubicBezTo>
                  <a:cubicBezTo>
                    <a:pt x="45" y="200"/>
                    <a:pt x="45" y="200"/>
                    <a:pt x="45" y="200"/>
                  </a:cubicBezTo>
                  <a:cubicBezTo>
                    <a:pt x="45" y="200"/>
                    <a:pt x="45" y="200"/>
                    <a:pt x="45" y="200"/>
                  </a:cubicBezTo>
                  <a:cubicBezTo>
                    <a:pt x="45" y="198"/>
                    <a:pt x="45" y="198"/>
                    <a:pt x="45" y="198"/>
                  </a:cubicBezTo>
                  <a:cubicBezTo>
                    <a:pt x="44" y="199"/>
                    <a:pt x="44" y="199"/>
                    <a:pt x="44" y="199"/>
                  </a:cubicBezTo>
                  <a:cubicBezTo>
                    <a:pt x="39" y="202"/>
                    <a:pt x="35" y="203"/>
                    <a:pt x="30" y="203"/>
                  </a:cubicBezTo>
                  <a:cubicBezTo>
                    <a:pt x="30" y="203"/>
                    <a:pt x="30" y="203"/>
                    <a:pt x="30" y="203"/>
                  </a:cubicBezTo>
                  <a:cubicBezTo>
                    <a:pt x="28" y="203"/>
                    <a:pt x="25" y="202"/>
                    <a:pt x="22" y="202"/>
                  </a:cubicBezTo>
                  <a:cubicBezTo>
                    <a:pt x="22" y="202"/>
                    <a:pt x="21" y="201"/>
                    <a:pt x="20" y="201"/>
                  </a:cubicBezTo>
                  <a:cubicBezTo>
                    <a:pt x="17" y="200"/>
                    <a:pt x="14" y="199"/>
                    <a:pt x="11" y="199"/>
                  </a:cubicBezTo>
                  <a:cubicBezTo>
                    <a:pt x="8" y="198"/>
                    <a:pt x="6" y="197"/>
                    <a:pt x="3" y="197"/>
                  </a:cubicBezTo>
                  <a:cubicBezTo>
                    <a:pt x="3" y="197"/>
                    <a:pt x="3" y="197"/>
                    <a:pt x="3" y="197"/>
                  </a:cubicBezTo>
                  <a:cubicBezTo>
                    <a:pt x="2" y="195"/>
                    <a:pt x="2" y="193"/>
                    <a:pt x="2" y="191"/>
                  </a:cubicBezTo>
                  <a:cubicBezTo>
                    <a:pt x="2" y="190"/>
                    <a:pt x="2" y="189"/>
                    <a:pt x="3" y="188"/>
                  </a:cubicBezTo>
                  <a:cubicBezTo>
                    <a:pt x="3" y="188"/>
                    <a:pt x="3" y="188"/>
                    <a:pt x="3" y="188"/>
                  </a:cubicBezTo>
                  <a:cubicBezTo>
                    <a:pt x="3" y="188"/>
                    <a:pt x="4" y="187"/>
                    <a:pt x="4" y="186"/>
                  </a:cubicBezTo>
                  <a:cubicBezTo>
                    <a:pt x="5" y="186"/>
                    <a:pt x="5" y="186"/>
                    <a:pt x="6" y="185"/>
                  </a:cubicBezTo>
                  <a:cubicBezTo>
                    <a:pt x="6" y="185"/>
                    <a:pt x="6" y="185"/>
                    <a:pt x="6" y="185"/>
                  </a:cubicBezTo>
                  <a:cubicBezTo>
                    <a:pt x="6" y="185"/>
                    <a:pt x="6" y="185"/>
                    <a:pt x="6" y="185"/>
                  </a:cubicBezTo>
                  <a:cubicBezTo>
                    <a:pt x="6" y="185"/>
                    <a:pt x="6" y="184"/>
                    <a:pt x="6" y="184"/>
                  </a:cubicBezTo>
                  <a:cubicBezTo>
                    <a:pt x="6" y="184"/>
                    <a:pt x="6" y="184"/>
                    <a:pt x="6" y="184"/>
                  </a:cubicBezTo>
                  <a:cubicBezTo>
                    <a:pt x="6" y="184"/>
                    <a:pt x="6" y="184"/>
                    <a:pt x="6" y="184"/>
                  </a:cubicBezTo>
                  <a:cubicBezTo>
                    <a:pt x="6" y="183"/>
                    <a:pt x="6" y="182"/>
                    <a:pt x="6" y="181"/>
                  </a:cubicBezTo>
                  <a:cubicBezTo>
                    <a:pt x="6" y="175"/>
                    <a:pt x="11" y="170"/>
                    <a:pt x="15" y="167"/>
                  </a:cubicBezTo>
                  <a:cubicBezTo>
                    <a:pt x="18" y="165"/>
                    <a:pt x="20" y="164"/>
                    <a:pt x="22" y="163"/>
                  </a:cubicBezTo>
                  <a:cubicBezTo>
                    <a:pt x="23" y="162"/>
                    <a:pt x="24" y="162"/>
                    <a:pt x="24" y="162"/>
                  </a:cubicBezTo>
                  <a:cubicBezTo>
                    <a:pt x="25" y="161"/>
                    <a:pt x="25" y="161"/>
                    <a:pt x="25" y="161"/>
                  </a:cubicBezTo>
                  <a:cubicBezTo>
                    <a:pt x="40" y="156"/>
                    <a:pt x="53" y="152"/>
                    <a:pt x="65" y="149"/>
                  </a:cubicBezTo>
                  <a:cubicBezTo>
                    <a:pt x="65" y="147"/>
                    <a:pt x="65" y="147"/>
                    <a:pt x="65" y="147"/>
                  </a:cubicBezTo>
                  <a:cubicBezTo>
                    <a:pt x="53" y="146"/>
                    <a:pt x="45" y="142"/>
                    <a:pt x="41" y="139"/>
                  </a:cubicBezTo>
                  <a:cubicBezTo>
                    <a:pt x="36" y="136"/>
                    <a:pt x="34" y="131"/>
                    <a:pt x="34" y="128"/>
                  </a:cubicBezTo>
                  <a:cubicBezTo>
                    <a:pt x="34" y="124"/>
                    <a:pt x="37" y="120"/>
                    <a:pt x="40" y="118"/>
                  </a:cubicBezTo>
                  <a:cubicBezTo>
                    <a:pt x="42" y="116"/>
                    <a:pt x="43" y="115"/>
                    <a:pt x="44" y="115"/>
                  </a:cubicBezTo>
                  <a:cubicBezTo>
                    <a:pt x="45" y="114"/>
                    <a:pt x="45" y="114"/>
                    <a:pt x="46" y="113"/>
                  </a:cubicBezTo>
                  <a:cubicBezTo>
                    <a:pt x="48" y="110"/>
                    <a:pt x="51" y="107"/>
                    <a:pt x="52" y="105"/>
                  </a:cubicBezTo>
                  <a:cubicBezTo>
                    <a:pt x="52" y="105"/>
                    <a:pt x="52" y="105"/>
                    <a:pt x="52" y="105"/>
                  </a:cubicBezTo>
                  <a:cubicBezTo>
                    <a:pt x="52" y="104"/>
                    <a:pt x="52" y="104"/>
                    <a:pt x="52" y="104"/>
                  </a:cubicBezTo>
                  <a:cubicBezTo>
                    <a:pt x="52" y="104"/>
                    <a:pt x="52" y="104"/>
                    <a:pt x="52" y="104"/>
                  </a:cubicBezTo>
                  <a:cubicBezTo>
                    <a:pt x="52" y="104"/>
                    <a:pt x="52" y="104"/>
                    <a:pt x="52" y="104"/>
                  </a:cubicBezTo>
                  <a:cubicBezTo>
                    <a:pt x="54" y="102"/>
                    <a:pt x="54" y="99"/>
                    <a:pt x="54" y="96"/>
                  </a:cubicBezTo>
                  <a:cubicBezTo>
                    <a:pt x="54" y="92"/>
                    <a:pt x="53" y="88"/>
                    <a:pt x="53" y="87"/>
                  </a:cubicBezTo>
                  <a:moveTo>
                    <a:pt x="85" y="0"/>
                  </a:moveTo>
                  <a:cubicBezTo>
                    <a:pt x="84" y="0"/>
                    <a:pt x="49" y="23"/>
                    <a:pt x="49" y="70"/>
                  </a:cubicBezTo>
                  <a:cubicBezTo>
                    <a:pt x="49" y="76"/>
                    <a:pt x="50" y="82"/>
                    <a:pt x="51" y="88"/>
                  </a:cubicBezTo>
                  <a:cubicBezTo>
                    <a:pt x="51" y="88"/>
                    <a:pt x="51" y="88"/>
                    <a:pt x="51" y="88"/>
                  </a:cubicBezTo>
                  <a:cubicBezTo>
                    <a:pt x="51" y="88"/>
                    <a:pt x="51" y="88"/>
                    <a:pt x="51" y="88"/>
                  </a:cubicBezTo>
                  <a:cubicBezTo>
                    <a:pt x="51" y="88"/>
                    <a:pt x="51" y="88"/>
                    <a:pt x="51" y="89"/>
                  </a:cubicBezTo>
                  <a:cubicBezTo>
                    <a:pt x="51" y="90"/>
                    <a:pt x="52" y="93"/>
                    <a:pt x="52" y="96"/>
                  </a:cubicBezTo>
                  <a:cubicBezTo>
                    <a:pt x="52" y="99"/>
                    <a:pt x="52" y="101"/>
                    <a:pt x="51" y="103"/>
                  </a:cubicBezTo>
                  <a:cubicBezTo>
                    <a:pt x="51" y="104"/>
                    <a:pt x="51" y="104"/>
                    <a:pt x="51" y="104"/>
                  </a:cubicBezTo>
                  <a:cubicBezTo>
                    <a:pt x="50" y="104"/>
                    <a:pt x="50" y="104"/>
                    <a:pt x="50" y="104"/>
                  </a:cubicBezTo>
                  <a:cubicBezTo>
                    <a:pt x="49" y="106"/>
                    <a:pt x="47" y="109"/>
                    <a:pt x="44" y="112"/>
                  </a:cubicBezTo>
                  <a:cubicBezTo>
                    <a:pt x="43" y="113"/>
                    <a:pt x="43" y="113"/>
                    <a:pt x="43" y="113"/>
                  </a:cubicBezTo>
                  <a:cubicBezTo>
                    <a:pt x="42" y="114"/>
                    <a:pt x="41" y="114"/>
                    <a:pt x="39" y="116"/>
                  </a:cubicBezTo>
                  <a:cubicBezTo>
                    <a:pt x="35" y="118"/>
                    <a:pt x="32" y="123"/>
                    <a:pt x="32" y="128"/>
                  </a:cubicBezTo>
                  <a:cubicBezTo>
                    <a:pt x="32" y="132"/>
                    <a:pt x="35" y="137"/>
                    <a:pt x="40" y="141"/>
                  </a:cubicBezTo>
                  <a:cubicBezTo>
                    <a:pt x="44" y="143"/>
                    <a:pt x="50" y="146"/>
                    <a:pt x="59" y="148"/>
                  </a:cubicBezTo>
                  <a:cubicBezTo>
                    <a:pt x="49" y="151"/>
                    <a:pt x="37" y="155"/>
                    <a:pt x="25" y="159"/>
                  </a:cubicBezTo>
                  <a:cubicBezTo>
                    <a:pt x="24" y="159"/>
                    <a:pt x="19" y="161"/>
                    <a:pt x="14" y="165"/>
                  </a:cubicBezTo>
                  <a:cubicBezTo>
                    <a:pt x="9" y="169"/>
                    <a:pt x="4" y="174"/>
                    <a:pt x="4" y="181"/>
                  </a:cubicBezTo>
                  <a:cubicBezTo>
                    <a:pt x="4" y="182"/>
                    <a:pt x="4" y="183"/>
                    <a:pt x="4" y="184"/>
                  </a:cubicBezTo>
                  <a:cubicBezTo>
                    <a:pt x="4" y="184"/>
                    <a:pt x="3" y="185"/>
                    <a:pt x="3" y="185"/>
                  </a:cubicBezTo>
                  <a:cubicBezTo>
                    <a:pt x="2" y="186"/>
                    <a:pt x="2" y="186"/>
                    <a:pt x="2" y="186"/>
                  </a:cubicBezTo>
                  <a:cubicBezTo>
                    <a:pt x="1" y="187"/>
                    <a:pt x="1" y="187"/>
                    <a:pt x="1" y="187"/>
                  </a:cubicBezTo>
                  <a:cubicBezTo>
                    <a:pt x="0" y="188"/>
                    <a:pt x="0" y="190"/>
                    <a:pt x="0" y="191"/>
                  </a:cubicBezTo>
                  <a:cubicBezTo>
                    <a:pt x="0" y="194"/>
                    <a:pt x="1" y="196"/>
                    <a:pt x="1" y="197"/>
                  </a:cubicBezTo>
                  <a:cubicBezTo>
                    <a:pt x="1" y="198"/>
                    <a:pt x="0" y="198"/>
                    <a:pt x="0" y="199"/>
                  </a:cubicBezTo>
                  <a:cubicBezTo>
                    <a:pt x="2" y="199"/>
                    <a:pt x="2" y="199"/>
                    <a:pt x="2" y="199"/>
                  </a:cubicBezTo>
                  <a:cubicBezTo>
                    <a:pt x="2" y="199"/>
                    <a:pt x="2" y="199"/>
                    <a:pt x="2" y="199"/>
                  </a:cubicBezTo>
                  <a:cubicBezTo>
                    <a:pt x="2" y="199"/>
                    <a:pt x="2" y="199"/>
                    <a:pt x="2" y="199"/>
                  </a:cubicBezTo>
                  <a:cubicBezTo>
                    <a:pt x="2" y="199"/>
                    <a:pt x="3" y="199"/>
                    <a:pt x="3" y="199"/>
                  </a:cubicBezTo>
                  <a:cubicBezTo>
                    <a:pt x="3" y="199"/>
                    <a:pt x="3" y="199"/>
                    <a:pt x="3" y="199"/>
                  </a:cubicBezTo>
                  <a:cubicBezTo>
                    <a:pt x="3" y="199"/>
                    <a:pt x="3" y="199"/>
                    <a:pt x="4" y="199"/>
                  </a:cubicBezTo>
                  <a:cubicBezTo>
                    <a:pt x="6" y="199"/>
                    <a:pt x="10" y="200"/>
                    <a:pt x="14" y="201"/>
                  </a:cubicBezTo>
                  <a:cubicBezTo>
                    <a:pt x="16" y="202"/>
                    <a:pt x="18" y="202"/>
                    <a:pt x="19" y="203"/>
                  </a:cubicBezTo>
                  <a:cubicBezTo>
                    <a:pt x="20" y="203"/>
                    <a:pt x="21" y="204"/>
                    <a:pt x="22" y="204"/>
                  </a:cubicBezTo>
                  <a:cubicBezTo>
                    <a:pt x="25" y="204"/>
                    <a:pt x="28" y="205"/>
                    <a:pt x="30" y="205"/>
                  </a:cubicBezTo>
                  <a:cubicBezTo>
                    <a:pt x="30" y="205"/>
                    <a:pt x="30" y="205"/>
                    <a:pt x="30" y="205"/>
                  </a:cubicBezTo>
                  <a:cubicBezTo>
                    <a:pt x="35" y="205"/>
                    <a:pt x="39" y="204"/>
                    <a:pt x="43" y="202"/>
                  </a:cubicBezTo>
                  <a:cubicBezTo>
                    <a:pt x="43" y="204"/>
                    <a:pt x="44" y="207"/>
                    <a:pt x="46" y="210"/>
                  </a:cubicBezTo>
                  <a:cubicBezTo>
                    <a:pt x="48" y="214"/>
                    <a:pt x="52" y="218"/>
                    <a:pt x="60" y="218"/>
                  </a:cubicBezTo>
                  <a:cubicBezTo>
                    <a:pt x="60" y="219"/>
                    <a:pt x="61" y="220"/>
                    <a:pt x="62" y="221"/>
                  </a:cubicBezTo>
                  <a:cubicBezTo>
                    <a:pt x="64" y="223"/>
                    <a:pt x="67" y="224"/>
                    <a:pt x="71" y="224"/>
                  </a:cubicBezTo>
                  <a:cubicBezTo>
                    <a:pt x="71" y="224"/>
                    <a:pt x="71" y="224"/>
                    <a:pt x="71" y="224"/>
                  </a:cubicBezTo>
                  <a:cubicBezTo>
                    <a:pt x="74" y="224"/>
                    <a:pt x="77" y="224"/>
                    <a:pt x="80" y="222"/>
                  </a:cubicBezTo>
                  <a:cubicBezTo>
                    <a:pt x="81" y="223"/>
                    <a:pt x="83" y="223"/>
                    <a:pt x="86" y="223"/>
                  </a:cubicBezTo>
                  <a:cubicBezTo>
                    <a:pt x="86" y="223"/>
                    <a:pt x="86" y="223"/>
                    <a:pt x="86" y="223"/>
                  </a:cubicBezTo>
                  <a:cubicBezTo>
                    <a:pt x="94" y="223"/>
                    <a:pt x="106" y="219"/>
                    <a:pt x="122" y="198"/>
                  </a:cubicBezTo>
                  <a:cubicBezTo>
                    <a:pt x="140" y="174"/>
                    <a:pt x="152" y="171"/>
                    <a:pt x="157" y="171"/>
                  </a:cubicBezTo>
                  <a:cubicBezTo>
                    <a:pt x="156" y="173"/>
                    <a:pt x="154" y="175"/>
                    <a:pt x="151" y="176"/>
                  </a:cubicBezTo>
                  <a:cubicBezTo>
                    <a:pt x="144" y="180"/>
                    <a:pt x="141" y="184"/>
                    <a:pt x="139" y="187"/>
                  </a:cubicBezTo>
                  <a:cubicBezTo>
                    <a:pt x="138" y="190"/>
                    <a:pt x="137" y="193"/>
                    <a:pt x="136" y="194"/>
                  </a:cubicBezTo>
                  <a:cubicBezTo>
                    <a:pt x="135" y="195"/>
                    <a:pt x="135" y="196"/>
                    <a:pt x="135" y="197"/>
                  </a:cubicBezTo>
                  <a:cubicBezTo>
                    <a:pt x="135" y="197"/>
                    <a:pt x="135" y="198"/>
                    <a:pt x="135" y="198"/>
                  </a:cubicBezTo>
                  <a:cubicBezTo>
                    <a:pt x="136" y="199"/>
                    <a:pt x="136" y="199"/>
                    <a:pt x="137" y="199"/>
                  </a:cubicBezTo>
                  <a:cubicBezTo>
                    <a:pt x="137" y="199"/>
                    <a:pt x="137" y="199"/>
                    <a:pt x="138" y="199"/>
                  </a:cubicBezTo>
                  <a:cubicBezTo>
                    <a:pt x="138" y="199"/>
                    <a:pt x="138" y="199"/>
                    <a:pt x="138" y="199"/>
                  </a:cubicBezTo>
                  <a:cubicBezTo>
                    <a:pt x="138" y="199"/>
                    <a:pt x="138" y="199"/>
                    <a:pt x="138" y="199"/>
                  </a:cubicBezTo>
                  <a:cubicBezTo>
                    <a:pt x="138" y="199"/>
                    <a:pt x="138" y="199"/>
                    <a:pt x="138" y="199"/>
                  </a:cubicBezTo>
                  <a:cubicBezTo>
                    <a:pt x="144" y="197"/>
                    <a:pt x="147" y="194"/>
                    <a:pt x="149" y="192"/>
                  </a:cubicBezTo>
                  <a:cubicBezTo>
                    <a:pt x="150" y="189"/>
                    <a:pt x="151" y="187"/>
                    <a:pt x="152" y="185"/>
                  </a:cubicBezTo>
                  <a:cubicBezTo>
                    <a:pt x="152" y="184"/>
                    <a:pt x="154" y="182"/>
                    <a:pt x="155" y="181"/>
                  </a:cubicBezTo>
                  <a:cubicBezTo>
                    <a:pt x="157" y="180"/>
                    <a:pt x="160" y="179"/>
                    <a:pt x="163" y="178"/>
                  </a:cubicBezTo>
                  <a:cubicBezTo>
                    <a:pt x="164" y="177"/>
                    <a:pt x="165" y="177"/>
                    <a:pt x="166" y="177"/>
                  </a:cubicBezTo>
                  <a:cubicBezTo>
                    <a:pt x="167" y="177"/>
                    <a:pt x="167" y="176"/>
                    <a:pt x="167" y="176"/>
                  </a:cubicBezTo>
                  <a:cubicBezTo>
                    <a:pt x="167" y="176"/>
                    <a:pt x="167" y="176"/>
                    <a:pt x="167" y="176"/>
                  </a:cubicBezTo>
                  <a:cubicBezTo>
                    <a:pt x="167" y="176"/>
                    <a:pt x="167" y="176"/>
                    <a:pt x="167" y="176"/>
                  </a:cubicBezTo>
                  <a:cubicBezTo>
                    <a:pt x="170" y="175"/>
                    <a:pt x="171" y="174"/>
                    <a:pt x="172" y="173"/>
                  </a:cubicBezTo>
                  <a:cubicBezTo>
                    <a:pt x="173" y="171"/>
                    <a:pt x="173" y="170"/>
                    <a:pt x="173" y="168"/>
                  </a:cubicBezTo>
                  <a:cubicBezTo>
                    <a:pt x="173" y="166"/>
                    <a:pt x="172" y="164"/>
                    <a:pt x="172" y="162"/>
                  </a:cubicBezTo>
                  <a:cubicBezTo>
                    <a:pt x="172" y="162"/>
                    <a:pt x="172" y="162"/>
                    <a:pt x="172" y="162"/>
                  </a:cubicBezTo>
                  <a:cubicBezTo>
                    <a:pt x="173" y="161"/>
                    <a:pt x="173" y="160"/>
                    <a:pt x="173" y="159"/>
                  </a:cubicBezTo>
                  <a:cubicBezTo>
                    <a:pt x="174" y="160"/>
                    <a:pt x="175" y="161"/>
                    <a:pt x="177" y="161"/>
                  </a:cubicBezTo>
                  <a:cubicBezTo>
                    <a:pt x="177" y="161"/>
                    <a:pt x="177" y="161"/>
                    <a:pt x="177" y="161"/>
                  </a:cubicBezTo>
                  <a:cubicBezTo>
                    <a:pt x="178" y="161"/>
                    <a:pt x="179" y="160"/>
                    <a:pt x="180" y="159"/>
                  </a:cubicBezTo>
                  <a:cubicBezTo>
                    <a:pt x="181" y="158"/>
                    <a:pt x="182" y="155"/>
                    <a:pt x="182" y="153"/>
                  </a:cubicBezTo>
                  <a:cubicBezTo>
                    <a:pt x="182" y="152"/>
                    <a:pt x="182" y="152"/>
                    <a:pt x="182" y="151"/>
                  </a:cubicBezTo>
                  <a:cubicBezTo>
                    <a:pt x="182" y="151"/>
                    <a:pt x="182" y="150"/>
                    <a:pt x="181" y="149"/>
                  </a:cubicBezTo>
                  <a:cubicBezTo>
                    <a:pt x="181" y="149"/>
                    <a:pt x="180" y="149"/>
                    <a:pt x="180" y="148"/>
                  </a:cubicBezTo>
                  <a:cubicBezTo>
                    <a:pt x="180" y="148"/>
                    <a:pt x="180" y="148"/>
                    <a:pt x="179" y="148"/>
                  </a:cubicBezTo>
                  <a:cubicBezTo>
                    <a:pt x="179" y="149"/>
                    <a:pt x="179" y="149"/>
                    <a:pt x="179" y="149"/>
                  </a:cubicBezTo>
                  <a:cubicBezTo>
                    <a:pt x="179" y="150"/>
                    <a:pt x="179" y="150"/>
                    <a:pt x="179" y="150"/>
                  </a:cubicBezTo>
                  <a:cubicBezTo>
                    <a:pt x="179" y="150"/>
                    <a:pt x="179" y="150"/>
                    <a:pt x="180" y="151"/>
                  </a:cubicBezTo>
                  <a:cubicBezTo>
                    <a:pt x="180" y="151"/>
                    <a:pt x="180" y="152"/>
                    <a:pt x="180" y="153"/>
                  </a:cubicBezTo>
                  <a:cubicBezTo>
                    <a:pt x="180" y="154"/>
                    <a:pt x="180" y="157"/>
                    <a:pt x="178" y="158"/>
                  </a:cubicBezTo>
                  <a:cubicBezTo>
                    <a:pt x="178" y="158"/>
                    <a:pt x="177" y="159"/>
                    <a:pt x="177" y="159"/>
                  </a:cubicBezTo>
                  <a:cubicBezTo>
                    <a:pt x="177" y="159"/>
                    <a:pt x="177" y="159"/>
                    <a:pt x="177" y="159"/>
                  </a:cubicBezTo>
                  <a:cubicBezTo>
                    <a:pt x="176" y="159"/>
                    <a:pt x="175" y="158"/>
                    <a:pt x="174" y="157"/>
                  </a:cubicBezTo>
                  <a:cubicBezTo>
                    <a:pt x="173" y="157"/>
                    <a:pt x="173" y="157"/>
                    <a:pt x="173" y="157"/>
                  </a:cubicBezTo>
                  <a:cubicBezTo>
                    <a:pt x="173" y="156"/>
                    <a:pt x="173" y="156"/>
                    <a:pt x="173" y="156"/>
                  </a:cubicBezTo>
                  <a:cubicBezTo>
                    <a:pt x="172" y="155"/>
                    <a:pt x="172" y="154"/>
                    <a:pt x="172" y="153"/>
                  </a:cubicBezTo>
                  <a:cubicBezTo>
                    <a:pt x="172" y="153"/>
                    <a:pt x="172" y="152"/>
                    <a:pt x="172" y="152"/>
                  </a:cubicBezTo>
                  <a:cubicBezTo>
                    <a:pt x="173" y="151"/>
                    <a:pt x="175" y="150"/>
                    <a:pt x="177" y="150"/>
                  </a:cubicBezTo>
                  <a:cubicBezTo>
                    <a:pt x="177" y="150"/>
                    <a:pt x="177" y="150"/>
                    <a:pt x="177" y="150"/>
                  </a:cubicBezTo>
                  <a:cubicBezTo>
                    <a:pt x="177" y="150"/>
                    <a:pt x="177" y="150"/>
                    <a:pt x="177" y="150"/>
                  </a:cubicBezTo>
                  <a:cubicBezTo>
                    <a:pt x="177" y="149"/>
                    <a:pt x="177" y="149"/>
                    <a:pt x="177" y="149"/>
                  </a:cubicBezTo>
                  <a:cubicBezTo>
                    <a:pt x="177" y="148"/>
                    <a:pt x="177" y="148"/>
                    <a:pt x="177" y="148"/>
                  </a:cubicBezTo>
                  <a:cubicBezTo>
                    <a:pt x="177" y="148"/>
                    <a:pt x="177" y="148"/>
                    <a:pt x="177" y="148"/>
                  </a:cubicBezTo>
                  <a:cubicBezTo>
                    <a:pt x="176" y="148"/>
                    <a:pt x="175" y="148"/>
                    <a:pt x="174" y="148"/>
                  </a:cubicBezTo>
                  <a:cubicBezTo>
                    <a:pt x="173" y="149"/>
                    <a:pt x="172" y="149"/>
                    <a:pt x="171" y="150"/>
                  </a:cubicBezTo>
                  <a:cubicBezTo>
                    <a:pt x="170" y="151"/>
                    <a:pt x="170" y="152"/>
                    <a:pt x="170" y="153"/>
                  </a:cubicBezTo>
                  <a:cubicBezTo>
                    <a:pt x="170" y="155"/>
                    <a:pt x="170" y="156"/>
                    <a:pt x="171" y="157"/>
                  </a:cubicBezTo>
                  <a:cubicBezTo>
                    <a:pt x="170" y="157"/>
                    <a:pt x="168" y="158"/>
                    <a:pt x="167" y="158"/>
                  </a:cubicBezTo>
                  <a:cubicBezTo>
                    <a:pt x="166" y="159"/>
                    <a:pt x="166" y="159"/>
                    <a:pt x="166" y="159"/>
                  </a:cubicBezTo>
                  <a:cubicBezTo>
                    <a:pt x="167" y="152"/>
                    <a:pt x="168" y="141"/>
                    <a:pt x="168" y="127"/>
                  </a:cubicBezTo>
                  <a:cubicBezTo>
                    <a:pt x="168" y="112"/>
                    <a:pt x="166" y="94"/>
                    <a:pt x="158" y="79"/>
                  </a:cubicBezTo>
                  <a:cubicBezTo>
                    <a:pt x="150" y="64"/>
                    <a:pt x="135" y="53"/>
                    <a:pt x="111" y="51"/>
                  </a:cubicBezTo>
                  <a:cubicBezTo>
                    <a:pt x="98" y="50"/>
                    <a:pt x="89" y="46"/>
                    <a:pt x="84" y="42"/>
                  </a:cubicBezTo>
                  <a:cubicBezTo>
                    <a:pt x="79" y="37"/>
                    <a:pt x="78" y="31"/>
                    <a:pt x="78" y="26"/>
                  </a:cubicBezTo>
                  <a:cubicBezTo>
                    <a:pt x="78" y="20"/>
                    <a:pt x="80" y="13"/>
                    <a:pt x="82" y="9"/>
                  </a:cubicBezTo>
                  <a:cubicBezTo>
                    <a:pt x="83" y="7"/>
                    <a:pt x="84" y="5"/>
                    <a:pt x="85" y="3"/>
                  </a:cubicBezTo>
                  <a:cubicBezTo>
                    <a:pt x="85" y="3"/>
                    <a:pt x="85" y="2"/>
                    <a:pt x="86" y="2"/>
                  </a:cubicBezTo>
                  <a:cubicBezTo>
                    <a:pt x="86" y="1"/>
                    <a:pt x="86" y="1"/>
                    <a:pt x="86" y="1"/>
                  </a:cubicBezTo>
                  <a:cubicBezTo>
                    <a:pt x="85" y="0"/>
                    <a:pt x="85" y="0"/>
                    <a:pt x="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Group 4"/>
          <p:cNvGrpSpPr>
            <a:grpSpLocks noChangeAspect="1"/>
          </p:cNvGrpSpPr>
          <p:nvPr/>
        </p:nvGrpSpPr>
        <p:grpSpPr bwMode="auto">
          <a:xfrm>
            <a:off x="7602192" y="1990897"/>
            <a:ext cx="860425" cy="850900"/>
            <a:chOff x="2613" y="2371"/>
            <a:chExt cx="542" cy="536"/>
          </a:xfrm>
          <a:solidFill>
            <a:srgbClr val="F8D16D"/>
          </a:solidFill>
        </p:grpSpPr>
        <p:sp>
          <p:nvSpPr>
            <p:cNvPr id="52" name="Freeform 5"/>
            <p:cNvSpPr>
              <a:spLocks noEditPoints="1"/>
            </p:cNvSpPr>
            <p:nvPr/>
          </p:nvSpPr>
          <p:spPr bwMode="auto">
            <a:xfrm>
              <a:off x="3064" y="2685"/>
              <a:ext cx="88" cy="40"/>
            </a:xfrm>
            <a:custGeom>
              <a:avLst/>
              <a:gdLst>
                <a:gd name="T0" fmla="*/ 17 w 37"/>
                <a:gd name="T1" fmla="*/ 1 h 17"/>
                <a:gd name="T2" fmla="*/ 12 w 37"/>
                <a:gd name="T3" fmla="*/ 3 h 17"/>
                <a:gd name="T4" fmla="*/ 0 w 37"/>
                <a:gd name="T5" fmla="*/ 11 h 17"/>
                <a:gd name="T6" fmla="*/ 13 w 37"/>
                <a:gd name="T7" fmla="*/ 3 h 17"/>
                <a:gd name="T8" fmla="*/ 17 w 37"/>
                <a:gd name="T9" fmla="*/ 1 h 17"/>
                <a:gd name="T10" fmla="*/ 24 w 37"/>
                <a:gd name="T11" fmla="*/ 0 h 17"/>
                <a:gd name="T12" fmla="*/ 18 w 37"/>
                <a:gd name="T13" fmla="*/ 1 h 17"/>
                <a:gd name="T14" fmla="*/ 23 w 37"/>
                <a:gd name="T15" fmla="*/ 0 h 17"/>
                <a:gd name="T16" fmla="*/ 24 w 37"/>
                <a:gd name="T17" fmla="*/ 0 h 17"/>
                <a:gd name="T18" fmla="*/ 33 w 37"/>
                <a:gd name="T19" fmla="*/ 5 h 17"/>
                <a:gd name="T20" fmla="*/ 36 w 37"/>
                <a:gd name="T21" fmla="*/ 10 h 17"/>
                <a:gd name="T22" fmla="*/ 35 w 37"/>
                <a:gd name="T23" fmla="*/ 12 h 17"/>
                <a:gd name="T24" fmla="*/ 35 w 37"/>
                <a:gd name="T25" fmla="*/ 12 h 17"/>
                <a:gd name="T26" fmla="*/ 35 w 37"/>
                <a:gd name="T27" fmla="*/ 12 h 17"/>
                <a:gd name="T28" fmla="*/ 34 w 37"/>
                <a:gd name="T29" fmla="*/ 12 h 17"/>
                <a:gd name="T30" fmla="*/ 34 w 37"/>
                <a:gd name="T31" fmla="*/ 12 h 17"/>
                <a:gd name="T32" fmla="*/ 33 w 37"/>
                <a:gd name="T33" fmla="*/ 13 h 17"/>
                <a:gd name="T34" fmla="*/ 31 w 37"/>
                <a:gd name="T35" fmla="*/ 12 h 17"/>
                <a:gd name="T36" fmla="*/ 28 w 37"/>
                <a:gd name="T37" fmla="*/ 12 h 17"/>
                <a:gd name="T38" fmla="*/ 26 w 37"/>
                <a:gd name="T39" fmla="*/ 9 h 17"/>
                <a:gd name="T40" fmla="*/ 26 w 37"/>
                <a:gd name="T41" fmla="*/ 9 h 17"/>
                <a:gd name="T42" fmla="*/ 25 w 37"/>
                <a:gd name="T43" fmla="*/ 9 h 17"/>
                <a:gd name="T44" fmla="*/ 25 w 37"/>
                <a:gd name="T45" fmla="*/ 9 h 17"/>
                <a:gd name="T46" fmla="*/ 25 w 37"/>
                <a:gd name="T47" fmla="*/ 9 h 17"/>
                <a:gd name="T48" fmla="*/ 24 w 37"/>
                <a:gd name="T49" fmla="*/ 9 h 17"/>
                <a:gd name="T50" fmla="*/ 24 w 37"/>
                <a:gd name="T51" fmla="*/ 9 h 17"/>
                <a:gd name="T52" fmla="*/ 22 w 37"/>
                <a:gd name="T53" fmla="*/ 12 h 17"/>
                <a:gd name="T54" fmla="*/ 25 w 37"/>
                <a:gd name="T55" fmla="*/ 16 h 17"/>
                <a:gd name="T56" fmla="*/ 30 w 37"/>
                <a:gd name="T57" fmla="*/ 17 h 17"/>
                <a:gd name="T58" fmla="*/ 30 w 37"/>
                <a:gd name="T59" fmla="*/ 17 h 17"/>
                <a:gd name="T60" fmla="*/ 30 w 37"/>
                <a:gd name="T61" fmla="*/ 17 h 17"/>
                <a:gd name="T62" fmla="*/ 34 w 37"/>
                <a:gd name="T63" fmla="*/ 16 h 17"/>
                <a:gd name="T64" fmla="*/ 36 w 37"/>
                <a:gd name="T65" fmla="*/ 12 h 17"/>
                <a:gd name="T66" fmla="*/ 37 w 37"/>
                <a:gd name="T67" fmla="*/ 13 h 17"/>
                <a:gd name="T68" fmla="*/ 36 w 37"/>
                <a:gd name="T69" fmla="*/ 12 h 17"/>
                <a:gd name="T70" fmla="*/ 36 w 37"/>
                <a:gd name="T71" fmla="*/ 11 h 17"/>
                <a:gd name="T72" fmla="*/ 32 w 37"/>
                <a:gd name="T73" fmla="*/ 3 h 17"/>
                <a:gd name="T74" fmla="*/ 24 w 37"/>
                <a:gd name="T75" fmla="*/ 0 h 17"/>
                <a:gd name="T76" fmla="*/ 24 w 37"/>
                <a:gd name="T7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17">
                  <a:moveTo>
                    <a:pt x="17" y="1"/>
                  </a:moveTo>
                  <a:cubicBezTo>
                    <a:pt x="15" y="2"/>
                    <a:pt x="13" y="3"/>
                    <a:pt x="12" y="3"/>
                  </a:cubicBezTo>
                  <a:cubicBezTo>
                    <a:pt x="7" y="6"/>
                    <a:pt x="4" y="8"/>
                    <a:pt x="0" y="11"/>
                  </a:cubicBezTo>
                  <a:cubicBezTo>
                    <a:pt x="4" y="8"/>
                    <a:pt x="9" y="5"/>
                    <a:pt x="13" y="3"/>
                  </a:cubicBezTo>
                  <a:cubicBezTo>
                    <a:pt x="14" y="2"/>
                    <a:pt x="15" y="2"/>
                    <a:pt x="17" y="1"/>
                  </a:cubicBezTo>
                  <a:moveTo>
                    <a:pt x="24" y="0"/>
                  </a:moveTo>
                  <a:cubicBezTo>
                    <a:pt x="22" y="0"/>
                    <a:pt x="20" y="0"/>
                    <a:pt x="18" y="1"/>
                  </a:cubicBezTo>
                  <a:cubicBezTo>
                    <a:pt x="20" y="0"/>
                    <a:pt x="22" y="0"/>
                    <a:pt x="23" y="0"/>
                  </a:cubicBezTo>
                  <a:cubicBezTo>
                    <a:pt x="23" y="0"/>
                    <a:pt x="23" y="0"/>
                    <a:pt x="24" y="0"/>
                  </a:cubicBezTo>
                  <a:cubicBezTo>
                    <a:pt x="27" y="0"/>
                    <a:pt x="31" y="1"/>
                    <a:pt x="33" y="5"/>
                  </a:cubicBezTo>
                  <a:cubicBezTo>
                    <a:pt x="35" y="7"/>
                    <a:pt x="36" y="8"/>
                    <a:pt x="36" y="10"/>
                  </a:cubicBezTo>
                  <a:cubicBezTo>
                    <a:pt x="36" y="11"/>
                    <a:pt x="36" y="11"/>
                    <a:pt x="35" y="12"/>
                  </a:cubicBezTo>
                  <a:cubicBezTo>
                    <a:pt x="35" y="12"/>
                    <a:pt x="35" y="12"/>
                    <a:pt x="35" y="12"/>
                  </a:cubicBezTo>
                  <a:cubicBezTo>
                    <a:pt x="35" y="12"/>
                    <a:pt x="35" y="12"/>
                    <a:pt x="35" y="12"/>
                  </a:cubicBezTo>
                  <a:cubicBezTo>
                    <a:pt x="34" y="12"/>
                    <a:pt x="34" y="12"/>
                    <a:pt x="34" y="12"/>
                  </a:cubicBezTo>
                  <a:cubicBezTo>
                    <a:pt x="34" y="12"/>
                    <a:pt x="34" y="12"/>
                    <a:pt x="34" y="12"/>
                  </a:cubicBezTo>
                  <a:cubicBezTo>
                    <a:pt x="34" y="13"/>
                    <a:pt x="33" y="13"/>
                    <a:pt x="33" y="13"/>
                  </a:cubicBezTo>
                  <a:cubicBezTo>
                    <a:pt x="32" y="13"/>
                    <a:pt x="31" y="13"/>
                    <a:pt x="31" y="12"/>
                  </a:cubicBezTo>
                  <a:cubicBezTo>
                    <a:pt x="30" y="12"/>
                    <a:pt x="29" y="12"/>
                    <a:pt x="28" y="12"/>
                  </a:cubicBezTo>
                  <a:cubicBezTo>
                    <a:pt x="27" y="11"/>
                    <a:pt x="27" y="11"/>
                    <a:pt x="26" y="9"/>
                  </a:cubicBezTo>
                  <a:cubicBezTo>
                    <a:pt x="26" y="9"/>
                    <a:pt x="26" y="9"/>
                    <a:pt x="26" y="9"/>
                  </a:cubicBezTo>
                  <a:cubicBezTo>
                    <a:pt x="25" y="9"/>
                    <a:pt x="25" y="9"/>
                    <a:pt x="25" y="9"/>
                  </a:cubicBezTo>
                  <a:cubicBezTo>
                    <a:pt x="25" y="9"/>
                    <a:pt x="25" y="9"/>
                    <a:pt x="25" y="9"/>
                  </a:cubicBezTo>
                  <a:cubicBezTo>
                    <a:pt x="25" y="9"/>
                    <a:pt x="25" y="9"/>
                    <a:pt x="25" y="9"/>
                  </a:cubicBezTo>
                  <a:cubicBezTo>
                    <a:pt x="24" y="9"/>
                    <a:pt x="24" y="9"/>
                    <a:pt x="24" y="9"/>
                  </a:cubicBezTo>
                  <a:cubicBezTo>
                    <a:pt x="24" y="9"/>
                    <a:pt x="24" y="9"/>
                    <a:pt x="24" y="9"/>
                  </a:cubicBezTo>
                  <a:cubicBezTo>
                    <a:pt x="23" y="10"/>
                    <a:pt x="22" y="11"/>
                    <a:pt x="22" y="12"/>
                  </a:cubicBezTo>
                  <a:cubicBezTo>
                    <a:pt x="22" y="14"/>
                    <a:pt x="23" y="15"/>
                    <a:pt x="25" y="16"/>
                  </a:cubicBezTo>
                  <a:cubicBezTo>
                    <a:pt x="26" y="17"/>
                    <a:pt x="28" y="17"/>
                    <a:pt x="30" y="17"/>
                  </a:cubicBezTo>
                  <a:cubicBezTo>
                    <a:pt x="30" y="17"/>
                    <a:pt x="30" y="17"/>
                    <a:pt x="30" y="17"/>
                  </a:cubicBezTo>
                  <a:cubicBezTo>
                    <a:pt x="30" y="17"/>
                    <a:pt x="30" y="17"/>
                    <a:pt x="30" y="17"/>
                  </a:cubicBezTo>
                  <a:cubicBezTo>
                    <a:pt x="31" y="17"/>
                    <a:pt x="32" y="17"/>
                    <a:pt x="34" y="16"/>
                  </a:cubicBezTo>
                  <a:cubicBezTo>
                    <a:pt x="35" y="15"/>
                    <a:pt x="36" y="13"/>
                    <a:pt x="36" y="12"/>
                  </a:cubicBezTo>
                  <a:cubicBezTo>
                    <a:pt x="37" y="13"/>
                    <a:pt x="37" y="13"/>
                    <a:pt x="37" y="13"/>
                  </a:cubicBezTo>
                  <a:cubicBezTo>
                    <a:pt x="36" y="12"/>
                    <a:pt x="36" y="12"/>
                    <a:pt x="36" y="12"/>
                  </a:cubicBezTo>
                  <a:cubicBezTo>
                    <a:pt x="36" y="12"/>
                    <a:pt x="36" y="11"/>
                    <a:pt x="36" y="11"/>
                  </a:cubicBezTo>
                  <a:cubicBezTo>
                    <a:pt x="36" y="8"/>
                    <a:pt x="34" y="6"/>
                    <a:pt x="32" y="3"/>
                  </a:cubicBezTo>
                  <a:cubicBezTo>
                    <a:pt x="30" y="1"/>
                    <a:pt x="27"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noEditPoints="1"/>
            </p:cNvSpPr>
            <p:nvPr/>
          </p:nvSpPr>
          <p:spPr bwMode="auto">
            <a:xfrm>
              <a:off x="3044" y="2680"/>
              <a:ext cx="111" cy="52"/>
            </a:xfrm>
            <a:custGeom>
              <a:avLst/>
              <a:gdLst>
                <a:gd name="T0" fmla="*/ 20 w 46"/>
                <a:gd name="T1" fmla="*/ 5 h 22"/>
                <a:gd name="T2" fmla="*/ 21 w 46"/>
                <a:gd name="T3" fmla="*/ 5 h 22"/>
                <a:gd name="T4" fmla="*/ 26 w 46"/>
                <a:gd name="T5" fmla="*/ 3 h 22"/>
                <a:gd name="T6" fmla="*/ 32 w 46"/>
                <a:gd name="T7" fmla="*/ 2 h 22"/>
                <a:gd name="T8" fmla="*/ 44 w 46"/>
                <a:gd name="T9" fmla="*/ 13 h 22"/>
                <a:gd name="T10" fmla="*/ 45 w 46"/>
                <a:gd name="T11" fmla="*/ 15 h 22"/>
                <a:gd name="T12" fmla="*/ 42 w 46"/>
                <a:gd name="T13" fmla="*/ 18 h 22"/>
                <a:gd name="T14" fmla="*/ 38 w 46"/>
                <a:gd name="T15" fmla="*/ 19 h 22"/>
                <a:gd name="T16" fmla="*/ 33 w 46"/>
                <a:gd name="T17" fmla="*/ 18 h 22"/>
                <a:gd name="T18" fmla="*/ 32 w 46"/>
                <a:gd name="T19" fmla="*/ 11 h 22"/>
                <a:gd name="T20" fmla="*/ 33 w 46"/>
                <a:gd name="T21" fmla="*/ 11 h 22"/>
                <a:gd name="T22" fmla="*/ 33 w 46"/>
                <a:gd name="T23" fmla="*/ 11 h 22"/>
                <a:gd name="T24" fmla="*/ 34 w 46"/>
                <a:gd name="T25" fmla="*/ 11 h 22"/>
                <a:gd name="T26" fmla="*/ 39 w 46"/>
                <a:gd name="T27" fmla="*/ 14 h 22"/>
                <a:gd name="T28" fmla="*/ 42 w 46"/>
                <a:gd name="T29" fmla="*/ 14 h 22"/>
                <a:gd name="T30" fmla="*/ 43 w 46"/>
                <a:gd name="T31" fmla="*/ 14 h 22"/>
                <a:gd name="T32" fmla="*/ 43 w 46"/>
                <a:gd name="T33" fmla="*/ 14 h 22"/>
                <a:gd name="T34" fmla="*/ 41 w 46"/>
                <a:gd name="T35" fmla="*/ 7 h 22"/>
                <a:gd name="T36" fmla="*/ 31 w 46"/>
                <a:gd name="T37" fmla="*/ 2 h 22"/>
                <a:gd name="T38" fmla="*/ 32 w 46"/>
                <a:gd name="T39" fmla="*/ 0 h 22"/>
                <a:gd name="T40" fmla="*/ 19 w 46"/>
                <a:gd name="T41" fmla="*/ 4 h 22"/>
                <a:gd name="T42" fmla="*/ 1 w 46"/>
                <a:gd name="T43" fmla="*/ 20 h 22"/>
                <a:gd name="T44" fmla="*/ 7 w 46"/>
                <a:gd name="T45" fmla="*/ 17 h 22"/>
                <a:gd name="T46" fmla="*/ 31 w 46"/>
                <a:gd name="T47" fmla="*/ 4 h 22"/>
                <a:gd name="T48" fmla="*/ 40 w 46"/>
                <a:gd name="T49" fmla="*/ 8 h 22"/>
                <a:gd name="T50" fmla="*/ 42 w 46"/>
                <a:gd name="T51" fmla="*/ 13 h 22"/>
                <a:gd name="T52" fmla="*/ 41 w 46"/>
                <a:gd name="T53" fmla="*/ 13 h 22"/>
                <a:gd name="T54" fmla="*/ 37 w 46"/>
                <a:gd name="T55" fmla="*/ 12 h 22"/>
                <a:gd name="T56" fmla="*/ 34 w 46"/>
                <a:gd name="T57" fmla="*/ 9 h 22"/>
                <a:gd name="T58" fmla="*/ 33 w 46"/>
                <a:gd name="T59" fmla="*/ 9 h 22"/>
                <a:gd name="T60" fmla="*/ 30 w 46"/>
                <a:gd name="T61" fmla="*/ 10 h 22"/>
                <a:gd name="T62" fmla="*/ 28 w 46"/>
                <a:gd name="T63" fmla="*/ 14 h 22"/>
                <a:gd name="T64" fmla="*/ 38 w 46"/>
                <a:gd name="T65" fmla="*/ 21 h 22"/>
                <a:gd name="T66" fmla="*/ 43 w 46"/>
                <a:gd name="T67" fmla="*/ 19 h 22"/>
                <a:gd name="T68" fmla="*/ 46 w 46"/>
                <a:gd name="T69" fmla="*/ 15 h 22"/>
                <a:gd name="T70" fmla="*/ 42 w 46"/>
                <a:gd name="T71"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22">
                  <a:moveTo>
                    <a:pt x="8" y="13"/>
                  </a:moveTo>
                  <a:cubicBezTo>
                    <a:pt x="12" y="10"/>
                    <a:pt x="15" y="8"/>
                    <a:pt x="20" y="5"/>
                  </a:cubicBezTo>
                  <a:cubicBezTo>
                    <a:pt x="21" y="5"/>
                    <a:pt x="23" y="4"/>
                    <a:pt x="25" y="3"/>
                  </a:cubicBezTo>
                  <a:cubicBezTo>
                    <a:pt x="23" y="4"/>
                    <a:pt x="22" y="4"/>
                    <a:pt x="21" y="5"/>
                  </a:cubicBezTo>
                  <a:cubicBezTo>
                    <a:pt x="17" y="7"/>
                    <a:pt x="12" y="10"/>
                    <a:pt x="8" y="13"/>
                  </a:cubicBezTo>
                  <a:moveTo>
                    <a:pt x="26" y="3"/>
                  </a:moveTo>
                  <a:cubicBezTo>
                    <a:pt x="28" y="2"/>
                    <a:pt x="30" y="2"/>
                    <a:pt x="32" y="2"/>
                  </a:cubicBezTo>
                  <a:cubicBezTo>
                    <a:pt x="32" y="2"/>
                    <a:pt x="32" y="2"/>
                    <a:pt x="32" y="2"/>
                  </a:cubicBezTo>
                  <a:cubicBezTo>
                    <a:pt x="35" y="2"/>
                    <a:pt x="38" y="3"/>
                    <a:pt x="40" y="5"/>
                  </a:cubicBezTo>
                  <a:cubicBezTo>
                    <a:pt x="42" y="8"/>
                    <a:pt x="44" y="10"/>
                    <a:pt x="44" y="13"/>
                  </a:cubicBezTo>
                  <a:cubicBezTo>
                    <a:pt x="44" y="13"/>
                    <a:pt x="44" y="14"/>
                    <a:pt x="44" y="14"/>
                  </a:cubicBezTo>
                  <a:cubicBezTo>
                    <a:pt x="45" y="15"/>
                    <a:pt x="45" y="15"/>
                    <a:pt x="45" y="15"/>
                  </a:cubicBezTo>
                  <a:cubicBezTo>
                    <a:pt x="44" y="14"/>
                    <a:pt x="44" y="14"/>
                    <a:pt x="44" y="14"/>
                  </a:cubicBezTo>
                  <a:cubicBezTo>
                    <a:pt x="44" y="15"/>
                    <a:pt x="43" y="17"/>
                    <a:pt x="42" y="18"/>
                  </a:cubicBezTo>
                  <a:cubicBezTo>
                    <a:pt x="40" y="19"/>
                    <a:pt x="39" y="19"/>
                    <a:pt x="38" y="19"/>
                  </a:cubicBezTo>
                  <a:cubicBezTo>
                    <a:pt x="38" y="19"/>
                    <a:pt x="38" y="19"/>
                    <a:pt x="38" y="19"/>
                  </a:cubicBezTo>
                  <a:cubicBezTo>
                    <a:pt x="38" y="19"/>
                    <a:pt x="38" y="19"/>
                    <a:pt x="38" y="19"/>
                  </a:cubicBezTo>
                  <a:cubicBezTo>
                    <a:pt x="36" y="19"/>
                    <a:pt x="34" y="19"/>
                    <a:pt x="33" y="18"/>
                  </a:cubicBezTo>
                  <a:cubicBezTo>
                    <a:pt x="31" y="17"/>
                    <a:pt x="30" y="16"/>
                    <a:pt x="30" y="14"/>
                  </a:cubicBezTo>
                  <a:cubicBezTo>
                    <a:pt x="30" y="13"/>
                    <a:pt x="31" y="12"/>
                    <a:pt x="32" y="11"/>
                  </a:cubicBezTo>
                  <a:cubicBezTo>
                    <a:pt x="32" y="11"/>
                    <a:pt x="32" y="11"/>
                    <a:pt x="32" y="11"/>
                  </a:cubicBezTo>
                  <a:cubicBezTo>
                    <a:pt x="33" y="11"/>
                    <a:pt x="33" y="11"/>
                    <a:pt x="33" y="11"/>
                  </a:cubicBezTo>
                  <a:cubicBezTo>
                    <a:pt x="33" y="11"/>
                    <a:pt x="33" y="11"/>
                    <a:pt x="33" y="11"/>
                  </a:cubicBezTo>
                  <a:cubicBezTo>
                    <a:pt x="33" y="11"/>
                    <a:pt x="33" y="11"/>
                    <a:pt x="33" y="11"/>
                  </a:cubicBezTo>
                  <a:cubicBezTo>
                    <a:pt x="34" y="11"/>
                    <a:pt x="34" y="11"/>
                    <a:pt x="34" y="11"/>
                  </a:cubicBezTo>
                  <a:cubicBezTo>
                    <a:pt x="34" y="11"/>
                    <a:pt x="34" y="11"/>
                    <a:pt x="34" y="11"/>
                  </a:cubicBezTo>
                  <a:cubicBezTo>
                    <a:pt x="35" y="13"/>
                    <a:pt x="35" y="13"/>
                    <a:pt x="36" y="14"/>
                  </a:cubicBezTo>
                  <a:cubicBezTo>
                    <a:pt x="37" y="14"/>
                    <a:pt x="38" y="14"/>
                    <a:pt x="39" y="14"/>
                  </a:cubicBezTo>
                  <a:cubicBezTo>
                    <a:pt x="39" y="15"/>
                    <a:pt x="40" y="15"/>
                    <a:pt x="41" y="15"/>
                  </a:cubicBezTo>
                  <a:cubicBezTo>
                    <a:pt x="41" y="15"/>
                    <a:pt x="42" y="15"/>
                    <a:pt x="42" y="14"/>
                  </a:cubicBezTo>
                  <a:cubicBezTo>
                    <a:pt x="42" y="14"/>
                    <a:pt x="42" y="14"/>
                    <a:pt x="42" y="14"/>
                  </a:cubicBezTo>
                  <a:cubicBezTo>
                    <a:pt x="43" y="14"/>
                    <a:pt x="43" y="14"/>
                    <a:pt x="43" y="14"/>
                  </a:cubicBezTo>
                  <a:cubicBezTo>
                    <a:pt x="43" y="14"/>
                    <a:pt x="43" y="14"/>
                    <a:pt x="43" y="14"/>
                  </a:cubicBezTo>
                  <a:cubicBezTo>
                    <a:pt x="43" y="14"/>
                    <a:pt x="43" y="14"/>
                    <a:pt x="43" y="14"/>
                  </a:cubicBezTo>
                  <a:cubicBezTo>
                    <a:pt x="44" y="13"/>
                    <a:pt x="44" y="13"/>
                    <a:pt x="44" y="12"/>
                  </a:cubicBezTo>
                  <a:cubicBezTo>
                    <a:pt x="44" y="10"/>
                    <a:pt x="43" y="9"/>
                    <a:pt x="41" y="7"/>
                  </a:cubicBezTo>
                  <a:cubicBezTo>
                    <a:pt x="39" y="3"/>
                    <a:pt x="35" y="2"/>
                    <a:pt x="32" y="2"/>
                  </a:cubicBezTo>
                  <a:cubicBezTo>
                    <a:pt x="31" y="2"/>
                    <a:pt x="31" y="2"/>
                    <a:pt x="31" y="2"/>
                  </a:cubicBezTo>
                  <a:cubicBezTo>
                    <a:pt x="30" y="2"/>
                    <a:pt x="28" y="2"/>
                    <a:pt x="26" y="3"/>
                  </a:cubicBezTo>
                  <a:moveTo>
                    <a:pt x="32" y="0"/>
                  </a:moveTo>
                  <a:cubicBezTo>
                    <a:pt x="32" y="0"/>
                    <a:pt x="32" y="0"/>
                    <a:pt x="32" y="0"/>
                  </a:cubicBezTo>
                  <a:cubicBezTo>
                    <a:pt x="28" y="0"/>
                    <a:pt x="23" y="2"/>
                    <a:pt x="19" y="4"/>
                  </a:cubicBezTo>
                  <a:cubicBezTo>
                    <a:pt x="11" y="8"/>
                    <a:pt x="5" y="13"/>
                    <a:pt x="0" y="19"/>
                  </a:cubicBezTo>
                  <a:cubicBezTo>
                    <a:pt x="0" y="20"/>
                    <a:pt x="1" y="20"/>
                    <a:pt x="1" y="20"/>
                  </a:cubicBezTo>
                  <a:cubicBezTo>
                    <a:pt x="2" y="21"/>
                    <a:pt x="2" y="22"/>
                    <a:pt x="2" y="22"/>
                  </a:cubicBezTo>
                  <a:cubicBezTo>
                    <a:pt x="4" y="21"/>
                    <a:pt x="5" y="19"/>
                    <a:pt x="7" y="17"/>
                  </a:cubicBezTo>
                  <a:cubicBezTo>
                    <a:pt x="12" y="13"/>
                    <a:pt x="17" y="9"/>
                    <a:pt x="22" y="7"/>
                  </a:cubicBezTo>
                  <a:cubicBezTo>
                    <a:pt x="25" y="5"/>
                    <a:pt x="28" y="4"/>
                    <a:pt x="31" y="4"/>
                  </a:cubicBezTo>
                  <a:cubicBezTo>
                    <a:pt x="31" y="4"/>
                    <a:pt x="31" y="4"/>
                    <a:pt x="31" y="4"/>
                  </a:cubicBezTo>
                  <a:cubicBezTo>
                    <a:pt x="35" y="4"/>
                    <a:pt x="37" y="5"/>
                    <a:pt x="40" y="8"/>
                  </a:cubicBezTo>
                  <a:cubicBezTo>
                    <a:pt x="41" y="10"/>
                    <a:pt x="42" y="11"/>
                    <a:pt x="42" y="12"/>
                  </a:cubicBezTo>
                  <a:cubicBezTo>
                    <a:pt x="42" y="13"/>
                    <a:pt x="42" y="13"/>
                    <a:pt x="42" y="13"/>
                  </a:cubicBezTo>
                  <a:cubicBezTo>
                    <a:pt x="41" y="13"/>
                    <a:pt x="41" y="13"/>
                    <a:pt x="41" y="13"/>
                  </a:cubicBezTo>
                  <a:cubicBezTo>
                    <a:pt x="41" y="13"/>
                    <a:pt x="41" y="13"/>
                    <a:pt x="41" y="13"/>
                  </a:cubicBezTo>
                  <a:cubicBezTo>
                    <a:pt x="40" y="13"/>
                    <a:pt x="40" y="13"/>
                    <a:pt x="39" y="13"/>
                  </a:cubicBezTo>
                  <a:cubicBezTo>
                    <a:pt x="38" y="12"/>
                    <a:pt x="38" y="12"/>
                    <a:pt x="37" y="12"/>
                  </a:cubicBezTo>
                  <a:cubicBezTo>
                    <a:pt x="37" y="12"/>
                    <a:pt x="36" y="11"/>
                    <a:pt x="36" y="11"/>
                  </a:cubicBezTo>
                  <a:cubicBezTo>
                    <a:pt x="35" y="10"/>
                    <a:pt x="35" y="9"/>
                    <a:pt x="34" y="9"/>
                  </a:cubicBezTo>
                  <a:cubicBezTo>
                    <a:pt x="34" y="9"/>
                    <a:pt x="34" y="9"/>
                    <a:pt x="34" y="9"/>
                  </a:cubicBezTo>
                  <a:cubicBezTo>
                    <a:pt x="33" y="9"/>
                    <a:pt x="33" y="9"/>
                    <a:pt x="33" y="9"/>
                  </a:cubicBezTo>
                  <a:cubicBezTo>
                    <a:pt x="33" y="9"/>
                    <a:pt x="33" y="9"/>
                    <a:pt x="32" y="9"/>
                  </a:cubicBezTo>
                  <a:cubicBezTo>
                    <a:pt x="32" y="9"/>
                    <a:pt x="31" y="9"/>
                    <a:pt x="30" y="10"/>
                  </a:cubicBezTo>
                  <a:cubicBezTo>
                    <a:pt x="30" y="10"/>
                    <a:pt x="30" y="10"/>
                    <a:pt x="30" y="10"/>
                  </a:cubicBezTo>
                  <a:cubicBezTo>
                    <a:pt x="29" y="11"/>
                    <a:pt x="28" y="13"/>
                    <a:pt x="28" y="14"/>
                  </a:cubicBezTo>
                  <a:cubicBezTo>
                    <a:pt x="28" y="16"/>
                    <a:pt x="30" y="18"/>
                    <a:pt x="31" y="19"/>
                  </a:cubicBezTo>
                  <a:cubicBezTo>
                    <a:pt x="33" y="21"/>
                    <a:pt x="35" y="21"/>
                    <a:pt x="38" y="21"/>
                  </a:cubicBezTo>
                  <a:cubicBezTo>
                    <a:pt x="38" y="21"/>
                    <a:pt x="38" y="21"/>
                    <a:pt x="38" y="21"/>
                  </a:cubicBezTo>
                  <a:cubicBezTo>
                    <a:pt x="40" y="21"/>
                    <a:pt x="41" y="20"/>
                    <a:pt x="43" y="19"/>
                  </a:cubicBezTo>
                  <a:cubicBezTo>
                    <a:pt x="44" y="18"/>
                    <a:pt x="45" y="17"/>
                    <a:pt x="46" y="15"/>
                  </a:cubicBezTo>
                  <a:cubicBezTo>
                    <a:pt x="46" y="15"/>
                    <a:pt x="46" y="15"/>
                    <a:pt x="46" y="15"/>
                  </a:cubicBezTo>
                  <a:cubicBezTo>
                    <a:pt x="46" y="14"/>
                    <a:pt x="46" y="13"/>
                    <a:pt x="46" y="13"/>
                  </a:cubicBezTo>
                  <a:cubicBezTo>
                    <a:pt x="46" y="9"/>
                    <a:pt x="44" y="7"/>
                    <a:pt x="42" y="4"/>
                  </a:cubicBezTo>
                  <a:cubicBezTo>
                    <a:pt x="39"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
            <p:cNvSpPr>
              <a:spLocks noEditPoints="1"/>
            </p:cNvSpPr>
            <p:nvPr/>
          </p:nvSpPr>
          <p:spPr bwMode="auto">
            <a:xfrm>
              <a:off x="3040" y="2629"/>
              <a:ext cx="71" cy="63"/>
            </a:xfrm>
            <a:custGeom>
              <a:avLst/>
              <a:gdLst>
                <a:gd name="T0" fmla="*/ 7 w 30"/>
                <a:gd name="T1" fmla="*/ 8 h 26"/>
                <a:gd name="T2" fmla="*/ 5 w 30"/>
                <a:gd name="T3" fmla="*/ 13 h 26"/>
                <a:gd name="T4" fmla="*/ 0 w 30"/>
                <a:gd name="T5" fmla="*/ 26 h 26"/>
                <a:gd name="T6" fmla="*/ 6 w 30"/>
                <a:gd name="T7" fmla="*/ 11 h 26"/>
                <a:gd name="T8" fmla="*/ 7 w 30"/>
                <a:gd name="T9" fmla="*/ 8 h 26"/>
                <a:gd name="T10" fmla="*/ 19 w 30"/>
                <a:gd name="T11" fmla="*/ 0 h 26"/>
                <a:gd name="T12" fmla="*/ 11 w 30"/>
                <a:gd name="T13" fmla="*/ 4 h 26"/>
                <a:gd name="T14" fmla="*/ 8 w 30"/>
                <a:gd name="T15" fmla="*/ 7 h 26"/>
                <a:gd name="T16" fmla="*/ 11 w 30"/>
                <a:gd name="T17" fmla="*/ 4 h 26"/>
                <a:gd name="T18" fmla="*/ 20 w 30"/>
                <a:gd name="T19" fmla="*/ 1 h 26"/>
                <a:gd name="T20" fmla="*/ 20 w 30"/>
                <a:gd name="T21" fmla="*/ 1 h 26"/>
                <a:gd name="T22" fmla="*/ 23 w 30"/>
                <a:gd name="T23" fmla="*/ 1 h 26"/>
                <a:gd name="T24" fmla="*/ 29 w 30"/>
                <a:gd name="T25" fmla="*/ 6 h 26"/>
                <a:gd name="T26" fmla="*/ 29 w 30"/>
                <a:gd name="T27" fmla="*/ 6 h 26"/>
                <a:gd name="T28" fmla="*/ 29 w 30"/>
                <a:gd name="T29" fmla="*/ 7 h 26"/>
                <a:gd name="T30" fmla="*/ 28 w 30"/>
                <a:gd name="T31" fmla="*/ 7 h 26"/>
                <a:gd name="T32" fmla="*/ 28 w 30"/>
                <a:gd name="T33" fmla="*/ 7 h 26"/>
                <a:gd name="T34" fmla="*/ 25 w 30"/>
                <a:gd name="T35" fmla="*/ 9 h 26"/>
                <a:gd name="T36" fmla="*/ 25 w 30"/>
                <a:gd name="T37" fmla="*/ 9 h 26"/>
                <a:gd name="T38" fmla="*/ 22 w 30"/>
                <a:gd name="T39" fmla="*/ 10 h 26"/>
                <a:gd name="T40" fmla="*/ 22 w 30"/>
                <a:gd name="T41" fmla="*/ 10 h 26"/>
                <a:gd name="T42" fmla="*/ 20 w 30"/>
                <a:gd name="T43" fmla="*/ 9 h 26"/>
                <a:gd name="T44" fmla="*/ 20 w 30"/>
                <a:gd name="T45" fmla="*/ 9 h 26"/>
                <a:gd name="T46" fmla="*/ 19 w 30"/>
                <a:gd name="T47" fmla="*/ 9 h 26"/>
                <a:gd name="T48" fmla="*/ 19 w 30"/>
                <a:gd name="T49" fmla="*/ 10 h 26"/>
                <a:gd name="T50" fmla="*/ 18 w 30"/>
                <a:gd name="T51" fmla="*/ 10 h 26"/>
                <a:gd name="T52" fmla="*/ 18 w 30"/>
                <a:gd name="T53" fmla="*/ 10 h 26"/>
                <a:gd name="T54" fmla="*/ 18 w 30"/>
                <a:gd name="T55" fmla="*/ 10 h 26"/>
                <a:gd name="T56" fmla="*/ 18 w 30"/>
                <a:gd name="T57" fmla="*/ 11 h 26"/>
                <a:gd name="T58" fmla="*/ 19 w 30"/>
                <a:gd name="T59" fmla="*/ 14 h 26"/>
                <a:gd name="T60" fmla="*/ 22 w 30"/>
                <a:gd name="T61" fmla="*/ 15 h 26"/>
                <a:gd name="T62" fmla="*/ 22 w 30"/>
                <a:gd name="T63" fmla="*/ 15 h 26"/>
                <a:gd name="T64" fmla="*/ 28 w 30"/>
                <a:gd name="T65" fmla="*/ 14 h 26"/>
                <a:gd name="T66" fmla="*/ 30 w 30"/>
                <a:gd name="T67" fmla="*/ 8 h 26"/>
                <a:gd name="T68" fmla="*/ 29 w 30"/>
                <a:gd name="T69" fmla="*/ 6 h 26"/>
                <a:gd name="T70" fmla="*/ 30 w 30"/>
                <a:gd name="T71" fmla="*/ 6 h 26"/>
                <a:gd name="T72" fmla="*/ 30 w 30"/>
                <a:gd name="T73" fmla="*/ 6 h 26"/>
                <a:gd name="T74" fmla="*/ 29 w 30"/>
                <a:gd name="T75" fmla="*/ 6 h 26"/>
                <a:gd name="T76" fmla="*/ 26 w 30"/>
                <a:gd name="T77" fmla="*/ 3 h 26"/>
                <a:gd name="T78" fmla="*/ 21 w 30"/>
                <a:gd name="T79" fmla="*/ 1 h 26"/>
                <a:gd name="T80" fmla="*/ 19 w 30"/>
                <a:gd name="T81" fmla="*/ 0 h 26"/>
                <a:gd name="T82" fmla="*/ 19 w 30"/>
                <a:gd name="T8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 h="26">
                  <a:moveTo>
                    <a:pt x="7" y="8"/>
                  </a:moveTo>
                  <a:cubicBezTo>
                    <a:pt x="6" y="10"/>
                    <a:pt x="5" y="11"/>
                    <a:pt x="5" y="13"/>
                  </a:cubicBezTo>
                  <a:cubicBezTo>
                    <a:pt x="2" y="17"/>
                    <a:pt x="1" y="21"/>
                    <a:pt x="0" y="26"/>
                  </a:cubicBezTo>
                  <a:cubicBezTo>
                    <a:pt x="1" y="21"/>
                    <a:pt x="3" y="16"/>
                    <a:pt x="6" y="11"/>
                  </a:cubicBezTo>
                  <a:cubicBezTo>
                    <a:pt x="6" y="10"/>
                    <a:pt x="7" y="9"/>
                    <a:pt x="7" y="8"/>
                  </a:cubicBezTo>
                  <a:moveTo>
                    <a:pt x="19" y="0"/>
                  </a:moveTo>
                  <a:cubicBezTo>
                    <a:pt x="16" y="0"/>
                    <a:pt x="13" y="2"/>
                    <a:pt x="11" y="4"/>
                  </a:cubicBezTo>
                  <a:cubicBezTo>
                    <a:pt x="10" y="5"/>
                    <a:pt x="9" y="6"/>
                    <a:pt x="8" y="7"/>
                  </a:cubicBezTo>
                  <a:cubicBezTo>
                    <a:pt x="9" y="6"/>
                    <a:pt x="10" y="5"/>
                    <a:pt x="11" y="4"/>
                  </a:cubicBezTo>
                  <a:cubicBezTo>
                    <a:pt x="14" y="2"/>
                    <a:pt x="16" y="1"/>
                    <a:pt x="20" y="1"/>
                  </a:cubicBezTo>
                  <a:cubicBezTo>
                    <a:pt x="20" y="1"/>
                    <a:pt x="20" y="1"/>
                    <a:pt x="20" y="1"/>
                  </a:cubicBezTo>
                  <a:cubicBezTo>
                    <a:pt x="21" y="1"/>
                    <a:pt x="22" y="1"/>
                    <a:pt x="23" y="1"/>
                  </a:cubicBezTo>
                  <a:cubicBezTo>
                    <a:pt x="26" y="2"/>
                    <a:pt x="28" y="4"/>
                    <a:pt x="29" y="6"/>
                  </a:cubicBezTo>
                  <a:cubicBezTo>
                    <a:pt x="29" y="6"/>
                    <a:pt x="29" y="6"/>
                    <a:pt x="29" y="6"/>
                  </a:cubicBezTo>
                  <a:cubicBezTo>
                    <a:pt x="29" y="7"/>
                    <a:pt x="29" y="7"/>
                    <a:pt x="29" y="7"/>
                  </a:cubicBezTo>
                  <a:cubicBezTo>
                    <a:pt x="28" y="7"/>
                    <a:pt x="28" y="7"/>
                    <a:pt x="28" y="7"/>
                  </a:cubicBezTo>
                  <a:cubicBezTo>
                    <a:pt x="28" y="7"/>
                    <a:pt x="28" y="7"/>
                    <a:pt x="28" y="7"/>
                  </a:cubicBezTo>
                  <a:cubicBezTo>
                    <a:pt x="27" y="8"/>
                    <a:pt x="26" y="9"/>
                    <a:pt x="25" y="9"/>
                  </a:cubicBezTo>
                  <a:cubicBezTo>
                    <a:pt x="25" y="9"/>
                    <a:pt x="25" y="9"/>
                    <a:pt x="25" y="9"/>
                  </a:cubicBezTo>
                  <a:cubicBezTo>
                    <a:pt x="24" y="9"/>
                    <a:pt x="23" y="10"/>
                    <a:pt x="22" y="10"/>
                  </a:cubicBezTo>
                  <a:cubicBezTo>
                    <a:pt x="22" y="10"/>
                    <a:pt x="22" y="10"/>
                    <a:pt x="22" y="10"/>
                  </a:cubicBezTo>
                  <a:cubicBezTo>
                    <a:pt x="21" y="10"/>
                    <a:pt x="21" y="10"/>
                    <a:pt x="20" y="9"/>
                  </a:cubicBezTo>
                  <a:cubicBezTo>
                    <a:pt x="20" y="9"/>
                    <a:pt x="20" y="9"/>
                    <a:pt x="20" y="9"/>
                  </a:cubicBezTo>
                  <a:cubicBezTo>
                    <a:pt x="19" y="9"/>
                    <a:pt x="19" y="9"/>
                    <a:pt x="19" y="9"/>
                  </a:cubicBezTo>
                  <a:cubicBezTo>
                    <a:pt x="19" y="10"/>
                    <a:pt x="19" y="10"/>
                    <a:pt x="19" y="10"/>
                  </a:cubicBezTo>
                  <a:cubicBezTo>
                    <a:pt x="18" y="10"/>
                    <a:pt x="18" y="10"/>
                    <a:pt x="18" y="10"/>
                  </a:cubicBezTo>
                  <a:cubicBezTo>
                    <a:pt x="18" y="10"/>
                    <a:pt x="18" y="10"/>
                    <a:pt x="18" y="10"/>
                  </a:cubicBezTo>
                  <a:cubicBezTo>
                    <a:pt x="18" y="10"/>
                    <a:pt x="18" y="10"/>
                    <a:pt x="18" y="10"/>
                  </a:cubicBezTo>
                  <a:cubicBezTo>
                    <a:pt x="18" y="11"/>
                    <a:pt x="18" y="11"/>
                    <a:pt x="18" y="11"/>
                  </a:cubicBezTo>
                  <a:cubicBezTo>
                    <a:pt x="18" y="13"/>
                    <a:pt x="18" y="14"/>
                    <a:pt x="19" y="14"/>
                  </a:cubicBezTo>
                  <a:cubicBezTo>
                    <a:pt x="20" y="15"/>
                    <a:pt x="21" y="15"/>
                    <a:pt x="22" y="15"/>
                  </a:cubicBezTo>
                  <a:cubicBezTo>
                    <a:pt x="22" y="15"/>
                    <a:pt x="22" y="15"/>
                    <a:pt x="22" y="15"/>
                  </a:cubicBezTo>
                  <a:cubicBezTo>
                    <a:pt x="24" y="15"/>
                    <a:pt x="26" y="15"/>
                    <a:pt x="28" y="14"/>
                  </a:cubicBezTo>
                  <a:cubicBezTo>
                    <a:pt x="29" y="13"/>
                    <a:pt x="30" y="10"/>
                    <a:pt x="30" y="8"/>
                  </a:cubicBezTo>
                  <a:cubicBezTo>
                    <a:pt x="30" y="7"/>
                    <a:pt x="30" y="7"/>
                    <a:pt x="29" y="6"/>
                  </a:cubicBezTo>
                  <a:cubicBezTo>
                    <a:pt x="30" y="6"/>
                    <a:pt x="30" y="6"/>
                    <a:pt x="30" y="6"/>
                  </a:cubicBezTo>
                  <a:cubicBezTo>
                    <a:pt x="30" y="6"/>
                    <a:pt x="30" y="6"/>
                    <a:pt x="30" y="6"/>
                  </a:cubicBezTo>
                  <a:cubicBezTo>
                    <a:pt x="29" y="6"/>
                    <a:pt x="29" y="6"/>
                    <a:pt x="29" y="6"/>
                  </a:cubicBezTo>
                  <a:cubicBezTo>
                    <a:pt x="29" y="4"/>
                    <a:pt x="28" y="3"/>
                    <a:pt x="26" y="3"/>
                  </a:cubicBezTo>
                  <a:cubicBezTo>
                    <a:pt x="25" y="2"/>
                    <a:pt x="23" y="1"/>
                    <a:pt x="21" y="1"/>
                  </a:cubicBezTo>
                  <a:cubicBezTo>
                    <a:pt x="21" y="0"/>
                    <a:pt x="20" y="0"/>
                    <a:pt x="19" y="0"/>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
            <p:cNvSpPr>
              <a:spLocks noEditPoints="1"/>
            </p:cNvSpPr>
            <p:nvPr/>
          </p:nvSpPr>
          <p:spPr bwMode="auto">
            <a:xfrm>
              <a:off x="3030" y="2625"/>
              <a:ext cx="86" cy="103"/>
            </a:xfrm>
            <a:custGeom>
              <a:avLst/>
              <a:gdLst>
                <a:gd name="T0" fmla="*/ 9 w 36"/>
                <a:gd name="T1" fmla="*/ 15 h 43"/>
                <a:gd name="T2" fmla="*/ 10 w 36"/>
                <a:gd name="T3" fmla="*/ 13 h 43"/>
                <a:gd name="T4" fmla="*/ 12 w 36"/>
                <a:gd name="T5" fmla="*/ 9 h 43"/>
                <a:gd name="T6" fmla="*/ 23 w 36"/>
                <a:gd name="T7" fmla="*/ 2 h 43"/>
                <a:gd name="T8" fmla="*/ 25 w 36"/>
                <a:gd name="T9" fmla="*/ 3 h 43"/>
                <a:gd name="T10" fmla="*/ 33 w 36"/>
                <a:gd name="T11" fmla="*/ 8 h 43"/>
                <a:gd name="T12" fmla="*/ 33 w 36"/>
                <a:gd name="T13" fmla="*/ 8 h 43"/>
                <a:gd name="T14" fmla="*/ 32 w 36"/>
                <a:gd name="T15" fmla="*/ 16 h 43"/>
                <a:gd name="T16" fmla="*/ 26 w 36"/>
                <a:gd name="T17" fmla="*/ 17 h 43"/>
                <a:gd name="T18" fmla="*/ 22 w 36"/>
                <a:gd name="T19" fmla="*/ 13 h 43"/>
                <a:gd name="T20" fmla="*/ 22 w 36"/>
                <a:gd name="T21" fmla="*/ 12 h 43"/>
                <a:gd name="T22" fmla="*/ 23 w 36"/>
                <a:gd name="T23" fmla="*/ 12 h 43"/>
                <a:gd name="T24" fmla="*/ 24 w 36"/>
                <a:gd name="T25" fmla="*/ 11 h 43"/>
                <a:gd name="T26" fmla="*/ 26 w 36"/>
                <a:gd name="T27" fmla="*/ 12 h 43"/>
                <a:gd name="T28" fmla="*/ 29 w 36"/>
                <a:gd name="T29" fmla="*/ 11 h 43"/>
                <a:gd name="T30" fmla="*/ 32 w 36"/>
                <a:gd name="T31" fmla="*/ 9 h 43"/>
                <a:gd name="T32" fmla="*/ 33 w 36"/>
                <a:gd name="T33" fmla="*/ 9 h 43"/>
                <a:gd name="T34" fmla="*/ 33 w 36"/>
                <a:gd name="T35" fmla="*/ 8 h 43"/>
                <a:gd name="T36" fmla="*/ 24 w 36"/>
                <a:gd name="T37" fmla="*/ 3 h 43"/>
                <a:gd name="T38" fmla="*/ 15 w 36"/>
                <a:gd name="T39" fmla="*/ 6 h 43"/>
                <a:gd name="T40" fmla="*/ 23 w 36"/>
                <a:gd name="T41" fmla="*/ 0 h 43"/>
                <a:gd name="T42" fmla="*/ 7 w 36"/>
                <a:gd name="T43" fmla="*/ 14 h 43"/>
                <a:gd name="T44" fmla="*/ 3 w 36"/>
                <a:gd name="T45" fmla="*/ 42 h 43"/>
                <a:gd name="T46" fmla="*/ 3 w 36"/>
                <a:gd name="T47" fmla="*/ 43 h 43"/>
                <a:gd name="T48" fmla="*/ 3 w 36"/>
                <a:gd name="T49" fmla="*/ 43 h 43"/>
                <a:gd name="T50" fmla="*/ 3 w 36"/>
                <a:gd name="T51" fmla="*/ 43 h 43"/>
                <a:gd name="T52" fmla="*/ 3 w 36"/>
                <a:gd name="T53" fmla="*/ 42 h 43"/>
                <a:gd name="T54" fmla="*/ 5 w 36"/>
                <a:gd name="T55" fmla="*/ 32 h 43"/>
                <a:gd name="T56" fmla="*/ 16 w 36"/>
                <a:gd name="T57" fmla="*/ 7 h 43"/>
                <a:gd name="T58" fmla="*/ 26 w 36"/>
                <a:gd name="T59" fmla="*/ 5 h 43"/>
                <a:gd name="T60" fmla="*/ 31 w 36"/>
                <a:gd name="T61" fmla="*/ 8 h 43"/>
                <a:gd name="T62" fmla="*/ 29 w 36"/>
                <a:gd name="T63" fmla="*/ 9 h 43"/>
                <a:gd name="T64" fmla="*/ 26 w 36"/>
                <a:gd name="T65" fmla="*/ 10 h 43"/>
                <a:gd name="T66" fmla="*/ 24 w 36"/>
                <a:gd name="T67" fmla="*/ 9 h 43"/>
                <a:gd name="T68" fmla="*/ 24 w 36"/>
                <a:gd name="T69" fmla="*/ 9 h 43"/>
                <a:gd name="T70" fmla="*/ 20 w 36"/>
                <a:gd name="T71" fmla="*/ 12 h 43"/>
                <a:gd name="T72" fmla="*/ 20 w 36"/>
                <a:gd name="T73" fmla="*/ 13 h 43"/>
                <a:gd name="T74" fmla="*/ 26 w 36"/>
                <a:gd name="T75" fmla="*/ 19 h 43"/>
                <a:gd name="T76" fmla="*/ 33 w 36"/>
                <a:gd name="T77" fmla="*/ 17 h 43"/>
                <a:gd name="T78" fmla="*/ 35 w 36"/>
                <a:gd name="T79" fmla="*/ 7 h 43"/>
                <a:gd name="T80" fmla="*/ 31 w 36"/>
                <a:gd name="T81" fmla="*/ 3 h 43"/>
                <a:gd name="T82" fmla="*/ 23 w 36"/>
                <a:gd name="T8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 h="43">
                  <a:moveTo>
                    <a:pt x="4" y="28"/>
                  </a:moveTo>
                  <a:cubicBezTo>
                    <a:pt x="5" y="23"/>
                    <a:pt x="6" y="19"/>
                    <a:pt x="9" y="15"/>
                  </a:cubicBezTo>
                  <a:cubicBezTo>
                    <a:pt x="9" y="13"/>
                    <a:pt x="10" y="12"/>
                    <a:pt x="11" y="10"/>
                  </a:cubicBezTo>
                  <a:cubicBezTo>
                    <a:pt x="11" y="11"/>
                    <a:pt x="10" y="12"/>
                    <a:pt x="10" y="13"/>
                  </a:cubicBezTo>
                  <a:cubicBezTo>
                    <a:pt x="7" y="18"/>
                    <a:pt x="5" y="23"/>
                    <a:pt x="4" y="28"/>
                  </a:cubicBezTo>
                  <a:moveTo>
                    <a:pt x="12" y="9"/>
                  </a:moveTo>
                  <a:cubicBezTo>
                    <a:pt x="13" y="8"/>
                    <a:pt x="14" y="7"/>
                    <a:pt x="15" y="6"/>
                  </a:cubicBezTo>
                  <a:cubicBezTo>
                    <a:pt x="17" y="4"/>
                    <a:pt x="20" y="2"/>
                    <a:pt x="23" y="2"/>
                  </a:cubicBezTo>
                  <a:cubicBezTo>
                    <a:pt x="23" y="2"/>
                    <a:pt x="23" y="2"/>
                    <a:pt x="23" y="2"/>
                  </a:cubicBezTo>
                  <a:cubicBezTo>
                    <a:pt x="24" y="2"/>
                    <a:pt x="25" y="2"/>
                    <a:pt x="25" y="3"/>
                  </a:cubicBezTo>
                  <a:cubicBezTo>
                    <a:pt x="27" y="3"/>
                    <a:pt x="29" y="4"/>
                    <a:pt x="30" y="5"/>
                  </a:cubicBezTo>
                  <a:cubicBezTo>
                    <a:pt x="32" y="5"/>
                    <a:pt x="33" y="6"/>
                    <a:pt x="33" y="8"/>
                  </a:cubicBezTo>
                  <a:cubicBezTo>
                    <a:pt x="34" y="8"/>
                    <a:pt x="34" y="8"/>
                    <a:pt x="34" y="8"/>
                  </a:cubicBezTo>
                  <a:cubicBezTo>
                    <a:pt x="33" y="8"/>
                    <a:pt x="33" y="8"/>
                    <a:pt x="33" y="8"/>
                  </a:cubicBezTo>
                  <a:cubicBezTo>
                    <a:pt x="34" y="9"/>
                    <a:pt x="34" y="9"/>
                    <a:pt x="34" y="10"/>
                  </a:cubicBezTo>
                  <a:cubicBezTo>
                    <a:pt x="34" y="12"/>
                    <a:pt x="33" y="15"/>
                    <a:pt x="32" y="16"/>
                  </a:cubicBezTo>
                  <a:cubicBezTo>
                    <a:pt x="30" y="17"/>
                    <a:pt x="28" y="17"/>
                    <a:pt x="26" y="17"/>
                  </a:cubicBezTo>
                  <a:cubicBezTo>
                    <a:pt x="26" y="17"/>
                    <a:pt x="26" y="17"/>
                    <a:pt x="26" y="17"/>
                  </a:cubicBezTo>
                  <a:cubicBezTo>
                    <a:pt x="25" y="17"/>
                    <a:pt x="24" y="17"/>
                    <a:pt x="23" y="16"/>
                  </a:cubicBezTo>
                  <a:cubicBezTo>
                    <a:pt x="22" y="16"/>
                    <a:pt x="22" y="15"/>
                    <a:pt x="22" y="13"/>
                  </a:cubicBezTo>
                  <a:cubicBezTo>
                    <a:pt x="22" y="12"/>
                    <a:pt x="22" y="12"/>
                    <a:pt x="22" y="12"/>
                  </a:cubicBezTo>
                  <a:cubicBezTo>
                    <a:pt x="22" y="12"/>
                    <a:pt x="22" y="12"/>
                    <a:pt x="22" y="12"/>
                  </a:cubicBezTo>
                  <a:cubicBezTo>
                    <a:pt x="22" y="12"/>
                    <a:pt x="22" y="12"/>
                    <a:pt x="22" y="12"/>
                  </a:cubicBezTo>
                  <a:cubicBezTo>
                    <a:pt x="23" y="12"/>
                    <a:pt x="23" y="12"/>
                    <a:pt x="23" y="12"/>
                  </a:cubicBezTo>
                  <a:cubicBezTo>
                    <a:pt x="23" y="11"/>
                    <a:pt x="23" y="11"/>
                    <a:pt x="23" y="11"/>
                  </a:cubicBezTo>
                  <a:cubicBezTo>
                    <a:pt x="24" y="11"/>
                    <a:pt x="24" y="11"/>
                    <a:pt x="24" y="11"/>
                  </a:cubicBezTo>
                  <a:cubicBezTo>
                    <a:pt x="24" y="11"/>
                    <a:pt x="24" y="11"/>
                    <a:pt x="24" y="11"/>
                  </a:cubicBezTo>
                  <a:cubicBezTo>
                    <a:pt x="25" y="12"/>
                    <a:pt x="25" y="12"/>
                    <a:pt x="26" y="12"/>
                  </a:cubicBezTo>
                  <a:cubicBezTo>
                    <a:pt x="26" y="12"/>
                    <a:pt x="26" y="12"/>
                    <a:pt x="26" y="12"/>
                  </a:cubicBezTo>
                  <a:cubicBezTo>
                    <a:pt x="27" y="12"/>
                    <a:pt x="28" y="11"/>
                    <a:pt x="29" y="11"/>
                  </a:cubicBezTo>
                  <a:cubicBezTo>
                    <a:pt x="29" y="11"/>
                    <a:pt x="29" y="11"/>
                    <a:pt x="29" y="11"/>
                  </a:cubicBezTo>
                  <a:cubicBezTo>
                    <a:pt x="30" y="11"/>
                    <a:pt x="31" y="10"/>
                    <a:pt x="32" y="9"/>
                  </a:cubicBezTo>
                  <a:cubicBezTo>
                    <a:pt x="32" y="9"/>
                    <a:pt x="32" y="9"/>
                    <a:pt x="32" y="9"/>
                  </a:cubicBezTo>
                  <a:cubicBezTo>
                    <a:pt x="33" y="9"/>
                    <a:pt x="33" y="9"/>
                    <a:pt x="33" y="9"/>
                  </a:cubicBezTo>
                  <a:cubicBezTo>
                    <a:pt x="33" y="8"/>
                    <a:pt x="33" y="8"/>
                    <a:pt x="33" y="8"/>
                  </a:cubicBezTo>
                  <a:cubicBezTo>
                    <a:pt x="33" y="8"/>
                    <a:pt x="33" y="8"/>
                    <a:pt x="33" y="8"/>
                  </a:cubicBezTo>
                  <a:cubicBezTo>
                    <a:pt x="32" y="6"/>
                    <a:pt x="30" y="4"/>
                    <a:pt x="27" y="3"/>
                  </a:cubicBezTo>
                  <a:cubicBezTo>
                    <a:pt x="26" y="3"/>
                    <a:pt x="25" y="3"/>
                    <a:pt x="24" y="3"/>
                  </a:cubicBezTo>
                  <a:cubicBezTo>
                    <a:pt x="24" y="3"/>
                    <a:pt x="24" y="3"/>
                    <a:pt x="24" y="3"/>
                  </a:cubicBezTo>
                  <a:cubicBezTo>
                    <a:pt x="20" y="3"/>
                    <a:pt x="18" y="4"/>
                    <a:pt x="15" y="6"/>
                  </a:cubicBezTo>
                  <a:cubicBezTo>
                    <a:pt x="14" y="7"/>
                    <a:pt x="13" y="8"/>
                    <a:pt x="12" y="9"/>
                  </a:cubicBezTo>
                  <a:moveTo>
                    <a:pt x="23" y="0"/>
                  </a:moveTo>
                  <a:cubicBezTo>
                    <a:pt x="19" y="0"/>
                    <a:pt x="16" y="2"/>
                    <a:pt x="13" y="5"/>
                  </a:cubicBezTo>
                  <a:cubicBezTo>
                    <a:pt x="11" y="8"/>
                    <a:pt x="8" y="11"/>
                    <a:pt x="7" y="14"/>
                  </a:cubicBezTo>
                  <a:cubicBezTo>
                    <a:pt x="2" y="23"/>
                    <a:pt x="1" y="33"/>
                    <a:pt x="0" y="42"/>
                  </a:cubicBezTo>
                  <a:cubicBezTo>
                    <a:pt x="1" y="42"/>
                    <a:pt x="2" y="42"/>
                    <a:pt x="3" y="42"/>
                  </a:cubicBezTo>
                  <a:cubicBezTo>
                    <a:pt x="3" y="42"/>
                    <a:pt x="3" y="42"/>
                    <a:pt x="3" y="42"/>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2"/>
                    <a:pt x="3" y="42"/>
                    <a:pt x="3" y="42"/>
                  </a:cubicBezTo>
                  <a:cubicBezTo>
                    <a:pt x="3" y="42"/>
                    <a:pt x="3" y="42"/>
                    <a:pt x="4" y="42"/>
                  </a:cubicBezTo>
                  <a:cubicBezTo>
                    <a:pt x="4" y="38"/>
                    <a:pt x="4" y="35"/>
                    <a:pt x="5" y="32"/>
                  </a:cubicBezTo>
                  <a:cubicBezTo>
                    <a:pt x="6" y="25"/>
                    <a:pt x="8" y="20"/>
                    <a:pt x="11" y="14"/>
                  </a:cubicBezTo>
                  <a:cubicBezTo>
                    <a:pt x="13" y="12"/>
                    <a:pt x="14" y="9"/>
                    <a:pt x="16" y="7"/>
                  </a:cubicBezTo>
                  <a:cubicBezTo>
                    <a:pt x="19" y="6"/>
                    <a:pt x="21" y="5"/>
                    <a:pt x="24" y="5"/>
                  </a:cubicBezTo>
                  <a:cubicBezTo>
                    <a:pt x="24" y="5"/>
                    <a:pt x="25" y="5"/>
                    <a:pt x="26" y="5"/>
                  </a:cubicBezTo>
                  <a:cubicBezTo>
                    <a:pt x="29" y="6"/>
                    <a:pt x="30" y="7"/>
                    <a:pt x="31" y="8"/>
                  </a:cubicBezTo>
                  <a:cubicBezTo>
                    <a:pt x="31" y="8"/>
                    <a:pt x="31" y="8"/>
                    <a:pt x="31" y="8"/>
                  </a:cubicBezTo>
                  <a:cubicBezTo>
                    <a:pt x="30" y="8"/>
                    <a:pt x="29" y="9"/>
                    <a:pt x="29" y="9"/>
                  </a:cubicBezTo>
                  <a:cubicBezTo>
                    <a:pt x="29" y="9"/>
                    <a:pt x="29" y="9"/>
                    <a:pt x="29" y="9"/>
                  </a:cubicBezTo>
                  <a:cubicBezTo>
                    <a:pt x="28" y="9"/>
                    <a:pt x="27" y="10"/>
                    <a:pt x="26" y="10"/>
                  </a:cubicBezTo>
                  <a:cubicBezTo>
                    <a:pt x="26" y="10"/>
                    <a:pt x="26" y="10"/>
                    <a:pt x="26" y="10"/>
                  </a:cubicBezTo>
                  <a:cubicBezTo>
                    <a:pt x="26" y="10"/>
                    <a:pt x="25" y="10"/>
                    <a:pt x="25" y="9"/>
                  </a:cubicBezTo>
                  <a:cubicBezTo>
                    <a:pt x="24" y="9"/>
                    <a:pt x="24" y="9"/>
                    <a:pt x="24" y="9"/>
                  </a:cubicBezTo>
                  <a:cubicBezTo>
                    <a:pt x="24" y="9"/>
                    <a:pt x="24" y="9"/>
                    <a:pt x="24" y="9"/>
                  </a:cubicBezTo>
                  <a:cubicBezTo>
                    <a:pt x="24" y="9"/>
                    <a:pt x="24" y="9"/>
                    <a:pt x="24" y="9"/>
                  </a:cubicBezTo>
                  <a:cubicBezTo>
                    <a:pt x="23" y="9"/>
                    <a:pt x="22" y="9"/>
                    <a:pt x="22" y="10"/>
                  </a:cubicBezTo>
                  <a:cubicBezTo>
                    <a:pt x="21" y="10"/>
                    <a:pt x="20" y="11"/>
                    <a:pt x="20" y="12"/>
                  </a:cubicBezTo>
                  <a:cubicBezTo>
                    <a:pt x="20" y="12"/>
                    <a:pt x="20" y="12"/>
                    <a:pt x="20" y="12"/>
                  </a:cubicBezTo>
                  <a:cubicBezTo>
                    <a:pt x="20" y="13"/>
                    <a:pt x="20" y="13"/>
                    <a:pt x="20" y="13"/>
                  </a:cubicBezTo>
                  <a:cubicBezTo>
                    <a:pt x="20" y="15"/>
                    <a:pt x="21" y="17"/>
                    <a:pt x="22" y="18"/>
                  </a:cubicBezTo>
                  <a:cubicBezTo>
                    <a:pt x="23" y="19"/>
                    <a:pt x="25" y="19"/>
                    <a:pt x="26" y="19"/>
                  </a:cubicBezTo>
                  <a:cubicBezTo>
                    <a:pt x="26" y="19"/>
                    <a:pt x="26" y="19"/>
                    <a:pt x="26" y="19"/>
                  </a:cubicBezTo>
                  <a:cubicBezTo>
                    <a:pt x="28" y="19"/>
                    <a:pt x="31" y="19"/>
                    <a:pt x="33" y="17"/>
                  </a:cubicBezTo>
                  <a:cubicBezTo>
                    <a:pt x="35" y="16"/>
                    <a:pt x="36" y="13"/>
                    <a:pt x="36" y="10"/>
                  </a:cubicBezTo>
                  <a:cubicBezTo>
                    <a:pt x="36" y="9"/>
                    <a:pt x="36" y="8"/>
                    <a:pt x="35" y="7"/>
                  </a:cubicBezTo>
                  <a:cubicBezTo>
                    <a:pt x="35" y="7"/>
                    <a:pt x="35" y="7"/>
                    <a:pt x="35" y="7"/>
                  </a:cubicBezTo>
                  <a:cubicBezTo>
                    <a:pt x="34" y="5"/>
                    <a:pt x="33" y="4"/>
                    <a:pt x="31" y="3"/>
                  </a:cubicBezTo>
                  <a:cubicBezTo>
                    <a:pt x="30" y="2"/>
                    <a:pt x="28" y="1"/>
                    <a:pt x="26" y="1"/>
                  </a:cubicBezTo>
                  <a:cubicBezTo>
                    <a:pt x="25" y="0"/>
                    <a:pt x="24"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noEditPoints="1"/>
            </p:cNvSpPr>
            <p:nvPr/>
          </p:nvSpPr>
          <p:spPr bwMode="auto">
            <a:xfrm>
              <a:off x="2618" y="2380"/>
              <a:ext cx="426" cy="523"/>
            </a:xfrm>
            <a:custGeom>
              <a:avLst/>
              <a:gdLst>
                <a:gd name="T0" fmla="*/ 111 w 178"/>
                <a:gd name="T1" fmla="*/ 199 h 218"/>
                <a:gd name="T2" fmla="*/ 145 w 178"/>
                <a:gd name="T3" fmla="*/ 168 h 218"/>
                <a:gd name="T4" fmla="*/ 156 w 178"/>
                <a:gd name="T5" fmla="*/ 162 h 218"/>
                <a:gd name="T6" fmla="*/ 155 w 178"/>
                <a:gd name="T7" fmla="*/ 165 h 218"/>
                <a:gd name="T8" fmla="*/ 177 w 178"/>
                <a:gd name="T9" fmla="*/ 145 h 218"/>
                <a:gd name="T10" fmla="*/ 175 w 178"/>
                <a:gd name="T11" fmla="*/ 145 h 218"/>
                <a:gd name="T12" fmla="*/ 170 w 178"/>
                <a:gd name="T13" fmla="*/ 148 h 218"/>
                <a:gd name="T14" fmla="*/ 172 w 178"/>
                <a:gd name="T15" fmla="*/ 153 h 218"/>
                <a:gd name="T16" fmla="*/ 178 w 178"/>
                <a:gd name="T17" fmla="*/ 149 h 218"/>
                <a:gd name="T18" fmla="*/ 177 w 178"/>
                <a:gd name="T19" fmla="*/ 145 h 218"/>
                <a:gd name="T20" fmla="*/ 175 w 178"/>
                <a:gd name="T21" fmla="*/ 145 h 218"/>
                <a:gd name="T22" fmla="*/ 175 w 178"/>
                <a:gd name="T23" fmla="*/ 145 h 218"/>
                <a:gd name="T24" fmla="*/ 49 w 178"/>
                <a:gd name="T25" fmla="*/ 66 h 218"/>
                <a:gd name="T26" fmla="*/ 50 w 178"/>
                <a:gd name="T27" fmla="*/ 100 h 218"/>
                <a:gd name="T28" fmla="*/ 44 w 178"/>
                <a:gd name="T29" fmla="*/ 109 h 218"/>
                <a:gd name="T30" fmla="*/ 39 w 178"/>
                <a:gd name="T31" fmla="*/ 135 h 218"/>
                <a:gd name="T32" fmla="*/ 22 w 178"/>
                <a:gd name="T33" fmla="*/ 158 h 218"/>
                <a:gd name="T34" fmla="*/ 4 w 178"/>
                <a:gd name="T35" fmla="*/ 180 h 218"/>
                <a:gd name="T36" fmla="*/ 4 w 178"/>
                <a:gd name="T37" fmla="*/ 181 h 218"/>
                <a:gd name="T38" fmla="*/ 1 w 178"/>
                <a:gd name="T39" fmla="*/ 184 h 218"/>
                <a:gd name="T40" fmla="*/ 1 w 178"/>
                <a:gd name="T41" fmla="*/ 193 h 218"/>
                <a:gd name="T42" fmla="*/ 28 w 178"/>
                <a:gd name="T43" fmla="*/ 199 h 218"/>
                <a:gd name="T44" fmla="*/ 43 w 178"/>
                <a:gd name="T45" fmla="*/ 196 h 218"/>
                <a:gd name="T46" fmla="*/ 59 w 178"/>
                <a:gd name="T47" fmla="*/ 212 h 218"/>
                <a:gd name="T48" fmla="*/ 59 w 178"/>
                <a:gd name="T49" fmla="*/ 213 h 218"/>
                <a:gd name="T50" fmla="*/ 77 w 178"/>
                <a:gd name="T51" fmla="*/ 216 h 218"/>
                <a:gd name="T52" fmla="*/ 79 w 178"/>
                <a:gd name="T53" fmla="*/ 216 h 218"/>
                <a:gd name="T54" fmla="*/ 86 w 178"/>
                <a:gd name="T55" fmla="*/ 217 h 218"/>
                <a:gd name="T56" fmla="*/ 139 w 178"/>
                <a:gd name="T57" fmla="*/ 169 h 218"/>
                <a:gd name="T58" fmla="*/ 62 w 178"/>
                <a:gd name="T59" fmla="*/ 205 h 218"/>
                <a:gd name="T60" fmla="*/ 49 w 178"/>
                <a:gd name="T61" fmla="*/ 199 h 218"/>
                <a:gd name="T62" fmla="*/ 109 w 178"/>
                <a:gd name="T63" fmla="*/ 170 h 218"/>
                <a:gd name="T64" fmla="*/ 150 w 178"/>
                <a:gd name="T65" fmla="*/ 165 h 218"/>
                <a:gd name="T66" fmla="*/ 47 w 178"/>
                <a:gd name="T67" fmla="*/ 187 h 218"/>
                <a:gd name="T68" fmla="*/ 13 w 178"/>
                <a:gd name="T69" fmla="*/ 178 h 218"/>
                <a:gd name="T70" fmla="*/ 20 w 178"/>
                <a:gd name="T71" fmla="*/ 165 h 218"/>
                <a:gd name="T72" fmla="*/ 114 w 178"/>
                <a:gd name="T73" fmla="*/ 147 h 218"/>
                <a:gd name="T74" fmla="*/ 47 w 178"/>
                <a:gd name="T75" fmla="*/ 136 h 218"/>
                <a:gd name="T76" fmla="*/ 57 w 178"/>
                <a:gd name="T77" fmla="*/ 107 h 218"/>
                <a:gd name="T78" fmla="*/ 110 w 178"/>
                <a:gd name="T79" fmla="*/ 121 h 218"/>
                <a:gd name="T80" fmla="*/ 60 w 178"/>
                <a:gd name="T81" fmla="*/ 80 h 218"/>
                <a:gd name="T82" fmla="*/ 70 w 178"/>
                <a:gd name="T83" fmla="*/ 24 h 218"/>
                <a:gd name="T84" fmla="*/ 74 w 178"/>
                <a:gd name="T85" fmla="*/ 45 h 218"/>
                <a:gd name="T86" fmla="*/ 158 w 178"/>
                <a:gd name="T87" fmla="*/ 163 h 218"/>
                <a:gd name="T88" fmla="*/ 150 w 178"/>
                <a:gd name="T89" fmla="*/ 174 h 218"/>
                <a:gd name="T90" fmla="*/ 135 w 178"/>
                <a:gd name="T91" fmla="*/ 193 h 218"/>
                <a:gd name="T92" fmla="*/ 152 w 178"/>
                <a:gd name="T93" fmla="*/ 176 h 218"/>
                <a:gd name="T94" fmla="*/ 169 w 178"/>
                <a:gd name="T95" fmla="*/ 164 h 218"/>
                <a:gd name="T96" fmla="*/ 165 w 178"/>
                <a:gd name="T97" fmla="*/ 156 h 218"/>
                <a:gd name="T98" fmla="*/ 164 w 178"/>
                <a:gd name="T99" fmla="*/ 123 h 218"/>
                <a:gd name="T100" fmla="*/ 74 w 178"/>
                <a:gd name="T101" fmla="*/ 2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 h="218">
                  <a:moveTo>
                    <a:pt x="139" y="172"/>
                  </a:moveTo>
                  <a:cubicBezTo>
                    <a:pt x="137" y="173"/>
                    <a:pt x="135" y="174"/>
                    <a:pt x="133" y="176"/>
                  </a:cubicBezTo>
                  <a:cubicBezTo>
                    <a:pt x="128" y="180"/>
                    <a:pt x="120" y="187"/>
                    <a:pt x="111" y="199"/>
                  </a:cubicBezTo>
                  <a:cubicBezTo>
                    <a:pt x="111" y="199"/>
                    <a:pt x="111" y="199"/>
                    <a:pt x="111" y="199"/>
                  </a:cubicBezTo>
                  <a:cubicBezTo>
                    <a:pt x="106" y="207"/>
                    <a:pt x="100" y="212"/>
                    <a:pt x="96" y="214"/>
                  </a:cubicBezTo>
                  <a:cubicBezTo>
                    <a:pt x="102" y="211"/>
                    <a:pt x="110" y="205"/>
                    <a:pt x="118" y="193"/>
                  </a:cubicBezTo>
                  <a:cubicBezTo>
                    <a:pt x="126" y="183"/>
                    <a:pt x="133" y="176"/>
                    <a:pt x="139" y="172"/>
                  </a:cubicBezTo>
                  <a:moveTo>
                    <a:pt x="145" y="168"/>
                  </a:moveTo>
                  <a:cubicBezTo>
                    <a:pt x="144" y="168"/>
                    <a:pt x="143" y="168"/>
                    <a:pt x="141" y="168"/>
                  </a:cubicBezTo>
                  <a:cubicBezTo>
                    <a:pt x="142" y="170"/>
                    <a:pt x="142" y="170"/>
                    <a:pt x="142" y="170"/>
                  </a:cubicBezTo>
                  <a:cubicBezTo>
                    <a:pt x="143" y="169"/>
                    <a:pt x="144" y="168"/>
                    <a:pt x="145" y="168"/>
                  </a:cubicBezTo>
                  <a:moveTo>
                    <a:pt x="156" y="162"/>
                  </a:moveTo>
                  <a:cubicBezTo>
                    <a:pt x="155" y="163"/>
                    <a:pt x="155" y="163"/>
                    <a:pt x="155" y="163"/>
                  </a:cubicBezTo>
                  <a:cubicBezTo>
                    <a:pt x="155" y="163"/>
                    <a:pt x="155" y="163"/>
                    <a:pt x="155" y="163"/>
                  </a:cubicBezTo>
                  <a:cubicBezTo>
                    <a:pt x="154" y="165"/>
                    <a:pt x="154" y="165"/>
                    <a:pt x="154" y="165"/>
                  </a:cubicBezTo>
                  <a:cubicBezTo>
                    <a:pt x="155" y="165"/>
                    <a:pt x="155" y="165"/>
                    <a:pt x="155" y="165"/>
                  </a:cubicBezTo>
                  <a:cubicBezTo>
                    <a:pt x="156" y="165"/>
                    <a:pt x="157" y="165"/>
                    <a:pt x="157" y="165"/>
                  </a:cubicBezTo>
                  <a:cubicBezTo>
                    <a:pt x="156" y="163"/>
                    <a:pt x="156" y="163"/>
                    <a:pt x="156" y="163"/>
                  </a:cubicBezTo>
                  <a:cubicBezTo>
                    <a:pt x="156" y="163"/>
                    <a:pt x="156" y="163"/>
                    <a:pt x="156" y="162"/>
                  </a:cubicBezTo>
                  <a:moveTo>
                    <a:pt x="177" y="145"/>
                  </a:moveTo>
                  <a:cubicBezTo>
                    <a:pt x="177" y="145"/>
                    <a:pt x="177" y="145"/>
                    <a:pt x="177" y="145"/>
                  </a:cubicBezTo>
                  <a:cubicBezTo>
                    <a:pt x="177" y="145"/>
                    <a:pt x="177" y="145"/>
                    <a:pt x="177" y="145"/>
                  </a:cubicBezTo>
                  <a:cubicBezTo>
                    <a:pt x="177" y="145"/>
                    <a:pt x="177" y="145"/>
                    <a:pt x="177" y="145"/>
                  </a:cubicBezTo>
                  <a:moveTo>
                    <a:pt x="175" y="145"/>
                  </a:moveTo>
                  <a:cubicBezTo>
                    <a:pt x="175" y="146"/>
                    <a:pt x="175" y="146"/>
                    <a:pt x="175" y="146"/>
                  </a:cubicBezTo>
                  <a:cubicBezTo>
                    <a:pt x="175" y="146"/>
                    <a:pt x="175" y="146"/>
                    <a:pt x="175" y="146"/>
                  </a:cubicBezTo>
                  <a:cubicBezTo>
                    <a:pt x="175" y="146"/>
                    <a:pt x="175" y="146"/>
                    <a:pt x="175" y="146"/>
                  </a:cubicBezTo>
                  <a:cubicBezTo>
                    <a:pt x="173" y="146"/>
                    <a:pt x="171" y="147"/>
                    <a:pt x="170" y="148"/>
                  </a:cubicBezTo>
                  <a:cubicBezTo>
                    <a:pt x="170" y="148"/>
                    <a:pt x="170" y="149"/>
                    <a:pt x="170" y="149"/>
                  </a:cubicBezTo>
                  <a:cubicBezTo>
                    <a:pt x="170" y="150"/>
                    <a:pt x="170" y="151"/>
                    <a:pt x="171" y="152"/>
                  </a:cubicBezTo>
                  <a:cubicBezTo>
                    <a:pt x="171" y="153"/>
                    <a:pt x="171" y="153"/>
                    <a:pt x="171" y="153"/>
                  </a:cubicBezTo>
                  <a:cubicBezTo>
                    <a:pt x="172" y="153"/>
                    <a:pt x="172" y="153"/>
                    <a:pt x="172" y="153"/>
                  </a:cubicBezTo>
                  <a:cubicBezTo>
                    <a:pt x="173" y="154"/>
                    <a:pt x="174" y="155"/>
                    <a:pt x="175" y="155"/>
                  </a:cubicBezTo>
                  <a:cubicBezTo>
                    <a:pt x="175" y="155"/>
                    <a:pt x="175" y="155"/>
                    <a:pt x="175" y="155"/>
                  </a:cubicBezTo>
                  <a:cubicBezTo>
                    <a:pt x="175" y="155"/>
                    <a:pt x="176" y="154"/>
                    <a:pt x="176" y="154"/>
                  </a:cubicBezTo>
                  <a:cubicBezTo>
                    <a:pt x="178" y="153"/>
                    <a:pt x="178" y="150"/>
                    <a:pt x="178" y="149"/>
                  </a:cubicBezTo>
                  <a:cubicBezTo>
                    <a:pt x="178" y="148"/>
                    <a:pt x="178" y="147"/>
                    <a:pt x="178" y="147"/>
                  </a:cubicBezTo>
                  <a:cubicBezTo>
                    <a:pt x="177" y="146"/>
                    <a:pt x="177" y="146"/>
                    <a:pt x="177" y="146"/>
                  </a:cubicBezTo>
                  <a:cubicBezTo>
                    <a:pt x="177" y="145"/>
                    <a:pt x="177" y="145"/>
                    <a:pt x="177" y="145"/>
                  </a:cubicBezTo>
                  <a:cubicBezTo>
                    <a:pt x="177" y="145"/>
                    <a:pt x="177" y="145"/>
                    <a:pt x="177" y="145"/>
                  </a:cubicBezTo>
                  <a:cubicBezTo>
                    <a:pt x="176" y="146"/>
                    <a:pt x="176" y="146"/>
                    <a:pt x="176" y="146"/>
                  </a:cubicBezTo>
                  <a:cubicBezTo>
                    <a:pt x="176" y="146"/>
                    <a:pt x="176" y="146"/>
                    <a:pt x="175" y="146"/>
                  </a:cubicBezTo>
                  <a:cubicBezTo>
                    <a:pt x="175" y="145"/>
                    <a:pt x="175" y="145"/>
                    <a:pt x="175" y="145"/>
                  </a:cubicBezTo>
                  <a:cubicBezTo>
                    <a:pt x="175" y="145"/>
                    <a:pt x="175" y="145"/>
                    <a:pt x="175" y="145"/>
                  </a:cubicBezTo>
                  <a:cubicBezTo>
                    <a:pt x="175" y="145"/>
                    <a:pt x="175" y="145"/>
                    <a:pt x="175" y="145"/>
                  </a:cubicBezTo>
                  <a:moveTo>
                    <a:pt x="175" y="145"/>
                  </a:moveTo>
                  <a:cubicBezTo>
                    <a:pt x="175" y="145"/>
                    <a:pt x="175" y="145"/>
                    <a:pt x="175" y="145"/>
                  </a:cubicBezTo>
                  <a:cubicBezTo>
                    <a:pt x="175" y="145"/>
                    <a:pt x="175" y="145"/>
                    <a:pt x="175" y="145"/>
                  </a:cubicBezTo>
                  <a:moveTo>
                    <a:pt x="80" y="0"/>
                  </a:moveTo>
                  <a:cubicBezTo>
                    <a:pt x="79" y="1"/>
                    <a:pt x="79" y="1"/>
                    <a:pt x="78" y="2"/>
                  </a:cubicBezTo>
                  <a:cubicBezTo>
                    <a:pt x="75" y="4"/>
                    <a:pt x="71" y="9"/>
                    <a:pt x="67" y="14"/>
                  </a:cubicBezTo>
                  <a:cubicBezTo>
                    <a:pt x="58" y="26"/>
                    <a:pt x="49" y="43"/>
                    <a:pt x="49" y="66"/>
                  </a:cubicBezTo>
                  <a:cubicBezTo>
                    <a:pt x="49" y="72"/>
                    <a:pt x="50" y="77"/>
                    <a:pt x="51" y="83"/>
                  </a:cubicBezTo>
                  <a:cubicBezTo>
                    <a:pt x="51" y="84"/>
                    <a:pt x="52" y="88"/>
                    <a:pt x="52" y="92"/>
                  </a:cubicBezTo>
                  <a:cubicBezTo>
                    <a:pt x="52" y="95"/>
                    <a:pt x="52" y="98"/>
                    <a:pt x="50" y="100"/>
                  </a:cubicBezTo>
                  <a:cubicBezTo>
                    <a:pt x="50" y="100"/>
                    <a:pt x="50" y="100"/>
                    <a:pt x="50" y="100"/>
                  </a:cubicBezTo>
                  <a:cubicBezTo>
                    <a:pt x="50" y="100"/>
                    <a:pt x="50" y="100"/>
                    <a:pt x="50" y="100"/>
                  </a:cubicBezTo>
                  <a:cubicBezTo>
                    <a:pt x="50" y="101"/>
                    <a:pt x="50" y="101"/>
                    <a:pt x="50" y="101"/>
                  </a:cubicBezTo>
                  <a:cubicBezTo>
                    <a:pt x="50" y="101"/>
                    <a:pt x="50" y="101"/>
                    <a:pt x="50" y="101"/>
                  </a:cubicBezTo>
                  <a:cubicBezTo>
                    <a:pt x="49" y="103"/>
                    <a:pt x="46" y="106"/>
                    <a:pt x="44" y="109"/>
                  </a:cubicBezTo>
                  <a:cubicBezTo>
                    <a:pt x="43" y="110"/>
                    <a:pt x="43" y="110"/>
                    <a:pt x="42" y="111"/>
                  </a:cubicBezTo>
                  <a:cubicBezTo>
                    <a:pt x="41" y="111"/>
                    <a:pt x="40" y="112"/>
                    <a:pt x="38" y="114"/>
                  </a:cubicBezTo>
                  <a:cubicBezTo>
                    <a:pt x="35" y="116"/>
                    <a:pt x="32" y="120"/>
                    <a:pt x="32" y="124"/>
                  </a:cubicBezTo>
                  <a:cubicBezTo>
                    <a:pt x="32" y="127"/>
                    <a:pt x="34" y="132"/>
                    <a:pt x="39" y="135"/>
                  </a:cubicBezTo>
                  <a:cubicBezTo>
                    <a:pt x="43" y="138"/>
                    <a:pt x="51" y="142"/>
                    <a:pt x="63" y="143"/>
                  </a:cubicBezTo>
                  <a:cubicBezTo>
                    <a:pt x="63" y="145"/>
                    <a:pt x="63" y="145"/>
                    <a:pt x="63" y="145"/>
                  </a:cubicBezTo>
                  <a:cubicBezTo>
                    <a:pt x="51" y="148"/>
                    <a:pt x="38" y="152"/>
                    <a:pt x="23" y="157"/>
                  </a:cubicBezTo>
                  <a:cubicBezTo>
                    <a:pt x="23" y="157"/>
                    <a:pt x="23" y="157"/>
                    <a:pt x="22" y="158"/>
                  </a:cubicBezTo>
                  <a:cubicBezTo>
                    <a:pt x="22" y="158"/>
                    <a:pt x="21" y="158"/>
                    <a:pt x="20" y="159"/>
                  </a:cubicBezTo>
                  <a:cubicBezTo>
                    <a:pt x="18" y="160"/>
                    <a:pt x="16" y="161"/>
                    <a:pt x="13" y="163"/>
                  </a:cubicBezTo>
                  <a:cubicBezTo>
                    <a:pt x="9" y="166"/>
                    <a:pt x="4" y="171"/>
                    <a:pt x="4" y="177"/>
                  </a:cubicBezTo>
                  <a:cubicBezTo>
                    <a:pt x="4" y="178"/>
                    <a:pt x="4" y="179"/>
                    <a:pt x="4" y="180"/>
                  </a:cubicBezTo>
                  <a:cubicBezTo>
                    <a:pt x="4" y="180"/>
                    <a:pt x="4" y="180"/>
                    <a:pt x="4" y="180"/>
                  </a:cubicBezTo>
                  <a:cubicBezTo>
                    <a:pt x="4" y="180"/>
                    <a:pt x="4" y="180"/>
                    <a:pt x="4" y="180"/>
                  </a:cubicBezTo>
                  <a:cubicBezTo>
                    <a:pt x="4" y="180"/>
                    <a:pt x="4" y="181"/>
                    <a:pt x="4" y="181"/>
                  </a:cubicBezTo>
                  <a:cubicBezTo>
                    <a:pt x="4" y="181"/>
                    <a:pt x="4" y="181"/>
                    <a:pt x="4" y="181"/>
                  </a:cubicBezTo>
                  <a:cubicBezTo>
                    <a:pt x="4" y="181"/>
                    <a:pt x="4" y="181"/>
                    <a:pt x="4" y="181"/>
                  </a:cubicBezTo>
                  <a:cubicBezTo>
                    <a:pt x="3" y="182"/>
                    <a:pt x="3" y="182"/>
                    <a:pt x="2" y="182"/>
                  </a:cubicBezTo>
                  <a:cubicBezTo>
                    <a:pt x="2" y="183"/>
                    <a:pt x="1" y="184"/>
                    <a:pt x="1" y="184"/>
                  </a:cubicBezTo>
                  <a:cubicBezTo>
                    <a:pt x="1" y="184"/>
                    <a:pt x="1" y="184"/>
                    <a:pt x="1" y="184"/>
                  </a:cubicBezTo>
                  <a:cubicBezTo>
                    <a:pt x="1" y="184"/>
                    <a:pt x="1" y="184"/>
                    <a:pt x="1" y="184"/>
                  </a:cubicBezTo>
                  <a:cubicBezTo>
                    <a:pt x="0" y="185"/>
                    <a:pt x="0" y="186"/>
                    <a:pt x="0" y="187"/>
                  </a:cubicBezTo>
                  <a:cubicBezTo>
                    <a:pt x="0" y="189"/>
                    <a:pt x="0" y="191"/>
                    <a:pt x="1" y="193"/>
                  </a:cubicBezTo>
                  <a:cubicBezTo>
                    <a:pt x="1" y="193"/>
                    <a:pt x="1" y="193"/>
                    <a:pt x="1" y="193"/>
                  </a:cubicBezTo>
                  <a:cubicBezTo>
                    <a:pt x="4" y="193"/>
                    <a:pt x="6" y="194"/>
                    <a:pt x="9" y="195"/>
                  </a:cubicBezTo>
                  <a:cubicBezTo>
                    <a:pt x="12" y="195"/>
                    <a:pt x="15" y="196"/>
                    <a:pt x="18" y="197"/>
                  </a:cubicBezTo>
                  <a:cubicBezTo>
                    <a:pt x="19" y="197"/>
                    <a:pt x="20" y="198"/>
                    <a:pt x="20" y="198"/>
                  </a:cubicBezTo>
                  <a:cubicBezTo>
                    <a:pt x="23" y="198"/>
                    <a:pt x="26" y="199"/>
                    <a:pt x="28" y="199"/>
                  </a:cubicBezTo>
                  <a:cubicBezTo>
                    <a:pt x="28" y="199"/>
                    <a:pt x="28" y="199"/>
                    <a:pt x="28" y="199"/>
                  </a:cubicBezTo>
                  <a:cubicBezTo>
                    <a:pt x="33" y="199"/>
                    <a:pt x="37" y="198"/>
                    <a:pt x="42" y="195"/>
                  </a:cubicBezTo>
                  <a:cubicBezTo>
                    <a:pt x="43" y="194"/>
                    <a:pt x="43" y="194"/>
                    <a:pt x="43" y="194"/>
                  </a:cubicBezTo>
                  <a:cubicBezTo>
                    <a:pt x="43" y="196"/>
                    <a:pt x="43" y="196"/>
                    <a:pt x="43" y="196"/>
                  </a:cubicBezTo>
                  <a:cubicBezTo>
                    <a:pt x="43" y="196"/>
                    <a:pt x="43" y="196"/>
                    <a:pt x="43" y="196"/>
                  </a:cubicBezTo>
                  <a:cubicBezTo>
                    <a:pt x="43" y="197"/>
                    <a:pt x="43" y="197"/>
                    <a:pt x="43" y="197"/>
                  </a:cubicBezTo>
                  <a:cubicBezTo>
                    <a:pt x="43" y="198"/>
                    <a:pt x="43" y="202"/>
                    <a:pt x="46" y="205"/>
                  </a:cubicBezTo>
                  <a:cubicBezTo>
                    <a:pt x="48" y="209"/>
                    <a:pt x="51" y="212"/>
                    <a:pt x="59" y="212"/>
                  </a:cubicBezTo>
                  <a:cubicBezTo>
                    <a:pt x="59" y="212"/>
                    <a:pt x="59" y="212"/>
                    <a:pt x="59" y="212"/>
                  </a:cubicBezTo>
                  <a:cubicBezTo>
                    <a:pt x="59" y="213"/>
                    <a:pt x="59" y="213"/>
                    <a:pt x="59" y="213"/>
                  </a:cubicBezTo>
                  <a:cubicBezTo>
                    <a:pt x="59" y="213"/>
                    <a:pt x="59" y="213"/>
                    <a:pt x="59" y="213"/>
                  </a:cubicBezTo>
                  <a:cubicBezTo>
                    <a:pt x="59" y="213"/>
                    <a:pt x="59" y="213"/>
                    <a:pt x="59" y="213"/>
                  </a:cubicBezTo>
                  <a:cubicBezTo>
                    <a:pt x="60" y="214"/>
                    <a:pt x="60" y="214"/>
                    <a:pt x="60" y="214"/>
                  </a:cubicBezTo>
                  <a:cubicBezTo>
                    <a:pt x="60" y="214"/>
                    <a:pt x="61" y="215"/>
                    <a:pt x="62" y="215"/>
                  </a:cubicBezTo>
                  <a:cubicBezTo>
                    <a:pt x="63" y="217"/>
                    <a:pt x="66" y="218"/>
                    <a:pt x="69" y="218"/>
                  </a:cubicBezTo>
                  <a:cubicBezTo>
                    <a:pt x="72" y="218"/>
                    <a:pt x="74" y="218"/>
                    <a:pt x="77" y="216"/>
                  </a:cubicBezTo>
                  <a:cubicBezTo>
                    <a:pt x="78" y="216"/>
                    <a:pt x="78" y="216"/>
                    <a:pt x="78" y="216"/>
                  </a:cubicBezTo>
                  <a:cubicBezTo>
                    <a:pt x="78" y="216"/>
                    <a:pt x="78" y="216"/>
                    <a:pt x="78" y="216"/>
                  </a:cubicBezTo>
                  <a:cubicBezTo>
                    <a:pt x="78" y="216"/>
                    <a:pt x="78" y="216"/>
                    <a:pt x="78" y="216"/>
                  </a:cubicBezTo>
                  <a:cubicBezTo>
                    <a:pt x="79" y="216"/>
                    <a:pt x="79" y="216"/>
                    <a:pt x="79" y="216"/>
                  </a:cubicBezTo>
                  <a:cubicBezTo>
                    <a:pt x="79" y="216"/>
                    <a:pt x="79" y="217"/>
                    <a:pt x="80" y="217"/>
                  </a:cubicBezTo>
                  <a:cubicBezTo>
                    <a:pt x="81" y="217"/>
                    <a:pt x="82" y="217"/>
                    <a:pt x="84" y="217"/>
                  </a:cubicBezTo>
                  <a:cubicBezTo>
                    <a:pt x="85" y="217"/>
                    <a:pt x="86" y="217"/>
                    <a:pt x="87" y="217"/>
                  </a:cubicBezTo>
                  <a:cubicBezTo>
                    <a:pt x="87" y="217"/>
                    <a:pt x="86" y="217"/>
                    <a:pt x="86" y="217"/>
                  </a:cubicBezTo>
                  <a:cubicBezTo>
                    <a:pt x="81" y="217"/>
                    <a:pt x="78" y="215"/>
                    <a:pt x="77" y="213"/>
                  </a:cubicBezTo>
                  <a:cubicBezTo>
                    <a:pt x="77" y="213"/>
                    <a:pt x="76" y="212"/>
                    <a:pt x="76" y="211"/>
                  </a:cubicBezTo>
                  <a:cubicBezTo>
                    <a:pt x="76" y="208"/>
                    <a:pt x="79" y="203"/>
                    <a:pt x="88" y="195"/>
                  </a:cubicBezTo>
                  <a:cubicBezTo>
                    <a:pt x="97" y="188"/>
                    <a:pt x="112" y="179"/>
                    <a:pt x="139" y="169"/>
                  </a:cubicBezTo>
                  <a:cubicBezTo>
                    <a:pt x="112" y="175"/>
                    <a:pt x="79" y="194"/>
                    <a:pt x="69" y="200"/>
                  </a:cubicBezTo>
                  <a:cubicBezTo>
                    <a:pt x="68" y="201"/>
                    <a:pt x="67" y="202"/>
                    <a:pt x="67" y="202"/>
                  </a:cubicBezTo>
                  <a:cubicBezTo>
                    <a:pt x="67" y="202"/>
                    <a:pt x="67" y="202"/>
                    <a:pt x="67" y="202"/>
                  </a:cubicBezTo>
                  <a:cubicBezTo>
                    <a:pt x="66" y="202"/>
                    <a:pt x="64" y="204"/>
                    <a:pt x="62" y="205"/>
                  </a:cubicBezTo>
                  <a:cubicBezTo>
                    <a:pt x="60" y="206"/>
                    <a:pt x="58" y="207"/>
                    <a:pt x="56" y="207"/>
                  </a:cubicBezTo>
                  <a:cubicBezTo>
                    <a:pt x="56" y="207"/>
                    <a:pt x="56" y="207"/>
                    <a:pt x="56" y="207"/>
                  </a:cubicBezTo>
                  <a:cubicBezTo>
                    <a:pt x="54" y="207"/>
                    <a:pt x="53" y="206"/>
                    <a:pt x="52" y="205"/>
                  </a:cubicBezTo>
                  <a:cubicBezTo>
                    <a:pt x="50" y="203"/>
                    <a:pt x="49" y="201"/>
                    <a:pt x="49" y="199"/>
                  </a:cubicBezTo>
                  <a:cubicBezTo>
                    <a:pt x="49" y="196"/>
                    <a:pt x="51" y="194"/>
                    <a:pt x="51" y="194"/>
                  </a:cubicBezTo>
                  <a:cubicBezTo>
                    <a:pt x="51" y="194"/>
                    <a:pt x="51" y="194"/>
                    <a:pt x="51" y="194"/>
                  </a:cubicBezTo>
                  <a:cubicBezTo>
                    <a:pt x="51" y="194"/>
                    <a:pt x="51" y="194"/>
                    <a:pt x="51" y="194"/>
                  </a:cubicBezTo>
                  <a:cubicBezTo>
                    <a:pt x="65" y="181"/>
                    <a:pt x="89" y="174"/>
                    <a:pt x="109" y="170"/>
                  </a:cubicBezTo>
                  <a:cubicBezTo>
                    <a:pt x="130" y="166"/>
                    <a:pt x="147" y="166"/>
                    <a:pt x="147" y="165"/>
                  </a:cubicBezTo>
                  <a:cubicBezTo>
                    <a:pt x="147" y="167"/>
                    <a:pt x="147" y="167"/>
                    <a:pt x="147" y="167"/>
                  </a:cubicBezTo>
                  <a:cubicBezTo>
                    <a:pt x="149" y="166"/>
                    <a:pt x="151" y="166"/>
                    <a:pt x="152" y="165"/>
                  </a:cubicBezTo>
                  <a:cubicBezTo>
                    <a:pt x="152" y="165"/>
                    <a:pt x="151" y="165"/>
                    <a:pt x="150" y="165"/>
                  </a:cubicBezTo>
                  <a:cubicBezTo>
                    <a:pt x="132" y="165"/>
                    <a:pt x="109" y="169"/>
                    <a:pt x="90" y="173"/>
                  </a:cubicBezTo>
                  <a:cubicBezTo>
                    <a:pt x="71" y="178"/>
                    <a:pt x="55" y="184"/>
                    <a:pt x="47" y="187"/>
                  </a:cubicBezTo>
                  <a:cubicBezTo>
                    <a:pt x="47" y="187"/>
                    <a:pt x="47" y="187"/>
                    <a:pt x="47" y="187"/>
                  </a:cubicBezTo>
                  <a:cubicBezTo>
                    <a:pt x="47" y="187"/>
                    <a:pt x="47" y="187"/>
                    <a:pt x="47" y="187"/>
                  </a:cubicBezTo>
                  <a:cubicBezTo>
                    <a:pt x="39" y="191"/>
                    <a:pt x="32" y="193"/>
                    <a:pt x="27" y="193"/>
                  </a:cubicBezTo>
                  <a:cubicBezTo>
                    <a:pt x="20" y="193"/>
                    <a:pt x="15" y="191"/>
                    <a:pt x="12" y="188"/>
                  </a:cubicBezTo>
                  <a:cubicBezTo>
                    <a:pt x="12" y="187"/>
                    <a:pt x="11" y="185"/>
                    <a:pt x="11" y="184"/>
                  </a:cubicBezTo>
                  <a:cubicBezTo>
                    <a:pt x="11" y="182"/>
                    <a:pt x="12" y="179"/>
                    <a:pt x="13" y="178"/>
                  </a:cubicBezTo>
                  <a:cubicBezTo>
                    <a:pt x="14" y="176"/>
                    <a:pt x="15" y="175"/>
                    <a:pt x="15" y="175"/>
                  </a:cubicBezTo>
                  <a:cubicBezTo>
                    <a:pt x="15" y="175"/>
                    <a:pt x="15" y="174"/>
                    <a:pt x="15" y="174"/>
                  </a:cubicBezTo>
                  <a:cubicBezTo>
                    <a:pt x="15" y="169"/>
                    <a:pt x="20" y="166"/>
                    <a:pt x="20" y="166"/>
                  </a:cubicBezTo>
                  <a:cubicBezTo>
                    <a:pt x="20" y="165"/>
                    <a:pt x="20" y="165"/>
                    <a:pt x="20" y="165"/>
                  </a:cubicBezTo>
                  <a:cubicBezTo>
                    <a:pt x="20" y="165"/>
                    <a:pt x="20" y="165"/>
                    <a:pt x="20" y="165"/>
                  </a:cubicBezTo>
                  <a:cubicBezTo>
                    <a:pt x="39" y="152"/>
                    <a:pt x="61" y="148"/>
                    <a:pt x="82" y="148"/>
                  </a:cubicBezTo>
                  <a:cubicBezTo>
                    <a:pt x="120" y="148"/>
                    <a:pt x="152" y="162"/>
                    <a:pt x="155" y="163"/>
                  </a:cubicBezTo>
                  <a:cubicBezTo>
                    <a:pt x="145" y="155"/>
                    <a:pt x="130" y="150"/>
                    <a:pt x="114" y="147"/>
                  </a:cubicBezTo>
                  <a:cubicBezTo>
                    <a:pt x="97" y="144"/>
                    <a:pt x="81" y="142"/>
                    <a:pt x="67" y="140"/>
                  </a:cubicBezTo>
                  <a:cubicBezTo>
                    <a:pt x="58" y="139"/>
                    <a:pt x="51" y="138"/>
                    <a:pt x="47" y="137"/>
                  </a:cubicBezTo>
                  <a:cubicBezTo>
                    <a:pt x="47" y="136"/>
                    <a:pt x="47" y="136"/>
                    <a:pt x="47" y="136"/>
                  </a:cubicBezTo>
                  <a:cubicBezTo>
                    <a:pt x="47" y="136"/>
                    <a:pt x="47" y="136"/>
                    <a:pt x="47" y="136"/>
                  </a:cubicBezTo>
                  <a:cubicBezTo>
                    <a:pt x="47" y="137"/>
                    <a:pt x="47" y="137"/>
                    <a:pt x="47" y="137"/>
                  </a:cubicBezTo>
                  <a:cubicBezTo>
                    <a:pt x="42" y="135"/>
                    <a:pt x="38" y="128"/>
                    <a:pt x="38" y="122"/>
                  </a:cubicBezTo>
                  <a:cubicBezTo>
                    <a:pt x="38" y="118"/>
                    <a:pt x="40" y="115"/>
                    <a:pt x="43" y="112"/>
                  </a:cubicBezTo>
                  <a:cubicBezTo>
                    <a:pt x="46" y="109"/>
                    <a:pt x="50" y="107"/>
                    <a:pt x="57" y="107"/>
                  </a:cubicBezTo>
                  <a:cubicBezTo>
                    <a:pt x="57" y="107"/>
                    <a:pt x="57" y="107"/>
                    <a:pt x="57" y="107"/>
                  </a:cubicBezTo>
                  <a:cubicBezTo>
                    <a:pt x="64" y="107"/>
                    <a:pt x="72" y="109"/>
                    <a:pt x="84" y="114"/>
                  </a:cubicBezTo>
                  <a:cubicBezTo>
                    <a:pt x="133" y="133"/>
                    <a:pt x="152" y="156"/>
                    <a:pt x="155" y="161"/>
                  </a:cubicBezTo>
                  <a:cubicBezTo>
                    <a:pt x="147" y="142"/>
                    <a:pt x="129" y="132"/>
                    <a:pt x="110" y="121"/>
                  </a:cubicBezTo>
                  <a:cubicBezTo>
                    <a:pt x="90" y="110"/>
                    <a:pt x="70" y="100"/>
                    <a:pt x="60" y="80"/>
                  </a:cubicBezTo>
                  <a:cubicBezTo>
                    <a:pt x="61" y="79"/>
                    <a:pt x="61" y="79"/>
                    <a:pt x="61" y="79"/>
                  </a:cubicBezTo>
                  <a:cubicBezTo>
                    <a:pt x="61" y="79"/>
                    <a:pt x="61" y="79"/>
                    <a:pt x="61" y="79"/>
                  </a:cubicBezTo>
                  <a:cubicBezTo>
                    <a:pt x="60" y="80"/>
                    <a:pt x="60" y="80"/>
                    <a:pt x="60" y="80"/>
                  </a:cubicBezTo>
                  <a:cubicBezTo>
                    <a:pt x="55" y="69"/>
                    <a:pt x="54" y="61"/>
                    <a:pt x="54" y="53"/>
                  </a:cubicBezTo>
                  <a:cubicBezTo>
                    <a:pt x="54" y="32"/>
                    <a:pt x="69" y="23"/>
                    <a:pt x="69" y="23"/>
                  </a:cubicBezTo>
                  <a:cubicBezTo>
                    <a:pt x="70" y="24"/>
                    <a:pt x="70" y="24"/>
                    <a:pt x="70" y="24"/>
                  </a:cubicBezTo>
                  <a:cubicBezTo>
                    <a:pt x="70" y="24"/>
                    <a:pt x="70" y="24"/>
                    <a:pt x="70" y="24"/>
                  </a:cubicBezTo>
                  <a:cubicBezTo>
                    <a:pt x="69" y="25"/>
                    <a:pt x="69" y="25"/>
                    <a:pt x="69" y="25"/>
                  </a:cubicBezTo>
                  <a:cubicBezTo>
                    <a:pt x="69" y="25"/>
                    <a:pt x="68" y="26"/>
                    <a:pt x="68" y="27"/>
                  </a:cubicBezTo>
                  <a:cubicBezTo>
                    <a:pt x="67" y="28"/>
                    <a:pt x="66" y="30"/>
                    <a:pt x="66" y="32"/>
                  </a:cubicBezTo>
                  <a:cubicBezTo>
                    <a:pt x="66" y="36"/>
                    <a:pt x="68" y="40"/>
                    <a:pt x="74" y="45"/>
                  </a:cubicBezTo>
                  <a:cubicBezTo>
                    <a:pt x="81" y="50"/>
                    <a:pt x="92" y="55"/>
                    <a:pt x="110" y="60"/>
                  </a:cubicBezTo>
                  <a:cubicBezTo>
                    <a:pt x="132" y="66"/>
                    <a:pt x="144" y="79"/>
                    <a:pt x="151" y="94"/>
                  </a:cubicBezTo>
                  <a:cubicBezTo>
                    <a:pt x="159" y="109"/>
                    <a:pt x="160" y="125"/>
                    <a:pt x="160" y="138"/>
                  </a:cubicBezTo>
                  <a:cubicBezTo>
                    <a:pt x="160" y="153"/>
                    <a:pt x="158" y="163"/>
                    <a:pt x="158" y="163"/>
                  </a:cubicBezTo>
                  <a:cubicBezTo>
                    <a:pt x="158" y="165"/>
                    <a:pt x="158" y="165"/>
                    <a:pt x="158" y="165"/>
                  </a:cubicBezTo>
                  <a:cubicBezTo>
                    <a:pt x="159" y="165"/>
                    <a:pt x="159" y="165"/>
                    <a:pt x="159" y="165"/>
                  </a:cubicBezTo>
                  <a:cubicBezTo>
                    <a:pt x="158" y="167"/>
                    <a:pt x="158" y="167"/>
                    <a:pt x="158" y="167"/>
                  </a:cubicBezTo>
                  <a:cubicBezTo>
                    <a:pt x="156" y="169"/>
                    <a:pt x="154" y="172"/>
                    <a:pt x="150" y="174"/>
                  </a:cubicBezTo>
                  <a:cubicBezTo>
                    <a:pt x="143" y="178"/>
                    <a:pt x="141" y="181"/>
                    <a:pt x="139" y="184"/>
                  </a:cubicBezTo>
                  <a:cubicBezTo>
                    <a:pt x="138" y="187"/>
                    <a:pt x="137" y="189"/>
                    <a:pt x="136" y="191"/>
                  </a:cubicBezTo>
                  <a:cubicBezTo>
                    <a:pt x="135" y="192"/>
                    <a:pt x="135" y="193"/>
                    <a:pt x="135" y="193"/>
                  </a:cubicBezTo>
                  <a:cubicBezTo>
                    <a:pt x="135" y="193"/>
                    <a:pt x="135" y="193"/>
                    <a:pt x="135" y="193"/>
                  </a:cubicBezTo>
                  <a:cubicBezTo>
                    <a:pt x="136" y="193"/>
                    <a:pt x="136" y="193"/>
                    <a:pt x="136" y="193"/>
                  </a:cubicBezTo>
                  <a:cubicBezTo>
                    <a:pt x="141" y="191"/>
                    <a:pt x="144" y="189"/>
                    <a:pt x="145" y="187"/>
                  </a:cubicBezTo>
                  <a:cubicBezTo>
                    <a:pt x="146" y="185"/>
                    <a:pt x="147" y="182"/>
                    <a:pt x="148" y="180"/>
                  </a:cubicBezTo>
                  <a:cubicBezTo>
                    <a:pt x="149" y="178"/>
                    <a:pt x="150" y="177"/>
                    <a:pt x="152" y="176"/>
                  </a:cubicBezTo>
                  <a:cubicBezTo>
                    <a:pt x="154" y="175"/>
                    <a:pt x="156" y="174"/>
                    <a:pt x="158" y="173"/>
                  </a:cubicBezTo>
                  <a:cubicBezTo>
                    <a:pt x="161" y="172"/>
                    <a:pt x="164" y="171"/>
                    <a:pt x="165" y="171"/>
                  </a:cubicBezTo>
                  <a:cubicBezTo>
                    <a:pt x="167" y="170"/>
                    <a:pt x="168" y="169"/>
                    <a:pt x="168" y="168"/>
                  </a:cubicBezTo>
                  <a:cubicBezTo>
                    <a:pt x="169" y="167"/>
                    <a:pt x="169" y="165"/>
                    <a:pt x="169" y="164"/>
                  </a:cubicBezTo>
                  <a:cubicBezTo>
                    <a:pt x="169" y="162"/>
                    <a:pt x="168" y="160"/>
                    <a:pt x="168" y="158"/>
                  </a:cubicBezTo>
                  <a:cubicBezTo>
                    <a:pt x="168" y="157"/>
                    <a:pt x="168" y="157"/>
                    <a:pt x="168" y="157"/>
                  </a:cubicBezTo>
                  <a:cubicBezTo>
                    <a:pt x="169" y="156"/>
                    <a:pt x="169" y="155"/>
                    <a:pt x="170" y="154"/>
                  </a:cubicBezTo>
                  <a:cubicBezTo>
                    <a:pt x="169" y="155"/>
                    <a:pt x="167" y="156"/>
                    <a:pt x="165" y="156"/>
                  </a:cubicBezTo>
                  <a:cubicBezTo>
                    <a:pt x="164" y="157"/>
                    <a:pt x="163" y="157"/>
                    <a:pt x="163" y="158"/>
                  </a:cubicBezTo>
                  <a:cubicBezTo>
                    <a:pt x="160" y="160"/>
                    <a:pt x="160" y="160"/>
                    <a:pt x="160" y="160"/>
                  </a:cubicBezTo>
                  <a:cubicBezTo>
                    <a:pt x="161" y="157"/>
                    <a:pt x="161" y="157"/>
                    <a:pt x="161" y="157"/>
                  </a:cubicBezTo>
                  <a:cubicBezTo>
                    <a:pt x="162" y="151"/>
                    <a:pt x="164" y="138"/>
                    <a:pt x="164" y="123"/>
                  </a:cubicBezTo>
                  <a:cubicBezTo>
                    <a:pt x="164" y="108"/>
                    <a:pt x="162" y="90"/>
                    <a:pt x="154" y="76"/>
                  </a:cubicBezTo>
                  <a:cubicBezTo>
                    <a:pt x="146" y="62"/>
                    <a:pt x="132" y="51"/>
                    <a:pt x="109" y="49"/>
                  </a:cubicBezTo>
                  <a:cubicBezTo>
                    <a:pt x="95" y="48"/>
                    <a:pt x="87" y="44"/>
                    <a:pt x="81" y="39"/>
                  </a:cubicBezTo>
                  <a:cubicBezTo>
                    <a:pt x="76" y="34"/>
                    <a:pt x="74" y="28"/>
                    <a:pt x="74" y="22"/>
                  </a:cubicBezTo>
                  <a:cubicBezTo>
                    <a:pt x="74" y="13"/>
                    <a:pt x="77" y="5"/>
                    <a:pt x="8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
            <p:cNvSpPr>
              <a:spLocks noEditPoints="1"/>
            </p:cNvSpPr>
            <p:nvPr/>
          </p:nvSpPr>
          <p:spPr bwMode="auto">
            <a:xfrm>
              <a:off x="2613" y="2371"/>
              <a:ext cx="436" cy="536"/>
            </a:xfrm>
            <a:custGeom>
              <a:avLst/>
              <a:gdLst>
                <a:gd name="T0" fmla="*/ 179 w 182"/>
                <a:gd name="T1" fmla="*/ 149 h 224"/>
                <a:gd name="T2" fmla="*/ 2 w 182"/>
                <a:gd name="T3" fmla="*/ 199 h 224"/>
                <a:gd name="T4" fmla="*/ 91 w 182"/>
                <a:gd name="T5" fmla="*/ 201 h 224"/>
                <a:gd name="T6" fmla="*/ 88 w 182"/>
                <a:gd name="T7" fmla="*/ 219 h 224"/>
                <a:gd name="T8" fmla="*/ 113 w 182"/>
                <a:gd name="T9" fmla="*/ 203 h 224"/>
                <a:gd name="T10" fmla="*/ 77 w 182"/>
                <a:gd name="T11" fmla="*/ 198 h 224"/>
                <a:gd name="T12" fmla="*/ 58 w 182"/>
                <a:gd name="T13" fmla="*/ 209 h 224"/>
                <a:gd name="T14" fmla="*/ 54 w 182"/>
                <a:gd name="T15" fmla="*/ 199 h 224"/>
                <a:gd name="T16" fmla="*/ 157 w 182"/>
                <a:gd name="T17" fmla="*/ 167 h 224"/>
                <a:gd name="T18" fmla="*/ 157 w 182"/>
                <a:gd name="T19" fmla="*/ 167 h 224"/>
                <a:gd name="T20" fmla="*/ 150 w 182"/>
                <a:gd name="T21" fmla="*/ 167 h 224"/>
                <a:gd name="T22" fmla="*/ 28 w 182"/>
                <a:gd name="T23" fmla="*/ 195 h 224"/>
                <a:gd name="T24" fmla="*/ 19 w 182"/>
                <a:gd name="T25" fmla="*/ 180 h 224"/>
                <a:gd name="T26" fmla="*/ 23 w 182"/>
                <a:gd name="T27" fmla="*/ 171 h 224"/>
                <a:gd name="T28" fmla="*/ 66 w 182"/>
                <a:gd name="T29" fmla="*/ 33 h 224"/>
                <a:gd name="T30" fmla="*/ 159 w 182"/>
                <a:gd name="T31" fmla="*/ 160 h 224"/>
                <a:gd name="T32" fmla="*/ 69 w 182"/>
                <a:gd name="T33" fmla="*/ 18 h 224"/>
                <a:gd name="T34" fmla="*/ 156 w 182"/>
                <a:gd name="T35" fmla="*/ 80 h 224"/>
                <a:gd name="T36" fmla="*/ 172 w 182"/>
                <a:gd name="T37" fmla="*/ 158 h 224"/>
                <a:gd name="T38" fmla="*/ 160 w 182"/>
                <a:gd name="T39" fmla="*/ 177 h 224"/>
                <a:gd name="T40" fmla="*/ 137 w 182"/>
                <a:gd name="T41" fmla="*/ 197 h 224"/>
                <a:gd name="T42" fmla="*/ 160 w 182"/>
                <a:gd name="T43" fmla="*/ 169 h 224"/>
                <a:gd name="T44" fmla="*/ 68 w 182"/>
                <a:gd name="T45" fmla="*/ 36 h 224"/>
                <a:gd name="T46" fmla="*/ 56 w 182"/>
                <a:gd name="T47" fmla="*/ 57 h 224"/>
                <a:gd name="T48" fmla="*/ 86 w 182"/>
                <a:gd name="T49" fmla="*/ 118 h 224"/>
                <a:gd name="T50" fmla="*/ 49 w 182"/>
                <a:gd name="T51" fmla="*/ 140 h 224"/>
                <a:gd name="T52" fmla="*/ 85 w 182"/>
                <a:gd name="T53" fmla="*/ 119 h 224"/>
                <a:gd name="T54" fmla="*/ 49 w 182"/>
                <a:gd name="T55" fmla="*/ 140 h 224"/>
                <a:gd name="T56" fmla="*/ 22 w 182"/>
                <a:gd name="T57" fmla="*/ 169 h 224"/>
                <a:gd name="T58" fmla="*/ 13 w 182"/>
                <a:gd name="T59" fmla="*/ 188 h 224"/>
                <a:gd name="T60" fmla="*/ 92 w 182"/>
                <a:gd name="T61" fmla="*/ 177 h 224"/>
                <a:gd name="T62" fmla="*/ 53 w 182"/>
                <a:gd name="T63" fmla="*/ 198 h 224"/>
                <a:gd name="T64" fmla="*/ 58 w 182"/>
                <a:gd name="T65" fmla="*/ 211 h 224"/>
                <a:gd name="T66" fmla="*/ 90 w 182"/>
                <a:gd name="T67" fmla="*/ 199 h 224"/>
                <a:gd name="T68" fmla="*/ 82 w 182"/>
                <a:gd name="T69" fmla="*/ 221 h 224"/>
                <a:gd name="T70" fmla="*/ 71 w 182"/>
                <a:gd name="T71" fmla="*/ 222 h 224"/>
                <a:gd name="T72" fmla="*/ 61 w 182"/>
                <a:gd name="T73" fmla="*/ 216 h 224"/>
                <a:gd name="T74" fmla="*/ 45 w 182"/>
                <a:gd name="T75" fmla="*/ 198 h 224"/>
                <a:gd name="T76" fmla="*/ 11 w 182"/>
                <a:gd name="T77" fmla="*/ 199 h 224"/>
                <a:gd name="T78" fmla="*/ 4 w 182"/>
                <a:gd name="T79" fmla="*/ 186 h 224"/>
                <a:gd name="T80" fmla="*/ 6 w 182"/>
                <a:gd name="T81" fmla="*/ 184 h 224"/>
                <a:gd name="T82" fmla="*/ 65 w 182"/>
                <a:gd name="T83" fmla="*/ 149 h 224"/>
                <a:gd name="T84" fmla="*/ 46 w 182"/>
                <a:gd name="T85" fmla="*/ 113 h 224"/>
                <a:gd name="T86" fmla="*/ 54 w 182"/>
                <a:gd name="T87" fmla="*/ 96 h 224"/>
                <a:gd name="T88" fmla="*/ 51 w 182"/>
                <a:gd name="T89" fmla="*/ 88 h 224"/>
                <a:gd name="T90" fmla="*/ 44 w 182"/>
                <a:gd name="T91" fmla="*/ 112 h 224"/>
                <a:gd name="T92" fmla="*/ 25 w 182"/>
                <a:gd name="T93" fmla="*/ 159 h 224"/>
                <a:gd name="T94" fmla="*/ 1 w 182"/>
                <a:gd name="T95" fmla="*/ 187 h 224"/>
                <a:gd name="T96" fmla="*/ 2 w 182"/>
                <a:gd name="T97" fmla="*/ 199 h 224"/>
                <a:gd name="T98" fmla="*/ 22 w 182"/>
                <a:gd name="T99" fmla="*/ 204 h 224"/>
                <a:gd name="T100" fmla="*/ 62 w 182"/>
                <a:gd name="T101" fmla="*/ 221 h 224"/>
                <a:gd name="T102" fmla="*/ 122 w 182"/>
                <a:gd name="T103" fmla="*/ 198 h 224"/>
                <a:gd name="T104" fmla="*/ 135 w 182"/>
                <a:gd name="T105" fmla="*/ 198 h 224"/>
                <a:gd name="T106" fmla="*/ 149 w 182"/>
                <a:gd name="T107" fmla="*/ 192 h 224"/>
                <a:gd name="T108" fmla="*/ 167 w 182"/>
                <a:gd name="T109" fmla="*/ 176 h 224"/>
                <a:gd name="T110" fmla="*/ 173 w 182"/>
                <a:gd name="T111" fmla="*/ 159 h 224"/>
                <a:gd name="T112" fmla="*/ 181 w 182"/>
                <a:gd name="T113" fmla="*/ 149 h 224"/>
                <a:gd name="T114" fmla="*/ 180 w 182"/>
                <a:gd name="T115" fmla="*/ 153 h 224"/>
                <a:gd name="T116" fmla="*/ 173 w 182"/>
                <a:gd name="T117" fmla="*/ 156 h 224"/>
                <a:gd name="T118" fmla="*/ 177 w 182"/>
                <a:gd name="T119" fmla="*/ 149 h 224"/>
                <a:gd name="T120" fmla="*/ 171 w 182"/>
                <a:gd name="T121" fmla="*/ 157 h 224"/>
                <a:gd name="T122" fmla="*/ 84 w 182"/>
                <a:gd name="T123" fmla="*/ 42 h 224"/>
                <a:gd name="T124" fmla="*/ 85 w 182"/>
                <a:gd name="T12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2" h="224">
                  <a:moveTo>
                    <a:pt x="177" y="148"/>
                  </a:moveTo>
                  <a:cubicBezTo>
                    <a:pt x="177" y="149"/>
                    <a:pt x="177" y="149"/>
                    <a:pt x="177" y="149"/>
                  </a:cubicBezTo>
                  <a:cubicBezTo>
                    <a:pt x="177" y="149"/>
                    <a:pt x="177" y="149"/>
                    <a:pt x="177" y="149"/>
                  </a:cubicBezTo>
                  <a:cubicBezTo>
                    <a:pt x="177" y="150"/>
                    <a:pt x="177" y="150"/>
                    <a:pt x="177" y="150"/>
                  </a:cubicBezTo>
                  <a:cubicBezTo>
                    <a:pt x="178" y="150"/>
                    <a:pt x="178" y="150"/>
                    <a:pt x="178" y="150"/>
                  </a:cubicBezTo>
                  <a:cubicBezTo>
                    <a:pt x="179" y="149"/>
                    <a:pt x="179" y="149"/>
                    <a:pt x="179" y="149"/>
                  </a:cubicBezTo>
                  <a:cubicBezTo>
                    <a:pt x="179" y="149"/>
                    <a:pt x="179" y="149"/>
                    <a:pt x="179" y="149"/>
                  </a:cubicBezTo>
                  <a:cubicBezTo>
                    <a:pt x="179" y="148"/>
                    <a:pt x="179" y="148"/>
                    <a:pt x="179" y="148"/>
                  </a:cubicBezTo>
                  <a:cubicBezTo>
                    <a:pt x="179" y="148"/>
                    <a:pt x="178" y="148"/>
                    <a:pt x="178" y="148"/>
                  </a:cubicBezTo>
                  <a:cubicBezTo>
                    <a:pt x="177" y="148"/>
                    <a:pt x="177" y="148"/>
                    <a:pt x="177" y="148"/>
                  </a:cubicBezTo>
                  <a:moveTo>
                    <a:pt x="2" y="199"/>
                  </a:moveTo>
                  <a:cubicBezTo>
                    <a:pt x="2" y="199"/>
                    <a:pt x="2" y="199"/>
                    <a:pt x="2" y="199"/>
                  </a:cubicBezTo>
                  <a:moveTo>
                    <a:pt x="3" y="188"/>
                  </a:moveTo>
                  <a:cubicBezTo>
                    <a:pt x="3" y="188"/>
                    <a:pt x="3" y="188"/>
                    <a:pt x="3" y="188"/>
                  </a:cubicBezTo>
                  <a:moveTo>
                    <a:pt x="88" y="219"/>
                  </a:moveTo>
                  <a:cubicBezTo>
                    <a:pt x="84" y="219"/>
                    <a:pt x="81" y="217"/>
                    <a:pt x="81" y="216"/>
                  </a:cubicBezTo>
                  <a:cubicBezTo>
                    <a:pt x="81" y="216"/>
                    <a:pt x="80" y="216"/>
                    <a:pt x="80" y="215"/>
                  </a:cubicBezTo>
                  <a:cubicBezTo>
                    <a:pt x="80" y="213"/>
                    <a:pt x="82" y="208"/>
                    <a:pt x="91" y="201"/>
                  </a:cubicBezTo>
                  <a:cubicBezTo>
                    <a:pt x="99" y="195"/>
                    <a:pt x="112" y="187"/>
                    <a:pt x="135" y="178"/>
                  </a:cubicBezTo>
                  <a:cubicBezTo>
                    <a:pt x="129" y="182"/>
                    <a:pt x="121" y="190"/>
                    <a:pt x="112" y="202"/>
                  </a:cubicBezTo>
                  <a:cubicBezTo>
                    <a:pt x="112" y="202"/>
                    <a:pt x="112" y="202"/>
                    <a:pt x="112" y="202"/>
                  </a:cubicBezTo>
                  <a:cubicBezTo>
                    <a:pt x="101" y="216"/>
                    <a:pt x="93" y="219"/>
                    <a:pt x="88" y="219"/>
                  </a:cubicBezTo>
                  <a:cubicBezTo>
                    <a:pt x="88" y="219"/>
                    <a:pt x="88" y="219"/>
                    <a:pt x="88" y="219"/>
                  </a:cubicBezTo>
                  <a:cubicBezTo>
                    <a:pt x="88" y="219"/>
                    <a:pt x="88" y="219"/>
                    <a:pt x="88" y="219"/>
                  </a:cubicBezTo>
                  <a:moveTo>
                    <a:pt x="113" y="203"/>
                  </a:moveTo>
                  <a:cubicBezTo>
                    <a:pt x="122" y="191"/>
                    <a:pt x="130" y="184"/>
                    <a:pt x="135" y="180"/>
                  </a:cubicBezTo>
                  <a:cubicBezTo>
                    <a:pt x="137" y="178"/>
                    <a:pt x="139" y="177"/>
                    <a:pt x="141" y="176"/>
                  </a:cubicBezTo>
                  <a:cubicBezTo>
                    <a:pt x="135" y="180"/>
                    <a:pt x="128" y="187"/>
                    <a:pt x="120" y="197"/>
                  </a:cubicBezTo>
                  <a:cubicBezTo>
                    <a:pt x="112" y="209"/>
                    <a:pt x="104" y="215"/>
                    <a:pt x="98" y="218"/>
                  </a:cubicBezTo>
                  <a:cubicBezTo>
                    <a:pt x="102" y="216"/>
                    <a:pt x="108" y="211"/>
                    <a:pt x="113" y="203"/>
                  </a:cubicBezTo>
                  <a:cubicBezTo>
                    <a:pt x="113" y="203"/>
                    <a:pt x="113" y="203"/>
                    <a:pt x="113" y="203"/>
                  </a:cubicBezTo>
                  <a:moveTo>
                    <a:pt x="54" y="199"/>
                  </a:moveTo>
                  <a:cubicBezTo>
                    <a:pt x="68" y="187"/>
                    <a:pt x="91" y="180"/>
                    <a:pt x="112" y="176"/>
                  </a:cubicBezTo>
                  <a:cubicBezTo>
                    <a:pt x="120" y="174"/>
                    <a:pt x="128" y="173"/>
                    <a:pt x="134" y="173"/>
                  </a:cubicBezTo>
                  <a:cubicBezTo>
                    <a:pt x="122" y="176"/>
                    <a:pt x="108" y="182"/>
                    <a:pt x="97" y="188"/>
                  </a:cubicBezTo>
                  <a:cubicBezTo>
                    <a:pt x="89" y="192"/>
                    <a:pt x="82" y="195"/>
                    <a:pt x="77" y="198"/>
                  </a:cubicBezTo>
                  <a:cubicBezTo>
                    <a:pt x="74" y="200"/>
                    <a:pt x="72" y="201"/>
                    <a:pt x="70" y="202"/>
                  </a:cubicBezTo>
                  <a:cubicBezTo>
                    <a:pt x="69" y="203"/>
                    <a:pt x="68" y="204"/>
                    <a:pt x="67" y="204"/>
                  </a:cubicBezTo>
                  <a:cubicBezTo>
                    <a:pt x="68" y="205"/>
                    <a:pt x="68" y="205"/>
                    <a:pt x="68" y="205"/>
                  </a:cubicBezTo>
                  <a:cubicBezTo>
                    <a:pt x="67" y="204"/>
                    <a:pt x="67" y="204"/>
                    <a:pt x="67" y="204"/>
                  </a:cubicBezTo>
                  <a:cubicBezTo>
                    <a:pt x="67" y="205"/>
                    <a:pt x="65" y="206"/>
                    <a:pt x="63" y="207"/>
                  </a:cubicBezTo>
                  <a:cubicBezTo>
                    <a:pt x="62" y="208"/>
                    <a:pt x="60" y="209"/>
                    <a:pt x="58" y="209"/>
                  </a:cubicBezTo>
                  <a:cubicBezTo>
                    <a:pt x="58" y="209"/>
                    <a:pt x="58" y="209"/>
                    <a:pt x="58" y="209"/>
                  </a:cubicBezTo>
                  <a:cubicBezTo>
                    <a:pt x="57" y="209"/>
                    <a:pt x="56" y="209"/>
                    <a:pt x="55" y="208"/>
                  </a:cubicBezTo>
                  <a:cubicBezTo>
                    <a:pt x="53" y="206"/>
                    <a:pt x="53" y="205"/>
                    <a:pt x="53" y="203"/>
                  </a:cubicBezTo>
                  <a:cubicBezTo>
                    <a:pt x="53" y="202"/>
                    <a:pt x="53" y="201"/>
                    <a:pt x="54" y="200"/>
                  </a:cubicBezTo>
                  <a:cubicBezTo>
                    <a:pt x="54" y="200"/>
                    <a:pt x="54" y="200"/>
                    <a:pt x="54" y="200"/>
                  </a:cubicBezTo>
                  <a:cubicBezTo>
                    <a:pt x="54" y="199"/>
                    <a:pt x="54" y="199"/>
                    <a:pt x="54" y="199"/>
                  </a:cubicBezTo>
                  <a:cubicBezTo>
                    <a:pt x="54" y="199"/>
                    <a:pt x="54" y="199"/>
                    <a:pt x="54" y="199"/>
                  </a:cubicBezTo>
                  <a:moveTo>
                    <a:pt x="143" y="172"/>
                  </a:moveTo>
                  <a:cubicBezTo>
                    <a:pt x="145" y="172"/>
                    <a:pt x="146" y="172"/>
                    <a:pt x="147" y="172"/>
                  </a:cubicBezTo>
                  <a:cubicBezTo>
                    <a:pt x="146" y="172"/>
                    <a:pt x="145" y="173"/>
                    <a:pt x="144" y="174"/>
                  </a:cubicBezTo>
                  <a:cubicBezTo>
                    <a:pt x="143" y="172"/>
                    <a:pt x="143" y="172"/>
                    <a:pt x="143" y="172"/>
                  </a:cubicBezTo>
                  <a:moveTo>
                    <a:pt x="157" y="167"/>
                  </a:moveTo>
                  <a:cubicBezTo>
                    <a:pt x="158" y="166"/>
                    <a:pt x="158" y="166"/>
                    <a:pt x="158" y="166"/>
                  </a:cubicBezTo>
                  <a:cubicBezTo>
                    <a:pt x="158" y="167"/>
                    <a:pt x="158" y="167"/>
                    <a:pt x="158" y="167"/>
                  </a:cubicBezTo>
                  <a:cubicBezTo>
                    <a:pt x="159" y="169"/>
                    <a:pt x="159" y="169"/>
                    <a:pt x="159" y="169"/>
                  </a:cubicBezTo>
                  <a:cubicBezTo>
                    <a:pt x="159" y="169"/>
                    <a:pt x="158" y="169"/>
                    <a:pt x="157" y="169"/>
                  </a:cubicBezTo>
                  <a:cubicBezTo>
                    <a:pt x="157" y="169"/>
                    <a:pt x="157" y="169"/>
                    <a:pt x="156" y="169"/>
                  </a:cubicBezTo>
                  <a:cubicBezTo>
                    <a:pt x="157" y="167"/>
                    <a:pt x="157" y="167"/>
                    <a:pt x="157" y="167"/>
                  </a:cubicBezTo>
                  <a:cubicBezTo>
                    <a:pt x="157" y="167"/>
                    <a:pt x="157" y="167"/>
                    <a:pt x="157" y="167"/>
                  </a:cubicBezTo>
                  <a:moveTo>
                    <a:pt x="23" y="171"/>
                  </a:moveTo>
                  <a:cubicBezTo>
                    <a:pt x="42" y="158"/>
                    <a:pt x="64" y="154"/>
                    <a:pt x="84" y="154"/>
                  </a:cubicBezTo>
                  <a:cubicBezTo>
                    <a:pt x="84" y="154"/>
                    <a:pt x="84" y="154"/>
                    <a:pt x="84" y="154"/>
                  </a:cubicBezTo>
                  <a:cubicBezTo>
                    <a:pt x="103" y="154"/>
                    <a:pt x="121" y="158"/>
                    <a:pt x="134" y="162"/>
                  </a:cubicBezTo>
                  <a:cubicBezTo>
                    <a:pt x="141" y="164"/>
                    <a:pt x="146" y="166"/>
                    <a:pt x="150" y="167"/>
                  </a:cubicBezTo>
                  <a:cubicBezTo>
                    <a:pt x="151" y="167"/>
                    <a:pt x="151" y="167"/>
                    <a:pt x="151" y="167"/>
                  </a:cubicBezTo>
                  <a:cubicBezTo>
                    <a:pt x="132" y="167"/>
                    <a:pt x="111" y="171"/>
                    <a:pt x="92" y="176"/>
                  </a:cubicBezTo>
                  <a:cubicBezTo>
                    <a:pt x="72" y="180"/>
                    <a:pt x="56" y="186"/>
                    <a:pt x="48" y="190"/>
                  </a:cubicBezTo>
                  <a:cubicBezTo>
                    <a:pt x="48" y="190"/>
                    <a:pt x="48" y="190"/>
                    <a:pt x="48" y="190"/>
                  </a:cubicBezTo>
                  <a:cubicBezTo>
                    <a:pt x="41" y="193"/>
                    <a:pt x="34" y="195"/>
                    <a:pt x="29" y="195"/>
                  </a:cubicBezTo>
                  <a:cubicBezTo>
                    <a:pt x="28" y="195"/>
                    <a:pt x="28" y="195"/>
                    <a:pt x="28" y="195"/>
                  </a:cubicBezTo>
                  <a:cubicBezTo>
                    <a:pt x="22" y="195"/>
                    <a:pt x="18" y="193"/>
                    <a:pt x="16" y="191"/>
                  </a:cubicBezTo>
                  <a:cubicBezTo>
                    <a:pt x="15" y="190"/>
                    <a:pt x="15" y="189"/>
                    <a:pt x="15" y="188"/>
                  </a:cubicBezTo>
                  <a:cubicBezTo>
                    <a:pt x="15" y="186"/>
                    <a:pt x="16" y="184"/>
                    <a:pt x="17" y="183"/>
                  </a:cubicBezTo>
                  <a:cubicBezTo>
                    <a:pt x="18" y="182"/>
                    <a:pt x="18" y="181"/>
                    <a:pt x="18" y="180"/>
                  </a:cubicBezTo>
                  <a:cubicBezTo>
                    <a:pt x="19" y="180"/>
                    <a:pt x="19" y="180"/>
                    <a:pt x="19" y="180"/>
                  </a:cubicBezTo>
                  <a:cubicBezTo>
                    <a:pt x="19" y="180"/>
                    <a:pt x="19" y="180"/>
                    <a:pt x="19" y="180"/>
                  </a:cubicBezTo>
                  <a:cubicBezTo>
                    <a:pt x="19" y="179"/>
                    <a:pt x="19" y="179"/>
                    <a:pt x="19" y="179"/>
                  </a:cubicBezTo>
                  <a:cubicBezTo>
                    <a:pt x="19" y="179"/>
                    <a:pt x="19" y="179"/>
                    <a:pt x="19" y="179"/>
                  </a:cubicBezTo>
                  <a:cubicBezTo>
                    <a:pt x="19" y="178"/>
                    <a:pt x="19" y="178"/>
                    <a:pt x="19" y="178"/>
                  </a:cubicBezTo>
                  <a:cubicBezTo>
                    <a:pt x="19" y="176"/>
                    <a:pt x="20" y="174"/>
                    <a:pt x="21" y="173"/>
                  </a:cubicBezTo>
                  <a:cubicBezTo>
                    <a:pt x="22" y="172"/>
                    <a:pt x="22" y="172"/>
                    <a:pt x="23" y="172"/>
                  </a:cubicBezTo>
                  <a:cubicBezTo>
                    <a:pt x="23" y="171"/>
                    <a:pt x="23" y="171"/>
                    <a:pt x="23" y="171"/>
                  </a:cubicBezTo>
                  <a:cubicBezTo>
                    <a:pt x="23" y="171"/>
                    <a:pt x="23" y="171"/>
                    <a:pt x="23" y="171"/>
                  </a:cubicBezTo>
                  <a:moveTo>
                    <a:pt x="64" y="83"/>
                  </a:moveTo>
                  <a:cubicBezTo>
                    <a:pt x="64" y="83"/>
                    <a:pt x="64" y="83"/>
                    <a:pt x="64" y="83"/>
                  </a:cubicBezTo>
                  <a:cubicBezTo>
                    <a:pt x="59" y="73"/>
                    <a:pt x="58" y="64"/>
                    <a:pt x="58" y="57"/>
                  </a:cubicBezTo>
                  <a:cubicBezTo>
                    <a:pt x="58" y="47"/>
                    <a:pt x="61" y="40"/>
                    <a:pt x="65" y="35"/>
                  </a:cubicBezTo>
                  <a:cubicBezTo>
                    <a:pt x="65" y="35"/>
                    <a:pt x="66" y="34"/>
                    <a:pt x="66" y="33"/>
                  </a:cubicBezTo>
                  <a:cubicBezTo>
                    <a:pt x="66" y="34"/>
                    <a:pt x="66" y="35"/>
                    <a:pt x="66" y="36"/>
                  </a:cubicBezTo>
                  <a:cubicBezTo>
                    <a:pt x="66" y="40"/>
                    <a:pt x="68" y="45"/>
                    <a:pt x="75" y="50"/>
                  </a:cubicBezTo>
                  <a:cubicBezTo>
                    <a:pt x="82" y="55"/>
                    <a:pt x="93" y="61"/>
                    <a:pt x="112" y="66"/>
                  </a:cubicBezTo>
                  <a:cubicBezTo>
                    <a:pt x="132" y="72"/>
                    <a:pt x="145" y="85"/>
                    <a:pt x="152" y="99"/>
                  </a:cubicBezTo>
                  <a:cubicBezTo>
                    <a:pt x="159" y="113"/>
                    <a:pt x="160" y="129"/>
                    <a:pt x="160" y="142"/>
                  </a:cubicBezTo>
                  <a:cubicBezTo>
                    <a:pt x="160" y="149"/>
                    <a:pt x="160" y="156"/>
                    <a:pt x="159" y="160"/>
                  </a:cubicBezTo>
                  <a:cubicBezTo>
                    <a:pt x="159" y="161"/>
                    <a:pt x="159" y="162"/>
                    <a:pt x="159" y="163"/>
                  </a:cubicBezTo>
                  <a:cubicBezTo>
                    <a:pt x="150" y="144"/>
                    <a:pt x="132" y="134"/>
                    <a:pt x="113" y="124"/>
                  </a:cubicBezTo>
                  <a:cubicBezTo>
                    <a:pt x="93" y="113"/>
                    <a:pt x="73" y="102"/>
                    <a:pt x="64" y="83"/>
                  </a:cubicBezTo>
                  <a:moveTo>
                    <a:pt x="53" y="87"/>
                  </a:moveTo>
                  <a:cubicBezTo>
                    <a:pt x="52" y="81"/>
                    <a:pt x="51" y="76"/>
                    <a:pt x="51" y="70"/>
                  </a:cubicBezTo>
                  <a:cubicBezTo>
                    <a:pt x="51" y="47"/>
                    <a:pt x="60" y="30"/>
                    <a:pt x="69" y="18"/>
                  </a:cubicBezTo>
                  <a:cubicBezTo>
                    <a:pt x="73" y="13"/>
                    <a:pt x="77" y="8"/>
                    <a:pt x="80" y="6"/>
                  </a:cubicBezTo>
                  <a:cubicBezTo>
                    <a:pt x="81" y="5"/>
                    <a:pt x="81" y="5"/>
                    <a:pt x="82" y="4"/>
                  </a:cubicBezTo>
                  <a:cubicBezTo>
                    <a:pt x="79" y="9"/>
                    <a:pt x="76" y="17"/>
                    <a:pt x="76" y="26"/>
                  </a:cubicBezTo>
                  <a:cubicBezTo>
                    <a:pt x="76" y="32"/>
                    <a:pt x="78" y="38"/>
                    <a:pt x="83" y="43"/>
                  </a:cubicBezTo>
                  <a:cubicBezTo>
                    <a:pt x="89" y="48"/>
                    <a:pt x="97" y="52"/>
                    <a:pt x="111" y="53"/>
                  </a:cubicBezTo>
                  <a:cubicBezTo>
                    <a:pt x="134" y="55"/>
                    <a:pt x="148" y="66"/>
                    <a:pt x="156" y="80"/>
                  </a:cubicBezTo>
                  <a:cubicBezTo>
                    <a:pt x="164" y="94"/>
                    <a:pt x="166" y="112"/>
                    <a:pt x="166" y="127"/>
                  </a:cubicBezTo>
                  <a:cubicBezTo>
                    <a:pt x="166" y="142"/>
                    <a:pt x="164" y="155"/>
                    <a:pt x="163" y="161"/>
                  </a:cubicBezTo>
                  <a:cubicBezTo>
                    <a:pt x="162" y="164"/>
                    <a:pt x="162" y="164"/>
                    <a:pt x="162" y="164"/>
                  </a:cubicBezTo>
                  <a:cubicBezTo>
                    <a:pt x="165" y="162"/>
                    <a:pt x="165" y="162"/>
                    <a:pt x="165" y="162"/>
                  </a:cubicBezTo>
                  <a:cubicBezTo>
                    <a:pt x="165" y="161"/>
                    <a:pt x="166" y="161"/>
                    <a:pt x="167" y="160"/>
                  </a:cubicBezTo>
                  <a:cubicBezTo>
                    <a:pt x="169" y="160"/>
                    <a:pt x="171" y="159"/>
                    <a:pt x="172" y="158"/>
                  </a:cubicBezTo>
                  <a:cubicBezTo>
                    <a:pt x="171" y="159"/>
                    <a:pt x="171" y="160"/>
                    <a:pt x="170" y="161"/>
                  </a:cubicBezTo>
                  <a:cubicBezTo>
                    <a:pt x="170" y="162"/>
                    <a:pt x="170" y="162"/>
                    <a:pt x="170" y="162"/>
                  </a:cubicBezTo>
                  <a:cubicBezTo>
                    <a:pt x="170" y="164"/>
                    <a:pt x="171" y="166"/>
                    <a:pt x="171" y="168"/>
                  </a:cubicBezTo>
                  <a:cubicBezTo>
                    <a:pt x="171" y="169"/>
                    <a:pt x="171" y="171"/>
                    <a:pt x="170" y="172"/>
                  </a:cubicBezTo>
                  <a:cubicBezTo>
                    <a:pt x="170" y="173"/>
                    <a:pt x="169" y="174"/>
                    <a:pt x="167" y="175"/>
                  </a:cubicBezTo>
                  <a:cubicBezTo>
                    <a:pt x="166" y="175"/>
                    <a:pt x="163" y="176"/>
                    <a:pt x="160" y="177"/>
                  </a:cubicBezTo>
                  <a:cubicBezTo>
                    <a:pt x="158" y="178"/>
                    <a:pt x="156" y="179"/>
                    <a:pt x="154" y="180"/>
                  </a:cubicBezTo>
                  <a:cubicBezTo>
                    <a:pt x="152" y="181"/>
                    <a:pt x="151" y="182"/>
                    <a:pt x="150" y="184"/>
                  </a:cubicBezTo>
                  <a:cubicBezTo>
                    <a:pt x="149" y="186"/>
                    <a:pt x="148" y="189"/>
                    <a:pt x="147" y="191"/>
                  </a:cubicBezTo>
                  <a:cubicBezTo>
                    <a:pt x="146" y="193"/>
                    <a:pt x="143" y="195"/>
                    <a:pt x="138" y="197"/>
                  </a:cubicBezTo>
                  <a:cubicBezTo>
                    <a:pt x="137" y="197"/>
                    <a:pt x="137" y="197"/>
                    <a:pt x="137" y="197"/>
                  </a:cubicBezTo>
                  <a:cubicBezTo>
                    <a:pt x="137" y="197"/>
                    <a:pt x="137" y="197"/>
                    <a:pt x="137" y="197"/>
                  </a:cubicBezTo>
                  <a:cubicBezTo>
                    <a:pt x="137" y="197"/>
                    <a:pt x="137" y="196"/>
                    <a:pt x="138" y="195"/>
                  </a:cubicBezTo>
                  <a:cubicBezTo>
                    <a:pt x="139" y="193"/>
                    <a:pt x="140" y="191"/>
                    <a:pt x="141" y="188"/>
                  </a:cubicBezTo>
                  <a:cubicBezTo>
                    <a:pt x="143" y="185"/>
                    <a:pt x="145" y="182"/>
                    <a:pt x="152" y="178"/>
                  </a:cubicBezTo>
                  <a:cubicBezTo>
                    <a:pt x="156" y="176"/>
                    <a:pt x="158" y="173"/>
                    <a:pt x="160" y="171"/>
                  </a:cubicBezTo>
                  <a:cubicBezTo>
                    <a:pt x="161" y="169"/>
                    <a:pt x="161" y="169"/>
                    <a:pt x="161" y="169"/>
                  </a:cubicBezTo>
                  <a:cubicBezTo>
                    <a:pt x="160" y="169"/>
                    <a:pt x="160" y="169"/>
                    <a:pt x="160" y="169"/>
                  </a:cubicBezTo>
                  <a:cubicBezTo>
                    <a:pt x="160" y="167"/>
                    <a:pt x="160" y="167"/>
                    <a:pt x="160" y="167"/>
                  </a:cubicBezTo>
                  <a:cubicBezTo>
                    <a:pt x="160" y="167"/>
                    <a:pt x="162" y="157"/>
                    <a:pt x="162" y="142"/>
                  </a:cubicBezTo>
                  <a:cubicBezTo>
                    <a:pt x="162" y="129"/>
                    <a:pt x="161" y="113"/>
                    <a:pt x="153" y="98"/>
                  </a:cubicBezTo>
                  <a:cubicBezTo>
                    <a:pt x="146" y="83"/>
                    <a:pt x="134" y="70"/>
                    <a:pt x="112" y="64"/>
                  </a:cubicBezTo>
                  <a:cubicBezTo>
                    <a:pt x="94" y="59"/>
                    <a:pt x="83" y="54"/>
                    <a:pt x="76" y="49"/>
                  </a:cubicBezTo>
                  <a:cubicBezTo>
                    <a:pt x="70" y="44"/>
                    <a:pt x="68" y="40"/>
                    <a:pt x="68" y="36"/>
                  </a:cubicBezTo>
                  <a:cubicBezTo>
                    <a:pt x="68" y="34"/>
                    <a:pt x="69" y="32"/>
                    <a:pt x="70" y="31"/>
                  </a:cubicBezTo>
                  <a:cubicBezTo>
                    <a:pt x="70" y="30"/>
                    <a:pt x="71" y="29"/>
                    <a:pt x="71" y="29"/>
                  </a:cubicBezTo>
                  <a:cubicBezTo>
                    <a:pt x="72" y="28"/>
                    <a:pt x="72" y="28"/>
                    <a:pt x="72" y="28"/>
                  </a:cubicBezTo>
                  <a:cubicBezTo>
                    <a:pt x="72" y="28"/>
                    <a:pt x="72" y="28"/>
                    <a:pt x="72" y="28"/>
                  </a:cubicBezTo>
                  <a:cubicBezTo>
                    <a:pt x="71" y="27"/>
                    <a:pt x="71" y="27"/>
                    <a:pt x="71" y="27"/>
                  </a:cubicBezTo>
                  <a:cubicBezTo>
                    <a:pt x="71" y="27"/>
                    <a:pt x="56" y="36"/>
                    <a:pt x="56" y="57"/>
                  </a:cubicBezTo>
                  <a:cubicBezTo>
                    <a:pt x="56" y="65"/>
                    <a:pt x="57" y="73"/>
                    <a:pt x="62" y="84"/>
                  </a:cubicBezTo>
                  <a:cubicBezTo>
                    <a:pt x="63" y="83"/>
                    <a:pt x="63" y="83"/>
                    <a:pt x="63" y="83"/>
                  </a:cubicBezTo>
                  <a:cubicBezTo>
                    <a:pt x="62" y="84"/>
                    <a:pt x="62" y="84"/>
                    <a:pt x="62" y="84"/>
                  </a:cubicBezTo>
                  <a:cubicBezTo>
                    <a:pt x="72" y="104"/>
                    <a:pt x="92" y="114"/>
                    <a:pt x="112" y="125"/>
                  </a:cubicBezTo>
                  <a:cubicBezTo>
                    <a:pt x="131" y="136"/>
                    <a:pt x="149" y="146"/>
                    <a:pt x="157" y="165"/>
                  </a:cubicBezTo>
                  <a:cubicBezTo>
                    <a:pt x="154" y="160"/>
                    <a:pt x="135" y="137"/>
                    <a:pt x="86" y="118"/>
                  </a:cubicBezTo>
                  <a:cubicBezTo>
                    <a:pt x="74" y="113"/>
                    <a:pt x="66" y="111"/>
                    <a:pt x="59" y="111"/>
                  </a:cubicBezTo>
                  <a:cubicBezTo>
                    <a:pt x="59" y="111"/>
                    <a:pt x="59" y="111"/>
                    <a:pt x="59" y="111"/>
                  </a:cubicBezTo>
                  <a:cubicBezTo>
                    <a:pt x="52" y="111"/>
                    <a:pt x="48" y="113"/>
                    <a:pt x="45" y="116"/>
                  </a:cubicBezTo>
                  <a:cubicBezTo>
                    <a:pt x="42" y="119"/>
                    <a:pt x="40" y="122"/>
                    <a:pt x="40" y="126"/>
                  </a:cubicBezTo>
                  <a:cubicBezTo>
                    <a:pt x="40" y="132"/>
                    <a:pt x="44" y="139"/>
                    <a:pt x="49" y="141"/>
                  </a:cubicBezTo>
                  <a:cubicBezTo>
                    <a:pt x="49" y="140"/>
                    <a:pt x="49" y="140"/>
                    <a:pt x="49" y="140"/>
                  </a:cubicBezTo>
                  <a:cubicBezTo>
                    <a:pt x="49" y="139"/>
                    <a:pt x="49" y="139"/>
                    <a:pt x="49" y="139"/>
                  </a:cubicBezTo>
                  <a:cubicBezTo>
                    <a:pt x="46" y="137"/>
                    <a:pt x="42" y="132"/>
                    <a:pt x="42" y="126"/>
                  </a:cubicBezTo>
                  <a:cubicBezTo>
                    <a:pt x="42" y="123"/>
                    <a:pt x="43" y="120"/>
                    <a:pt x="46" y="117"/>
                  </a:cubicBezTo>
                  <a:cubicBezTo>
                    <a:pt x="48" y="115"/>
                    <a:pt x="53" y="113"/>
                    <a:pt x="59" y="113"/>
                  </a:cubicBezTo>
                  <a:cubicBezTo>
                    <a:pt x="59" y="113"/>
                    <a:pt x="59" y="113"/>
                    <a:pt x="59" y="113"/>
                  </a:cubicBezTo>
                  <a:cubicBezTo>
                    <a:pt x="65" y="113"/>
                    <a:pt x="74" y="115"/>
                    <a:pt x="85" y="119"/>
                  </a:cubicBezTo>
                  <a:cubicBezTo>
                    <a:pt x="113" y="131"/>
                    <a:pt x="131" y="143"/>
                    <a:pt x="142" y="152"/>
                  </a:cubicBezTo>
                  <a:cubicBezTo>
                    <a:pt x="146" y="156"/>
                    <a:pt x="150" y="159"/>
                    <a:pt x="152" y="162"/>
                  </a:cubicBezTo>
                  <a:cubicBezTo>
                    <a:pt x="138" y="153"/>
                    <a:pt x="118" y="149"/>
                    <a:pt x="100" y="146"/>
                  </a:cubicBezTo>
                  <a:cubicBezTo>
                    <a:pt x="89" y="145"/>
                    <a:pt x="78" y="144"/>
                    <a:pt x="69" y="143"/>
                  </a:cubicBezTo>
                  <a:cubicBezTo>
                    <a:pt x="61" y="141"/>
                    <a:pt x="53" y="140"/>
                    <a:pt x="49" y="139"/>
                  </a:cubicBezTo>
                  <a:cubicBezTo>
                    <a:pt x="49" y="140"/>
                    <a:pt x="49" y="140"/>
                    <a:pt x="49" y="140"/>
                  </a:cubicBezTo>
                  <a:cubicBezTo>
                    <a:pt x="49" y="141"/>
                    <a:pt x="49" y="141"/>
                    <a:pt x="49" y="141"/>
                  </a:cubicBezTo>
                  <a:cubicBezTo>
                    <a:pt x="53" y="142"/>
                    <a:pt x="60" y="143"/>
                    <a:pt x="69" y="144"/>
                  </a:cubicBezTo>
                  <a:cubicBezTo>
                    <a:pt x="83" y="146"/>
                    <a:pt x="99" y="148"/>
                    <a:pt x="116" y="151"/>
                  </a:cubicBezTo>
                  <a:cubicBezTo>
                    <a:pt x="132" y="154"/>
                    <a:pt x="147" y="159"/>
                    <a:pt x="157" y="167"/>
                  </a:cubicBezTo>
                  <a:cubicBezTo>
                    <a:pt x="154" y="166"/>
                    <a:pt x="122" y="152"/>
                    <a:pt x="84" y="152"/>
                  </a:cubicBezTo>
                  <a:cubicBezTo>
                    <a:pt x="63" y="152"/>
                    <a:pt x="41" y="156"/>
                    <a:pt x="22" y="169"/>
                  </a:cubicBezTo>
                  <a:cubicBezTo>
                    <a:pt x="22" y="169"/>
                    <a:pt x="22" y="169"/>
                    <a:pt x="22" y="169"/>
                  </a:cubicBezTo>
                  <a:cubicBezTo>
                    <a:pt x="22" y="170"/>
                    <a:pt x="22" y="170"/>
                    <a:pt x="22" y="170"/>
                  </a:cubicBezTo>
                  <a:cubicBezTo>
                    <a:pt x="22" y="170"/>
                    <a:pt x="17" y="173"/>
                    <a:pt x="17" y="178"/>
                  </a:cubicBezTo>
                  <a:cubicBezTo>
                    <a:pt x="17" y="178"/>
                    <a:pt x="17" y="179"/>
                    <a:pt x="17" y="179"/>
                  </a:cubicBezTo>
                  <a:cubicBezTo>
                    <a:pt x="17" y="179"/>
                    <a:pt x="16" y="180"/>
                    <a:pt x="15" y="182"/>
                  </a:cubicBezTo>
                  <a:cubicBezTo>
                    <a:pt x="14" y="183"/>
                    <a:pt x="13" y="186"/>
                    <a:pt x="13" y="188"/>
                  </a:cubicBezTo>
                  <a:cubicBezTo>
                    <a:pt x="13" y="189"/>
                    <a:pt x="14" y="191"/>
                    <a:pt x="14" y="192"/>
                  </a:cubicBezTo>
                  <a:cubicBezTo>
                    <a:pt x="17" y="195"/>
                    <a:pt x="22" y="197"/>
                    <a:pt x="29" y="197"/>
                  </a:cubicBezTo>
                  <a:cubicBezTo>
                    <a:pt x="34" y="197"/>
                    <a:pt x="41" y="195"/>
                    <a:pt x="49" y="191"/>
                  </a:cubicBezTo>
                  <a:cubicBezTo>
                    <a:pt x="49" y="191"/>
                    <a:pt x="49" y="191"/>
                    <a:pt x="49" y="191"/>
                  </a:cubicBezTo>
                  <a:cubicBezTo>
                    <a:pt x="49" y="191"/>
                    <a:pt x="49" y="191"/>
                    <a:pt x="49" y="191"/>
                  </a:cubicBezTo>
                  <a:cubicBezTo>
                    <a:pt x="57" y="188"/>
                    <a:pt x="73" y="182"/>
                    <a:pt x="92" y="177"/>
                  </a:cubicBezTo>
                  <a:cubicBezTo>
                    <a:pt x="111" y="173"/>
                    <a:pt x="134" y="169"/>
                    <a:pt x="152" y="169"/>
                  </a:cubicBezTo>
                  <a:cubicBezTo>
                    <a:pt x="153" y="169"/>
                    <a:pt x="154" y="169"/>
                    <a:pt x="154" y="169"/>
                  </a:cubicBezTo>
                  <a:cubicBezTo>
                    <a:pt x="153" y="170"/>
                    <a:pt x="151" y="170"/>
                    <a:pt x="149" y="171"/>
                  </a:cubicBezTo>
                  <a:cubicBezTo>
                    <a:pt x="149" y="169"/>
                    <a:pt x="149" y="169"/>
                    <a:pt x="149" y="169"/>
                  </a:cubicBezTo>
                  <a:cubicBezTo>
                    <a:pt x="149" y="170"/>
                    <a:pt x="132" y="170"/>
                    <a:pt x="111" y="174"/>
                  </a:cubicBezTo>
                  <a:cubicBezTo>
                    <a:pt x="91" y="178"/>
                    <a:pt x="67" y="185"/>
                    <a:pt x="53" y="198"/>
                  </a:cubicBezTo>
                  <a:cubicBezTo>
                    <a:pt x="53" y="198"/>
                    <a:pt x="53" y="198"/>
                    <a:pt x="53" y="198"/>
                  </a:cubicBezTo>
                  <a:cubicBezTo>
                    <a:pt x="53" y="198"/>
                    <a:pt x="53" y="198"/>
                    <a:pt x="53" y="198"/>
                  </a:cubicBezTo>
                  <a:cubicBezTo>
                    <a:pt x="53" y="198"/>
                    <a:pt x="51" y="200"/>
                    <a:pt x="51" y="203"/>
                  </a:cubicBezTo>
                  <a:cubicBezTo>
                    <a:pt x="51" y="205"/>
                    <a:pt x="52" y="207"/>
                    <a:pt x="54" y="209"/>
                  </a:cubicBezTo>
                  <a:cubicBezTo>
                    <a:pt x="55" y="210"/>
                    <a:pt x="56" y="211"/>
                    <a:pt x="58" y="211"/>
                  </a:cubicBezTo>
                  <a:cubicBezTo>
                    <a:pt x="58" y="211"/>
                    <a:pt x="58" y="211"/>
                    <a:pt x="58" y="211"/>
                  </a:cubicBezTo>
                  <a:cubicBezTo>
                    <a:pt x="60" y="211"/>
                    <a:pt x="62" y="210"/>
                    <a:pt x="64" y="209"/>
                  </a:cubicBezTo>
                  <a:cubicBezTo>
                    <a:pt x="66" y="208"/>
                    <a:pt x="68" y="206"/>
                    <a:pt x="69" y="206"/>
                  </a:cubicBezTo>
                  <a:cubicBezTo>
                    <a:pt x="69" y="206"/>
                    <a:pt x="69" y="206"/>
                    <a:pt x="69" y="206"/>
                  </a:cubicBezTo>
                  <a:cubicBezTo>
                    <a:pt x="69" y="206"/>
                    <a:pt x="70" y="205"/>
                    <a:pt x="71" y="204"/>
                  </a:cubicBezTo>
                  <a:cubicBezTo>
                    <a:pt x="81" y="198"/>
                    <a:pt x="114" y="179"/>
                    <a:pt x="141" y="173"/>
                  </a:cubicBezTo>
                  <a:cubicBezTo>
                    <a:pt x="114" y="183"/>
                    <a:pt x="99" y="192"/>
                    <a:pt x="90" y="199"/>
                  </a:cubicBezTo>
                  <a:cubicBezTo>
                    <a:pt x="81" y="207"/>
                    <a:pt x="78" y="212"/>
                    <a:pt x="78" y="215"/>
                  </a:cubicBezTo>
                  <a:cubicBezTo>
                    <a:pt x="78" y="216"/>
                    <a:pt x="79" y="217"/>
                    <a:pt x="79" y="217"/>
                  </a:cubicBezTo>
                  <a:cubicBezTo>
                    <a:pt x="80" y="219"/>
                    <a:pt x="83" y="221"/>
                    <a:pt x="88" y="221"/>
                  </a:cubicBezTo>
                  <a:cubicBezTo>
                    <a:pt x="88" y="221"/>
                    <a:pt x="89" y="221"/>
                    <a:pt x="89" y="221"/>
                  </a:cubicBezTo>
                  <a:cubicBezTo>
                    <a:pt x="88" y="221"/>
                    <a:pt x="87" y="221"/>
                    <a:pt x="86" y="221"/>
                  </a:cubicBezTo>
                  <a:cubicBezTo>
                    <a:pt x="84" y="221"/>
                    <a:pt x="83" y="221"/>
                    <a:pt x="82" y="221"/>
                  </a:cubicBezTo>
                  <a:cubicBezTo>
                    <a:pt x="81" y="221"/>
                    <a:pt x="81" y="220"/>
                    <a:pt x="81" y="220"/>
                  </a:cubicBezTo>
                  <a:cubicBezTo>
                    <a:pt x="80" y="220"/>
                    <a:pt x="80" y="220"/>
                    <a:pt x="80" y="220"/>
                  </a:cubicBezTo>
                  <a:cubicBezTo>
                    <a:pt x="80" y="220"/>
                    <a:pt x="80" y="220"/>
                    <a:pt x="80" y="220"/>
                  </a:cubicBezTo>
                  <a:cubicBezTo>
                    <a:pt x="80" y="220"/>
                    <a:pt x="80" y="220"/>
                    <a:pt x="80" y="220"/>
                  </a:cubicBezTo>
                  <a:cubicBezTo>
                    <a:pt x="79" y="220"/>
                    <a:pt x="79" y="220"/>
                    <a:pt x="79" y="220"/>
                  </a:cubicBezTo>
                  <a:cubicBezTo>
                    <a:pt x="76" y="222"/>
                    <a:pt x="74" y="222"/>
                    <a:pt x="71" y="222"/>
                  </a:cubicBezTo>
                  <a:cubicBezTo>
                    <a:pt x="68" y="222"/>
                    <a:pt x="65" y="221"/>
                    <a:pt x="64" y="219"/>
                  </a:cubicBezTo>
                  <a:cubicBezTo>
                    <a:pt x="63" y="219"/>
                    <a:pt x="62" y="218"/>
                    <a:pt x="62" y="218"/>
                  </a:cubicBezTo>
                  <a:cubicBezTo>
                    <a:pt x="61" y="217"/>
                    <a:pt x="61" y="217"/>
                    <a:pt x="61" y="217"/>
                  </a:cubicBezTo>
                  <a:cubicBezTo>
                    <a:pt x="61" y="217"/>
                    <a:pt x="61" y="217"/>
                    <a:pt x="61" y="217"/>
                  </a:cubicBezTo>
                  <a:cubicBezTo>
                    <a:pt x="61" y="217"/>
                    <a:pt x="61" y="217"/>
                    <a:pt x="61" y="217"/>
                  </a:cubicBezTo>
                  <a:cubicBezTo>
                    <a:pt x="61" y="216"/>
                    <a:pt x="61" y="216"/>
                    <a:pt x="61" y="216"/>
                  </a:cubicBezTo>
                  <a:cubicBezTo>
                    <a:pt x="61" y="216"/>
                    <a:pt x="61" y="216"/>
                    <a:pt x="61" y="216"/>
                  </a:cubicBezTo>
                  <a:cubicBezTo>
                    <a:pt x="53" y="216"/>
                    <a:pt x="50" y="213"/>
                    <a:pt x="48" y="209"/>
                  </a:cubicBezTo>
                  <a:cubicBezTo>
                    <a:pt x="45" y="206"/>
                    <a:pt x="45" y="202"/>
                    <a:pt x="45" y="201"/>
                  </a:cubicBezTo>
                  <a:cubicBezTo>
                    <a:pt x="45" y="200"/>
                    <a:pt x="45" y="200"/>
                    <a:pt x="45" y="200"/>
                  </a:cubicBezTo>
                  <a:cubicBezTo>
                    <a:pt x="45" y="200"/>
                    <a:pt x="45" y="200"/>
                    <a:pt x="45" y="200"/>
                  </a:cubicBezTo>
                  <a:cubicBezTo>
                    <a:pt x="45" y="198"/>
                    <a:pt x="45" y="198"/>
                    <a:pt x="45" y="198"/>
                  </a:cubicBezTo>
                  <a:cubicBezTo>
                    <a:pt x="44" y="199"/>
                    <a:pt x="44" y="199"/>
                    <a:pt x="44" y="199"/>
                  </a:cubicBezTo>
                  <a:cubicBezTo>
                    <a:pt x="39" y="202"/>
                    <a:pt x="35" y="203"/>
                    <a:pt x="30" y="203"/>
                  </a:cubicBezTo>
                  <a:cubicBezTo>
                    <a:pt x="30" y="203"/>
                    <a:pt x="30" y="203"/>
                    <a:pt x="30" y="203"/>
                  </a:cubicBezTo>
                  <a:cubicBezTo>
                    <a:pt x="28" y="203"/>
                    <a:pt x="25" y="202"/>
                    <a:pt x="22" y="202"/>
                  </a:cubicBezTo>
                  <a:cubicBezTo>
                    <a:pt x="22" y="202"/>
                    <a:pt x="21" y="201"/>
                    <a:pt x="20" y="201"/>
                  </a:cubicBezTo>
                  <a:cubicBezTo>
                    <a:pt x="17" y="200"/>
                    <a:pt x="14" y="199"/>
                    <a:pt x="11" y="199"/>
                  </a:cubicBezTo>
                  <a:cubicBezTo>
                    <a:pt x="8" y="198"/>
                    <a:pt x="6" y="197"/>
                    <a:pt x="3" y="197"/>
                  </a:cubicBezTo>
                  <a:cubicBezTo>
                    <a:pt x="3" y="197"/>
                    <a:pt x="3" y="197"/>
                    <a:pt x="3" y="197"/>
                  </a:cubicBezTo>
                  <a:cubicBezTo>
                    <a:pt x="2" y="195"/>
                    <a:pt x="2" y="193"/>
                    <a:pt x="2" y="191"/>
                  </a:cubicBezTo>
                  <a:cubicBezTo>
                    <a:pt x="2" y="190"/>
                    <a:pt x="2" y="189"/>
                    <a:pt x="3" y="188"/>
                  </a:cubicBezTo>
                  <a:cubicBezTo>
                    <a:pt x="3" y="188"/>
                    <a:pt x="3" y="188"/>
                    <a:pt x="3" y="188"/>
                  </a:cubicBezTo>
                  <a:cubicBezTo>
                    <a:pt x="3" y="188"/>
                    <a:pt x="4" y="187"/>
                    <a:pt x="4" y="186"/>
                  </a:cubicBezTo>
                  <a:cubicBezTo>
                    <a:pt x="5" y="186"/>
                    <a:pt x="5" y="186"/>
                    <a:pt x="6" y="185"/>
                  </a:cubicBezTo>
                  <a:cubicBezTo>
                    <a:pt x="6" y="185"/>
                    <a:pt x="6" y="185"/>
                    <a:pt x="6" y="185"/>
                  </a:cubicBezTo>
                  <a:cubicBezTo>
                    <a:pt x="6" y="185"/>
                    <a:pt x="6" y="185"/>
                    <a:pt x="6" y="185"/>
                  </a:cubicBezTo>
                  <a:cubicBezTo>
                    <a:pt x="6" y="185"/>
                    <a:pt x="6" y="184"/>
                    <a:pt x="6" y="184"/>
                  </a:cubicBezTo>
                  <a:cubicBezTo>
                    <a:pt x="6" y="184"/>
                    <a:pt x="6" y="184"/>
                    <a:pt x="6" y="184"/>
                  </a:cubicBezTo>
                  <a:cubicBezTo>
                    <a:pt x="6" y="184"/>
                    <a:pt x="6" y="184"/>
                    <a:pt x="6" y="184"/>
                  </a:cubicBezTo>
                  <a:cubicBezTo>
                    <a:pt x="6" y="183"/>
                    <a:pt x="6" y="182"/>
                    <a:pt x="6" y="181"/>
                  </a:cubicBezTo>
                  <a:cubicBezTo>
                    <a:pt x="6" y="175"/>
                    <a:pt x="11" y="170"/>
                    <a:pt x="15" y="167"/>
                  </a:cubicBezTo>
                  <a:cubicBezTo>
                    <a:pt x="18" y="165"/>
                    <a:pt x="20" y="164"/>
                    <a:pt x="22" y="163"/>
                  </a:cubicBezTo>
                  <a:cubicBezTo>
                    <a:pt x="23" y="162"/>
                    <a:pt x="24" y="162"/>
                    <a:pt x="24" y="162"/>
                  </a:cubicBezTo>
                  <a:cubicBezTo>
                    <a:pt x="25" y="161"/>
                    <a:pt x="25" y="161"/>
                    <a:pt x="25" y="161"/>
                  </a:cubicBezTo>
                  <a:cubicBezTo>
                    <a:pt x="40" y="156"/>
                    <a:pt x="53" y="152"/>
                    <a:pt x="65" y="149"/>
                  </a:cubicBezTo>
                  <a:cubicBezTo>
                    <a:pt x="65" y="147"/>
                    <a:pt x="65" y="147"/>
                    <a:pt x="65" y="147"/>
                  </a:cubicBezTo>
                  <a:cubicBezTo>
                    <a:pt x="53" y="146"/>
                    <a:pt x="45" y="142"/>
                    <a:pt x="41" y="139"/>
                  </a:cubicBezTo>
                  <a:cubicBezTo>
                    <a:pt x="36" y="136"/>
                    <a:pt x="34" y="131"/>
                    <a:pt x="34" y="128"/>
                  </a:cubicBezTo>
                  <a:cubicBezTo>
                    <a:pt x="34" y="124"/>
                    <a:pt x="37" y="120"/>
                    <a:pt x="40" y="118"/>
                  </a:cubicBezTo>
                  <a:cubicBezTo>
                    <a:pt x="42" y="116"/>
                    <a:pt x="43" y="115"/>
                    <a:pt x="44" y="115"/>
                  </a:cubicBezTo>
                  <a:cubicBezTo>
                    <a:pt x="45" y="114"/>
                    <a:pt x="45" y="114"/>
                    <a:pt x="46" y="113"/>
                  </a:cubicBezTo>
                  <a:cubicBezTo>
                    <a:pt x="48" y="110"/>
                    <a:pt x="51" y="107"/>
                    <a:pt x="52" y="105"/>
                  </a:cubicBezTo>
                  <a:cubicBezTo>
                    <a:pt x="52" y="105"/>
                    <a:pt x="52" y="105"/>
                    <a:pt x="52" y="105"/>
                  </a:cubicBezTo>
                  <a:cubicBezTo>
                    <a:pt x="52" y="104"/>
                    <a:pt x="52" y="104"/>
                    <a:pt x="52" y="104"/>
                  </a:cubicBezTo>
                  <a:cubicBezTo>
                    <a:pt x="52" y="104"/>
                    <a:pt x="52" y="104"/>
                    <a:pt x="52" y="104"/>
                  </a:cubicBezTo>
                  <a:cubicBezTo>
                    <a:pt x="52" y="104"/>
                    <a:pt x="52" y="104"/>
                    <a:pt x="52" y="104"/>
                  </a:cubicBezTo>
                  <a:cubicBezTo>
                    <a:pt x="54" y="102"/>
                    <a:pt x="54" y="99"/>
                    <a:pt x="54" y="96"/>
                  </a:cubicBezTo>
                  <a:cubicBezTo>
                    <a:pt x="54" y="92"/>
                    <a:pt x="53" y="88"/>
                    <a:pt x="53" y="87"/>
                  </a:cubicBezTo>
                  <a:moveTo>
                    <a:pt x="85" y="0"/>
                  </a:moveTo>
                  <a:cubicBezTo>
                    <a:pt x="84" y="0"/>
                    <a:pt x="49" y="23"/>
                    <a:pt x="49" y="70"/>
                  </a:cubicBezTo>
                  <a:cubicBezTo>
                    <a:pt x="49" y="76"/>
                    <a:pt x="50" y="82"/>
                    <a:pt x="51" y="88"/>
                  </a:cubicBezTo>
                  <a:cubicBezTo>
                    <a:pt x="51" y="88"/>
                    <a:pt x="51" y="88"/>
                    <a:pt x="51" y="88"/>
                  </a:cubicBezTo>
                  <a:cubicBezTo>
                    <a:pt x="51" y="88"/>
                    <a:pt x="51" y="88"/>
                    <a:pt x="51" y="88"/>
                  </a:cubicBezTo>
                  <a:cubicBezTo>
                    <a:pt x="51" y="88"/>
                    <a:pt x="51" y="88"/>
                    <a:pt x="51" y="89"/>
                  </a:cubicBezTo>
                  <a:cubicBezTo>
                    <a:pt x="51" y="90"/>
                    <a:pt x="52" y="93"/>
                    <a:pt x="52" y="96"/>
                  </a:cubicBezTo>
                  <a:cubicBezTo>
                    <a:pt x="52" y="99"/>
                    <a:pt x="52" y="101"/>
                    <a:pt x="51" y="103"/>
                  </a:cubicBezTo>
                  <a:cubicBezTo>
                    <a:pt x="51" y="104"/>
                    <a:pt x="51" y="104"/>
                    <a:pt x="51" y="104"/>
                  </a:cubicBezTo>
                  <a:cubicBezTo>
                    <a:pt x="50" y="104"/>
                    <a:pt x="50" y="104"/>
                    <a:pt x="50" y="104"/>
                  </a:cubicBezTo>
                  <a:cubicBezTo>
                    <a:pt x="49" y="106"/>
                    <a:pt x="47" y="109"/>
                    <a:pt x="44" y="112"/>
                  </a:cubicBezTo>
                  <a:cubicBezTo>
                    <a:pt x="43" y="113"/>
                    <a:pt x="43" y="113"/>
                    <a:pt x="43" y="113"/>
                  </a:cubicBezTo>
                  <a:cubicBezTo>
                    <a:pt x="42" y="114"/>
                    <a:pt x="41" y="114"/>
                    <a:pt x="39" y="116"/>
                  </a:cubicBezTo>
                  <a:cubicBezTo>
                    <a:pt x="35" y="118"/>
                    <a:pt x="32" y="123"/>
                    <a:pt x="32" y="128"/>
                  </a:cubicBezTo>
                  <a:cubicBezTo>
                    <a:pt x="32" y="132"/>
                    <a:pt x="35" y="137"/>
                    <a:pt x="40" y="141"/>
                  </a:cubicBezTo>
                  <a:cubicBezTo>
                    <a:pt x="44" y="143"/>
                    <a:pt x="50" y="146"/>
                    <a:pt x="59" y="148"/>
                  </a:cubicBezTo>
                  <a:cubicBezTo>
                    <a:pt x="49" y="151"/>
                    <a:pt x="37" y="155"/>
                    <a:pt x="25" y="159"/>
                  </a:cubicBezTo>
                  <a:cubicBezTo>
                    <a:pt x="24" y="159"/>
                    <a:pt x="19" y="161"/>
                    <a:pt x="14" y="165"/>
                  </a:cubicBezTo>
                  <a:cubicBezTo>
                    <a:pt x="9" y="169"/>
                    <a:pt x="4" y="174"/>
                    <a:pt x="4" y="181"/>
                  </a:cubicBezTo>
                  <a:cubicBezTo>
                    <a:pt x="4" y="182"/>
                    <a:pt x="4" y="183"/>
                    <a:pt x="4" y="184"/>
                  </a:cubicBezTo>
                  <a:cubicBezTo>
                    <a:pt x="4" y="184"/>
                    <a:pt x="3" y="185"/>
                    <a:pt x="3" y="185"/>
                  </a:cubicBezTo>
                  <a:cubicBezTo>
                    <a:pt x="2" y="186"/>
                    <a:pt x="2" y="186"/>
                    <a:pt x="2" y="186"/>
                  </a:cubicBezTo>
                  <a:cubicBezTo>
                    <a:pt x="1" y="187"/>
                    <a:pt x="1" y="187"/>
                    <a:pt x="1" y="187"/>
                  </a:cubicBezTo>
                  <a:cubicBezTo>
                    <a:pt x="0" y="188"/>
                    <a:pt x="0" y="190"/>
                    <a:pt x="0" y="191"/>
                  </a:cubicBezTo>
                  <a:cubicBezTo>
                    <a:pt x="0" y="194"/>
                    <a:pt x="1" y="196"/>
                    <a:pt x="1" y="197"/>
                  </a:cubicBezTo>
                  <a:cubicBezTo>
                    <a:pt x="1" y="198"/>
                    <a:pt x="0" y="198"/>
                    <a:pt x="0" y="199"/>
                  </a:cubicBezTo>
                  <a:cubicBezTo>
                    <a:pt x="2" y="199"/>
                    <a:pt x="2" y="199"/>
                    <a:pt x="2" y="199"/>
                  </a:cubicBezTo>
                  <a:cubicBezTo>
                    <a:pt x="2" y="199"/>
                    <a:pt x="2" y="199"/>
                    <a:pt x="2" y="199"/>
                  </a:cubicBezTo>
                  <a:cubicBezTo>
                    <a:pt x="2" y="199"/>
                    <a:pt x="2" y="199"/>
                    <a:pt x="2" y="199"/>
                  </a:cubicBezTo>
                  <a:cubicBezTo>
                    <a:pt x="2" y="199"/>
                    <a:pt x="3" y="199"/>
                    <a:pt x="3" y="199"/>
                  </a:cubicBezTo>
                  <a:cubicBezTo>
                    <a:pt x="3" y="199"/>
                    <a:pt x="3" y="199"/>
                    <a:pt x="3" y="199"/>
                  </a:cubicBezTo>
                  <a:cubicBezTo>
                    <a:pt x="3" y="199"/>
                    <a:pt x="3" y="199"/>
                    <a:pt x="4" y="199"/>
                  </a:cubicBezTo>
                  <a:cubicBezTo>
                    <a:pt x="6" y="199"/>
                    <a:pt x="10" y="200"/>
                    <a:pt x="14" y="201"/>
                  </a:cubicBezTo>
                  <a:cubicBezTo>
                    <a:pt x="16" y="202"/>
                    <a:pt x="18" y="202"/>
                    <a:pt x="19" y="203"/>
                  </a:cubicBezTo>
                  <a:cubicBezTo>
                    <a:pt x="20" y="203"/>
                    <a:pt x="21" y="204"/>
                    <a:pt x="22" y="204"/>
                  </a:cubicBezTo>
                  <a:cubicBezTo>
                    <a:pt x="25" y="204"/>
                    <a:pt x="28" y="205"/>
                    <a:pt x="30" y="205"/>
                  </a:cubicBezTo>
                  <a:cubicBezTo>
                    <a:pt x="30" y="205"/>
                    <a:pt x="30" y="205"/>
                    <a:pt x="30" y="205"/>
                  </a:cubicBezTo>
                  <a:cubicBezTo>
                    <a:pt x="35" y="205"/>
                    <a:pt x="39" y="204"/>
                    <a:pt x="43" y="202"/>
                  </a:cubicBezTo>
                  <a:cubicBezTo>
                    <a:pt x="43" y="204"/>
                    <a:pt x="44" y="207"/>
                    <a:pt x="46" y="210"/>
                  </a:cubicBezTo>
                  <a:cubicBezTo>
                    <a:pt x="48" y="214"/>
                    <a:pt x="52" y="218"/>
                    <a:pt x="60" y="218"/>
                  </a:cubicBezTo>
                  <a:cubicBezTo>
                    <a:pt x="60" y="219"/>
                    <a:pt x="61" y="220"/>
                    <a:pt x="62" y="221"/>
                  </a:cubicBezTo>
                  <a:cubicBezTo>
                    <a:pt x="64" y="223"/>
                    <a:pt x="67" y="224"/>
                    <a:pt x="71" y="224"/>
                  </a:cubicBezTo>
                  <a:cubicBezTo>
                    <a:pt x="71" y="224"/>
                    <a:pt x="71" y="224"/>
                    <a:pt x="71" y="224"/>
                  </a:cubicBezTo>
                  <a:cubicBezTo>
                    <a:pt x="74" y="224"/>
                    <a:pt x="77" y="224"/>
                    <a:pt x="80" y="222"/>
                  </a:cubicBezTo>
                  <a:cubicBezTo>
                    <a:pt x="81" y="223"/>
                    <a:pt x="83" y="223"/>
                    <a:pt x="86" y="223"/>
                  </a:cubicBezTo>
                  <a:cubicBezTo>
                    <a:pt x="86" y="223"/>
                    <a:pt x="86" y="223"/>
                    <a:pt x="86" y="223"/>
                  </a:cubicBezTo>
                  <a:cubicBezTo>
                    <a:pt x="94" y="223"/>
                    <a:pt x="106" y="219"/>
                    <a:pt x="122" y="198"/>
                  </a:cubicBezTo>
                  <a:cubicBezTo>
                    <a:pt x="140" y="174"/>
                    <a:pt x="152" y="171"/>
                    <a:pt x="157" y="171"/>
                  </a:cubicBezTo>
                  <a:cubicBezTo>
                    <a:pt x="156" y="173"/>
                    <a:pt x="154" y="175"/>
                    <a:pt x="151" y="176"/>
                  </a:cubicBezTo>
                  <a:cubicBezTo>
                    <a:pt x="144" y="180"/>
                    <a:pt x="141" y="184"/>
                    <a:pt x="139" y="187"/>
                  </a:cubicBezTo>
                  <a:cubicBezTo>
                    <a:pt x="138" y="190"/>
                    <a:pt x="137" y="193"/>
                    <a:pt x="136" y="194"/>
                  </a:cubicBezTo>
                  <a:cubicBezTo>
                    <a:pt x="135" y="195"/>
                    <a:pt x="135" y="196"/>
                    <a:pt x="135" y="197"/>
                  </a:cubicBezTo>
                  <a:cubicBezTo>
                    <a:pt x="135" y="197"/>
                    <a:pt x="135" y="198"/>
                    <a:pt x="135" y="198"/>
                  </a:cubicBezTo>
                  <a:cubicBezTo>
                    <a:pt x="136" y="199"/>
                    <a:pt x="136" y="199"/>
                    <a:pt x="137" y="199"/>
                  </a:cubicBezTo>
                  <a:cubicBezTo>
                    <a:pt x="137" y="199"/>
                    <a:pt x="137" y="199"/>
                    <a:pt x="138" y="199"/>
                  </a:cubicBezTo>
                  <a:cubicBezTo>
                    <a:pt x="138" y="199"/>
                    <a:pt x="138" y="199"/>
                    <a:pt x="138" y="199"/>
                  </a:cubicBezTo>
                  <a:cubicBezTo>
                    <a:pt x="138" y="199"/>
                    <a:pt x="138" y="199"/>
                    <a:pt x="138" y="199"/>
                  </a:cubicBezTo>
                  <a:cubicBezTo>
                    <a:pt x="138" y="199"/>
                    <a:pt x="138" y="199"/>
                    <a:pt x="138" y="199"/>
                  </a:cubicBezTo>
                  <a:cubicBezTo>
                    <a:pt x="144" y="197"/>
                    <a:pt x="147" y="194"/>
                    <a:pt x="149" y="192"/>
                  </a:cubicBezTo>
                  <a:cubicBezTo>
                    <a:pt x="150" y="189"/>
                    <a:pt x="151" y="187"/>
                    <a:pt x="152" y="185"/>
                  </a:cubicBezTo>
                  <a:cubicBezTo>
                    <a:pt x="152" y="184"/>
                    <a:pt x="154" y="182"/>
                    <a:pt x="155" y="181"/>
                  </a:cubicBezTo>
                  <a:cubicBezTo>
                    <a:pt x="157" y="180"/>
                    <a:pt x="160" y="179"/>
                    <a:pt x="163" y="178"/>
                  </a:cubicBezTo>
                  <a:cubicBezTo>
                    <a:pt x="164" y="177"/>
                    <a:pt x="165" y="177"/>
                    <a:pt x="166" y="177"/>
                  </a:cubicBezTo>
                  <a:cubicBezTo>
                    <a:pt x="167" y="177"/>
                    <a:pt x="167" y="176"/>
                    <a:pt x="167" y="176"/>
                  </a:cubicBezTo>
                  <a:cubicBezTo>
                    <a:pt x="167" y="176"/>
                    <a:pt x="167" y="176"/>
                    <a:pt x="167" y="176"/>
                  </a:cubicBezTo>
                  <a:cubicBezTo>
                    <a:pt x="167" y="176"/>
                    <a:pt x="167" y="176"/>
                    <a:pt x="167" y="176"/>
                  </a:cubicBezTo>
                  <a:cubicBezTo>
                    <a:pt x="170" y="175"/>
                    <a:pt x="171" y="174"/>
                    <a:pt x="172" y="173"/>
                  </a:cubicBezTo>
                  <a:cubicBezTo>
                    <a:pt x="173" y="171"/>
                    <a:pt x="173" y="170"/>
                    <a:pt x="173" y="168"/>
                  </a:cubicBezTo>
                  <a:cubicBezTo>
                    <a:pt x="173" y="166"/>
                    <a:pt x="172" y="164"/>
                    <a:pt x="172" y="162"/>
                  </a:cubicBezTo>
                  <a:cubicBezTo>
                    <a:pt x="172" y="162"/>
                    <a:pt x="172" y="162"/>
                    <a:pt x="172" y="162"/>
                  </a:cubicBezTo>
                  <a:cubicBezTo>
                    <a:pt x="173" y="161"/>
                    <a:pt x="173" y="160"/>
                    <a:pt x="173" y="159"/>
                  </a:cubicBezTo>
                  <a:cubicBezTo>
                    <a:pt x="174" y="160"/>
                    <a:pt x="175" y="161"/>
                    <a:pt x="177" y="161"/>
                  </a:cubicBezTo>
                  <a:cubicBezTo>
                    <a:pt x="177" y="161"/>
                    <a:pt x="177" y="161"/>
                    <a:pt x="177" y="161"/>
                  </a:cubicBezTo>
                  <a:cubicBezTo>
                    <a:pt x="178" y="161"/>
                    <a:pt x="179" y="160"/>
                    <a:pt x="180" y="159"/>
                  </a:cubicBezTo>
                  <a:cubicBezTo>
                    <a:pt x="181" y="158"/>
                    <a:pt x="182" y="155"/>
                    <a:pt x="182" y="153"/>
                  </a:cubicBezTo>
                  <a:cubicBezTo>
                    <a:pt x="182" y="152"/>
                    <a:pt x="182" y="152"/>
                    <a:pt x="182" y="151"/>
                  </a:cubicBezTo>
                  <a:cubicBezTo>
                    <a:pt x="182" y="151"/>
                    <a:pt x="182" y="150"/>
                    <a:pt x="181" y="149"/>
                  </a:cubicBezTo>
                  <a:cubicBezTo>
                    <a:pt x="181" y="149"/>
                    <a:pt x="180" y="149"/>
                    <a:pt x="180" y="148"/>
                  </a:cubicBezTo>
                  <a:cubicBezTo>
                    <a:pt x="180" y="148"/>
                    <a:pt x="180" y="148"/>
                    <a:pt x="179" y="148"/>
                  </a:cubicBezTo>
                  <a:cubicBezTo>
                    <a:pt x="179" y="149"/>
                    <a:pt x="179" y="149"/>
                    <a:pt x="179" y="149"/>
                  </a:cubicBezTo>
                  <a:cubicBezTo>
                    <a:pt x="179" y="150"/>
                    <a:pt x="179" y="150"/>
                    <a:pt x="179" y="150"/>
                  </a:cubicBezTo>
                  <a:cubicBezTo>
                    <a:pt x="179" y="150"/>
                    <a:pt x="179" y="150"/>
                    <a:pt x="180" y="151"/>
                  </a:cubicBezTo>
                  <a:cubicBezTo>
                    <a:pt x="180" y="151"/>
                    <a:pt x="180" y="152"/>
                    <a:pt x="180" y="153"/>
                  </a:cubicBezTo>
                  <a:cubicBezTo>
                    <a:pt x="180" y="154"/>
                    <a:pt x="180" y="157"/>
                    <a:pt x="178" y="158"/>
                  </a:cubicBezTo>
                  <a:cubicBezTo>
                    <a:pt x="178" y="158"/>
                    <a:pt x="177" y="159"/>
                    <a:pt x="177" y="159"/>
                  </a:cubicBezTo>
                  <a:cubicBezTo>
                    <a:pt x="177" y="159"/>
                    <a:pt x="177" y="159"/>
                    <a:pt x="177" y="159"/>
                  </a:cubicBezTo>
                  <a:cubicBezTo>
                    <a:pt x="176" y="159"/>
                    <a:pt x="175" y="158"/>
                    <a:pt x="174" y="157"/>
                  </a:cubicBezTo>
                  <a:cubicBezTo>
                    <a:pt x="173" y="157"/>
                    <a:pt x="173" y="157"/>
                    <a:pt x="173" y="157"/>
                  </a:cubicBezTo>
                  <a:cubicBezTo>
                    <a:pt x="173" y="156"/>
                    <a:pt x="173" y="156"/>
                    <a:pt x="173" y="156"/>
                  </a:cubicBezTo>
                  <a:cubicBezTo>
                    <a:pt x="172" y="155"/>
                    <a:pt x="172" y="154"/>
                    <a:pt x="172" y="153"/>
                  </a:cubicBezTo>
                  <a:cubicBezTo>
                    <a:pt x="172" y="153"/>
                    <a:pt x="172" y="152"/>
                    <a:pt x="172" y="152"/>
                  </a:cubicBezTo>
                  <a:cubicBezTo>
                    <a:pt x="173" y="151"/>
                    <a:pt x="175" y="150"/>
                    <a:pt x="177" y="150"/>
                  </a:cubicBezTo>
                  <a:cubicBezTo>
                    <a:pt x="177" y="150"/>
                    <a:pt x="177" y="150"/>
                    <a:pt x="177" y="150"/>
                  </a:cubicBezTo>
                  <a:cubicBezTo>
                    <a:pt x="177" y="150"/>
                    <a:pt x="177" y="150"/>
                    <a:pt x="177" y="150"/>
                  </a:cubicBezTo>
                  <a:cubicBezTo>
                    <a:pt x="177" y="149"/>
                    <a:pt x="177" y="149"/>
                    <a:pt x="177" y="149"/>
                  </a:cubicBezTo>
                  <a:cubicBezTo>
                    <a:pt x="177" y="148"/>
                    <a:pt x="177" y="148"/>
                    <a:pt x="177" y="148"/>
                  </a:cubicBezTo>
                  <a:cubicBezTo>
                    <a:pt x="177" y="148"/>
                    <a:pt x="177" y="148"/>
                    <a:pt x="177" y="148"/>
                  </a:cubicBezTo>
                  <a:cubicBezTo>
                    <a:pt x="176" y="148"/>
                    <a:pt x="175" y="148"/>
                    <a:pt x="174" y="148"/>
                  </a:cubicBezTo>
                  <a:cubicBezTo>
                    <a:pt x="173" y="149"/>
                    <a:pt x="172" y="149"/>
                    <a:pt x="171" y="150"/>
                  </a:cubicBezTo>
                  <a:cubicBezTo>
                    <a:pt x="170" y="151"/>
                    <a:pt x="170" y="152"/>
                    <a:pt x="170" y="153"/>
                  </a:cubicBezTo>
                  <a:cubicBezTo>
                    <a:pt x="170" y="155"/>
                    <a:pt x="170" y="156"/>
                    <a:pt x="171" y="157"/>
                  </a:cubicBezTo>
                  <a:cubicBezTo>
                    <a:pt x="170" y="157"/>
                    <a:pt x="168" y="158"/>
                    <a:pt x="167" y="158"/>
                  </a:cubicBezTo>
                  <a:cubicBezTo>
                    <a:pt x="166" y="159"/>
                    <a:pt x="166" y="159"/>
                    <a:pt x="166" y="159"/>
                  </a:cubicBezTo>
                  <a:cubicBezTo>
                    <a:pt x="167" y="152"/>
                    <a:pt x="168" y="141"/>
                    <a:pt x="168" y="127"/>
                  </a:cubicBezTo>
                  <a:cubicBezTo>
                    <a:pt x="168" y="112"/>
                    <a:pt x="166" y="94"/>
                    <a:pt x="158" y="79"/>
                  </a:cubicBezTo>
                  <a:cubicBezTo>
                    <a:pt x="150" y="64"/>
                    <a:pt x="135" y="53"/>
                    <a:pt x="111" y="51"/>
                  </a:cubicBezTo>
                  <a:cubicBezTo>
                    <a:pt x="98" y="50"/>
                    <a:pt x="89" y="46"/>
                    <a:pt x="84" y="42"/>
                  </a:cubicBezTo>
                  <a:cubicBezTo>
                    <a:pt x="79" y="37"/>
                    <a:pt x="78" y="31"/>
                    <a:pt x="78" y="26"/>
                  </a:cubicBezTo>
                  <a:cubicBezTo>
                    <a:pt x="78" y="20"/>
                    <a:pt x="80" y="13"/>
                    <a:pt x="82" y="9"/>
                  </a:cubicBezTo>
                  <a:cubicBezTo>
                    <a:pt x="83" y="7"/>
                    <a:pt x="84" y="5"/>
                    <a:pt x="85" y="3"/>
                  </a:cubicBezTo>
                  <a:cubicBezTo>
                    <a:pt x="85" y="3"/>
                    <a:pt x="85" y="2"/>
                    <a:pt x="86" y="2"/>
                  </a:cubicBezTo>
                  <a:cubicBezTo>
                    <a:pt x="86" y="1"/>
                    <a:pt x="86" y="1"/>
                    <a:pt x="86" y="1"/>
                  </a:cubicBezTo>
                  <a:cubicBezTo>
                    <a:pt x="85" y="0"/>
                    <a:pt x="85" y="0"/>
                    <a:pt x="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Group 4"/>
          <p:cNvGrpSpPr>
            <a:grpSpLocks noChangeAspect="1"/>
          </p:cNvGrpSpPr>
          <p:nvPr/>
        </p:nvGrpSpPr>
        <p:grpSpPr bwMode="auto">
          <a:xfrm>
            <a:off x="4363706" y="1997246"/>
            <a:ext cx="860425" cy="850900"/>
            <a:chOff x="2613" y="2371"/>
            <a:chExt cx="542" cy="536"/>
          </a:xfrm>
          <a:solidFill>
            <a:srgbClr val="F8D16D"/>
          </a:solidFill>
        </p:grpSpPr>
        <p:sp>
          <p:nvSpPr>
            <p:cNvPr id="60" name="Freeform 5"/>
            <p:cNvSpPr>
              <a:spLocks noEditPoints="1"/>
            </p:cNvSpPr>
            <p:nvPr/>
          </p:nvSpPr>
          <p:spPr bwMode="auto">
            <a:xfrm>
              <a:off x="3064" y="2685"/>
              <a:ext cx="88" cy="40"/>
            </a:xfrm>
            <a:custGeom>
              <a:avLst/>
              <a:gdLst>
                <a:gd name="T0" fmla="*/ 17 w 37"/>
                <a:gd name="T1" fmla="*/ 1 h 17"/>
                <a:gd name="T2" fmla="*/ 12 w 37"/>
                <a:gd name="T3" fmla="*/ 3 h 17"/>
                <a:gd name="T4" fmla="*/ 0 w 37"/>
                <a:gd name="T5" fmla="*/ 11 h 17"/>
                <a:gd name="T6" fmla="*/ 13 w 37"/>
                <a:gd name="T7" fmla="*/ 3 h 17"/>
                <a:gd name="T8" fmla="*/ 17 w 37"/>
                <a:gd name="T9" fmla="*/ 1 h 17"/>
                <a:gd name="T10" fmla="*/ 24 w 37"/>
                <a:gd name="T11" fmla="*/ 0 h 17"/>
                <a:gd name="T12" fmla="*/ 18 w 37"/>
                <a:gd name="T13" fmla="*/ 1 h 17"/>
                <a:gd name="T14" fmla="*/ 23 w 37"/>
                <a:gd name="T15" fmla="*/ 0 h 17"/>
                <a:gd name="T16" fmla="*/ 24 w 37"/>
                <a:gd name="T17" fmla="*/ 0 h 17"/>
                <a:gd name="T18" fmla="*/ 33 w 37"/>
                <a:gd name="T19" fmla="*/ 5 h 17"/>
                <a:gd name="T20" fmla="*/ 36 w 37"/>
                <a:gd name="T21" fmla="*/ 10 h 17"/>
                <a:gd name="T22" fmla="*/ 35 w 37"/>
                <a:gd name="T23" fmla="*/ 12 h 17"/>
                <a:gd name="T24" fmla="*/ 35 w 37"/>
                <a:gd name="T25" fmla="*/ 12 h 17"/>
                <a:gd name="T26" fmla="*/ 35 w 37"/>
                <a:gd name="T27" fmla="*/ 12 h 17"/>
                <a:gd name="T28" fmla="*/ 34 w 37"/>
                <a:gd name="T29" fmla="*/ 12 h 17"/>
                <a:gd name="T30" fmla="*/ 34 w 37"/>
                <a:gd name="T31" fmla="*/ 12 h 17"/>
                <a:gd name="T32" fmla="*/ 33 w 37"/>
                <a:gd name="T33" fmla="*/ 13 h 17"/>
                <a:gd name="T34" fmla="*/ 31 w 37"/>
                <a:gd name="T35" fmla="*/ 12 h 17"/>
                <a:gd name="T36" fmla="*/ 28 w 37"/>
                <a:gd name="T37" fmla="*/ 12 h 17"/>
                <a:gd name="T38" fmla="*/ 26 w 37"/>
                <a:gd name="T39" fmla="*/ 9 h 17"/>
                <a:gd name="T40" fmla="*/ 26 w 37"/>
                <a:gd name="T41" fmla="*/ 9 h 17"/>
                <a:gd name="T42" fmla="*/ 25 w 37"/>
                <a:gd name="T43" fmla="*/ 9 h 17"/>
                <a:gd name="T44" fmla="*/ 25 w 37"/>
                <a:gd name="T45" fmla="*/ 9 h 17"/>
                <a:gd name="T46" fmla="*/ 25 w 37"/>
                <a:gd name="T47" fmla="*/ 9 h 17"/>
                <a:gd name="T48" fmla="*/ 24 w 37"/>
                <a:gd name="T49" fmla="*/ 9 h 17"/>
                <a:gd name="T50" fmla="*/ 24 w 37"/>
                <a:gd name="T51" fmla="*/ 9 h 17"/>
                <a:gd name="T52" fmla="*/ 22 w 37"/>
                <a:gd name="T53" fmla="*/ 12 h 17"/>
                <a:gd name="T54" fmla="*/ 25 w 37"/>
                <a:gd name="T55" fmla="*/ 16 h 17"/>
                <a:gd name="T56" fmla="*/ 30 w 37"/>
                <a:gd name="T57" fmla="*/ 17 h 17"/>
                <a:gd name="T58" fmla="*/ 30 w 37"/>
                <a:gd name="T59" fmla="*/ 17 h 17"/>
                <a:gd name="T60" fmla="*/ 30 w 37"/>
                <a:gd name="T61" fmla="*/ 17 h 17"/>
                <a:gd name="T62" fmla="*/ 34 w 37"/>
                <a:gd name="T63" fmla="*/ 16 h 17"/>
                <a:gd name="T64" fmla="*/ 36 w 37"/>
                <a:gd name="T65" fmla="*/ 12 h 17"/>
                <a:gd name="T66" fmla="*/ 37 w 37"/>
                <a:gd name="T67" fmla="*/ 13 h 17"/>
                <a:gd name="T68" fmla="*/ 36 w 37"/>
                <a:gd name="T69" fmla="*/ 12 h 17"/>
                <a:gd name="T70" fmla="*/ 36 w 37"/>
                <a:gd name="T71" fmla="*/ 11 h 17"/>
                <a:gd name="T72" fmla="*/ 32 w 37"/>
                <a:gd name="T73" fmla="*/ 3 h 17"/>
                <a:gd name="T74" fmla="*/ 24 w 37"/>
                <a:gd name="T75" fmla="*/ 0 h 17"/>
                <a:gd name="T76" fmla="*/ 24 w 37"/>
                <a:gd name="T7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17">
                  <a:moveTo>
                    <a:pt x="17" y="1"/>
                  </a:moveTo>
                  <a:cubicBezTo>
                    <a:pt x="15" y="2"/>
                    <a:pt x="13" y="3"/>
                    <a:pt x="12" y="3"/>
                  </a:cubicBezTo>
                  <a:cubicBezTo>
                    <a:pt x="7" y="6"/>
                    <a:pt x="4" y="8"/>
                    <a:pt x="0" y="11"/>
                  </a:cubicBezTo>
                  <a:cubicBezTo>
                    <a:pt x="4" y="8"/>
                    <a:pt x="9" y="5"/>
                    <a:pt x="13" y="3"/>
                  </a:cubicBezTo>
                  <a:cubicBezTo>
                    <a:pt x="14" y="2"/>
                    <a:pt x="15" y="2"/>
                    <a:pt x="17" y="1"/>
                  </a:cubicBezTo>
                  <a:moveTo>
                    <a:pt x="24" y="0"/>
                  </a:moveTo>
                  <a:cubicBezTo>
                    <a:pt x="22" y="0"/>
                    <a:pt x="20" y="0"/>
                    <a:pt x="18" y="1"/>
                  </a:cubicBezTo>
                  <a:cubicBezTo>
                    <a:pt x="20" y="0"/>
                    <a:pt x="22" y="0"/>
                    <a:pt x="23" y="0"/>
                  </a:cubicBezTo>
                  <a:cubicBezTo>
                    <a:pt x="23" y="0"/>
                    <a:pt x="23" y="0"/>
                    <a:pt x="24" y="0"/>
                  </a:cubicBezTo>
                  <a:cubicBezTo>
                    <a:pt x="27" y="0"/>
                    <a:pt x="31" y="1"/>
                    <a:pt x="33" y="5"/>
                  </a:cubicBezTo>
                  <a:cubicBezTo>
                    <a:pt x="35" y="7"/>
                    <a:pt x="36" y="8"/>
                    <a:pt x="36" y="10"/>
                  </a:cubicBezTo>
                  <a:cubicBezTo>
                    <a:pt x="36" y="11"/>
                    <a:pt x="36" y="11"/>
                    <a:pt x="35" y="12"/>
                  </a:cubicBezTo>
                  <a:cubicBezTo>
                    <a:pt x="35" y="12"/>
                    <a:pt x="35" y="12"/>
                    <a:pt x="35" y="12"/>
                  </a:cubicBezTo>
                  <a:cubicBezTo>
                    <a:pt x="35" y="12"/>
                    <a:pt x="35" y="12"/>
                    <a:pt x="35" y="12"/>
                  </a:cubicBezTo>
                  <a:cubicBezTo>
                    <a:pt x="34" y="12"/>
                    <a:pt x="34" y="12"/>
                    <a:pt x="34" y="12"/>
                  </a:cubicBezTo>
                  <a:cubicBezTo>
                    <a:pt x="34" y="12"/>
                    <a:pt x="34" y="12"/>
                    <a:pt x="34" y="12"/>
                  </a:cubicBezTo>
                  <a:cubicBezTo>
                    <a:pt x="34" y="13"/>
                    <a:pt x="33" y="13"/>
                    <a:pt x="33" y="13"/>
                  </a:cubicBezTo>
                  <a:cubicBezTo>
                    <a:pt x="32" y="13"/>
                    <a:pt x="31" y="13"/>
                    <a:pt x="31" y="12"/>
                  </a:cubicBezTo>
                  <a:cubicBezTo>
                    <a:pt x="30" y="12"/>
                    <a:pt x="29" y="12"/>
                    <a:pt x="28" y="12"/>
                  </a:cubicBezTo>
                  <a:cubicBezTo>
                    <a:pt x="27" y="11"/>
                    <a:pt x="27" y="11"/>
                    <a:pt x="26" y="9"/>
                  </a:cubicBezTo>
                  <a:cubicBezTo>
                    <a:pt x="26" y="9"/>
                    <a:pt x="26" y="9"/>
                    <a:pt x="26" y="9"/>
                  </a:cubicBezTo>
                  <a:cubicBezTo>
                    <a:pt x="25" y="9"/>
                    <a:pt x="25" y="9"/>
                    <a:pt x="25" y="9"/>
                  </a:cubicBezTo>
                  <a:cubicBezTo>
                    <a:pt x="25" y="9"/>
                    <a:pt x="25" y="9"/>
                    <a:pt x="25" y="9"/>
                  </a:cubicBezTo>
                  <a:cubicBezTo>
                    <a:pt x="25" y="9"/>
                    <a:pt x="25" y="9"/>
                    <a:pt x="25" y="9"/>
                  </a:cubicBezTo>
                  <a:cubicBezTo>
                    <a:pt x="24" y="9"/>
                    <a:pt x="24" y="9"/>
                    <a:pt x="24" y="9"/>
                  </a:cubicBezTo>
                  <a:cubicBezTo>
                    <a:pt x="24" y="9"/>
                    <a:pt x="24" y="9"/>
                    <a:pt x="24" y="9"/>
                  </a:cubicBezTo>
                  <a:cubicBezTo>
                    <a:pt x="23" y="10"/>
                    <a:pt x="22" y="11"/>
                    <a:pt x="22" y="12"/>
                  </a:cubicBezTo>
                  <a:cubicBezTo>
                    <a:pt x="22" y="14"/>
                    <a:pt x="23" y="15"/>
                    <a:pt x="25" y="16"/>
                  </a:cubicBezTo>
                  <a:cubicBezTo>
                    <a:pt x="26" y="17"/>
                    <a:pt x="28" y="17"/>
                    <a:pt x="30" y="17"/>
                  </a:cubicBezTo>
                  <a:cubicBezTo>
                    <a:pt x="30" y="17"/>
                    <a:pt x="30" y="17"/>
                    <a:pt x="30" y="17"/>
                  </a:cubicBezTo>
                  <a:cubicBezTo>
                    <a:pt x="30" y="17"/>
                    <a:pt x="30" y="17"/>
                    <a:pt x="30" y="17"/>
                  </a:cubicBezTo>
                  <a:cubicBezTo>
                    <a:pt x="31" y="17"/>
                    <a:pt x="32" y="17"/>
                    <a:pt x="34" y="16"/>
                  </a:cubicBezTo>
                  <a:cubicBezTo>
                    <a:pt x="35" y="15"/>
                    <a:pt x="36" y="13"/>
                    <a:pt x="36" y="12"/>
                  </a:cubicBezTo>
                  <a:cubicBezTo>
                    <a:pt x="37" y="13"/>
                    <a:pt x="37" y="13"/>
                    <a:pt x="37" y="13"/>
                  </a:cubicBezTo>
                  <a:cubicBezTo>
                    <a:pt x="36" y="12"/>
                    <a:pt x="36" y="12"/>
                    <a:pt x="36" y="12"/>
                  </a:cubicBezTo>
                  <a:cubicBezTo>
                    <a:pt x="36" y="12"/>
                    <a:pt x="36" y="11"/>
                    <a:pt x="36" y="11"/>
                  </a:cubicBezTo>
                  <a:cubicBezTo>
                    <a:pt x="36" y="8"/>
                    <a:pt x="34" y="6"/>
                    <a:pt x="32" y="3"/>
                  </a:cubicBezTo>
                  <a:cubicBezTo>
                    <a:pt x="30" y="1"/>
                    <a:pt x="27"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noEditPoints="1"/>
            </p:cNvSpPr>
            <p:nvPr/>
          </p:nvSpPr>
          <p:spPr bwMode="auto">
            <a:xfrm>
              <a:off x="3044" y="2680"/>
              <a:ext cx="111" cy="52"/>
            </a:xfrm>
            <a:custGeom>
              <a:avLst/>
              <a:gdLst>
                <a:gd name="T0" fmla="*/ 20 w 46"/>
                <a:gd name="T1" fmla="*/ 5 h 22"/>
                <a:gd name="T2" fmla="*/ 21 w 46"/>
                <a:gd name="T3" fmla="*/ 5 h 22"/>
                <a:gd name="T4" fmla="*/ 26 w 46"/>
                <a:gd name="T5" fmla="*/ 3 h 22"/>
                <a:gd name="T6" fmla="*/ 32 w 46"/>
                <a:gd name="T7" fmla="*/ 2 h 22"/>
                <a:gd name="T8" fmla="*/ 44 w 46"/>
                <a:gd name="T9" fmla="*/ 13 h 22"/>
                <a:gd name="T10" fmla="*/ 45 w 46"/>
                <a:gd name="T11" fmla="*/ 15 h 22"/>
                <a:gd name="T12" fmla="*/ 42 w 46"/>
                <a:gd name="T13" fmla="*/ 18 h 22"/>
                <a:gd name="T14" fmla="*/ 38 w 46"/>
                <a:gd name="T15" fmla="*/ 19 h 22"/>
                <a:gd name="T16" fmla="*/ 33 w 46"/>
                <a:gd name="T17" fmla="*/ 18 h 22"/>
                <a:gd name="T18" fmla="*/ 32 w 46"/>
                <a:gd name="T19" fmla="*/ 11 h 22"/>
                <a:gd name="T20" fmla="*/ 33 w 46"/>
                <a:gd name="T21" fmla="*/ 11 h 22"/>
                <a:gd name="T22" fmla="*/ 33 w 46"/>
                <a:gd name="T23" fmla="*/ 11 h 22"/>
                <a:gd name="T24" fmla="*/ 34 w 46"/>
                <a:gd name="T25" fmla="*/ 11 h 22"/>
                <a:gd name="T26" fmla="*/ 39 w 46"/>
                <a:gd name="T27" fmla="*/ 14 h 22"/>
                <a:gd name="T28" fmla="*/ 42 w 46"/>
                <a:gd name="T29" fmla="*/ 14 h 22"/>
                <a:gd name="T30" fmla="*/ 43 w 46"/>
                <a:gd name="T31" fmla="*/ 14 h 22"/>
                <a:gd name="T32" fmla="*/ 43 w 46"/>
                <a:gd name="T33" fmla="*/ 14 h 22"/>
                <a:gd name="T34" fmla="*/ 41 w 46"/>
                <a:gd name="T35" fmla="*/ 7 h 22"/>
                <a:gd name="T36" fmla="*/ 31 w 46"/>
                <a:gd name="T37" fmla="*/ 2 h 22"/>
                <a:gd name="T38" fmla="*/ 32 w 46"/>
                <a:gd name="T39" fmla="*/ 0 h 22"/>
                <a:gd name="T40" fmla="*/ 19 w 46"/>
                <a:gd name="T41" fmla="*/ 4 h 22"/>
                <a:gd name="T42" fmla="*/ 1 w 46"/>
                <a:gd name="T43" fmla="*/ 20 h 22"/>
                <a:gd name="T44" fmla="*/ 7 w 46"/>
                <a:gd name="T45" fmla="*/ 17 h 22"/>
                <a:gd name="T46" fmla="*/ 31 w 46"/>
                <a:gd name="T47" fmla="*/ 4 h 22"/>
                <a:gd name="T48" fmla="*/ 40 w 46"/>
                <a:gd name="T49" fmla="*/ 8 h 22"/>
                <a:gd name="T50" fmla="*/ 42 w 46"/>
                <a:gd name="T51" fmla="*/ 13 h 22"/>
                <a:gd name="T52" fmla="*/ 41 w 46"/>
                <a:gd name="T53" fmla="*/ 13 h 22"/>
                <a:gd name="T54" fmla="*/ 37 w 46"/>
                <a:gd name="T55" fmla="*/ 12 h 22"/>
                <a:gd name="T56" fmla="*/ 34 w 46"/>
                <a:gd name="T57" fmla="*/ 9 h 22"/>
                <a:gd name="T58" fmla="*/ 33 w 46"/>
                <a:gd name="T59" fmla="*/ 9 h 22"/>
                <a:gd name="T60" fmla="*/ 30 w 46"/>
                <a:gd name="T61" fmla="*/ 10 h 22"/>
                <a:gd name="T62" fmla="*/ 28 w 46"/>
                <a:gd name="T63" fmla="*/ 14 h 22"/>
                <a:gd name="T64" fmla="*/ 38 w 46"/>
                <a:gd name="T65" fmla="*/ 21 h 22"/>
                <a:gd name="T66" fmla="*/ 43 w 46"/>
                <a:gd name="T67" fmla="*/ 19 h 22"/>
                <a:gd name="T68" fmla="*/ 46 w 46"/>
                <a:gd name="T69" fmla="*/ 15 h 22"/>
                <a:gd name="T70" fmla="*/ 42 w 46"/>
                <a:gd name="T71"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22">
                  <a:moveTo>
                    <a:pt x="8" y="13"/>
                  </a:moveTo>
                  <a:cubicBezTo>
                    <a:pt x="12" y="10"/>
                    <a:pt x="15" y="8"/>
                    <a:pt x="20" y="5"/>
                  </a:cubicBezTo>
                  <a:cubicBezTo>
                    <a:pt x="21" y="5"/>
                    <a:pt x="23" y="4"/>
                    <a:pt x="25" y="3"/>
                  </a:cubicBezTo>
                  <a:cubicBezTo>
                    <a:pt x="23" y="4"/>
                    <a:pt x="22" y="4"/>
                    <a:pt x="21" y="5"/>
                  </a:cubicBezTo>
                  <a:cubicBezTo>
                    <a:pt x="17" y="7"/>
                    <a:pt x="12" y="10"/>
                    <a:pt x="8" y="13"/>
                  </a:cubicBezTo>
                  <a:moveTo>
                    <a:pt x="26" y="3"/>
                  </a:moveTo>
                  <a:cubicBezTo>
                    <a:pt x="28" y="2"/>
                    <a:pt x="30" y="2"/>
                    <a:pt x="32" y="2"/>
                  </a:cubicBezTo>
                  <a:cubicBezTo>
                    <a:pt x="32" y="2"/>
                    <a:pt x="32" y="2"/>
                    <a:pt x="32" y="2"/>
                  </a:cubicBezTo>
                  <a:cubicBezTo>
                    <a:pt x="35" y="2"/>
                    <a:pt x="38" y="3"/>
                    <a:pt x="40" y="5"/>
                  </a:cubicBezTo>
                  <a:cubicBezTo>
                    <a:pt x="42" y="8"/>
                    <a:pt x="44" y="10"/>
                    <a:pt x="44" y="13"/>
                  </a:cubicBezTo>
                  <a:cubicBezTo>
                    <a:pt x="44" y="13"/>
                    <a:pt x="44" y="14"/>
                    <a:pt x="44" y="14"/>
                  </a:cubicBezTo>
                  <a:cubicBezTo>
                    <a:pt x="45" y="15"/>
                    <a:pt x="45" y="15"/>
                    <a:pt x="45" y="15"/>
                  </a:cubicBezTo>
                  <a:cubicBezTo>
                    <a:pt x="44" y="14"/>
                    <a:pt x="44" y="14"/>
                    <a:pt x="44" y="14"/>
                  </a:cubicBezTo>
                  <a:cubicBezTo>
                    <a:pt x="44" y="15"/>
                    <a:pt x="43" y="17"/>
                    <a:pt x="42" y="18"/>
                  </a:cubicBezTo>
                  <a:cubicBezTo>
                    <a:pt x="40" y="19"/>
                    <a:pt x="39" y="19"/>
                    <a:pt x="38" y="19"/>
                  </a:cubicBezTo>
                  <a:cubicBezTo>
                    <a:pt x="38" y="19"/>
                    <a:pt x="38" y="19"/>
                    <a:pt x="38" y="19"/>
                  </a:cubicBezTo>
                  <a:cubicBezTo>
                    <a:pt x="38" y="19"/>
                    <a:pt x="38" y="19"/>
                    <a:pt x="38" y="19"/>
                  </a:cubicBezTo>
                  <a:cubicBezTo>
                    <a:pt x="36" y="19"/>
                    <a:pt x="34" y="19"/>
                    <a:pt x="33" y="18"/>
                  </a:cubicBezTo>
                  <a:cubicBezTo>
                    <a:pt x="31" y="17"/>
                    <a:pt x="30" y="16"/>
                    <a:pt x="30" y="14"/>
                  </a:cubicBezTo>
                  <a:cubicBezTo>
                    <a:pt x="30" y="13"/>
                    <a:pt x="31" y="12"/>
                    <a:pt x="32" y="11"/>
                  </a:cubicBezTo>
                  <a:cubicBezTo>
                    <a:pt x="32" y="11"/>
                    <a:pt x="32" y="11"/>
                    <a:pt x="32" y="11"/>
                  </a:cubicBezTo>
                  <a:cubicBezTo>
                    <a:pt x="33" y="11"/>
                    <a:pt x="33" y="11"/>
                    <a:pt x="33" y="11"/>
                  </a:cubicBezTo>
                  <a:cubicBezTo>
                    <a:pt x="33" y="11"/>
                    <a:pt x="33" y="11"/>
                    <a:pt x="33" y="11"/>
                  </a:cubicBezTo>
                  <a:cubicBezTo>
                    <a:pt x="33" y="11"/>
                    <a:pt x="33" y="11"/>
                    <a:pt x="33" y="11"/>
                  </a:cubicBezTo>
                  <a:cubicBezTo>
                    <a:pt x="34" y="11"/>
                    <a:pt x="34" y="11"/>
                    <a:pt x="34" y="11"/>
                  </a:cubicBezTo>
                  <a:cubicBezTo>
                    <a:pt x="34" y="11"/>
                    <a:pt x="34" y="11"/>
                    <a:pt x="34" y="11"/>
                  </a:cubicBezTo>
                  <a:cubicBezTo>
                    <a:pt x="35" y="13"/>
                    <a:pt x="35" y="13"/>
                    <a:pt x="36" y="14"/>
                  </a:cubicBezTo>
                  <a:cubicBezTo>
                    <a:pt x="37" y="14"/>
                    <a:pt x="38" y="14"/>
                    <a:pt x="39" y="14"/>
                  </a:cubicBezTo>
                  <a:cubicBezTo>
                    <a:pt x="39" y="15"/>
                    <a:pt x="40" y="15"/>
                    <a:pt x="41" y="15"/>
                  </a:cubicBezTo>
                  <a:cubicBezTo>
                    <a:pt x="41" y="15"/>
                    <a:pt x="42" y="15"/>
                    <a:pt x="42" y="14"/>
                  </a:cubicBezTo>
                  <a:cubicBezTo>
                    <a:pt x="42" y="14"/>
                    <a:pt x="42" y="14"/>
                    <a:pt x="42" y="14"/>
                  </a:cubicBezTo>
                  <a:cubicBezTo>
                    <a:pt x="43" y="14"/>
                    <a:pt x="43" y="14"/>
                    <a:pt x="43" y="14"/>
                  </a:cubicBezTo>
                  <a:cubicBezTo>
                    <a:pt x="43" y="14"/>
                    <a:pt x="43" y="14"/>
                    <a:pt x="43" y="14"/>
                  </a:cubicBezTo>
                  <a:cubicBezTo>
                    <a:pt x="43" y="14"/>
                    <a:pt x="43" y="14"/>
                    <a:pt x="43" y="14"/>
                  </a:cubicBezTo>
                  <a:cubicBezTo>
                    <a:pt x="44" y="13"/>
                    <a:pt x="44" y="13"/>
                    <a:pt x="44" y="12"/>
                  </a:cubicBezTo>
                  <a:cubicBezTo>
                    <a:pt x="44" y="10"/>
                    <a:pt x="43" y="9"/>
                    <a:pt x="41" y="7"/>
                  </a:cubicBezTo>
                  <a:cubicBezTo>
                    <a:pt x="39" y="3"/>
                    <a:pt x="35" y="2"/>
                    <a:pt x="32" y="2"/>
                  </a:cubicBezTo>
                  <a:cubicBezTo>
                    <a:pt x="31" y="2"/>
                    <a:pt x="31" y="2"/>
                    <a:pt x="31" y="2"/>
                  </a:cubicBezTo>
                  <a:cubicBezTo>
                    <a:pt x="30" y="2"/>
                    <a:pt x="28" y="2"/>
                    <a:pt x="26" y="3"/>
                  </a:cubicBezTo>
                  <a:moveTo>
                    <a:pt x="32" y="0"/>
                  </a:moveTo>
                  <a:cubicBezTo>
                    <a:pt x="32" y="0"/>
                    <a:pt x="32" y="0"/>
                    <a:pt x="32" y="0"/>
                  </a:cubicBezTo>
                  <a:cubicBezTo>
                    <a:pt x="28" y="0"/>
                    <a:pt x="23" y="2"/>
                    <a:pt x="19" y="4"/>
                  </a:cubicBezTo>
                  <a:cubicBezTo>
                    <a:pt x="11" y="8"/>
                    <a:pt x="5" y="13"/>
                    <a:pt x="0" y="19"/>
                  </a:cubicBezTo>
                  <a:cubicBezTo>
                    <a:pt x="0" y="20"/>
                    <a:pt x="1" y="20"/>
                    <a:pt x="1" y="20"/>
                  </a:cubicBezTo>
                  <a:cubicBezTo>
                    <a:pt x="2" y="21"/>
                    <a:pt x="2" y="22"/>
                    <a:pt x="2" y="22"/>
                  </a:cubicBezTo>
                  <a:cubicBezTo>
                    <a:pt x="4" y="21"/>
                    <a:pt x="5" y="19"/>
                    <a:pt x="7" y="17"/>
                  </a:cubicBezTo>
                  <a:cubicBezTo>
                    <a:pt x="12" y="13"/>
                    <a:pt x="17" y="9"/>
                    <a:pt x="22" y="7"/>
                  </a:cubicBezTo>
                  <a:cubicBezTo>
                    <a:pt x="25" y="5"/>
                    <a:pt x="28" y="4"/>
                    <a:pt x="31" y="4"/>
                  </a:cubicBezTo>
                  <a:cubicBezTo>
                    <a:pt x="31" y="4"/>
                    <a:pt x="31" y="4"/>
                    <a:pt x="31" y="4"/>
                  </a:cubicBezTo>
                  <a:cubicBezTo>
                    <a:pt x="35" y="4"/>
                    <a:pt x="37" y="5"/>
                    <a:pt x="40" y="8"/>
                  </a:cubicBezTo>
                  <a:cubicBezTo>
                    <a:pt x="41" y="10"/>
                    <a:pt x="42" y="11"/>
                    <a:pt x="42" y="12"/>
                  </a:cubicBezTo>
                  <a:cubicBezTo>
                    <a:pt x="42" y="13"/>
                    <a:pt x="42" y="13"/>
                    <a:pt x="42" y="13"/>
                  </a:cubicBezTo>
                  <a:cubicBezTo>
                    <a:pt x="41" y="13"/>
                    <a:pt x="41" y="13"/>
                    <a:pt x="41" y="13"/>
                  </a:cubicBezTo>
                  <a:cubicBezTo>
                    <a:pt x="41" y="13"/>
                    <a:pt x="41" y="13"/>
                    <a:pt x="41" y="13"/>
                  </a:cubicBezTo>
                  <a:cubicBezTo>
                    <a:pt x="40" y="13"/>
                    <a:pt x="40" y="13"/>
                    <a:pt x="39" y="13"/>
                  </a:cubicBezTo>
                  <a:cubicBezTo>
                    <a:pt x="38" y="12"/>
                    <a:pt x="38" y="12"/>
                    <a:pt x="37" y="12"/>
                  </a:cubicBezTo>
                  <a:cubicBezTo>
                    <a:pt x="37" y="12"/>
                    <a:pt x="36" y="11"/>
                    <a:pt x="36" y="11"/>
                  </a:cubicBezTo>
                  <a:cubicBezTo>
                    <a:pt x="35" y="10"/>
                    <a:pt x="35" y="9"/>
                    <a:pt x="34" y="9"/>
                  </a:cubicBezTo>
                  <a:cubicBezTo>
                    <a:pt x="34" y="9"/>
                    <a:pt x="34" y="9"/>
                    <a:pt x="34" y="9"/>
                  </a:cubicBezTo>
                  <a:cubicBezTo>
                    <a:pt x="33" y="9"/>
                    <a:pt x="33" y="9"/>
                    <a:pt x="33" y="9"/>
                  </a:cubicBezTo>
                  <a:cubicBezTo>
                    <a:pt x="33" y="9"/>
                    <a:pt x="33" y="9"/>
                    <a:pt x="32" y="9"/>
                  </a:cubicBezTo>
                  <a:cubicBezTo>
                    <a:pt x="32" y="9"/>
                    <a:pt x="31" y="9"/>
                    <a:pt x="30" y="10"/>
                  </a:cubicBezTo>
                  <a:cubicBezTo>
                    <a:pt x="30" y="10"/>
                    <a:pt x="30" y="10"/>
                    <a:pt x="30" y="10"/>
                  </a:cubicBezTo>
                  <a:cubicBezTo>
                    <a:pt x="29" y="11"/>
                    <a:pt x="28" y="13"/>
                    <a:pt x="28" y="14"/>
                  </a:cubicBezTo>
                  <a:cubicBezTo>
                    <a:pt x="28" y="16"/>
                    <a:pt x="30" y="18"/>
                    <a:pt x="31" y="19"/>
                  </a:cubicBezTo>
                  <a:cubicBezTo>
                    <a:pt x="33" y="21"/>
                    <a:pt x="35" y="21"/>
                    <a:pt x="38" y="21"/>
                  </a:cubicBezTo>
                  <a:cubicBezTo>
                    <a:pt x="38" y="21"/>
                    <a:pt x="38" y="21"/>
                    <a:pt x="38" y="21"/>
                  </a:cubicBezTo>
                  <a:cubicBezTo>
                    <a:pt x="40" y="21"/>
                    <a:pt x="41" y="20"/>
                    <a:pt x="43" y="19"/>
                  </a:cubicBezTo>
                  <a:cubicBezTo>
                    <a:pt x="44" y="18"/>
                    <a:pt x="45" y="17"/>
                    <a:pt x="46" y="15"/>
                  </a:cubicBezTo>
                  <a:cubicBezTo>
                    <a:pt x="46" y="15"/>
                    <a:pt x="46" y="15"/>
                    <a:pt x="46" y="15"/>
                  </a:cubicBezTo>
                  <a:cubicBezTo>
                    <a:pt x="46" y="14"/>
                    <a:pt x="46" y="13"/>
                    <a:pt x="46" y="13"/>
                  </a:cubicBezTo>
                  <a:cubicBezTo>
                    <a:pt x="46" y="9"/>
                    <a:pt x="44" y="7"/>
                    <a:pt x="42" y="4"/>
                  </a:cubicBezTo>
                  <a:cubicBezTo>
                    <a:pt x="39"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p:cNvSpPr>
              <a:spLocks noEditPoints="1"/>
            </p:cNvSpPr>
            <p:nvPr/>
          </p:nvSpPr>
          <p:spPr bwMode="auto">
            <a:xfrm>
              <a:off x="3040" y="2629"/>
              <a:ext cx="71" cy="63"/>
            </a:xfrm>
            <a:custGeom>
              <a:avLst/>
              <a:gdLst>
                <a:gd name="T0" fmla="*/ 7 w 30"/>
                <a:gd name="T1" fmla="*/ 8 h 26"/>
                <a:gd name="T2" fmla="*/ 5 w 30"/>
                <a:gd name="T3" fmla="*/ 13 h 26"/>
                <a:gd name="T4" fmla="*/ 0 w 30"/>
                <a:gd name="T5" fmla="*/ 26 h 26"/>
                <a:gd name="T6" fmla="*/ 6 w 30"/>
                <a:gd name="T7" fmla="*/ 11 h 26"/>
                <a:gd name="T8" fmla="*/ 7 w 30"/>
                <a:gd name="T9" fmla="*/ 8 h 26"/>
                <a:gd name="T10" fmla="*/ 19 w 30"/>
                <a:gd name="T11" fmla="*/ 0 h 26"/>
                <a:gd name="T12" fmla="*/ 11 w 30"/>
                <a:gd name="T13" fmla="*/ 4 h 26"/>
                <a:gd name="T14" fmla="*/ 8 w 30"/>
                <a:gd name="T15" fmla="*/ 7 h 26"/>
                <a:gd name="T16" fmla="*/ 11 w 30"/>
                <a:gd name="T17" fmla="*/ 4 h 26"/>
                <a:gd name="T18" fmla="*/ 20 w 30"/>
                <a:gd name="T19" fmla="*/ 1 h 26"/>
                <a:gd name="T20" fmla="*/ 20 w 30"/>
                <a:gd name="T21" fmla="*/ 1 h 26"/>
                <a:gd name="T22" fmla="*/ 23 w 30"/>
                <a:gd name="T23" fmla="*/ 1 h 26"/>
                <a:gd name="T24" fmla="*/ 29 w 30"/>
                <a:gd name="T25" fmla="*/ 6 h 26"/>
                <a:gd name="T26" fmla="*/ 29 w 30"/>
                <a:gd name="T27" fmla="*/ 6 h 26"/>
                <a:gd name="T28" fmla="*/ 29 w 30"/>
                <a:gd name="T29" fmla="*/ 7 h 26"/>
                <a:gd name="T30" fmla="*/ 28 w 30"/>
                <a:gd name="T31" fmla="*/ 7 h 26"/>
                <a:gd name="T32" fmla="*/ 28 w 30"/>
                <a:gd name="T33" fmla="*/ 7 h 26"/>
                <a:gd name="T34" fmla="*/ 25 w 30"/>
                <a:gd name="T35" fmla="*/ 9 h 26"/>
                <a:gd name="T36" fmla="*/ 25 w 30"/>
                <a:gd name="T37" fmla="*/ 9 h 26"/>
                <a:gd name="T38" fmla="*/ 22 w 30"/>
                <a:gd name="T39" fmla="*/ 10 h 26"/>
                <a:gd name="T40" fmla="*/ 22 w 30"/>
                <a:gd name="T41" fmla="*/ 10 h 26"/>
                <a:gd name="T42" fmla="*/ 20 w 30"/>
                <a:gd name="T43" fmla="*/ 9 h 26"/>
                <a:gd name="T44" fmla="*/ 20 w 30"/>
                <a:gd name="T45" fmla="*/ 9 h 26"/>
                <a:gd name="T46" fmla="*/ 19 w 30"/>
                <a:gd name="T47" fmla="*/ 9 h 26"/>
                <a:gd name="T48" fmla="*/ 19 w 30"/>
                <a:gd name="T49" fmla="*/ 10 h 26"/>
                <a:gd name="T50" fmla="*/ 18 w 30"/>
                <a:gd name="T51" fmla="*/ 10 h 26"/>
                <a:gd name="T52" fmla="*/ 18 w 30"/>
                <a:gd name="T53" fmla="*/ 10 h 26"/>
                <a:gd name="T54" fmla="*/ 18 w 30"/>
                <a:gd name="T55" fmla="*/ 10 h 26"/>
                <a:gd name="T56" fmla="*/ 18 w 30"/>
                <a:gd name="T57" fmla="*/ 11 h 26"/>
                <a:gd name="T58" fmla="*/ 19 w 30"/>
                <a:gd name="T59" fmla="*/ 14 h 26"/>
                <a:gd name="T60" fmla="*/ 22 w 30"/>
                <a:gd name="T61" fmla="*/ 15 h 26"/>
                <a:gd name="T62" fmla="*/ 22 w 30"/>
                <a:gd name="T63" fmla="*/ 15 h 26"/>
                <a:gd name="T64" fmla="*/ 28 w 30"/>
                <a:gd name="T65" fmla="*/ 14 h 26"/>
                <a:gd name="T66" fmla="*/ 30 w 30"/>
                <a:gd name="T67" fmla="*/ 8 h 26"/>
                <a:gd name="T68" fmla="*/ 29 w 30"/>
                <a:gd name="T69" fmla="*/ 6 h 26"/>
                <a:gd name="T70" fmla="*/ 30 w 30"/>
                <a:gd name="T71" fmla="*/ 6 h 26"/>
                <a:gd name="T72" fmla="*/ 30 w 30"/>
                <a:gd name="T73" fmla="*/ 6 h 26"/>
                <a:gd name="T74" fmla="*/ 29 w 30"/>
                <a:gd name="T75" fmla="*/ 6 h 26"/>
                <a:gd name="T76" fmla="*/ 26 w 30"/>
                <a:gd name="T77" fmla="*/ 3 h 26"/>
                <a:gd name="T78" fmla="*/ 21 w 30"/>
                <a:gd name="T79" fmla="*/ 1 h 26"/>
                <a:gd name="T80" fmla="*/ 19 w 30"/>
                <a:gd name="T81" fmla="*/ 0 h 26"/>
                <a:gd name="T82" fmla="*/ 19 w 30"/>
                <a:gd name="T8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 h="26">
                  <a:moveTo>
                    <a:pt x="7" y="8"/>
                  </a:moveTo>
                  <a:cubicBezTo>
                    <a:pt x="6" y="10"/>
                    <a:pt x="5" y="11"/>
                    <a:pt x="5" y="13"/>
                  </a:cubicBezTo>
                  <a:cubicBezTo>
                    <a:pt x="2" y="17"/>
                    <a:pt x="1" y="21"/>
                    <a:pt x="0" y="26"/>
                  </a:cubicBezTo>
                  <a:cubicBezTo>
                    <a:pt x="1" y="21"/>
                    <a:pt x="3" y="16"/>
                    <a:pt x="6" y="11"/>
                  </a:cubicBezTo>
                  <a:cubicBezTo>
                    <a:pt x="6" y="10"/>
                    <a:pt x="7" y="9"/>
                    <a:pt x="7" y="8"/>
                  </a:cubicBezTo>
                  <a:moveTo>
                    <a:pt x="19" y="0"/>
                  </a:moveTo>
                  <a:cubicBezTo>
                    <a:pt x="16" y="0"/>
                    <a:pt x="13" y="2"/>
                    <a:pt x="11" y="4"/>
                  </a:cubicBezTo>
                  <a:cubicBezTo>
                    <a:pt x="10" y="5"/>
                    <a:pt x="9" y="6"/>
                    <a:pt x="8" y="7"/>
                  </a:cubicBezTo>
                  <a:cubicBezTo>
                    <a:pt x="9" y="6"/>
                    <a:pt x="10" y="5"/>
                    <a:pt x="11" y="4"/>
                  </a:cubicBezTo>
                  <a:cubicBezTo>
                    <a:pt x="14" y="2"/>
                    <a:pt x="16" y="1"/>
                    <a:pt x="20" y="1"/>
                  </a:cubicBezTo>
                  <a:cubicBezTo>
                    <a:pt x="20" y="1"/>
                    <a:pt x="20" y="1"/>
                    <a:pt x="20" y="1"/>
                  </a:cubicBezTo>
                  <a:cubicBezTo>
                    <a:pt x="21" y="1"/>
                    <a:pt x="22" y="1"/>
                    <a:pt x="23" y="1"/>
                  </a:cubicBezTo>
                  <a:cubicBezTo>
                    <a:pt x="26" y="2"/>
                    <a:pt x="28" y="4"/>
                    <a:pt x="29" y="6"/>
                  </a:cubicBezTo>
                  <a:cubicBezTo>
                    <a:pt x="29" y="6"/>
                    <a:pt x="29" y="6"/>
                    <a:pt x="29" y="6"/>
                  </a:cubicBezTo>
                  <a:cubicBezTo>
                    <a:pt x="29" y="7"/>
                    <a:pt x="29" y="7"/>
                    <a:pt x="29" y="7"/>
                  </a:cubicBezTo>
                  <a:cubicBezTo>
                    <a:pt x="28" y="7"/>
                    <a:pt x="28" y="7"/>
                    <a:pt x="28" y="7"/>
                  </a:cubicBezTo>
                  <a:cubicBezTo>
                    <a:pt x="28" y="7"/>
                    <a:pt x="28" y="7"/>
                    <a:pt x="28" y="7"/>
                  </a:cubicBezTo>
                  <a:cubicBezTo>
                    <a:pt x="27" y="8"/>
                    <a:pt x="26" y="9"/>
                    <a:pt x="25" y="9"/>
                  </a:cubicBezTo>
                  <a:cubicBezTo>
                    <a:pt x="25" y="9"/>
                    <a:pt x="25" y="9"/>
                    <a:pt x="25" y="9"/>
                  </a:cubicBezTo>
                  <a:cubicBezTo>
                    <a:pt x="24" y="9"/>
                    <a:pt x="23" y="10"/>
                    <a:pt x="22" y="10"/>
                  </a:cubicBezTo>
                  <a:cubicBezTo>
                    <a:pt x="22" y="10"/>
                    <a:pt x="22" y="10"/>
                    <a:pt x="22" y="10"/>
                  </a:cubicBezTo>
                  <a:cubicBezTo>
                    <a:pt x="21" y="10"/>
                    <a:pt x="21" y="10"/>
                    <a:pt x="20" y="9"/>
                  </a:cubicBezTo>
                  <a:cubicBezTo>
                    <a:pt x="20" y="9"/>
                    <a:pt x="20" y="9"/>
                    <a:pt x="20" y="9"/>
                  </a:cubicBezTo>
                  <a:cubicBezTo>
                    <a:pt x="19" y="9"/>
                    <a:pt x="19" y="9"/>
                    <a:pt x="19" y="9"/>
                  </a:cubicBezTo>
                  <a:cubicBezTo>
                    <a:pt x="19" y="10"/>
                    <a:pt x="19" y="10"/>
                    <a:pt x="19" y="10"/>
                  </a:cubicBezTo>
                  <a:cubicBezTo>
                    <a:pt x="18" y="10"/>
                    <a:pt x="18" y="10"/>
                    <a:pt x="18" y="10"/>
                  </a:cubicBezTo>
                  <a:cubicBezTo>
                    <a:pt x="18" y="10"/>
                    <a:pt x="18" y="10"/>
                    <a:pt x="18" y="10"/>
                  </a:cubicBezTo>
                  <a:cubicBezTo>
                    <a:pt x="18" y="10"/>
                    <a:pt x="18" y="10"/>
                    <a:pt x="18" y="10"/>
                  </a:cubicBezTo>
                  <a:cubicBezTo>
                    <a:pt x="18" y="11"/>
                    <a:pt x="18" y="11"/>
                    <a:pt x="18" y="11"/>
                  </a:cubicBezTo>
                  <a:cubicBezTo>
                    <a:pt x="18" y="13"/>
                    <a:pt x="18" y="14"/>
                    <a:pt x="19" y="14"/>
                  </a:cubicBezTo>
                  <a:cubicBezTo>
                    <a:pt x="20" y="15"/>
                    <a:pt x="21" y="15"/>
                    <a:pt x="22" y="15"/>
                  </a:cubicBezTo>
                  <a:cubicBezTo>
                    <a:pt x="22" y="15"/>
                    <a:pt x="22" y="15"/>
                    <a:pt x="22" y="15"/>
                  </a:cubicBezTo>
                  <a:cubicBezTo>
                    <a:pt x="24" y="15"/>
                    <a:pt x="26" y="15"/>
                    <a:pt x="28" y="14"/>
                  </a:cubicBezTo>
                  <a:cubicBezTo>
                    <a:pt x="29" y="13"/>
                    <a:pt x="30" y="10"/>
                    <a:pt x="30" y="8"/>
                  </a:cubicBezTo>
                  <a:cubicBezTo>
                    <a:pt x="30" y="7"/>
                    <a:pt x="30" y="7"/>
                    <a:pt x="29" y="6"/>
                  </a:cubicBezTo>
                  <a:cubicBezTo>
                    <a:pt x="30" y="6"/>
                    <a:pt x="30" y="6"/>
                    <a:pt x="30" y="6"/>
                  </a:cubicBezTo>
                  <a:cubicBezTo>
                    <a:pt x="30" y="6"/>
                    <a:pt x="30" y="6"/>
                    <a:pt x="30" y="6"/>
                  </a:cubicBezTo>
                  <a:cubicBezTo>
                    <a:pt x="29" y="6"/>
                    <a:pt x="29" y="6"/>
                    <a:pt x="29" y="6"/>
                  </a:cubicBezTo>
                  <a:cubicBezTo>
                    <a:pt x="29" y="4"/>
                    <a:pt x="28" y="3"/>
                    <a:pt x="26" y="3"/>
                  </a:cubicBezTo>
                  <a:cubicBezTo>
                    <a:pt x="25" y="2"/>
                    <a:pt x="23" y="1"/>
                    <a:pt x="21" y="1"/>
                  </a:cubicBezTo>
                  <a:cubicBezTo>
                    <a:pt x="21" y="0"/>
                    <a:pt x="20" y="0"/>
                    <a:pt x="19" y="0"/>
                  </a:cubicBezTo>
                  <a:cubicBezTo>
                    <a:pt x="19"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p:cNvSpPr>
              <a:spLocks noEditPoints="1"/>
            </p:cNvSpPr>
            <p:nvPr/>
          </p:nvSpPr>
          <p:spPr bwMode="auto">
            <a:xfrm>
              <a:off x="3030" y="2625"/>
              <a:ext cx="86" cy="103"/>
            </a:xfrm>
            <a:custGeom>
              <a:avLst/>
              <a:gdLst>
                <a:gd name="T0" fmla="*/ 9 w 36"/>
                <a:gd name="T1" fmla="*/ 15 h 43"/>
                <a:gd name="T2" fmla="*/ 10 w 36"/>
                <a:gd name="T3" fmla="*/ 13 h 43"/>
                <a:gd name="T4" fmla="*/ 12 w 36"/>
                <a:gd name="T5" fmla="*/ 9 h 43"/>
                <a:gd name="T6" fmla="*/ 23 w 36"/>
                <a:gd name="T7" fmla="*/ 2 h 43"/>
                <a:gd name="T8" fmla="*/ 25 w 36"/>
                <a:gd name="T9" fmla="*/ 3 h 43"/>
                <a:gd name="T10" fmla="*/ 33 w 36"/>
                <a:gd name="T11" fmla="*/ 8 h 43"/>
                <a:gd name="T12" fmla="*/ 33 w 36"/>
                <a:gd name="T13" fmla="*/ 8 h 43"/>
                <a:gd name="T14" fmla="*/ 32 w 36"/>
                <a:gd name="T15" fmla="*/ 16 h 43"/>
                <a:gd name="T16" fmla="*/ 26 w 36"/>
                <a:gd name="T17" fmla="*/ 17 h 43"/>
                <a:gd name="T18" fmla="*/ 22 w 36"/>
                <a:gd name="T19" fmla="*/ 13 h 43"/>
                <a:gd name="T20" fmla="*/ 22 w 36"/>
                <a:gd name="T21" fmla="*/ 12 h 43"/>
                <a:gd name="T22" fmla="*/ 23 w 36"/>
                <a:gd name="T23" fmla="*/ 12 h 43"/>
                <a:gd name="T24" fmla="*/ 24 w 36"/>
                <a:gd name="T25" fmla="*/ 11 h 43"/>
                <a:gd name="T26" fmla="*/ 26 w 36"/>
                <a:gd name="T27" fmla="*/ 12 h 43"/>
                <a:gd name="T28" fmla="*/ 29 w 36"/>
                <a:gd name="T29" fmla="*/ 11 h 43"/>
                <a:gd name="T30" fmla="*/ 32 w 36"/>
                <a:gd name="T31" fmla="*/ 9 h 43"/>
                <a:gd name="T32" fmla="*/ 33 w 36"/>
                <a:gd name="T33" fmla="*/ 9 h 43"/>
                <a:gd name="T34" fmla="*/ 33 w 36"/>
                <a:gd name="T35" fmla="*/ 8 h 43"/>
                <a:gd name="T36" fmla="*/ 24 w 36"/>
                <a:gd name="T37" fmla="*/ 3 h 43"/>
                <a:gd name="T38" fmla="*/ 15 w 36"/>
                <a:gd name="T39" fmla="*/ 6 h 43"/>
                <a:gd name="T40" fmla="*/ 23 w 36"/>
                <a:gd name="T41" fmla="*/ 0 h 43"/>
                <a:gd name="T42" fmla="*/ 7 w 36"/>
                <a:gd name="T43" fmla="*/ 14 h 43"/>
                <a:gd name="T44" fmla="*/ 3 w 36"/>
                <a:gd name="T45" fmla="*/ 42 h 43"/>
                <a:gd name="T46" fmla="*/ 3 w 36"/>
                <a:gd name="T47" fmla="*/ 43 h 43"/>
                <a:gd name="T48" fmla="*/ 3 w 36"/>
                <a:gd name="T49" fmla="*/ 43 h 43"/>
                <a:gd name="T50" fmla="*/ 3 w 36"/>
                <a:gd name="T51" fmla="*/ 43 h 43"/>
                <a:gd name="T52" fmla="*/ 3 w 36"/>
                <a:gd name="T53" fmla="*/ 42 h 43"/>
                <a:gd name="T54" fmla="*/ 5 w 36"/>
                <a:gd name="T55" fmla="*/ 32 h 43"/>
                <a:gd name="T56" fmla="*/ 16 w 36"/>
                <a:gd name="T57" fmla="*/ 7 h 43"/>
                <a:gd name="T58" fmla="*/ 26 w 36"/>
                <a:gd name="T59" fmla="*/ 5 h 43"/>
                <a:gd name="T60" fmla="*/ 31 w 36"/>
                <a:gd name="T61" fmla="*/ 8 h 43"/>
                <a:gd name="T62" fmla="*/ 29 w 36"/>
                <a:gd name="T63" fmla="*/ 9 h 43"/>
                <a:gd name="T64" fmla="*/ 26 w 36"/>
                <a:gd name="T65" fmla="*/ 10 h 43"/>
                <a:gd name="T66" fmla="*/ 24 w 36"/>
                <a:gd name="T67" fmla="*/ 9 h 43"/>
                <a:gd name="T68" fmla="*/ 24 w 36"/>
                <a:gd name="T69" fmla="*/ 9 h 43"/>
                <a:gd name="T70" fmla="*/ 20 w 36"/>
                <a:gd name="T71" fmla="*/ 12 h 43"/>
                <a:gd name="T72" fmla="*/ 20 w 36"/>
                <a:gd name="T73" fmla="*/ 13 h 43"/>
                <a:gd name="T74" fmla="*/ 26 w 36"/>
                <a:gd name="T75" fmla="*/ 19 h 43"/>
                <a:gd name="T76" fmla="*/ 33 w 36"/>
                <a:gd name="T77" fmla="*/ 17 h 43"/>
                <a:gd name="T78" fmla="*/ 35 w 36"/>
                <a:gd name="T79" fmla="*/ 7 h 43"/>
                <a:gd name="T80" fmla="*/ 31 w 36"/>
                <a:gd name="T81" fmla="*/ 3 h 43"/>
                <a:gd name="T82" fmla="*/ 23 w 36"/>
                <a:gd name="T8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 h="43">
                  <a:moveTo>
                    <a:pt x="4" y="28"/>
                  </a:moveTo>
                  <a:cubicBezTo>
                    <a:pt x="5" y="23"/>
                    <a:pt x="6" y="19"/>
                    <a:pt x="9" y="15"/>
                  </a:cubicBezTo>
                  <a:cubicBezTo>
                    <a:pt x="9" y="13"/>
                    <a:pt x="10" y="12"/>
                    <a:pt x="11" y="10"/>
                  </a:cubicBezTo>
                  <a:cubicBezTo>
                    <a:pt x="11" y="11"/>
                    <a:pt x="10" y="12"/>
                    <a:pt x="10" y="13"/>
                  </a:cubicBezTo>
                  <a:cubicBezTo>
                    <a:pt x="7" y="18"/>
                    <a:pt x="5" y="23"/>
                    <a:pt x="4" y="28"/>
                  </a:cubicBezTo>
                  <a:moveTo>
                    <a:pt x="12" y="9"/>
                  </a:moveTo>
                  <a:cubicBezTo>
                    <a:pt x="13" y="8"/>
                    <a:pt x="14" y="7"/>
                    <a:pt x="15" y="6"/>
                  </a:cubicBezTo>
                  <a:cubicBezTo>
                    <a:pt x="17" y="4"/>
                    <a:pt x="20" y="2"/>
                    <a:pt x="23" y="2"/>
                  </a:cubicBezTo>
                  <a:cubicBezTo>
                    <a:pt x="23" y="2"/>
                    <a:pt x="23" y="2"/>
                    <a:pt x="23" y="2"/>
                  </a:cubicBezTo>
                  <a:cubicBezTo>
                    <a:pt x="24" y="2"/>
                    <a:pt x="25" y="2"/>
                    <a:pt x="25" y="3"/>
                  </a:cubicBezTo>
                  <a:cubicBezTo>
                    <a:pt x="27" y="3"/>
                    <a:pt x="29" y="4"/>
                    <a:pt x="30" y="5"/>
                  </a:cubicBezTo>
                  <a:cubicBezTo>
                    <a:pt x="32" y="5"/>
                    <a:pt x="33" y="6"/>
                    <a:pt x="33" y="8"/>
                  </a:cubicBezTo>
                  <a:cubicBezTo>
                    <a:pt x="34" y="8"/>
                    <a:pt x="34" y="8"/>
                    <a:pt x="34" y="8"/>
                  </a:cubicBezTo>
                  <a:cubicBezTo>
                    <a:pt x="33" y="8"/>
                    <a:pt x="33" y="8"/>
                    <a:pt x="33" y="8"/>
                  </a:cubicBezTo>
                  <a:cubicBezTo>
                    <a:pt x="34" y="9"/>
                    <a:pt x="34" y="9"/>
                    <a:pt x="34" y="10"/>
                  </a:cubicBezTo>
                  <a:cubicBezTo>
                    <a:pt x="34" y="12"/>
                    <a:pt x="33" y="15"/>
                    <a:pt x="32" y="16"/>
                  </a:cubicBezTo>
                  <a:cubicBezTo>
                    <a:pt x="30" y="17"/>
                    <a:pt x="28" y="17"/>
                    <a:pt x="26" y="17"/>
                  </a:cubicBezTo>
                  <a:cubicBezTo>
                    <a:pt x="26" y="17"/>
                    <a:pt x="26" y="17"/>
                    <a:pt x="26" y="17"/>
                  </a:cubicBezTo>
                  <a:cubicBezTo>
                    <a:pt x="25" y="17"/>
                    <a:pt x="24" y="17"/>
                    <a:pt x="23" y="16"/>
                  </a:cubicBezTo>
                  <a:cubicBezTo>
                    <a:pt x="22" y="16"/>
                    <a:pt x="22" y="15"/>
                    <a:pt x="22" y="13"/>
                  </a:cubicBezTo>
                  <a:cubicBezTo>
                    <a:pt x="22" y="12"/>
                    <a:pt x="22" y="12"/>
                    <a:pt x="22" y="12"/>
                  </a:cubicBezTo>
                  <a:cubicBezTo>
                    <a:pt x="22" y="12"/>
                    <a:pt x="22" y="12"/>
                    <a:pt x="22" y="12"/>
                  </a:cubicBezTo>
                  <a:cubicBezTo>
                    <a:pt x="22" y="12"/>
                    <a:pt x="22" y="12"/>
                    <a:pt x="22" y="12"/>
                  </a:cubicBezTo>
                  <a:cubicBezTo>
                    <a:pt x="23" y="12"/>
                    <a:pt x="23" y="12"/>
                    <a:pt x="23" y="12"/>
                  </a:cubicBezTo>
                  <a:cubicBezTo>
                    <a:pt x="23" y="11"/>
                    <a:pt x="23" y="11"/>
                    <a:pt x="23" y="11"/>
                  </a:cubicBezTo>
                  <a:cubicBezTo>
                    <a:pt x="24" y="11"/>
                    <a:pt x="24" y="11"/>
                    <a:pt x="24" y="11"/>
                  </a:cubicBezTo>
                  <a:cubicBezTo>
                    <a:pt x="24" y="11"/>
                    <a:pt x="24" y="11"/>
                    <a:pt x="24" y="11"/>
                  </a:cubicBezTo>
                  <a:cubicBezTo>
                    <a:pt x="25" y="12"/>
                    <a:pt x="25" y="12"/>
                    <a:pt x="26" y="12"/>
                  </a:cubicBezTo>
                  <a:cubicBezTo>
                    <a:pt x="26" y="12"/>
                    <a:pt x="26" y="12"/>
                    <a:pt x="26" y="12"/>
                  </a:cubicBezTo>
                  <a:cubicBezTo>
                    <a:pt x="27" y="12"/>
                    <a:pt x="28" y="11"/>
                    <a:pt x="29" y="11"/>
                  </a:cubicBezTo>
                  <a:cubicBezTo>
                    <a:pt x="29" y="11"/>
                    <a:pt x="29" y="11"/>
                    <a:pt x="29" y="11"/>
                  </a:cubicBezTo>
                  <a:cubicBezTo>
                    <a:pt x="30" y="11"/>
                    <a:pt x="31" y="10"/>
                    <a:pt x="32" y="9"/>
                  </a:cubicBezTo>
                  <a:cubicBezTo>
                    <a:pt x="32" y="9"/>
                    <a:pt x="32" y="9"/>
                    <a:pt x="32" y="9"/>
                  </a:cubicBezTo>
                  <a:cubicBezTo>
                    <a:pt x="33" y="9"/>
                    <a:pt x="33" y="9"/>
                    <a:pt x="33" y="9"/>
                  </a:cubicBezTo>
                  <a:cubicBezTo>
                    <a:pt x="33" y="8"/>
                    <a:pt x="33" y="8"/>
                    <a:pt x="33" y="8"/>
                  </a:cubicBezTo>
                  <a:cubicBezTo>
                    <a:pt x="33" y="8"/>
                    <a:pt x="33" y="8"/>
                    <a:pt x="33" y="8"/>
                  </a:cubicBezTo>
                  <a:cubicBezTo>
                    <a:pt x="32" y="6"/>
                    <a:pt x="30" y="4"/>
                    <a:pt x="27" y="3"/>
                  </a:cubicBezTo>
                  <a:cubicBezTo>
                    <a:pt x="26" y="3"/>
                    <a:pt x="25" y="3"/>
                    <a:pt x="24" y="3"/>
                  </a:cubicBezTo>
                  <a:cubicBezTo>
                    <a:pt x="24" y="3"/>
                    <a:pt x="24" y="3"/>
                    <a:pt x="24" y="3"/>
                  </a:cubicBezTo>
                  <a:cubicBezTo>
                    <a:pt x="20" y="3"/>
                    <a:pt x="18" y="4"/>
                    <a:pt x="15" y="6"/>
                  </a:cubicBezTo>
                  <a:cubicBezTo>
                    <a:pt x="14" y="7"/>
                    <a:pt x="13" y="8"/>
                    <a:pt x="12" y="9"/>
                  </a:cubicBezTo>
                  <a:moveTo>
                    <a:pt x="23" y="0"/>
                  </a:moveTo>
                  <a:cubicBezTo>
                    <a:pt x="19" y="0"/>
                    <a:pt x="16" y="2"/>
                    <a:pt x="13" y="5"/>
                  </a:cubicBezTo>
                  <a:cubicBezTo>
                    <a:pt x="11" y="8"/>
                    <a:pt x="8" y="11"/>
                    <a:pt x="7" y="14"/>
                  </a:cubicBezTo>
                  <a:cubicBezTo>
                    <a:pt x="2" y="23"/>
                    <a:pt x="1" y="33"/>
                    <a:pt x="0" y="42"/>
                  </a:cubicBezTo>
                  <a:cubicBezTo>
                    <a:pt x="1" y="42"/>
                    <a:pt x="2" y="42"/>
                    <a:pt x="3" y="42"/>
                  </a:cubicBezTo>
                  <a:cubicBezTo>
                    <a:pt x="3" y="42"/>
                    <a:pt x="3" y="42"/>
                    <a:pt x="3" y="42"/>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3"/>
                    <a:pt x="3" y="43"/>
                    <a:pt x="3" y="43"/>
                  </a:cubicBezTo>
                  <a:cubicBezTo>
                    <a:pt x="3" y="42"/>
                    <a:pt x="3" y="42"/>
                    <a:pt x="3" y="42"/>
                  </a:cubicBezTo>
                  <a:cubicBezTo>
                    <a:pt x="3" y="42"/>
                    <a:pt x="3" y="42"/>
                    <a:pt x="4" y="42"/>
                  </a:cubicBezTo>
                  <a:cubicBezTo>
                    <a:pt x="4" y="38"/>
                    <a:pt x="4" y="35"/>
                    <a:pt x="5" y="32"/>
                  </a:cubicBezTo>
                  <a:cubicBezTo>
                    <a:pt x="6" y="25"/>
                    <a:pt x="8" y="20"/>
                    <a:pt x="11" y="14"/>
                  </a:cubicBezTo>
                  <a:cubicBezTo>
                    <a:pt x="13" y="12"/>
                    <a:pt x="14" y="9"/>
                    <a:pt x="16" y="7"/>
                  </a:cubicBezTo>
                  <a:cubicBezTo>
                    <a:pt x="19" y="6"/>
                    <a:pt x="21" y="5"/>
                    <a:pt x="24" y="5"/>
                  </a:cubicBezTo>
                  <a:cubicBezTo>
                    <a:pt x="24" y="5"/>
                    <a:pt x="25" y="5"/>
                    <a:pt x="26" y="5"/>
                  </a:cubicBezTo>
                  <a:cubicBezTo>
                    <a:pt x="29" y="6"/>
                    <a:pt x="30" y="7"/>
                    <a:pt x="31" y="8"/>
                  </a:cubicBezTo>
                  <a:cubicBezTo>
                    <a:pt x="31" y="8"/>
                    <a:pt x="31" y="8"/>
                    <a:pt x="31" y="8"/>
                  </a:cubicBezTo>
                  <a:cubicBezTo>
                    <a:pt x="30" y="8"/>
                    <a:pt x="29" y="9"/>
                    <a:pt x="29" y="9"/>
                  </a:cubicBezTo>
                  <a:cubicBezTo>
                    <a:pt x="29" y="9"/>
                    <a:pt x="29" y="9"/>
                    <a:pt x="29" y="9"/>
                  </a:cubicBezTo>
                  <a:cubicBezTo>
                    <a:pt x="28" y="9"/>
                    <a:pt x="27" y="10"/>
                    <a:pt x="26" y="10"/>
                  </a:cubicBezTo>
                  <a:cubicBezTo>
                    <a:pt x="26" y="10"/>
                    <a:pt x="26" y="10"/>
                    <a:pt x="26" y="10"/>
                  </a:cubicBezTo>
                  <a:cubicBezTo>
                    <a:pt x="26" y="10"/>
                    <a:pt x="25" y="10"/>
                    <a:pt x="25" y="9"/>
                  </a:cubicBezTo>
                  <a:cubicBezTo>
                    <a:pt x="24" y="9"/>
                    <a:pt x="24" y="9"/>
                    <a:pt x="24" y="9"/>
                  </a:cubicBezTo>
                  <a:cubicBezTo>
                    <a:pt x="24" y="9"/>
                    <a:pt x="24" y="9"/>
                    <a:pt x="24" y="9"/>
                  </a:cubicBezTo>
                  <a:cubicBezTo>
                    <a:pt x="24" y="9"/>
                    <a:pt x="24" y="9"/>
                    <a:pt x="24" y="9"/>
                  </a:cubicBezTo>
                  <a:cubicBezTo>
                    <a:pt x="23" y="9"/>
                    <a:pt x="22" y="9"/>
                    <a:pt x="22" y="10"/>
                  </a:cubicBezTo>
                  <a:cubicBezTo>
                    <a:pt x="21" y="10"/>
                    <a:pt x="20" y="11"/>
                    <a:pt x="20" y="12"/>
                  </a:cubicBezTo>
                  <a:cubicBezTo>
                    <a:pt x="20" y="12"/>
                    <a:pt x="20" y="12"/>
                    <a:pt x="20" y="12"/>
                  </a:cubicBezTo>
                  <a:cubicBezTo>
                    <a:pt x="20" y="13"/>
                    <a:pt x="20" y="13"/>
                    <a:pt x="20" y="13"/>
                  </a:cubicBezTo>
                  <a:cubicBezTo>
                    <a:pt x="20" y="15"/>
                    <a:pt x="21" y="17"/>
                    <a:pt x="22" y="18"/>
                  </a:cubicBezTo>
                  <a:cubicBezTo>
                    <a:pt x="23" y="19"/>
                    <a:pt x="25" y="19"/>
                    <a:pt x="26" y="19"/>
                  </a:cubicBezTo>
                  <a:cubicBezTo>
                    <a:pt x="26" y="19"/>
                    <a:pt x="26" y="19"/>
                    <a:pt x="26" y="19"/>
                  </a:cubicBezTo>
                  <a:cubicBezTo>
                    <a:pt x="28" y="19"/>
                    <a:pt x="31" y="19"/>
                    <a:pt x="33" y="17"/>
                  </a:cubicBezTo>
                  <a:cubicBezTo>
                    <a:pt x="35" y="16"/>
                    <a:pt x="36" y="13"/>
                    <a:pt x="36" y="10"/>
                  </a:cubicBezTo>
                  <a:cubicBezTo>
                    <a:pt x="36" y="9"/>
                    <a:pt x="36" y="8"/>
                    <a:pt x="35" y="7"/>
                  </a:cubicBezTo>
                  <a:cubicBezTo>
                    <a:pt x="35" y="7"/>
                    <a:pt x="35" y="7"/>
                    <a:pt x="35" y="7"/>
                  </a:cubicBezTo>
                  <a:cubicBezTo>
                    <a:pt x="34" y="5"/>
                    <a:pt x="33" y="4"/>
                    <a:pt x="31" y="3"/>
                  </a:cubicBezTo>
                  <a:cubicBezTo>
                    <a:pt x="30" y="2"/>
                    <a:pt x="28" y="1"/>
                    <a:pt x="26" y="1"/>
                  </a:cubicBezTo>
                  <a:cubicBezTo>
                    <a:pt x="25" y="0"/>
                    <a:pt x="24"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p:cNvSpPr>
              <a:spLocks noEditPoints="1"/>
            </p:cNvSpPr>
            <p:nvPr/>
          </p:nvSpPr>
          <p:spPr bwMode="auto">
            <a:xfrm>
              <a:off x="2618" y="2380"/>
              <a:ext cx="426" cy="523"/>
            </a:xfrm>
            <a:custGeom>
              <a:avLst/>
              <a:gdLst>
                <a:gd name="T0" fmla="*/ 111 w 178"/>
                <a:gd name="T1" fmla="*/ 199 h 218"/>
                <a:gd name="T2" fmla="*/ 145 w 178"/>
                <a:gd name="T3" fmla="*/ 168 h 218"/>
                <a:gd name="T4" fmla="*/ 156 w 178"/>
                <a:gd name="T5" fmla="*/ 162 h 218"/>
                <a:gd name="T6" fmla="*/ 155 w 178"/>
                <a:gd name="T7" fmla="*/ 165 h 218"/>
                <a:gd name="T8" fmla="*/ 177 w 178"/>
                <a:gd name="T9" fmla="*/ 145 h 218"/>
                <a:gd name="T10" fmla="*/ 175 w 178"/>
                <a:gd name="T11" fmla="*/ 145 h 218"/>
                <a:gd name="T12" fmla="*/ 170 w 178"/>
                <a:gd name="T13" fmla="*/ 148 h 218"/>
                <a:gd name="T14" fmla="*/ 172 w 178"/>
                <a:gd name="T15" fmla="*/ 153 h 218"/>
                <a:gd name="T16" fmla="*/ 178 w 178"/>
                <a:gd name="T17" fmla="*/ 149 h 218"/>
                <a:gd name="T18" fmla="*/ 177 w 178"/>
                <a:gd name="T19" fmla="*/ 145 h 218"/>
                <a:gd name="T20" fmla="*/ 175 w 178"/>
                <a:gd name="T21" fmla="*/ 145 h 218"/>
                <a:gd name="T22" fmla="*/ 175 w 178"/>
                <a:gd name="T23" fmla="*/ 145 h 218"/>
                <a:gd name="T24" fmla="*/ 49 w 178"/>
                <a:gd name="T25" fmla="*/ 66 h 218"/>
                <a:gd name="T26" fmla="*/ 50 w 178"/>
                <a:gd name="T27" fmla="*/ 100 h 218"/>
                <a:gd name="T28" fmla="*/ 44 w 178"/>
                <a:gd name="T29" fmla="*/ 109 h 218"/>
                <a:gd name="T30" fmla="*/ 39 w 178"/>
                <a:gd name="T31" fmla="*/ 135 h 218"/>
                <a:gd name="T32" fmla="*/ 22 w 178"/>
                <a:gd name="T33" fmla="*/ 158 h 218"/>
                <a:gd name="T34" fmla="*/ 4 w 178"/>
                <a:gd name="T35" fmla="*/ 180 h 218"/>
                <a:gd name="T36" fmla="*/ 4 w 178"/>
                <a:gd name="T37" fmla="*/ 181 h 218"/>
                <a:gd name="T38" fmla="*/ 1 w 178"/>
                <a:gd name="T39" fmla="*/ 184 h 218"/>
                <a:gd name="T40" fmla="*/ 1 w 178"/>
                <a:gd name="T41" fmla="*/ 193 h 218"/>
                <a:gd name="T42" fmla="*/ 28 w 178"/>
                <a:gd name="T43" fmla="*/ 199 h 218"/>
                <a:gd name="T44" fmla="*/ 43 w 178"/>
                <a:gd name="T45" fmla="*/ 196 h 218"/>
                <a:gd name="T46" fmla="*/ 59 w 178"/>
                <a:gd name="T47" fmla="*/ 212 h 218"/>
                <a:gd name="T48" fmla="*/ 59 w 178"/>
                <a:gd name="T49" fmla="*/ 213 h 218"/>
                <a:gd name="T50" fmla="*/ 77 w 178"/>
                <a:gd name="T51" fmla="*/ 216 h 218"/>
                <a:gd name="T52" fmla="*/ 79 w 178"/>
                <a:gd name="T53" fmla="*/ 216 h 218"/>
                <a:gd name="T54" fmla="*/ 86 w 178"/>
                <a:gd name="T55" fmla="*/ 217 h 218"/>
                <a:gd name="T56" fmla="*/ 139 w 178"/>
                <a:gd name="T57" fmla="*/ 169 h 218"/>
                <a:gd name="T58" fmla="*/ 62 w 178"/>
                <a:gd name="T59" fmla="*/ 205 h 218"/>
                <a:gd name="T60" fmla="*/ 49 w 178"/>
                <a:gd name="T61" fmla="*/ 199 h 218"/>
                <a:gd name="T62" fmla="*/ 109 w 178"/>
                <a:gd name="T63" fmla="*/ 170 h 218"/>
                <a:gd name="T64" fmla="*/ 150 w 178"/>
                <a:gd name="T65" fmla="*/ 165 h 218"/>
                <a:gd name="T66" fmla="*/ 47 w 178"/>
                <a:gd name="T67" fmla="*/ 187 h 218"/>
                <a:gd name="T68" fmla="*/ 13 w 178"/>
                <a:gd name="T69" fmla="*/ 178 h 218"/>
                <a:gd name="T70" fmla="*/ 20 w 178"/>
                <a:gd name="T71" fmla="*/ 165 h 218"/>
                <a:gd name="T72" fmla="*/ 114 w 178"/>
                <a:gd name="T73" fmla="*/ 147 h 218"/>
                <a:gd name="T74" fmla="*/ 47 w 178"/>
                <a:gd name="T75" fmla="*/ 136 h 218"/>
                <a:gd name="T76" fmla="*/ 57 w 178"/>
                <a:gd name="T77" fmla="*/ 107 h 218"/>
                <a:gd name="T78" fmla="*/ 110 w 178"/>
                <a:gd name="T79" fmla="*/ 121 h 218"/>
                <a:gd name="T80" fmla="*/ 60 w 178"/>
                <a:gd name="T81" fmla="*/ 80 h 218"/>
                <a:gd name="T82" fmla="*/ 70 w 178"/>
                <a:gd name="T83" fmla="*/ 24 h 218"/>
                <a:gd name="T84" fmla="*/ 74 w 178"/>
                <a:gd name="T85" fmla="*/ 45 h 218"/>
                <a:gd name="T86" fmla="*/ 158 w 178"/>
                <a:gd name="T87" fmla="*/ 163 h 218"/>
                <a:gd name="T88" fmla="*/ 150 w 178"/>
                <a:gd name="T89" fmla="*/ 174 h 218"/>
                <a:gd name="T90" fmla="*/ 135 w 178"/>
                <a:gd name="T91" fmla="*/ 193 h 218"/>
                <a:gd name="T92" fmla="*/ 152 w 178"/>
                <a:gd name="T93" fmla="*/ 176 h 218"/>
                <a:gd name="T94" fmla="*/ 169 w 178"/>
                <a:gd name="T95" fmla="*/ 164 h 218"/>
                <a:gd name="T96" fmla="*/ 165 w 178"/>
                <a:gd name="T97" fmla="*/ 156 h 218"/>
                <a:gd name="T98" fmla="*/ 164 w 178"/>
                <a:gd name="T99" fmla="*/ 123 h 218"/>
                <a:gd name="T100" fmla="*/ 74 w 178"/>
                <a:gd name="T101" fmla="*/ 2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 h="218">
                  <a:moveTo>
                    <a:pt x="139" y="172"/>
                  </a:moveTo>
                  <a:cubicBezTo>
                    <a:pt x="137" y="173"/>
                    <a:pt x="135" y="174"/>
                    <a:pt x="133" y="176"/>
                  </a:cubicBezTo>
                  <a:cubicBezTo>
                    <a:pt x="128" y="180"/>
                    <a:pt x="120" y="187"/>
                    <a:pt x="111" y="199"/>
                  </a:cubicBezTo>
                  <a:cubicBezTo>
                    <a:pt x="111" y="199"/>
                    <a:pt x="111" y="199"/>
                    <a:pt x="111" y="199"/>
                  </a:cubicBezTo>
                  <a:cubicBezTo>
                    <a:pt x="106" y="207"/>
                    <a:pt x="100" y="212"/>
                    <a:pt x="96" y="214"/>
                  </a:cubicBezTo>
                  <a:cubicBezTo>
                    <a:pt x="102" y="211"/>
                    <a:pt x="110" y="205"/>
                    <a:pt x="118" y="193"/>
                  </a:cubicBezTo>
                  <a:cubicBezTo>
                    <a:pt x="126" y="183"/>
                    <a:pt x="133" y="176"/>
                    <a:pt x="139" y="172"/>
                  </a:cubicBezTo>
                  <a:moveTo>
                    <a:pt x="145" y="168"/>
                  </a:moveTo>
                  <a:cubicBezTo>
                    <a:pt x="144" y="168"/>
                    <a:pt x="143" y="168"/>
                    <a:pt x="141" y="168"/>
                  </a:cubicBezTo>
                  <a:cubicBezTo>
                    <a:pt x="142" y="170"/>
                    <a:pt x="142" y="170"/>
                    <a:pt x="142" y="170"/>
                  </a:cubicBezTo>
                  <a:cubicBezTo>
                    <a:pt x="143" y="169"/>
                    <a:pt x="144" y="168"/>
                    <a:pt x="145" y="168"/>
                  </a:cubicBezTo>
                  <a:moveTo>
                    <a:pt x="156" y="162"/>
                  </a:moveTo>
                  <a:cubicBezTo>
                    <a:pt x="155" y="163"/>
                    <a:pt x="155" y="163"/>
                    <a:pt x="155" y="163"/>
                  </a:cubicBezTo>
                  <a:cubicBezTo>
                    <a:pt x="155" y="163"/>
                    <a:pt x="155" y="163"/>
                    <a:pt x="155" y="163"/>
                  </a:cubicBezTo>
                  <a:cubicBezTo>
                    <a:pt x="154" y="165"/>
                    <a:pt x="154" y="165"/>
                    <a:pt x="154" y="165"/>
                  </a:cubicBezTo>
                  <a:cubicBezTo>
                    <a:pt x="155" y="165"/>
                    <a:pt x="155" y="165"/>
                    <a:pt x="155" y="165"/>
                  </a:cubicBezTo>
                  <a:cubicBezTo>
                    <a:pt x="156" y="165"/>
                    <a:pt x="157" y="165"/>
                    <a:pt x="157" y="165"/>
                  </a:cubicBezTo>
                  <a:cubicBezTo>
                    <a:pt x="156" y="163"/>
                    <a:pt x="156" y="163"/>
                    <a:pt x="156" y="163"/>
                  </a:cubicBezTo>
                  <a:cubicBezTo>
                    <a:pt x="156" y="163"/>
                    <a:pt x="156" y="163"/>
                    <a:pt x="156" y="162"/>
                  </a:cubicBezTo>
                  <a:moveTo>
                    <a:pt x="177" y="145"/>
                  </a:moveTo>
                  <a:cubicBezTo>
                    <a:pt x="177" y="145"/>
                    <a:pt x="177" y="145"/>
                    <a:pt x="177" y="145"/>
                  </a:cubicBezTo>
                  <a:cubicBezTo>
                    <a:pt x="177" y="145"/>
                    <a:pt x="177" y="145"/>
                    <a:pt x="177" y="145"/>
                  </a:cubicBezTo>
                  <a:cubicBezTo>
                    <a:pt x="177" y="145"/>
                    <a:pt x="177" y="145"/>
                    <a:pt x="177" y="145"/>
                  </a:cubicBezTo>
                  <a:moveTo>
                    <a:pt x="175" y="145"/>
                  </a:moveTo>
                  <a:cubicBezTo>
                    <a:pt x="175" y="146"/>
                    <a:pt x="175" y="146"/>
                    <a:pt x="175" y="146"/>
                  </a:cubicBezTo>
                  <a:cubicBezTo>
                    <a:pt x="175" y="146"/>
                    <a:pt x="175" y="146"/>
                    <a:pt x="175" y="146"/>
                  </a:cubicBezTo>
                  <a:cubicBezTo>
                    <a:pt x="175" y="146"/>
                    <a:pt x="175" y="146"/>
                    <a:pt x="175" y="146"/>
                  </a:cubicBezTo>
                  <a:cubicBezTo>
                    <a:pt x="173" y="146"/>
                    <a:pt x="171" y="147"/>
                    <a:pt x="170" y="148"/>
                  </a:cubicBezTo>
                  <a:cubicBezTo>
                    <a:pt x="170" y="148"/>
                    <a:pt x="170" y="149"/>
                    <a:pt x="170" y="149"/>
                  </a:cubicBezTo>
                  <a:cubicBezTo>
                    <a:pt x="170" y="150"/>
                    <a:pt x="170" y="151"/>
                    <a:pt x="171" y="152"/>
                  </a:cubicBezTo>
                  <a:cubicBezTo>
                    <a:pt x="171" y="153"/>
                    <a:pt x="171" y="153"/>
                    <a:pt x="171" y="153"/>
                  </a:cubicBezTo>
                  <a:cubicBezTo>
                    <a:pt x="172" y="153"/>
                    <a:pt x="172" y="153"/>
                    <a:pt x="172" y="153"/>
                  </a:cubicBezTo>
                  <a:cubicBezTo>
                    <a:pt x="173" y="154"/>
                    <a:pt x="174" y="155"/>
                    <a:pt x="175" y="155"/>
                  </a:cubicBezTo>
                  <a:cubicBezTo>
                    <a:pt x="175" y="155"/>
                    <a:pt x="175" y="155"/>
                    <a:pt x="175" y="155"/>
                  </a:cubicBezTo>
                  <a:cubicBezTo>
                    <a:pt x="175" y="155"/>
                    <a:pt x="176" y="154"/>
                    <a:pt x="176" y="154"/>
                  </a:cubicBezTo>
                  <a:cubicBezTo>
                    <a:pt x="178" y="153"/>
                    <a:pt x="178" y="150"/>
                    <a:pt x="178" y="149"/>
                  </a:cubicBezTo>
                  <a:cubicBezTo>
                    <a:pt x="178" y="148"/>
                    <a:pt x="178" y="147"/>
                    <a:pt x="178" y="147"/>
                  </a:cubicBezTo>
                  <a:cubicBezTo>
                    <a:pt x="177" y="146"/>
                    <a:pt x="177" y="146"/>
                    <a:pt x="177" y="146"/>
                  </a:cubicBezTo>
                  <a:cubicBezTo>
                    <a:pt x="177" y="145"/>
                    <a:pt x="177" y="145"/>
                    <a:pt x="177" y="145"/>
                  </a:cubicBezTo>
                  <a:cubicBezTo>
                    <a:pt x="177" y="145"/>
                    <a:pt x="177" y="145"/>
                    <a:pt x="177" y="145"/>
                  </a:cubicBezTo>
                  <a:cubicBezTo>
                    <a:pt x="176" y="146"/>
                    <a:pt x="176" y="146"/>
                    <a:pt x="176" y="146"/>
                  </a:cubicBezTo>
                  <a:cubicBezTo>
                    <a:pt x="176" y="146"/>
                    <a:pt x="176" y="146"/>
                    <a:pt x="175" y="146"/>
                  </a:cubicBezTo>
                  <a:cubicBezTo>
                    <a:pt x="175" y="145"/>
                    <a:pt x="175" y="145"/>
                    <a:pt x="175" y="145"/>
                  </a:cubicBezTo>
                  <a:cubicBezTo>
                    <a:pt x="175" y="145"/>
                    <a:pt x="175" y="145"/>
                    <a:pt x="175" y="145"/>
                  </a:cubicBezTo>
                  <a:cubicBezTo>
                    <a:pt x="175" y="145"/>
                    <a:pt x="175" y="145"/>
                    <a:pt x="175" y="145"/>
                  </a:cubicBezTo>
                  <a:moveTo>
                    <a:pt x="175" y="145"/>
                  </a:moveTo>
                  <a:cubicBezTo>
                    <a:pt x="175" y="145"/>
                    <a:pt x="175" y="145"/>
                    <a:pt x="175" y="145"/>
                  </a:cubicBezTo>
                  <a:cubicBezTo>
                    <a:pt x="175" y="145"/>
                    <a:pt x="175" y="145"/>
                    <a:pt x="175" y="145"/>
                  </a:cubicBezTo>
                  <a:moveTo>
                    <a:pt x="80" y="0"/>
                  </a:moveTo>
                  <a:cubicBezTo>
                    <a:pt x="79" y="1"/>
                    <a:pt x="79" y="1"/>
                    <a:pt x="78" y="2"/>
                  </a:cubicBezTo>
                  <a:cubicBezTo>
                    <a:pt x="75" y="4"/>
                    <a:pt x="71" y="9"/>
                    <a:pt x="67" y="14"/>
                  </a:cubicBezTo>
                  <a:cubicBezTo>
                    <a:pt x="58" y="26"/>
                    <a:pt x="49" y="43"/>
                    <a:pt x="49" y="66"/>
                  </a:cubicBezTo>
                  <a:cubicBezTo>
                    <a:pt x="49" y="72"/>
                    <a:pt x="50" y="77"/>
                    <a:pt x="51" y="83"/>
                  </a:cubicBezTo>
                  <a:cubicBezTo>
                    <a:pt x="51" y="84"/>
                    <a:pt x="52" y="88"/>
                    <a:pt x="52" y="92"/>
                  </a:cubicBezTo>
                  <a:cubicBezTo>
                    <a:pt x="52" y="95"/>
                    <a:pt x="52" y="98"/>
                    <a:pt x="50" y="100"/>
                  </a:cubicBezTo>
                  <a:cubicBezTo>
                    <a:pt x="50" y="100"/>
                    <a:pt x="50" y="100"/>
                    <a:pt x="50" y="100"/>
                  </a:cubicBezTo>
                  <a:cubicBezTo>
                    <a:pt x="50" y="100"/>
                    <a:pt x="50" y="100"/>
                    <a:pt x="50" y="100"/>
                  </a:cubicBezTo>
                  <a:cubicBezTo>
                    <a:pt x="50" y="101"/>
                    <a:pt x="50" y="101"/>
                    <a:pt x="50" y="101"/>
                  </a:cubicBezTo>
                  <a:cubicBezTo>
                    <a:pt x="50" y="101"/>
                    <a:pt x="50" y="101"/>
                    <a:pt x="50" y="101"/>
                  </a:cubicBezTo>
                  <a:cubicBezTo>
                    <a:pt x="49" y="103"/>
                    <a:pt x="46" y="106"/>
                    <a:pt x="44" y="109"/>
                  </a:cubicBezTo>
                  <a:cubicBezTo>
                    <a:pt x="43" y="110"/>
                    <a:pt x="43" y="110"/>
                    <a:pt x="42" y="111"/>
                  </a:cubicBezTo>
                  <a:cubicBezTo>
                    <a:pt x="41" y="111"/>
                    <a:pt x="40" y="112"/>
                    <a:pt x="38" y="114"/>
                  </a:cubicBezTo>
                  <a:cubicBezTo>
                    <a:pt x="35" y="116"/>
                    <a:pt x="32" y="120"/>
                    <a:pt x="32" y="124"/>
                  </a:cubicBezTo>
                  <a:cubicBezTo>
                    <a:pt x="32" y="127"/>
                    <a:pt x="34" y="132"/>
                    <a:pt x="39" y="135"/>
                  </a:cubicBezTo>
                  <a:cubicBezTo>
                    <a:pt x="43" y="138"/>
                    <a:pt x="51" y="142"/>
                    <a:pt x="63" y="143"/>
                  </a:cubicBezTo>
                  <a:cubicBezTo>
                    <a:pt x="63" y="145"/>
                    <a:pt x="63" y="145"/>
                    <a:pt x="63" y="145"/>
                  </a:cubicBezTo>
                  <a:cubicBezTo>
                    <a:pt x="51" y="148"/>
                    <a:pt x="38" y="152"/>
                    <a:pt x="23" y="157"/>
                  </a:cubicBezTo>
                  <a:cubicBezTo>
                    <a:pt x="23" y="157"/>
                    <a:pt x="23" y="157"/>
                    <a:pt x="22" y="158"/>
                  </a:cubicBezTo>
                  <a:cubicBezTo>
                    <a:pt x="22" y="158"/>
                    <a:pt x="21" y="158"/>
                    <a:pt x="20" y="159"/>
                  </a:cubicBezTo>
                  <a:cubicBezTo>
                    <a:pt x="18" y="160"/>
                    <a:pt x="16" y="161"/>
                    <a:pt x="13" y="163"/>
                  </a:cubicBezTo>
                  <a:cubicBezTo>
                    <a:pt x="9" y="166"/>
                    <a:pt x="4" y="171"/>
                    <a:pt x="4" y="177"/>
                  </a:cubicBezTo>
                  <a:cubicBezTo>
                    <a:pt x="4" y="178"/>
                    <a:pt x="4" y="179"/>
                    <a:pt x="4" y="180"/>
                  </a:cubicBezTo>
                  <a:cubicBezTo>
                    <a:pt x="4" y="180"/>
                    <a:pt x="4" y="180"/>
                    <a:pt x="4" y="180"/>
                  </a:cubicBezTo>
                  <a:cubicBezTo>
                    <a:pt x="4" y="180"/>
                    <a:pt x="4" y="180"/>
                    <a:pt x="4" y="180"/>
                  </a:cubicBezTo>
                  <a:cubicBezTo>
                    <a:pt x="4" y="180"/>
                    <a:pt x="4" y="181"/>
                    <a:pt x="4" y="181"/>
                  </a:cubicBezTo>
                  <a:cubicBezTo>
                    <a:pt x="4" y="181"/>
                    <a:pt x="4" y="181"/>
                    <a:pt x="4" y="181"/>
                  </a:cubicBezTo>
                  <a:cubicBezTo>
                    <a:pt x="4" y="181"/>
                    <a:pt x="4" y="181"/>
                    <a:pt x="4" y="181"/>
                  </a:cubicBezTo>
                  <a:cubicBezTo>
                    <a:pt x="3" y="182"/>
                    <a:pt x="3" y="182"/>
                    <a:pt x="2" y="182"/>
                  </a:cubicBezTo>
                  <a:cubicBezTo>
                    <a:pt x="2" y="183"/>
                    <a:pt x="1" y="184"/>
                    <a:pt x="1" y="184"/>
                  </a:cubicBezTo>
                  <a:cubicBezTo>
                    <a:pt x="1" y="184"/>
                    <a:pt x="1" y="184"/>
                    <a:pt x="1" y="184"/>
                  </a:cubicBezTo>
                  <a:cubicBezTo>
                    <a:pt x="1" y="184"/>
                    <a:pt x="1" y="184"/>
                    <a:pt x="1" y="184"/>
                  </a:cubicBezTo>
                  <a:cubicBezTo>
                    <a:pt x="0" y="185"/>
                    <a:pt x="0" y="186"/>
                    <a:pt x="0" y="187"/>
                  </a:cubicBezTo>
                  <a:cubicBezTo>
                    <a:pt x="0" y="189"/>
                    <a:pt x="0" y="191"/>
                    <a:pt x="1" y="193"/>
                  </a:cubicBezTo>
                  <a:cubicBezTo>
                    <a:pt x="1" y="193"/>
                    <a:pt x="1" y="193"/>
                    <a:pt x="1" y="193"/>
                  </a:cubicBezTo>
                  <a:cubicBezTo>
                    <a:pt x="4" y="193"/>
                    <a:pt x="6" y="194"/>
                    <a:pt x="9" y="195"/>
                  </a:cubicBezTo>
                  <a:cubicBezTo>
                    <a:pt x="12" y="195"/>
                    <a:pt x="15" y="196"/>
                    <a:pt x="18" y="197"/>
                  </a:cubicBezTo>
                  <a:cubicBezTo>
                    <a:pt x="19" y="197"/>
                    <a:pt x="20" y="198"/>
                    <a:pt x="20" y="198"/>
                  </a:cubicBezTo>
                  <a:cubicBezTo>
                    <a:pt x="23" y="198"/>
                    <a:pt x="26" y="199"/>
                    <a:pt x="28" y="199"/>
                  </a:cubicBezTo>
                  <a:cubicBezTo>
                    <a:pt x="28" y="199"/>
                    <a:pt x="28" y="199"/>
                    <a:pt x="28" y="199"/>
                  </a:cubicBezTo>
                  <a:cubicBezTo>
                    <a:pt x="33" y="199"/>
                    <a:pt x="37" y="198"/>
                    <a:pt x="42" y="195"/>
                  </a:cubicBezTo>
                  <a:cubicBezTo>
                    <a:pt x="43" y="194"/>
                    <a:pt x="43" y="194"/>
                    <a:pt x="43" y="194"/>
                  </a:cubicBezTo>
                  <a:cubicBezTo>
                    <a:pt x="43" y="196"/>
                    <a:pt x="43" y="196"/>
                    <a:pt x="43" y="196"/>
                  </a:cubicBezTo>
                  <a:cubicBezTo>
                    <a:pt x="43" y="196"/>
                    <a:pt x="43" y="196"/>
                    <a:pt x="43" y="196"/>
                  </a:cubicBezTo>
                  <a:cubicBezTo>
                    <a:pt x="43" y="197"/>
                    <a:pt x="43" y="197"/>
                    <a:pt x="43" y="197"/>
                  </a:cubicBezTo>
                  <a:cubicBezTo>
                    <a:pt x="43" y="198"/>
                    <a:pt x="43" y="202"/>
                    <a:pt x="46" y="205"/>
                  </a:cubicBezTo>
                  <a:cubicBezTo>
                    <a:pt x="48" y="209"/>
                    <a:pt x="51" y="212"/>
                    <a:pt x="59" y="212"/>
                  </a:cubicBezTo>
                  <a:cubicBezTo>
                    <a:pt x="59" y="212"/>
                    <a:pt x="59" y="212"/>
                    <a:pt x="59" y="212"/>
                  </a:cubicBezTo>
                  <a:cubicBezTo>
                    <a:pt x="59" y="213"/>
                    <a:pt x="59" y="213"/>
                    <a:pt x="59" y="213"/>
                  </a:cubicBezTo>
                  <a:cubicBezTo>
                    <a:pt x="59" y="213"/>
                    <a:pt x="59" y="213"/>
                    <a:pt x="59" y="213"/>
                  </a:cubicBezTo>
                  <a:cubicBezTo>
                    <a:pt x="59" y="213"/>
                    <a:pt x="59" y="213"/>
                    <a:pt x="59" y="213"/>
                  </a:cubicBezTo>
                  <a:cubicBezTo>
                    <a:pt x="60" y="214"/>
                    <a:pt x="60" y="214"/>
                    <a:pt x="60" y="214"/>
                  </a:cubicBezTo>
                  <a:cubicBezTo>
                    <a:pt x="60" y="214"/>
                    <a:pt x="61" y="215"/>
                    <a:pt x="62" y="215"/>
                  </a:cubicBezTo>
                  <a:cubicBezTo>
                    <a:pt x="63" y="217"/>
                    <a:pt x="66" y="218"/>
                    <a:pt x="69" y="218"/>
                  </a:cubicBezTo>
                  <a:cubicBezTo>
                    <a:pt x="72" y="218"/>
                    <a:pt x="74" y="218"/>
                    <a:pt x="77" y="216"/>
                  </a:cubicBezTo>
                  <a:cubicBezTo>
                    <a:pt x="78" y="216"/>
                    <a:pt x="78" y="216"/>
                    <a:pt x="78" y="216"/>
                  </a:cubicBezTo>
                  <a:cubicBezTo>
                    <a:pt x="78" y="216"/>
                    <a:pt x="78" y="216"/>
                    <a:pt x="78" y="216"/>
                  </a:cubicBezTo>
                  <a:cubicBezTo>
                    <a:pt x="78" y="216"/>
                    <a:pt x="78" y="216"/>
                    <a:pt x="78" y="216"/>
                  </a:cubicBezTo>
                  <a:cubicBezTo>
                    <a:pt x="79" y="216"/>
                    <a:pt x="79" y="216"/>
                    <a:pt x="79" y="216"/>
                  </a:cubicBezTo>
                  <a:cubicBezTo>
                    <a:pt x="79" y="216"/>
                    <a:pt x="79" y="217"/>
                    <a:pt x="80" y="217"/>
                  </a:cubicBezTo>
                  <a:cubicBezTo>
                    <a:pt x="81" y="217"/>
                    <a:pt x="82" y="217"/>
                    <a:pt x="84" y="217"/>
                  </a:cubicBezTo>
                  <a:cubicBezTo>
                    <a:pt x="85" y="217"/>
                    <a:pt x="86" y="217"/>
                    <a:pt x="87" y="217"/>
                  </a:cubicBezTo>
                  <a:cubicBezTo>
                    <a:pt x="87" y="217"/>
                    <a:pt x="86" y="217"/>
                    <a:pt x="86" y="217"/>
                  </a:cubicBezTo>
                  <a:cubicBezTo>
                    <a:pt x="81" y="217"/>
                    <a:pt x="78" y="215"/>
                    <a:pt x="77" y="213"/>
                  </a:cubicBezTo>
                  <a:cubicBezTo>
                    <a:pt x="77" y="213"/>
                    <a:pt x="76" y="212"/>
                    <a:pt x="76" y="211"/>
                  </a:cubicBezTo>
                  <a:cubicBezTo>
                    <a:pt x="76" y="208"/>
                    <a:pt x="79" y="203"/>
                    <a:pt x="88" y="195"/>
                  </a:cubicBezTo>
                  <a:cubicBezTo>
                    <a:pt x="97" y="188"/>
                    <a:pt x="112" y="179"/>
                    <a:pt x="139" y="169"/>
                  </a:cubicBezTo>
                  <a:cubicBezTo>
                    <a:pt x="112" y="175"/>
                    <a:pt x="79" y="194"/>
                    <a:pt x="69" y="200"/>
                  </a:cubicBezTo>
                  <a:cubicBezTo>
                    <a:pt x="68" y="201"/>
                    <a:pt x="67" y="202"/>
                    <a:pt x="67" y="202"/>
                  </a:cubicBezTo>
                  <a:cubicBezTo>
                    <a:pt x="67" y="202"/>
                    <a:pt x="67" y="202"/>
                    <a:pt x="67" y="202"/>
                  </a:cubicBezTo>
                  <a:cubicBezTo>
                    <a:pt x="66" y="202"/>
                    <a:pt x="64" y="204"/>
                    <a:pt x="62" y="205"/>
                  </a:cubicBezTo>
                  <a:cubicBezTo>
                    <a:pt x="60" y="206"/>
                    <a:pt x="58" y="207"/>
                    <a:pt x="56" y="207"/>
                  </a:cubicBezTo>
                  <a:cubicBezTo>
                    <a:pt x="56" y="207"/>
                    <a:pt x="56" y="207"/>
                    <a:pt x="56" y="207"/>
                  </a:cubicBezTo>
                  <a:cubicBezTo>
                    <a:pt x="54" y="207"/>
                    <a:pt x="53" y="206"/>
                    <a:pt x="52" y="205"/>
                  </a:cubicBezTo>
                  <a:cubicBezTo>
                    <a:pt x="50" y="203"/>
                    <a:pt x="49" y="201"/>
                    <a:pt x="49" y="199"/>
                  </a:cubicBezTo>
                  <a:cubicBezTo>
                    <a:pt x="49" y="196"/>
                    <a:pt x="51" y="194"/>
                    <a:pt x="51" y="194"/>
                  </a:cubicBezTo>
                  <a:cubicBezTo>
                    <a:pt x="51" y="194"/>
                    <a:pt x="51" y="194"/>
                    <a:pt x="51" y="194"/>
                  </a:cubicBezTo>
                  <a:cubicBezTo>
                    <a:pt x="51" y="194"/>
                    <a:pt x="51" y="194"/>
                    <a:pt x="51" y="194"/>
                  </a:cubicBezTo>
                  <a:cubicBezTo>
                    <a:pt x="65" y="181"/>
                    <a:pt x="89" y="174"/>
                    <a:pt x="109" y="170"/>
                  </a:cubicBezTo>
                  <a:cubicBezTo>
                    <a:pt x="130" y="166"/>
                    <a:pt x="147" y="166"/>
                    <a:pt x="147" y="165"/>
                  </a:cubicBezTo>
                  <a:cubicBezTo>
                    <a:pt x="147" y="167"/>
                    <a:pt x="147" y="167"/>
                    <a:pt x="147" y="167"/>
                  </a:cubicBezTo>
                  <a:cubicBezTo>
                    <a:pt x="149" y="166"/>
                    <a:pt x="151" y="166"/>
                    <a:pt x="152" y="165"/>
                  </a:cubicBezTo>
                  <a:cubicBezTo>
                    <a:pt x="152" y="165"/>
                    <a:pt x="151" y="165"/>
                    <a:pt x="150" y="165"/>
                  </a:cubicBezTo>
                  <a:cubicBezTo>
                    <a:pt x="132" y="165"/>
                    <a:pt x="109" y="169"/>
                    <a:pt x="90" y="173"/>
                  </a:cubicBezTo>
                  <a:cubicBezTo>
                    <a:pt x="71" y="178"/>
                    <a:pt x="55" y="184"/>
                    <a:pt x="47" y="187"/>
                  </a:cubicBezTo>
                  <a:cubicBezTo>
                    <a:pt x="47" y="187"/>
                    <a:pt x="47" y="187"/>
                    <a:pt x="47" y="187"/>
                  </a:cubicBezTo>
                  <a:cubicBezTo>
                    <a:pt x="47" y="187"/>
                    <a:pt x="47" y="187"/>
                    <a:pt x="47" y="187"/>
                  </a:cubicBezTo>
                  <a:cubicBezTo>
                    <a:pt x="39" y="191"/>
                    <a:pt x="32" y="193"/>
                    <a:pt x="27" y="193"/>
                  </a:cubicBezTo>
                  <a:cubicBezTo>
                    <a:pt x="20" y="193"/>
                    <a:pt x="15" y="191"/>
                    <a:pt x="12" y="188"/>
                  </a:cubicBezTo>
                  <a:cubicBezTo>
                    <a:pt x="12" y="187"/>
                    <a:pt x="11" y="185"/>
                    <a:pt x="11" y="184"/>
                  </a:cubicBezTo>
                  <a:cubicBezTo>
                    <a:pt x="11" y="182"/>
                    <a:pt x="12" y="179"/>
                    <a:pt x="13" y="178"/>
                  </a:cubicBezTo>
                  <a:cubicBezTo>
                    <a:pt x="14" y="176"/>
                    <a:pt x="15" y="175"/>
                    <a:pt x="15" y="175"/>
                  </a:cubicBezTo>
                  <a:cubicBezTo>
                    <a:pt x="15" y="175"/>
                    <a:pt x="15" y="174"/>
                    <a:pt x="15" y="174"/>
                  </a:cubicBezTo>
                  <a:cubicBezTo>
                    <a:pt x="15" y="169"/>
                    <a:pt x="20" y="166"/>
                    <a:pt x="20" y="166"/>
                  </a:cubicBezTo>
                  <a:cubicBezTo>
                    <a:pt x="20" y="165"/>
                    <a:pt x="20" y="165"/>
                    <a:pt x="20" y="165"/>
                  </a:cubicBezTo>
                  <a:cubicBezTo>
                    <a:pt x="20" y="165"/>
                    <a:pt x="20" y="165"/>
                    <a:pt x="20" y="165"/>
                  </a:cubicBezTo>
                  <a:cubicBezTo>
                    <a:pt x="39" y="152"/>
                    <a:pt x="61" y="148"/>
                    <a:pt x="82" y="148"/>
                  </a:cubicBezTo>
                  <a:cubicBezTo>
                    <a:pt x="120" y="148"/>
                    <a:pt x="152" y="162"/>
                    <a:pt x="155" y="163"/>
                  </a:cubicBezTo>
                  <a:cubicBezTo>
                    <a:pt x="145" y="155"/>
                    <a:pt x="130" y="150"/>
                    <a:pt x="114" y="147"/>
                  </a:cubicBezTo>
                  <a:cubicBezTo>
                    <a:pt x="97" y="144"/>
                    <a:pt x="81" y="142"/>
                    <a:pt x="67" y="140"/>
                  </a:cubicBezTo>
                  <a:cubicBezTo>
                    <a:pt x="58" y="139"/>
                    <a:pt x="51" y="138"/>
                    <a:pt x="47" y="137"/>
                  </a:cubicBezTo>
                  <a:cubicBezTo>
                    <a:pt x="47" y="136"/>
                    <a:pt x="47" y="136"/>
                    <a:pt x="47" y="136"/>
                  </a:cubicBezTo>
                  <a:cubicBezTo>
                    <a:pt x="47" y="136"/>
                    <a:pt x="47" y="136"/>
                    <a:pt x="47" y="136"/>
                  </a:cubicBezTo>
                  <a:cubicBezTo>
                    <a:pt x="47" y="137"/>
                    <a:pt x="47" y="137"/>
                    <a:pt x="47" y="137"/>
                  </a:cubicBezTo>
                  <a:cubicBezTo>
                    <a:pt x="42" y="135"/>
                    <a:pt x="38" y="128"/>
                    <a:pt x="38" y="122"/>
                  </a:cubicBezTo>
                  <a:cubicBezTo>
                    <a:pt x="38" y="118"/>
                    <a:pt x="40" y="115"/>
                    <a:pt x="43" y="112"/>
                  </a:cubicBezTo>
                  <a:cubicBezTo>
                    <a:pt x="46" y="109"/>
                    <a:pt x="50" y="107"/>
                    <a:pt x="57" y="107"/>
                  </a:cubicBezTo>
                  <a:cubicBezTo>
                    <a:pt x="57" y="107"/>
                    <a:pt x="57" y="107"/>
                    <a:pt x="57" y="107"/>
                  </a:cubicBezTo>
                  <a:cubicBezTo>
                    <a:pt x="64" y="107"/>
                    <a:pt x="72" y="109"/>
                    <a:pt x="84" y="114"/>
                  </a:cubicBezTo>
                  <a:cubicBezTo>
                    <a:pt x="133" y="133"/>
                    <a:pt x="152" y="156"/>
                    <a:pt x="155" y="161"/>
                  </a:cubicBezTo>
                  <a:cubicBezTo>
                    <a:pt x="147" y="142"/>
                    <a:pt x="129" y="132"/>
                    <a:pt x="110" y="121"/>
                  </a:cubicBezTo>
                  <a:cubicBezTo>
                    <a:pt x="90" y="110"/>
                    <a:pt x="70" y="100"/>
                    <a:pt x="60" y="80"/>
                  </a:cubicBezTo>
                  <a:cubicBezTo>
                    <a:pt x="61" y="79"/>
                    <a:pt x="61" y="79"/>
                    <a:pt x="61" y="79"/>
                  </a:cubicBezTo>
                  <a:cubicBezTo>
                    <a:pt x="61" y="79"/>
                    <a:pt x="61" y="79"/>
                    <a:pt x="61" y="79"/>
                  </a:cubicBezTo>
                  <a:cubicBezTo>
                    <a:pt x="60" y="80"/>
                    <a:pt x="60" y="80"/>
                    <a:pt x="60" y="80"/>
                  </a:cubicBezTo>
                  <a:cubicBezTo>
                    <a:pt x="55" y="69"/>
                    <a:pt x="54" y="61"/>
                    <a:pt x="54" y="53"/>
                  </a:cubicBezTo>
                  <a:cubicBezTo>
                    <a:pt x="54" y="32"/>
                    <a:pt x="69" y="23"/>
                    <a:pt x="69" y="23"/>
                  </a:cubicBezTo>
                  <a:cubicBezTo>
                    <a:pt x="70" y="24"/>
                    <a:pt x="70" y="24"/>
                    <a:pt x="70" y="24"/>
                  </a:cubicBezTo>
                  <a:cubicBezTo>
                    <a:pt x="70" y="24"/>
                    <a:pt x="70" y="24"/>
                    <a:pt x="70" y="24"/>
                  </a:cubicBezTo>
                  <a:cubicBezTo>
                    <a:pt x="69" y="25"/>
                    <a:pt x="69" y="25"/>
                    <a:pt x="69" y="25"/>
                  </a:cubicBezTo>
                  <a:cubicBezTo>
                    <a:pt x="69" y="25"/>
                    <a:pt x="68" y="26"/>
                    <a:pt x="68" y="27"/>
                  </a:cubicBezTo>
                  <a:cubicBezTo>
                    <a:pt x="67" y="28"/>
                    <a:pt x="66" y="30"/>
                    <a:pt x="66" y="32"/>
                  </a:cubicBezTo>
                  <a:cubicBezTo>
                    <a:pt x="66" y="36"/>
                    <a:pt x="68" y="40"/>
                    <a:pt x="74" y="45"/>
                  </a:cubicBezTo>
                  <a:cubicBezTo>
                    <a:pt x="81" y="50"/>
                    <a:pt x="92" y="55"/>
                    <a:pt x="110" y="60"/>
                  </a:cubicBezTo>
                  <a:cubicBezTo>
                    <a:pt x="132" y="66"/>
                    <a:pt x="144" y="79"/>
                    <a:pt x="151" y="94"/>
                  </a:cubicBezTo>
                  <a:cubicBezTo>
                    <a:pt x="159" y="109"/>
                    <a:pt x="160" y="125"/>
                    <a:pt x="160" y="138"/>
                  </a:cubicBezTo>
                  <a:cubicBezTo>
                    <a:pt x="160" y="153"/>
                    <a:pt x="158" y="163"/>
                    <a:pt x="158" y="163"/>
                  </a:cubicBezTo>
                  <a:cubicBezTo>
                    <a:pt x="158" y="165"/>
                    <a:pt x="158" y="165"/>
                    <a:pt x="158" y="165"/>
                  </a:cubicBezTo>
                  <a:cubicBezTo>
                    <a:pt x="159" y="165"/>
                    <a:pt x="159" y="165"/>
                    <a:pt x="159" y="165"/>
                  </a:cubicBezTo>
                  <a:cubicBezTo>
                    <a:pt x="158" y="167"/>
                    <a:pt x="158" y="167"/>
                    <a:pt x="158" y="167"/>
                  </a:cubicBezTo>
                  <a:cubicBezTo>
                    <a:pt x="156" y="169"/>
                    <a:pt x="154" y="172"/>
                    <a:pt x="150" y="174"/>
                  </a:cubicBezTo>
                  <a:cubicBezTo>
                    <a:pt x="143" y="178"/>
                    <a:pt x="141" y="181"/>
                    <a:pt x="139" y="184"/>
                  </a:cubicBezTo>
                  <a:cubicBezTo>
                    <a:pt x="138" y="187"/>
                    <a:pt x="137" y="189"/>
                    <a:pt x="136" y="191"/>
                  </a:cubicBezTo>
                  <a:cubicBezTo>
                    <a:pt x="135" y="192"/>
                    <a:pt x="135" y="193"/>
                    <a:pt x="135" y="193"/>
                  </a:cubicBezTo>
                  <a:cubicBezTo>
                    <a:pt x="135" y="193"/>
                    <a:pt x="135" y="193"/>
                    <a:pt x="135" y="193"/>
                  </a:cubicBezTo>
                  <a:cubicBezTo>
                    <a:pt x="136" y="193"/>
                    <a:pt x="136" y="193"/>
                    <a:pt x="136" y="193"/>
                  </a:cubicBezTo>
                  <a:cubicBezTo>
                    <a:pt x="141" y="191"/>
                    <a:pt x="144" y="189"/>
                    <a:pt x="145" y="187"/>
                  </a:cubicBezTo>
                  <a:cubicBezTo>
                    <a:pt x="146" y="185"/>
                    <a:pt x="147" y="182"/>
                    <a:pt x="148" y="180"/>
                  </a:cubicBezTo>
                  <a:cubicBezTo>
                    <a:pt x="149" y="178"/>
                    <a:pt x="150" y="177"/>
                    <a:pt x="152" y="176"/>
                  </a:cubicBezTo>
                  <a:cubicBezTo>
                    <a:pt x="154" y="175"/>
                    <a:pt x="156" y="174"/>
                    <a:pt x="158" y="173"/>
                  </a:cubicBezTo>
                  <a:cubicBezTo>
                    <a:pt x="161" y="172"/>
                    <a:pt x="164" y="171"/>
                    <a:pt x="165" y="171"/>
                  </a:cubicBezTo>
                  <a:cubicBezTo>
                    <a:pt x="167" y="170"/>
                    <a:pt x="168" y="169"/>
                    <a:pt x="168" y="168"/>
                  </a:cubicBezTo>
                  <a:cubicBezTo>
                    <a:pt x="169" y="167"/>
                    <a:pt x="169" y="165"/>
                    <a:pt x="169" y="164"/>
                  </a:cubicBezTo>
                  <a:cubicBezTo>
                    <a:pt x="169" y="162"/>
                    <a:pt x="168" y="160"/>
                    <a:pt x="168" y="158"/>
                  </a:cubicBezTo>
                  <a:cubicBezTo>
                    <a:pt x="168" y="157"/>
                    <a:pt x="168" y="157"/>
                    <a:pt x="168" y="157"/>
                  </a:cubicBezTo>
                  <a:cubicBezTo>
                    <a:pt x="169" y="156"/>
                    <a:pt x="169" y="155"/>
                    <a:pt x="170" y="154"/>
                  </a:cubicBezTo>
                  <a:cubicBezTo>
                    <a:pt x="169" y="155"/>
                    <a:pt x="167" y="156"/>
                    <a:pt x="165" y="156"/>
                  </a:cubicBezTo>
                  <a:cubicBezTo>
                    <a:pt x="164" y="157"/>
                    <a:pt x="163" y="157"/>
                    <a:pt x="163" y="158"/>
                  </a:cubicBezTo>
                  <a:cubicBezTo>
                    <a:pt x="160" y="160"/>
                    <a:pt x="160" y="160"/>
                    <a:pt x="160" y="160"/>
                  </a:cubicBezTo>
                  <a:cubicBezTo>
                    <a:pt x="161" y="157"/>
                    <a:pt x="161" y="157"/>
                    <a:pt x="161" y="157"/>
                  </a:cubicBezTo>
                  <a:cubicBezTo>
                    <a:pt x="162" y="151"/>
                    <a:pt x="164" y="138"/>
                    <a:pt x="164" y="123"/>
                  </a:cubicBezTo>
                  <a:cubicBezTo>
                    <a:pt x="164" y="108"/>
                    <a:pt x="162" y="90"/>
                    <a:pt x="154" y="76"/>
                  </a:cubicBezTo>
                  <a:cubicBezTo>
                    <a:pt x="146" y="62"/>
                    <a:pt x="132" y="51"/>
                    <a:pt x="109" y="49"/>
                  </a:cubicBezTo>
                  <a:cubicBezTo>
                    <a:pt x="95" y="48"/>
                    <a:pt x="87" y="44"/>
                    <a:pt x="81" y="39"/>
                  </a:cubicBezTo>
                  <a:cubicBezTo>
                    <a:pt x="76" y="34"/>
                    <a:pt x="74" y="28"/>
                    <a:pt x="74" y="22"/>
                  </a:cubicBezTo>
                  <a:cubicBezTo>
                    <a:pt x="74" y="13"/>
                    <a:pt x="77" y="5"/>
                    <a:pt x="8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
            <p:cNvSpPr>
              <a:spLocks noEditPoints="1"/>
            </p:cNvSpPr>
            <p:nvPr/>
          </p:nvSpPr>
          <p:spPr bwMode="auto">
            <a:xfrm>
              <a:off x="2613" y="2371"/>
              <a:ext cx="436" cy="536"/>
            </a:xfrm>
            <a:custGeom>
              <a:avLst/>
              <a:gdLst>
                <a:gd name="T0" fmla="*/ 179 w 182"/>
                <a:gd name="T1" fmla="*/ 149 h 224"/>
                <a:gd name="T2" fmla="*/ 2 w 182"/>
                <a:gd name="T3" fmla="*/ 199 h 224"/>
                <a:gd name="T4" fmla="*/ 91 w 182"/>
                <a:gd name="T5" fmla="*/ 201 h 224"/>
                <a:gd name="T6" fmla="*/ 88 w 182"/>
                <a:gd name="T7" fmla="*/ 219 h 224"/>
                <a:gd name="T8" fmla="*/ 113 w 182"/>
                <a:gd name="T9" fmla="*/ 203 h 224"/>
                <a:gd name="T10" fmla="*/ 77 w 182"/>
                <a:gd name="T11" fmla="*/ 198 h 224"/>
                <a:gd name="T12" fmla="*/ 58 w 182"/>
                <a:gd name="T13" fmla="*/ 209 h 224"/>
                <a:gd name="T14" fmla="*/ 54 w 182"/>
                <a:gd name="T15" fmla="*/ 199 h 224"/>
                <a:gd name="T16" fmla="*/ 157 w 182"/>
                <a:gd name="T17" fmla="*/ 167 h 224"/>
                <a:gd name="T18" fmla="*/ 157 w 182"/>
                <a:gd name="T19" fmla="*/ 167 h 224"/>
                <a:gd name="T20" fmla="*/ 150 w 182"/>
                <a:gd name="T21" fmla="*/ 167 h 224"/>
                <a:gd name="T22" fmla="*/ 28 w 182"/>
                <a:gd name="T23" fmla="*/ 195 h 224"/>
                <a:gd name="T24" fmla="*/ 19 w 182"/>
                <a:gd name="T25" fmla="*/ 180 h 224"/>
                <a:gd name="T26" fmla="*/ 23 w 182"/>
                <a:gd name="T27" fmla="*/ 171 h 224"/>
                <a:gd name="T28" fmla="*/ 66 w 182"/>
                <a:gd name="T29" fmla="*/ 33 h 224"/>
                <a:gd name="T30" fmla="*/ 159 w 182"/>
                <a:gd name="T31" fmla="*/ 160 h 224"/>
                <a:gd name="T32" fmla="*/ 69 w 182"/>
                <a:gd name="T33" fmla="*/ 18 h 224"/>
                <a:gd name="T34" fmla="*/ 156 w 182"/>
                <a:gd name="T35" fmla="*/ 80 h 224"/>
                <a:gd name="T36" fmla="*/ 172 w 182"/>
                <a:gd name="T37" fmla="*/ 158 h 224"/>
                <a:gd name="T38" fmla="*/ 160 w 182"/>
                <a:gd name="T39" fmla="*/ 177 h 224"/>
                <a:gd name="T40" fmla="*/ 137 w 182"/>
                <a:gd name="T41" fmla="*/ 197 h 224"/>
                <a:gd name="T42" fmla="*/ 160 w 182"/>
                <a:gd name="T43" fmla="*/ 169 h 224"/>
                <a:gd name="T44" fmla="*/ 68 w 182"/>
                <a:gd name="T45" fmla="*/ 36 h 224"/>
                <a:gd name="T46" fmla="*/ 56 w 182"/>
                <a:gd name="T47" fmla="*/ 57 h 224"/>
                <a:gd name="T48" fmla="*/ 86 w 182"/>
                <a:gd name="T49" fmla="*/ 118 h 224"/>
                <a:gd name="T50" fmla="*/ 49 w 182"/>
                <a:gd name="T51" fmla="*/ 140 h 224"/>
                <a:gd name="T52" fmla="*/ 85 w 182"/>
                <a:gd name="T53" fmla="*/ 119 h 224"/>
                <a:gd name="T54" fmla="*/ 49 w 182"/>
                <a:gd name="T55" fmla="*/ 140 h 224"/>
                <a:gd name="T56" fmla="*/ 22 w 182"/>
                <a:gd name="T57" fmla="*/ 169 h 224"/>
                <a:gd name="T58" fmla="*/ 13 w 182"/>
                <a:gd name="T59" fmla="*/ 188 h 224"/>
                <a:gd name="T60" fmla="*/ 92 w 182"/>
                <a:gd name="T61" fmla="*/ 177 h 224"/>
                <a:gd name="T62" fmla="*/ 53 w 182"/>
                <a:gd name="T63" fmla="*/ 198 h 224"/>
                <a:gd name="T64" fmla="*/ 58 w 182"/>
                <a:gd name="T65" fmla="*/ 211 h 224"/>
                <a:gd name="T66" fmla="*/ 90 w 182"/>
                <a:gd name="T67" fmla="*/ 199 h 224"/>
                <a:gd name="T68" fmla="*/ 82 w 182"/>
                <a:gd name="T69" fmla="*/ 221 h 224"/>
                <a:gd name="T70" fmla="*/ 71 w 182"/>
                <a:gd name="T71" fmla="*/ 222 h 224"/>
                <a:gd name="T72" fmla="*/ 61 w 182"/>
                <a:gd name="T73" fmla="*/ 216 h 224"/>
                <a:gd name="T74" fmla="*/ 45 w 182"/>
                <a:gd name="T75" fmla="*/ 198 h 224"/>
                <a:gd name="T76" fmla="*/ 11 w 182"/>
                <a:gd name="T77" fmla="*/ 199 h 224"/>
                <a:gd name="T78" fmla="*/ 4 w 182"/>
                <a:gd name="T79" fmla="*/ 186 h 224"/>
                <a:gd name="T80" fmla="*/ 6 w 182"/>
                <a:gd name="T81" fmla="*/ 184 h 224"/>
                <a:gd name="T82" fmla="*/ 65 w 182"/>
                <a:gd name="T83" fmla="*/ 149 h 224"/>
                <a:gd name="T84" fmla="*/ 46 w 182"/>
                <a:gd name="T85" fmla="*/ 113 h 224"/>
                <a:gd name="T86" fmla="*/ 54 w 182"/>
                <a:gd name="T87" fmla="*/ 96 h 224"/>
                <a:gd name="T88" fmla="*/ 51 w 182"/>
                <a:gd name="T89" fmla="*/ 88 h 224"/>
                <a:gd name="T90" fmla="*/ 44 w 182"/>
                <a:gd name="T91" fmla="*/ 112 h 224"/>
                <a:gd name="T92" fmla="*/ 25 w 182"/>
                <a:gd name="T93" fmla="*/ 159 h 224"/>
                <a:gd name="T94" fmla="*/ 1 w 182"/>
                <a:gd name="T95" fmla="*/ 187 h 224"/>
                <a:gd name="T96" fmla="*/ 2 w 182"/>
                <a:gd name="T97" fmla="*/ 199 h 224"/>
                <a:gd name="T98" fmla="*/ 22 w 182"/>
                <a:gd name="T99" fmla="*/ 204 h 224"/>
                <a:gd name="T100" fmla="*/ 62 w 182"/>
                <a:gd name="T101" fmla="*/ 221 h 224"/>
                <a:gd name="T102" fmla="*/ 122 w 182"/>
                <a:gd name="T103" fmla="*/ 198 h 224"/>
                <a:gd name="T104" fmla="*/ 135 w 182"/>
                <a:gd name="T105" fmla="*/ 198 h 224"/>
                <a:gd name="T106" fmla="*/ 149 w 182"/>
                <a:gd name="T107" fmla="*/ 192 h 224"/>
                <a:gd name="T108" fmla="*/ 167 w 182"/>
                <a:gd name="T109" fmla="*/ 176 h 224"/>
                <a:gd name="T110" fmla="*/ 173 w 182"/>
                <a:gd name="T111" fmla="*/ 159 h 224"/>
                <a:gd name="T112" fmla="*/ 181 w 182"/>
                <a:gd name="T113" fmla="*/ 149 h 224"/>
                <a:gd name="T114" fmla="*/ 180 w 182"/>
                <a:gd name="T115" fmla="*/ 153 h 224"/>
                <a:gd name="T116" fmla="*/ 173 w 182"/>
                <a:gd name="T117" fmla="*/ 156 h 224"/>
                <a:gd name="T118" fmla="*/ 177 w 182"/>
                <a:gd name="T119" fmla="*/ 149 h 224"/>
                <a:gd name="T120" fmla="*/ 171 w 182"/>
                <a:gd name="T121" fmla="*/ 157 h 224"/>
                <a:gd name="T122" fmla="*/ 84 w 182"/>
                <a:gd name="T123" fmla="*/ 42 h 224"/>
                <a:gd name="T124" fmla="*/ 85 w 182"/>
                <a:gd name="T12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2" h="224">
                  <a:moveTo>
                    <a:pt x="177" y="148"/>
                  </a:moveTo>
                  <a:cubicBezTo>
                    <a:pt x="177" y="149"/>
                    <a:pt x="177" y="149"/>
                    <a:pt x="177" y="149"/>
                  </a:cubicBezTo>
                  <a:cubicBezTo>
                    <a:pt x="177" y="149"/>
                    <a:pt x="177" y="149"/>
                    <a:pt x="177" y="149"/>
                  </a:cubicBezTo>
                  <a:cubicBezTo>
                    <a:pt x="177" y="150"/>
                    <a:pt x="177" y="150"/>
                    <a:pt x="177" y="150"/>
                  </a:cubicBezTo>
                  <a:cubicBezTo>
                    <a:pt x="178" y="150"/>
                    <a:pt x="178" y="150"/>
                    <a:pt x="178" y="150"/>
                  </a:cubicBezTo>
                  <a:cubicBezTo>
                    <a:pt x="179" y="149"/>
                    <a:pt x="179" y="149"/>
                    <a:pt x="179" y="149"/>
                  </a:cubicBezTo>
                  <a:cubicBezTo>
                    <a:pt x="179" y="149"/>
                    <a:pt x="179" y="149"/>
                    <a:pt x="179" y="149"/>
                  </a:cubicBezTo>
                  <a:cubicBezTo>
                    <a:pt x="179" y="148"/>
                    <a:pt x="179" y="148"/>
                    <a:pt x="179" y="148"/>
                  </a:cubicBezTo>
                  <a:cubicBezTo>
                    <a:pt x="179" y="148"/>
                    <a:pt x="178" y="148"/>
                    <a:pt x="178" y="148"/>
                  </a:cubicBezTo>
                  <a:cubicBezTo>
                    <a:pt x="177" y="148"/>
                    <a:pt x="177" y="148"/>
                    <a:pt x="177" y="148"/>
                  </a:cubicBezTo>
                  <a:moveTo>
                    <a:pt x="2" y="199"/>
                  </a:moveTo>
                  <a:cubicBezTo>
                    <a:pt x="2" y="199"/>
                    <a:pt x="2" y="199"/>
                    <a:pt x="2" y="199"/>
                  </a:cubicBezTo>
                  <a:moveTo>
                    <a:pt x="3" y="188"/>
                  </a:moveTo>
                  <a:cubicBezTo>
                    <a:pt x="3" y="188"/>
                    <a:pt x="3" y="188"/>
                    <a:pt x="3" y="188"/>
                  </a:cubicBezTo>
                  <a:moveTo>
                    <a:pt x="88" y="219"/>
                  </a:moveTo>
                  <a:cubicBezTo>
                    <a:pt x="84" y="219"/>
                    <a:pt x="81" y="217"/>
                    <a:pt x="81" y="216"/>
                  </a:cubicBezTo>
                  <a:cubicBezTo>
                    <a:pt x="81" y="216"/>
                    <a:pt x="80" y="216"/>
                    <a:pt x="80" y="215"/>
                  </a:cubicBezTo>
                  <a:cubicBezTo>
                    <a:pt x="80" y="213"/>
                    <a:pt x="82" y="208"/>
                    <a:pt x="91" y="201"/>
                  </a:cubicBezTo>
                  <a:cubicBezTo>
                    <a:pt x="99" y="195"/>
                    <a:pt x="112" y="187"/>
                    <a:pt x="135" y="178"/>
                  </a:cubicBezTo>
                  <a:cubicBezTo>
                    <a:pt x="129" y="182"/>
                    <a:pt x="121" y="190"/>
                    <a:pt x="112" y="202"/>
                  </a:cubicBezTo>
                  <a:cubicBezTo>
                    <a:pt x="112" y="202"/>
                    <a:pt x="112" y="202"/>
                    <a:pt x="112" y="202"/>
                  </a:cubicBezTo>
                  <a:cubicBezTo>
                    <a:pt x="101" y="216"/>
                    <a:pt x="93" y="219"/>
                    <a:pt x="88" y="219"/>
                  </a:cubicBezTo>
                  <a:cubicBezTo>
                    <a:pt x="88" y="219"/>
                    <a:pt x="88" y="219"/>
                    <a:pt x="88" y="219"/>
                  </a:cubicBezTo>
                  <a:cubicBezTo>
                    <a:pt x="88" y="219"/>
                    <a:pt x="88" y="219"/>
                    <a:pt x="88" y="219"/>
                  </a:cubicBezTo>
                  <a:moveTo>
                    <a:pt x="113" y="203"/>
                  </a:moveTo>
                  <a:cubicBezTo>
                    <a:pt x="122" y="191"/>
                    <a:pt x="130" y="184"/>
                    <a:pt x="135" y="180"/>
                  </a:cubicBezTo>
                  <a:cubicBezTo>
                    <a:pt x="137" y="178"/>
                    <a:pt x="139" y="177"/>
                    <a:pt x="141" y="176"/>
                  </a:cubicBezTo>
                  <a:cubicBezTo>
                    <a:pt x="135" y="180"/>
                    <a:pt x="128" y="187"/>
                    <a:pt x="120" y="197"/>
                  </a:cubicBezTo>
                  <a:cubicBezTo>
                    <a:pt x="112" y="209"/>
                    <a:pt x="104" y="215"/>
                    <a:pt x="98" y="218"/>
                  </a:cubicBezTo>
                  <a:cubicBezTo>
                    <a:pt x="102" y="216"/>
                    <a:pt x="108" y="211"/>
                    <a:pt x="113" y="203"/>
                  </a:cubicBezTo>
                  <a:cubicBezTo>
                    <a:pt x="113" y="203"/>
                    <a:pt x="113" y="203"/>
                    <a:pt x="113" y="203"/>
                  </a:cubicBezTo>
                  <a:moveTo>
                    <a:pt x="54" y="199"/>
                  </a:moveTo>
                  <a:cubicBezTo>
                    <a:pt x="68" y="187"/>
                    <a:pt x="91" y="180"/>
                    <a:pt x="112" y="176"/>
                  </a:cubicBezTo>
                  <a:cubicBezTo>
                    <a:pt x="120" y="174"/>
                    <a:pt x="128" y="173"/>
                    <a:pt x="134" y="173"/>
                  </a:cubicBezTo>
                  <a:cubicBezTo>
                    <a:pt x="122" y="176"/>
                    <a:pt x="108" y="182"/>
                    <a:pt x="97" y="188"/>
                  </a:cubicBezTo>
                  <a:cubicBezTo>
                    <a:pt x="89" y="192"/>
                    <a:pt x="82" y="195"/>
                    <a:pt x="77" y="198"/>
                  </a:cubicBezTo>
                  <a:cubicBezTo>
                    <a:pt x="74" y="200"/>
                    <a:pt x="72" y="201"/>
                    <a:pt x="70" y="202"/>
                  </a:cubicBezTo>
                  <a:cubicBezTo>
                    <a:pt x="69" y="203"/>
                    <a:pt x="68" y="204"/>
                    <a:pt x="67" y="204"/>
                  </a:cubicBezTo>
                  <a:cubicBezTo>
                    <a:pt x="68" y="205"/>
                    <a:pt x="68" y="205"/>
                    <a:pt x="68" y="205"/>
                  </a:cubicBezTo>
                  <a:cubicBezTo>
                    <a:pt x="67" y="204"/>
                    <a:pt x="67" y="204"/>
                    <a:pt x="67" y="204"/>
                  </a:cubicBezTo>
                  <a:cubicBezTo>
                    <a:pt x="67" y="205"/>
                    <a:pt x="65" y="206"/>
                    <a:pt x="63" y="207"/>
                  </a:cubicBezTo>
                  <a:cubicBezTo>
                    <a:pt x="62" y="208"/>
                    <a:pt x="60" y="209"/>
                    <a:pt x="58" y="209"/>
                  </a:cubicBezTo>
                  <a:cubicBezTo>
                    <a:pt x="58" y="209"/>
                    <a:pt x="58" y="209"/>
                    <a:pt x="58" y="209"/>
                  </a:cubicBezTo>
                  <a:cubicBezTo>
                    <a:pt x="57" y="209"/>
                    <a:pt x="56" y="209"/>
                    <a:pt x="55" y="208"/>
                  </a:cubicBezTo>
                  <a:cubicBezTo>
                    <a:pt x="53" y="206"/>
                    <a:pt x="53" y="205"/>
                    <a:pt x="53" y="203"/>
                  </a:cubicBezTo>
                  <a:cubicBezTo>
                    <a:pt x="53" y="202"/>
                    <a:pt x="53" y="201"/>
                    <a:pt x="54" y="200"/>
                  </a:cubicBezTo>
                  <a:cubicBezTo>
                    <a:pt x="54" y="200"/>
                    <a:pt x="54" y="200"/>
                    <a:pt x="54" y="200"/>
                  </a:cubicBezTo>
                  <a:cubicBezTo>
                    <a:pt x="54" y="199"/>
                    <a:pt x="54" y="199"/>
                    <a:pt x="54" y="199"/>
                  </a:cubicBezTo>
                  <a:cubicBezTo>
                    <a:pt x="54" y="199"/>
                    <a:pt x="54" y="199"/>
                    <a:pt x="54" y="199"/>
                  </a:cubicBezTo>
                  <a:moveTo>
                    <a:pt x="143" y="172"/>
                  </a:moveTo>
                  <a:cubicBezTo>
                    <a:pt x="145" y="172"/>
                    <a:pt x="146" y="172"/>
                    <a:pt x="147" y="172"/>
                  </a:cubicBezTo>
                  <a:cubicBezTo>
                    <a:pt x="146" y="172"/>
                    <a:pt x="145" y="173"/>
                    <a:pt x="144" y="174"/>
                  </a:cubicBezTo>
                  <a:cubicBezTo>
                    <a:pt x="143" y="172"/>
                    <a:pt x="143" y="172"/>
                    <a:pt x="143" y="172"/>
                  </a:cubicBezTo>
                  <a:moveTo>
                    <a:pt x="157" y="167"/>
                  </a:moveTo>
                  <a:cubicBezTo>
                    <a:pt x="158" y="166"/>
                    <a:pt x="158" y="166"/>
                    <a:pt x="158" y="166"/>
                  </a:cubicBezTo>
                  <a:cubicBezTo>
                    <a:pt x="158" y="167"/>
                    <a:pt x="158" y="167"/>
                    <a:pt x="158" y="167"/>
                  </a:cubicBezTo>
                  <a:cubicBezTo>
                    <a:pt x="159" y="169"/>
                    <a:pt x="159" y="169"/>
                    <a:pt x="159" y="169"/>
                  </a:cubicBezTo>
                  <a:cubicBezTo>
                    <a:pt x="159" y="169"/>
                    <a:pt x="158" y="169"/>
                    <a:pt x="157" y="169"/>
                  </a:cubicBezTo>
                  <a:cubicBezTo>
                    <a:pt x="157" y="169"/>
                    <a:pt x="157" y="169"/>
                    <a:pt x="156" y="169"/>
                  </a:cubicBezTo>
                  <a:cubicBezTo>
                    <a:pt x="157" y="167"/>
                    <a:pt x="157" y="167"/>
                    <a:pt x="157" y="167"/>
                  </a:cubicBezTo>
                  <a:cubicBezTo>
                    <a:pt x="157" y="167"/>
                    <a:pt x="157" y="167"/>
                    <a:pt x="157" y="167"/>
                  </a:cubicBezTo>
                  <a:moveTo>
                    <a:pt x="23" y="171"/>
                  </a:moveTo>
                  <a:cubicBezTo>
                    <a:pt x="42" y="158"/>
                    <a:pt x="64" y="154"/>
                    <a:pt x="84" y="154"/>
                  </a:cubicBezTo>
                  <a:cubicBezTo>
                    <a:pt x="84" y="154"/>
                    <a:pt x="84" y="154"/>
                    <a:pt x="84" y="154"/>
                  </a:cubicBezTo>
                  <a:cubicBezTo>
                    <a:pt x="103" y="154"/>
                    <a:pt x="121" y="158"/>
                    <a:pt x="134" y="162"/>
                  </a:cubicBezTo>
                  <a:cubicBezTo>
                    <a:pt x="141" y="164"/>
                    <a:pt x="146" y="166"/>
                    <a:pt x="150" y="167"/>
                  </a:cubicBezTo>
                  <a:cubicBezTo>
                    <a:pt x="151" y="167"/>
                    <a:pt x="151" y="167"/>
                    <a:pt x="151" y="167"/>
                  </a:cubicBezTo>
                  <a:cubicBezTo>
                    <a:pt x="132" y="167"/>
                    <a:pt x="111" y="171"/>
                    <a:pt x="92" y="176"/>
                  </a:cubicBezTo>
                  <a:cubicBezTo>
                    <a:pt x="72" y="180"/>
                    <a:pt x="56" y="186"/>
                    <a:pt x="48" y="190"/>
                  </a:cubicBezTo>
                  <a:cubicBezTo>
                    <a:pt x="48" y="190"/>
                    <a:pt x="48" y="190"/>
                    <a:pt x="48" y="190"/>
                  </a:cubicBezTo>
                  <a:cubicBezTo>
                    <a:pt x="41" y="193"/>
                    <a:pt x="34" y="195"/>
                    <a:pt x="29" y="195"/>
                  </a:cubicBezTo>
                  <a:cubicBezTo>
                    <a:pt x="28" y="195"/>
                    <a:pt x="28" y="195"/>
                    <a:pt x="28" y="195"/>
                  </a:cubicBezTo>
                  <a:cubicBezTo>
                    <a:pt x="22" y="195"/>
                    <a:pt x="18" y="193"/>
                    <a:pt x="16" y="191"/>
                  </a:cubicBezTo>
                  <a:cubicBezTo>
                    <a:pt x="15" y="190"/>
                    <a:pt x="15" y="189"/>
                    <a:pt x="15" y="188"/>
                  </a:cubicBezTo>
                  <a:cubicBezTo>
                    <a:pt x="15" y="186"/>
                    <a:pt x="16" y="184"/>
                    <a:pt x="17" y="183"/>
                  </a:cubicBezTo>
                  <a:cubicBezTo>
                    <a:pt x="18" y="182"/>
                    <a:pt x="18" y="181"/>
                    <a:pt x="18" y="180"/>
                  </a:cubicBezTo>
                  <a:cubicBezTo>
                    <a:pt x="19" y="180"/>
                    <a:pt x="19" y="180"/>
                    <a:pt x="19" y="180"/>
                  </a:cubicBezTo>
                  <a:cubicBezTo>
                    <a:pt x="19" y="180"/>
                    <a:pt x="19" y="180"/>
                    <a:pt x="19" y="180"/>
                  </a:cubicBezTo>
                  <a:cubicBezTo>
                    <a:pt x="19" y="179"/>
                    <a:pt x="19" y="179"/>
                    <a:pt x="19" y="179"/>
                  </a:cubicBezTo>
                  <a:cubicBezTo>
                    <a:pt x="19" y="179"/>
                    <a:pt x="19" y="179"/>
                    <a:pt x="19" y="179"/>
                  </a:cubicBezTo>
                  <a:cubicBezTo>
                    <a:pt x="19" y="178"/>
                    <a:pt x="19" y="178"/>
                    <a:pt x="19" y="178"/>
                  </a:cubicBezTo>
                  <a:cubicBezTo>
                    <a:pt x="19" y="176"/>
                    <a:pt x="20" y="174"/>
                    <a:pt x="21" y="173"/>
                  </a:cubicBezTo>
                  <a:cubicBezTo>
                    <a:pt x="22" y="172"/>
                    <a:pt x="22" y="172"/>
                    <a:pt x="23" y="172"/>
                  </a:cubicBezTo>
                  <a:cubicBezTo>
                    <a:pt x="23" y="171"/>
                    <a:pt x="23" y="171"/>
                    <a:pt x="23" y="171"/>
                  </a:cubicBezTo>
                  <a:cubicBezTo>
                    <a:pt x="23" y="171"/>
                    <a:pt x="23" y="171"/>
                    <a:pt x="23" y="171"/>
                  </a:cubicBezTo>
                  <a:moveTo>
                    <a:pt x="64" y="83"/>
                  </a:moveTo>
                  <a:cubicBezTo>
                    <a:pt x="64" y="83"/>
                    <a:pt x="64" y="83"/>
                    <a:pt x="64" y="83"/>
                  </a:cubicBezTo>
                  <a:cubicBezTo>
                    <a:pt x="59" y="73"/>
                    <a:pt x="58" y="64"/>
                    <a:pt x="58" y="57"/>
                  </a:cubicBezTo>
                  <a:cubicBezTo>
                    <a:pt x="58" y="47"/>
                    <a:pt x="61" y="40"/>
                    <a:pt x="65" y="35"/>
                  </a:cubicBezTo>
                  <a:cubicBezTo>
                    <a:pt x="65" y="35"/>
                    <a:pt x="66" y="34"/>
                    <a:pt x="66" y="33"/>
                  </a:cubicBezTo>
                  <a:cubicBezTo>
                    <a:pt x="66" y="34"/>
                    <a:pt x="66" y="35"/>
                    <a:pt x="66" y="36"/>
                  </a:cubicBezTo>
                  <a:cubicBezTo>
                    <a:pt x="66" y="40"/>
                    <a:pt x="68" y="45"/>
                    <a:pt x="75" y="50"/>
                  </a:cubicBezTo>
                  <a:cubicBezTo>
                    <a:pt x="82" y="55"/>
                    <a:pt x="93" y="61"/>
                    <a:pt x="112" y="66"/>
                  </a:cubicBezTo>
                  <a:cubicBezTo>
                    <a:pt x="132" y="72"/>
                    <a:pt x="145" y="85"/>
                    <a:pt x="152" y="99"/>
                  </a:cubicBezTo>
                  <a:cubicBezTo>
                    <a:pt x="159" y="113"/>
                    <a:pt x="160" y="129"/>
                    <a:pt x="160" y="142"/>
                  </a:cubicBezTo>
                  <a:cubicBezTo>
                    <a:pt x="160" y="149"/>
                    <a:pt x="160" y="156"/>
                    <a:pt x="159" y="160"/>
                  </a:cubicBezTo>
                  <a:cubicBezTo>
                    <a:pt x="159" y="161"/>
                    <a:pt x="159" y="162"/>
                    <a:pt x="159" y="163"/>
                  </a:cubicBezTo>
                  <a:cubicBezTo>
                    <a:pt x="150" y="144"/>
                    <a:pt x="132" y="134"/>
                    <a:pt x="113" y="124"/>
                  </a:cubicBezTo>
                  <a:cubicBezTo>
                    <a:pt x="93" y="113"/>
                    <a:pt x="73" y="102"/>
                    <a:pt x="64" y="83"/>
                  </a:cubicBezTo>
                  <a:moveTo>
                    <a:pt x="53" y="87"/>
                  </a:moveTo>
                  <a:cubicBezTo>
                    <a:pt x="52" y="81"/>
                    <a:pt x="51" y="76"/>
                    <a:pt x="51" y="70"/>
                  </a:cubicBezTo>
                  <a:cubicBezTo>
                    <a:pt x="51" y="47"/>
                    <a:pt x="60" y="30"/>
                    <a:pt x="69" y="18"/>
                  </a:cubicBezTo>
                  <a:cubicBezTo>
                    <a:pt x="73" y="13"/>
                    <a:pt x="77" y="8"/>
                    <a:pt x="80" y="6"/>
                  </a:cubicBezTo>
                  <a:cubicBezTo>
                    <a:pt x="81" y="5"/>
                    <a:pt x="81" y="5"/>
                    <a:pt x="82" y="4"/>
                  </a:cubicBezTo>
                  <a:cubicBezTo>
                    <a:pt x="79" y="9"/>
                    <a:pt x="76" y="17"/>
                    <a:pt x="76" y="26"/>
                  </a:cubicBezTo>
                  <a:cubicBezTo>
                    <a:pt x="76" y="32"/>
                    <a:pt x="78" y="38"/>
                    <a:pt x="83" y="43"/>
                  </a:cubicBezTo>
                  <a:cubicBezTo>
                    <a:pt x="89" y="48"/>
                    <a:pt x="97" y="52"/>
                    <a:pt x="111" y="53"/>
                  </a:cubicBezTo>
                  <a:cubicBezTo>
                    <a:pt x="134" y="55"/>
                    <a:pt x="148" y="66"/>
                    <a:pt x="156" y="80"/>
                  </a:cubicBezTo>
                  <a:cubicBezTo>
                    <a:pt x="164" y="94"/>
                    <a:pt x="166" y="112"/>
                    <a:pt x="166" y="127"/>
                  </a:cubicBezTo>
                  <a:cubicBezTo>
                    <a:pt x="166" y="142"/>
                    <a:pt x="164" y="155"/>
                    <a:pt x="163" y="161"/>
                  </a:cubicBezTo>
                  <a:cubicBezTo>
                    <a:pt x="162" y="164"/>
                    <a:pt x="162" y="164"/>
                    <a:pt x="162" y="164"/>
                  </a:cubicBezTo>
                  <a:cubicBezTo>
                    <a:pt x="165" y="162"/>
                    <a:pt x="165" y="162"/>
                    <a:pt x="165" y="162"/>
                  </a:cubicBezTo>
                  <a:cubicBezTo>
                    <a:pt x="165" y="161"/>
                    <a:pt x="166" y="161"/>
                    <a:pt x="167" y="160"/>
                  </a:cubicBezTo>
                  <a:cubicBezTo>
                    <a:pt x="169" y="160"/>
                    <a:pt x="171" y="159"/>
                    <a:pt x="172" y="158"/>
                  </a:cubicBezTo>
                  <a:cubicBezTo>
                    <a:pt x="171" y="159"/>
                    <a:pt x="171" y="160"/>
                    <a:pt x="170" y="161"/>
                  </a:cubicBezTo>
                  <a:cubicBezTo>
                    <a:pt x="170" y="162"/>
                    <a:pt x="170" y="162"/>
                    <a:pt x="170" y="162"/>
                  </a:cubicBezTo>
                  <a:cubicBezTo>
                    <a:pt x="170" y="164"/>
                    <a:pt x="171" y="166"/>
                    <a:pt x="171" y="168"/>
                  </a:cubicBezTo>
                  <a:cubicBezTo>
                    <a:pt x="171" y="169"/>
                    <a:pt x="171" y="171"/>
                    <a:pt x="170" y="172"/>
                  </a:cubicBezTo>
                  <a:cubicBezTo>
                    <a:pt x="170" y="173"/>
                    <a:pt x="169" y="174"/>
                    <a:pt x="167" y="175"/>
                  </a:cubicBezTo>
                  <a:cubicBezTo>
                    <a:pt x="166" y="175"/>
                    <a:pt x="163" y="176"/>
                    <a:pt x="160" y="177"/>
                  </a:cubicBezTo>
                  <a:cubicBezTo>
                    <a:pt x="158" y="178"/>
                    <a:pt x="156" y="179"/>
                    <a:pt x="154" y="180"/>
                  </a:cubicBezTo>
                  <a:cubicBezTo>
                    <a:pt x="152" y="181"/>
                    <a:pt x="151" y="182"/>
                    <a:pt x="150" y="184"/>
                  </a:cubicBezTo>
                  <a:cubicBezTo>
                    <a:pt x="149" y="186"/>
                    <a:pt x="148" y="189"/>
                    <a:pt x="147" y="191"/>
                  </a:cubicBezTo>
                  <a:cubicBezTo>
                    <a:pt x="146" y="193"/>
                    <a:pt x="143" y="195"/>
                    <a:pt x="138" y="197"/>
                  </a:cubicBezTo>
                  <a:cubicBezTo>
                    <a:pt x="137" y="197"/>
                    <a:pt x="137" y="197"/>
                    <a:pt x="137" y="197"/>
                  </a:cubicBezTo>
                  <a:cubicBezTo>
                    <a:pt x="137" y="197"/>
                    <a:pt x="137" y="197"/>
                    <a:pt x="137" y="197"/>
                  </a:cubicBezTo>
                  <a:cubicBezTo>
                    <a:pt x="137" y="197"/>
                    <a:pt x="137" y="196"/>
                    <a:pt x="138" y="195"/>
                  </a:cubicBezTo>
                  <a:cubicBezTo>
                    <a:pt x="139" y="193"/>
                    <a:pt x="140" y="191"/>
                    <a:pt x="141" y="188"/>
                  </a:cubicBezTo>
                  <a:cubicBezTo>
                    <a:pt x="143" y="185"/>
                    <a:pt x="145" y="182"/>
                    <a:pt x="152" y="178"/>
                  </a:cubicBezTo>
                  <a:cubicBezTo>
                    <a:pt x="156" y="176"/>
                    <a:pt x="158" y="173"/>
                    <a:pt x="160" y="171"/>
                  </a:cubicBezTo>
                  <a:cubicBezTo>
                    <a:pt x="161" y="169"/>
                    <a:pt x="161" y="169"/>
                    <a:pt x="161" y="169"/>
                  </a:cubicBezTo>
                  <a:cubicBezTo>
                    <a:pt x="160" y="169"/>
                    <a:pt x="160" y="169"/>
                    <a:pt x="160" y="169"/>
                  </a:cubicBezTo>
                  <a:cubicBezTo>
                    <a:pt x="160" y="167"/>
                    <a:pt x="160" y="167"/>
                    <a:pt x="160" y="167"/>
                  </a:cubicBezTo>
                  <a:cubicBezTo>
                    <a:pt x="160" y="167"/>
                    <a:pt x="162" y="157"/>
                    <a:pt x="162" y="142"/>
                  </a:cubicBezTo>
                  <a:cubicBezTo>
                    <a:pt x="162" y="129"/>
                    <a:pt x="161" y="113"/>
                    <a:pt x="153" y="98"/>
                  </a:cubicBezTo>
                  <a:cubicBezTo>
                    <a:pt x="146" y="83"/>
                    <a:pt x="134" y="70"/>
                    <a:pt x="112" y="64"/>
                  </a:cubicBezTo>
                  <a:cubicBezTo>
                    <a:pt x="94" y="59"/>
                    <a:pt x="83" y="54"/>
                    <a:pt x="76" y="49"/>
                  </a:cubicBezTo>
                  <a:cubicBezTo>
                    <a:pt x="70" y="44"/>
                    <a:pt x="68" y="40"/>
                    <a:pt x="68" y="36"/>
                  </a:cubicBezTo>
                  <a:cubicBezTo>
                    <a:pt x="68" y="34"/>
                    <a:pt x="69" y="32"/>
                    <a:pt x="70" y="31"/>
                  </a:cubicBezTo>
                  <a:cubicBezTo>
                    <a:pt x="70" y="30"/>
                    <a:pt x="71" y="29"/>
                    <a:pt x="71" y="29"/>
                  </a:cubicBezTo>
                  <a:cubicBezTo>
                    <a:pt x="72" y="28"/>
                    <a:pt x="72" y="28"/>
                    <a:pt x="72" y="28"/>
                  </a:cubicBezTo>
                  <a:cubicBezTo>
                    <a:pt x="72" y="28"/>
                    <a:pt x="72" y="28"/>
                    <a:pt x="72" y="28"/>
                  </a:cubicBezTo>
                  <a:cubicBezTo>
                    <a:pt x="71" y="27"/>
                    <a:pt x="71" y="27"/>
                    <a:pt x="71" y="27"/>
                  </a:cubicBezTo>
                  <a:cubicBezTo>
                    <a:pt x="71" y="27"/>
                    <a:pt x="56" y="36"/>
                    <a:pt x="56" y="57"/>
                  </a:cubicBezTo>
                  <a:cubicBezTo>
                    <a:pt x="56" y="65"/>
                    <a:pt x="57" y="73"/>
                    <a:pt x="62" y="84"/>
                  </a:cubicBezTo>
                  <a:cubicBezTo>
                    <a:pt x="63" y="83"/>
                    <a:pt x="63" y="83"/>
                    <a:pt x="63" y="83"/>
                  </a:cubicBezTo>
                  <a:cubicBezTo>
                    <a:pt x="62" y="84"/>
                    <a:pt x="62" y="84"/>
                    <a:pt x="62" y="84"/>
                  </a:cubicBezTo>
                  <a:cubicBezTo>
                    <a:pt x="72" y="104"/>
                    <a:pt x="92" y="114"/>
                    <a:pt x="112" y="125"/>
                  </a:cubicBezTo>
                  <a:cubicBezTo>
                    <a:pt x="131" y="136"/>
                    <a:pt x="149" y="146"/>
                    <a:pt x="157" y="165"/>
                  </a:cubicBezTo>
                  <a:cubicBezTo>
                    <a:pt x="154" y="160"/>
                    <a:pt x="135" y="137"/>
                    <a:pt x="86" y="118"/>
                  </a:cubicBezTo>
                  <a:cubicBezTo>
                    <a:pt x="74" y="113"/>
                    <a:pt x="66" y="111"/>
                    <a:pt x="59" y="111"/>
                  </a:cubicBezTo>
                  <a:cubicBezTo>
                    <a:pt x="59" y="111"/>
                    <a:pt x="59" y="111"/>
                    <a:pt x="59" y="111"/>
                  </a:cubicBezTo>
                  <a:cubicBezTo>
                    <a:pt x="52" y="111"/>
                    <a:pt x="48" y="113"/>
                    <a:pt x="45" y="116"/>
                  </a:cubicBezTo>
                  <a:cubicBezTo>
                    <a:pt x="42" y="119"/>
                    <a:pt x="40" y="122"/>
                    <a:pt x="40" y="126"/>
                  </a:cubicBezTo>
                  <a:cubicBezTo>
                    <a:pt x="40" y="132"/>
                    <a:pt x="44" y="139"/>
                    <a:pt x="49" y="141"/>
                  </a:cubicBezTo>
                  <a:cubicBezTo>
                    <a:pt x="49" y="140"/>
                    <a:pt x="49" y="140"/>
                    <a:pt x="49" y="140"/>
                  </a:cubicBezTo>
                  <a:cubicBezTo>
                    <a:pt x="49" y="139"/>
                    <a:pt x="49" y="139"/>
                    <a:pt x="49" y="139"/>
                  </a:cubicBezTo>
                  <a:cubicBezTo>
                    <a:pt x="46" y="137"/>
                    <a:pt x="42" y="132"/>
                    <a:pt x="42" y="126"/>
                  </a:cubicBezTo>
                  <a:cubicBezTo>
                    <a:pt x="42" y="123"/>
                    <a:pt x="43" y="120"/>
                    <a:pt x="46" y="117"/>
                  </a:cubicBezTo>
                  <a:cubicBezTo>
                    <a:pt x="48" y="115"/>
                    <a:pt x="53" y="113"/>
                    <a:pt x="59" y="113"/>
                  </a:cubicBezTo>
                  <a:cubicBezTo>
                    <a:pt x="59" y="113"/>
                    <a:pt x="59" y="113"/>
                    <a:pt x="59" y="113"/>
                  </a:cubicBezTo>
                  <a:cubicBezTo>
                    <a:pt x="65" y="113"/>
                    <a:pt x="74" y="115"/>
                    <a:pt x="85" y="119"/>
                  </a:cubicBezTo>
                  <a:cubicBezTo>
                    <a:pt x="113" y="131"/>
                    <a:pt x="131" y="143"/>
                    <a:pt x="142" y="152"/>
                  </a:cubicBezTo>
                  <a:cubicBezTo>
                    <a:pt x="146" y="156"/>
                    <a:pt x="150" y="159"/>
                    <a:pt x="152" y="162"/>
                  </a:cubicBezTo>
                  <a:cubicBezTo>
                    <a:pt x="138" y="153"/>
                    <a:pt x="118" y="149"/>
                    <a:pt x="100" y="146"/>
                  </a:cubicBezTo>
                  <a:cubicBezTo>
                    <a:pt x="89" y="145"/>
                    <a:pt x="78" y="144"/>
                    <a:pt x="69" y="143"/>
                  </a:cubicBezTo>
                  <a:cubicBezTo>
                    <a:pt x="61" y="141"/>
                    <a:pt x="53" y="140"/>
                    <a:pt x="49" y="139"/>
                  </a:cubicBezTo>
                  <a:cubicBezTo>
                    <a:pt x="49" y="140"/>
                    <a:pt x="49" y="140"/>
                    <a:pt x="49" y="140"/>
                  </a:cubicBezTo>
                  <a:cubicBezTo>
                    <a:pt x="49" y="141"/>
                    <a:pt x="49" y="141"/>
                    <a:pt x="49" y="141"/>
                  </a:cubicBezTo>
                  <a:cubicBezTo>
                    <a:pt x="53" y="142"/>
                    <a:pt x="60" y="143"/>
                    <a:pt x="69" y="144"/>
                  </a:cubicBezTo>
                  <a:cubicBezTo>
                    <a:pt x="83" y="146"/>
                    <a:pt x="99" y="148"/>
                    <a:pt x="116" y="151"/>
                  </a:cubicBezTo>
                  <a:cubicBezTo>
                    <a:pt x="132" y="154"/>
                    <a:pt x="147" y="159"/>
                    <a:pt x="157" y="167"/>
                  </a:cubicBezTo>
                  <a:cubicBezTo>
                    <a:pt x="154" y="166"/>
                    <a:pt x="122" y="152"/>
                    <a:pt x="84" y="152"/>
                  </a:cubicBezTo>
                  <a:cubicBezTo>
                    <a:pt x="63" y="152"/>
                    <a:pt x="41" y="156"/>
                    <a:pt x="22" y="169"/>
                  </a:cubicBezTo>
                  <a:cubicBezTo>
                    <a:pt x="22" y="169"/>
                    <a:pt x="22" y="169"/>
                    <a:pt x="22" y="169"/>
                  </a:cubicBezTo>
                  <a:cubicBezTo>
                    <a:pt x="22" y="170"/>
                    <a:pt x="22" y="170"/>
                    <a:pt x="22" y="170"/>
                  </a:cubicBezTo>
                  <a:cubicBezTo>
                    <a:pt x="22" y="170"/>
                    <a:pt x="17" y="173"/>
                    <a:pt x="17" y="178"/>
                  </a:cubicBezTo>
                  <a:cubicBezTo>
                    <a:pt x="17" y="178"/>
                    <a:pt x="17" y="179"/>
                    <a:pt x="17" y="179"/>
                  </a:cubicBezTo>
                  <a:cubicBezTo>
                    <a:pt x="17" y="179"/>
                    <a:pt x="16" y="180"/>
                    <a:pt x="15" y="182"/>
                  </a:cubicBezTo>
                  <a:cubicBezTo>
                    <a:pt x="14" y="183"/>
                    <a:pt x="13" y="186"/>
                    <a:pt x="13" y="188"/>
                  </a:cubicBezTo>
                  <a:cubicBezTo>
                    <a:pt x="13" y="189"/>
                    <a:pt x="14" y="191"/>
                    <a:pt x="14" y="192"/>
                  </a:cubicBezTo>
                  <a:cubicBezTo>
                    <a:pt x="17" y="195"/>
                    <a:pt x="22" y="197"/>
                    <a:pt x="29" y="197"/>
                  </a:cubicBezTo>
                  <a:cubicBezTo>
                    <a:pt x="34" y="197"/>
                    <a:pt x="41" y="195"/>
                    <a:pt x="49" y="191"/>
                  </a:cubicBezTo>
                  <a:cubicBezTo>
                    <a:pt x="49" y="191"/>
                    <a:pt x="49" y="191"/>
                    <a:pt x="49" y="191"/>
                  </a:cubicBezTo>
                  <a:cubicBezTo>
                    <a:pt x="49" y="191"/>
                    <a:pt x="49" y="191"/>
                    <a:pt x="49" y="191"/>
                  </a:cubicBezTo>
                  <a:cubicBezTo>
                    <a:pt x="57" y="188"/>
                    <a:pt x="73" y="182"/>
                    <a:pt x="92" y="177"/>
                  </a:cubicBezTo>
                  <a:cubicBezTo>
                    <a:pt x="111" y="173"/>
                    <a:pt x="134" y="169"/>
                    <a:pt x="152" y="169"/>
                  </a:cubicBezTo>
                  <a:cubicBezTo>
                    <a:pt x="153" y="169"/>
                    <a:pt x="154" y="169"/>
                    <a:pt x="154" y="169"/>
                  </a:cubicBezTo>
                  <a:cubicBezTo>
                    <a:pt x="153" y="170"/>
                    <a:pt x="151" y="170"/>
                    <a:pt x="149" y="171"/>
                  </a:cubicBezTo>
                  <a:cubicBezTo>
                    <a:pt x="149" y="169"/>
                    <a:pt x="149" y="169"/>
                    <a:pt x="149" y="169"/>
                  </a:cubicBezTo>
                  <a:cubicBezTo>
                    <a:pt x="149" y="170"/>
                    <a:pt x="132" y="170"/>
                    <a:pt x="111" y="174"/>
                  </a:cubicBezTo>
                  <a:cubicBezTo>
                    <a:pt x="91" y="178"/>
                    <a:pt x="67" y="185"/>
                    <a:pt x="53" y="198"/>
                  </a:cubicBezTo>
                  <a:cubicBezTo>
                    <a:pt x="53" y="198"/>
                    <a:pt x="53" y="198"/>
                    <a:pt x="53" y="198"/>
                  </a:cubicBezTo>
                  <a:cubicBezTo>
                    <a:pt x="53" y="198"/>
                    <a:pt x="53" y="198"/>
                    <a:pt x="53" y="198"/>
                  </a:cubicBezTo>
                  <a:cubicBezTo>
                    <a:pt x="53" y="198"/>
                    <a:pt x="51" y="200"/>
                    <a:pt x="51" y="203"/>
                  </a:cubicBezTo>
                  <a:cubicBezTo>
                    <a:pt x="51" y="205"/>
                    <a:pt x="52" y="207"/>
                    <a:pt x="54" y="209"/>
                  </a:cubicBezTo>
                  <a:cubicBezTo>
                    <a:pt x="55" y="210"/>
                    <a:pt x="56" y="211"/>
                    <a:pt x="58" y="211"/>
                  </a:cubicBezTo>
                  <a:cubicBezTo>
                    <a:pt x="58" y="211"/>
                    <a:pt x="58" y="211"/>
                    <a:pt x="58" y="211"/>
                  </a:cubicBezTo>
                  <a:cubicBezTo>
                    <a:pt x="60" y="211"/>
                    <a:pt x="62" y="210"/>
                    <a:pt x="64" y="209"/>
                  </a:cubicBezTo>
                  <a:cubicBezTo>
                    <a:pt x="66" y="208"/>
                    <a:pt x="68" y="206"/>
                    <a:pt x="69" y="206"/>
                  </a:cubicBezTo>
                  <a:cubicBezTo>
                    <a:pt x="69" y="206"/>
                    <a:pt x="69" y="206"/>
                    <a:pt x="69" y="206"/>
                  </a:cubicBezTo>
                  <a:cubicBezTo>
                    <a:pt x="69" y="206"/>
                    <a:pt x="70" y="205"/>
                    <a:pt x="71" y="204"/>
                  </a:cubicBezTo>
                  <a:cubicBezTo>
                    <a:pt x="81" y="198"/>
                    <a:pt x="114" y="179"/>
                    <a:pt x="141" y="173"/>
                  </a:cubicBezTo>
                  <a:cubicBezTo>
                    <a:pt x="114" y="183"/>
                    <a:pt x="99" y="192"/>
                    <a:pt x="90" y="199"/>
                  </a:cubicBezTo>
                  <a:cubicBezTo>
                    <a:pt x="81" y="207"/>
                    <a:pt x="78" y="212"/>
                    <a:pt x="78" y="215"/>
                  </a:cubicBezTo>
                  <a:cubicBezTo>
                    <a:pt x="78" y="216"/>
                    <a:pt x="79" y="217"/>
                    <a:pt x="79" y="217"/>
                  </a:cubicBezTo>
                  <a:cubicBezTo>
                    <a:pt x="80" y="219"/>
                    <a:pt x="83" y="221"/>
                    <a:pt x="88" y="221"/>
                  </a:cubicBezTo>
                  <a:cubicBezTo>
                    <a:pt x="88" y="221"/>
                    <a:pt x="89" y="221"/>
                    <a:pt x="89" y="221"/>
                  </a:cubicBezTo>
                  <a:cubicBezTo>
                    <a:pt x="88" y="221"/>
                    <a:pt x="87" y="221"/>
                    <a:pt x="86" y="221"/>
                  </a:cubicBezTo>
                  <a:cubicBezTo>
                    <a:pt x="84" y="221"/>
                    <a:pt x="83" y="221"/>
                    <a:pt x="82" y="221"/>
                  </a:cubicBezTo>
                  <a:cubicBezTo>
                    <a:pt x="81" y="221"/>
                    <a:pt x="81" y="220"/>
                    <a:pt x="81" y="220"/>
                  </a:cubicBezTo>
                  <a:cubicBezTo>
                    <a:pt x="80" y="220"/>
                    <a:pt x="80" y="220"/>
                    <a:pt x="80" y="220"/>
                  </a:cubicBezTo>
                  <a:cubicBezTo>
                    <a:pt x="80" y="220"/>
                    <a:pt x="80" y="220"/>
                    <a:pt x="80" y="220"/>
                  </a:cubicBezTo>
                  <a:cubicBezTo>
                    <a:pt x="80" y="220"/>
                    <a:pt x="80" y="220"/>
                    <a:pt x="80" y="220"/>
                  </a:cubicBezTo>
                  <a:cubicBezTo>
                    <a:pt x="79" y="220"/>
                    <a:pt x="79" y="220"/>
                    <a:pt x="79" y="220"/>
                  </a:cubicBezTo>
                  <a:cubicBezTo>
                    <a:pt x="76" y="222"/>
                    <a:pt x="74" y="222"/>
                    <a:pt x="71" y="222"/>
                  </a:cubicBezTo>
                  <a:cubicBezTo>
                    <a:pt x="68" y="222"/>
                    <a:pt x="65" y="221"/>
                    <a:pt x="64" y="219"/>
                  </a:cubicBezTo>
                  <a:cubicBezTo>
                    <a:pt x="63" y="219"/>
                    <a:pt x="62" y="218"/>
                    <a:pt x="62" y="218"/>
                  </a:cubicBezTo>
                  <a:cubicBezTo>
                    <a:pt x="61" y="217"/>
                    <a:pt x="61" y="217"/>
                    <a:pt x="61" y="217"/>
                  </a:cubicBezTo>
                  <a:cubicBezTo>
                    <a:pt x="61" y="217"/>
                    <a:pt x="61" y="217"/>
                    <a:pt x="61" y="217"/>
                  </a:cubicBezTo>
                  <a:cubicBezTo>
                    <a:pt x="61" y="217"/>
                    <a:pt x="61" y="217"/>
                    <a:pt x="61" y="217"/>
                  </a:cubicBezTo>
                  <a:cubicBezTo>
                    <a:pt x="61" y="216"/>
                    <a:pt x="61" y="216"/>
                    <a:pt x="61" y="216"/>
                  </a:cubicBezTo>
                  <a:cubicBezTo>
                    <a:pt x="61" y="216"/>
                    <a:pt x="61" y="216"/>
                    <a:pt x="61" y="216"/>
                  </a:cubicBezTo>
                  <a:cubicBezTo>
                    <a:pt x="53" y="216"/>
                    <a:pt x="50" y="213"/>
                    <a:pt x="48" y="209"/>
                  </a:cubicBezTo>
                  <a:cubicBezTo>
                    <a:pt x="45" y="206"/>
                    <a:pt x="45" y="202"/>
                    <a:pt x="45" y="201"/>
                  </a:cubicBezTo>
                  <a:cubicBezTo>
                    <a:pt x="45" y="200"/>
                    <a:pt x="45" y="200"/>
                    <a:pt x="45" y="200"/>
                  </a:cubicBezTo>
                  <a:cubicBezTo>
                    <a:pt x="45" y="200"/>
                    <a:pt x="45" y="200"/>
                    <a:pt x="45" y="200"/>
                  </a:cubicBezTo>
                  <a:cubicBezTo>
                    <a:pt x="45" y="198"/>
                    <a:pt x="45" y="198"/>
                    <a:pt x="45" y="198"/>
                  </a:cubicBezTo>
                  <a:cubicBezTo>
                    <a:pt x="44" y="199"/>
                    <a:pt x="44" y="199"/>
                    <a:pt x="44" y="199"/>
                  </a:cubicBezTo>
                  <a:cubicBezTo>
                    <a:pt x="39" y="202"/>
                    <a:pt x="35" y="203"/>
                    <a:pt x="30" y="203"/>
                  </a:cubicBezTo>
                  <a:cubicBezTo>
                    <a:pt x="30" y="203"/>
                    <a:pt x="30" y="203"/>
                    <a:pt x="30" y="203"/>
                  </a:cubicBezTo>
                  <a:cubicBezTo>
                    <a:pt x="28" y="203"/>
                    <a:pt x="25" y="202"/>
                    <a:pt x="22" y="202"/>
                  </a:cubicBezTo>
                  <a:cubicBezTo>
                    <a:pt x="22" y="202"/>
                    <a:pt x="21" y="201"/>
                    <a:pt x="20" y="201"/>
                  </a:cubicBezTo>
                  <a:cubicBezTo>
                    <a:pt x="17" y="200"/>
                    <a:pt x="14" y="199"/>
                    <a:pt x="11" y="199"/>
                  </a:cubicBezTo>
                  <a:cubicBezTo>
                    <a:pt x="8" y="198"/>
                    <a:pt x="6" y="197"/>
                    <a:pt x="3" y="197"/>
                  </a:cubicBezTo>
                  <a:cubicBezTo>
                    <a:pt x="3" y="197"/>
                    <a:pt x="3" y="197"/>
                    <a:pt x="3" y="197"/>
                  </a:cubicBezTo>
                  <a:cubicBezTo>
                    <a:pt x="2" y="195"/>
                    <a:pt x="2" y="193"/>
                    <a:pt x="2" y="191"/>
                  </a:cubicBezTo>
                  <a:cubicBezTo>
                    <a:pt x="2" y="190"/>
                    <a:pt x="2" y="189"/>
                    <a:pt x="3" y="188"/>
                  </a:cubicBezTo>
                  <a:cubicBezTo>
                    <a:pt x="3" y="188"/>
                    <a:pt x="3" y="188"/>
                    <a:pt x="3" y="188"/>
                  </a:cubicBezTo>
                  <a:cubicBezTo>
                    <a:pt x="3" y="188"/>
                    <a:pt x="4" y="187"/>
                    <a:pt x="4" y="186"/>
                  </a:cubicBezTo>
                  <a:cubicBezTo>
                    <a:pt x="5" y="186"/>
                    <a:pt x="5" y="186"/>
                    <a:pt x="6" y="185"/>
                  </a:cubicBezTo>
                  <a:cubicBezTo>
                    <a:pt x="6" y="185"/>
                    <a:pt x="6" y="185"/>
                    <a:pt x="6" y="185"/>
                  </a:cubicBezTo>
                  <a:cubicBezTo>
                    <a:pt x="6" y="185"/>
                    <a:pt x="6" y="185"/>
                    <a:pt x="6" y="185"/>
                  </a:cubicBezTo>
                  <a:cubicBezTo>
                    <a:pt x="6" y="185"/>
                    <a:pt x="6" y="184"/>
                    <a:pt x="6" y="184"/>
                  </a:cubicBezTo>
                  <a:cubicBezTo>
                    <a:pt x="6" y="184"/>
                    <a:pt x="6" y="184"/>
                    <a:pt x="6" y="184"/>
                  </a:cubicBezTo>
                  <a:cubicBezTo>
                    <a:pt x="6" y="184"/>
                    <a:pt x="6" y="184"/>
                    <a:pt x="6" y="184"/>
                  </a:cubicBezTo>
                  <a:cubicBezTo>
                    <a:pt x="6" y="183"/>
                    <a:pt x="6" y="182"/>
                    <a:pt x="6" y="181"/>
                  </a:cubicBezTo>
                  <a:cubicBezTo>
                    <a:pt x="6" y="175"/>
                    <a:pt x="11" y="170"/>
                    <a:pt x="15" y="167"/>
                  </a:cubicBezTo>
                  <a:cubicBezTo>
                    <a:pt x="18" y="165"/>
                    <a:pt x="20" y="164"/>
                    <a:pt x="22" y="163"/>
                  </a:cubicBezTo>
                  <a:cubicBezTo>
                    <a:pt x="23" y="162"/>
                    <a:pt x="24" y="162"/>
                    <a:pt x="24" y="162"/>
                  </a:cubicBezTo>
                  <a:cubicBezTo>
                    <a:pt x="25" y="161"/>
                    <a:pt x="25" y="161"/>
                    <a:pt x="25" y="161"/>
                  </a:cubicBezTo>
                  <a:cubicBezTo>
                    <a:pt x="40" y="156"/>
                    <a:pt x="53" y="152"/>
                    <a:pt x="65" y="149"/>
                  </a:cubicBezTo>
                  <a:cubicBezTo>
                    <a:pt x="65" y="147"/>
                    <a:pt x="65" y="147"/>
                    <a:pt x="65" y="147"/>
                  </a:cubicBezTo>
                  <a:cubicBezTo>
                    <a:pt x="53" y="146"/>
                    <a:pt x="45" y="142"/>
                    <a:pt x="41" y="139"/>
                  </a:cubicBezTo>
                  <a:cubicBezTo>
                    <a:pt x="36" y="136"/>
                    <a:pt x="34" y="131"/>
                    <a:pt x="34" y="128"/>
                  </a:cubicBezTo>
                  <a:cubicBezTo>
                    <a:pt x="34" y="124"/>
                    <a:pt x="37" y="120"/>
                    <a:pt x="40" y="118"/>
                  </a:cubicBezTo>
                  <a:cubicBezTo>
                    <a:pt x="42" y="116"/>
                    <a:pt x="43" y="115"/>
                    <a:pt x="44" y="115"/>
                  </a:cubicBezTo>
                  <a:cubicBezTo>
                    <a:pt x="45" y="114"/>
                    <a:pt x="45" y="114"/>
                    <a:pt x="46" y="113"/>
                  </a:cubicBezTo>
                  <a:cubicBezTo>
                    <a:pt x="48" y="110"/>
                    <a:pt x="51" y="107"/>
                    <a:pt x="52" y="105"/>
                  </a:cubicBezTo>
                  <a:cubicBezTo>
                    <a:pt x="52" y="105"/>
                    <a:pt x="52" y="105"/>
                    <a:pt x="52" y="105"/>
                  </a:cubicBezTo>
                  <a:cubicBezTo>
                    <a:pt x="52" y="104"/>
                    <a:pt x="52" y="104"/>
                    <a:pt x="52" y="104"/>
                  </a:cubicBezTo>
                  <a:cubicBezTo>
                    <a:pt x="52" y="104"/>
                    <a:pt x="52" y="104"/>
                    <a:pt x="52" y="104"/>
                  </a:cubicBezTo>
                  <a:cubicBezTo>
                    <a:pt x="52" y="104"/>
                    <a:pt x="52" y="104"/>
                    <a:pt x="52" y="104"/>
                  </a:cubicBezTo>
                  <a:cubicBezTo>
                    <a:pt x="54" y="102"/>
                    <a:pt x="54" y="99"/>
                    <a:pt x="54" y="96"/>
                  </a:cubicBezTo>
                  <a:cubicBezTo>
                    <a:pt x="54" y="92"/>
                    <a:pt x="53" y="88"/>
                    <a:pt x="53" y="87"/>
                  </a:cubicBezTo>
                  <a:moveTo>
                    <a:pt x="85" y="0"/>
                  </a:moveTo>
                  <a:cubicBezTo>
                    <a:pt x="84" y="0"/>
                    <a:pt x="49" y="23"/>
                    <a:pt x="49" y="70"/>
                  </a:cubicBezTo>
                  <a:cubicBezTo>
                    <a:pt x="49" y="76"/>
                    <a:pt x="50" y="82"/>
                    <a:pt x="51" y="88"/>
                  </a:cubicBezTo>
                  <a:cubicBezTo>
                    <a:pt x="51" y="88"/>
                    <a:pt x="51" y="88"/>
                    <a:pt x="51" y="88"/>
                  </a:cubicBezTo>
                  <a:cubicBezTo>
                    <a:pt x="51" y="88"/>
                    <a:pt x="51" y="88"/>
                    <a:pt x="51" y="88"/>
                  </a:cubicBezTo>
                  <a:cubicBezTo>
                    <a:pt x="51" y="88"/>
                    <a:pt x="51" y="88"/>
                    <a:pt x="51" y="89"/>
                  </a:cubicBezTo>
                  <a:cubicBezTo>
                    <a:pt x="51" y="90"/>
                    <a:pt x="52" y="93"/>
                    <a:pt x="52" y="96"/>
                  </a:cubicBezTo>
                  <a:cubicBezTo>
                    <a:pt x="52" y="99"/>
                    <a:pt x="52" y="101"/>
                    <a:pt x="51" y="103"/>
                  </a:cubicBezTo>
                  <a:cubicBezTo>
                    <a:pt x="51" y="104"/>
                    <a:pt x="51" y="104"/>
                    <a:pt x="51" y="104"/>
                  </a:cubicBezTo>
                  <a:cubicBezTo>
                    <a:pt x="50" y="104"/>
                    <a:pt x="50" y="104"/>
                    <a:pt x="50" y="104"/>
                  </a:cubicBezTo>
                  <a:cubicBezTo>
                    <a:pt x="49" y="106"/>
                    <a:pt x="47" y="109"/>
                    <a:pt x="44" y="112"/>
                  </a:cubicBezTo>
                  <a:cubicBezTo>
                    <a:pt x="43" y="113"/>
                    <a:pt x="43" y="113"/>
                    <a:pt x="43" y="113"/>
                  </a:cubicBezTo>
                  <a:cubicBezTo>
                    <a:pt x="42" y="114"/>
                    <a:pt x="41" y="114"/>
                    <a:pt x="39" y="116"/>
                  </a:cubicBezTo>
                  <a:cubicBezTo>
                    <a:pt x="35" y="118"/>
                    <a:pt x="32" y="123"/>
                    <a:pt x="32" y="128"/>
                  </a:cubicBezTo>
                  <a:cubicBezTo>
                    <a:pt x="32" y="132"/>
                    <a:pt x="35" y="137"/>
                    <a:pt x="40" y="141"/>
                  </a:cubicBezTo>
                  <a:cubicBezTo>
                    <a:pt x="44" y="143"/>
                    <a:pt x="50" y="146"/>
                    <a:pt x="59" y="148"/>
                  </a:cubicBezTo>
                  <a:cubicBezTo>
                    <a:pt x="49" y="151"/>
                    <a:pt x="37" y="155"/>
                    <a:pt x="25" y="159"/>
                  </a:cubicBezTo>
                  <a:cubicBezTo>
                    <a:pt x="24" y="159"/>
                    <a:pt x="19" y="161"/>
                    <a:pt x="14" y="165"/>
                  </a:cubicBezTo>
                  <a:cubicBezTo>
                    <a:pt x="9" y="169"/>
                    <a:pt x="4" y="174"/>
                    <a:pt x="4" y="181"/>
                  </a:cubicBezTo>
                  <a:cubicBezTo>
                    <a:pt x="4" y="182"/>
                    <a:pt x="4" y="183"/>
                    <a:pt x="4" y="184"/>
                  </a:cubicBezTo>
                  <a:cubicBezTo>
                    <a:pt x="4" y="184"/>
                    <a:pt x="3" y="185"/>
                    <a:pt x="3" y="185"/>
                  </a:cubicBezTo>
                  <a:cubicBezTo>
                    <a:pt x="2" y="186"/>
                    <a:pt x="2" y="186"/>
                    <a:pt x="2" y="186"/>
                  </a:cubicBezTo>
                  <a:cubicBezTo>
                    <a:pt x="1" y="187"/>
                    <a:pt x="1" y="187"/>
                    <a:pt x="1" y="187"/>
                  </a:cubicBezTo>
                  <a:cubicBezTo>
                    <a:pt x="0" y="188"/>
                    <a:pt x="0" y="190"/>
                    <a:pt x="0" y="191"/>
                  </a:cubicBezTo>
                  <a:cubicBezTo>
                    <a:pt x="0" y="194"/>
                    <a:pt x="1" y="196"/>
                    <a:pt x="1" y="197"/>
                  </a:cubicBezTo>
                  <a:cubicBezTo>
                    <a:pt x="1" y="198"/>
                    <a:pt x="0" y="198"/>
                    <a:pt x="0" y="199"/>
                  </a:cubicBezTo>
                  <a:cubicBezTo>
                    <a:pt x="2" y="199"/>
                    <a:pt x="2" y="199"/>
                    <a:pt x="2" y="199"/>
                  </a:cubicBezTo>
                  <a:cubicBezTo>
                    <a:pt x="2" y="199"/>
                    <a:pt x="2" y="199"/>
                    <a:pt x="2" y="199"/>
                  </a:cubicBezTo>
                  <a:cubicBezTo>
                    <a:pt x="2" y="199"/>
                    <a:pt x="2" y="199"/>
                    <a:pt x="2" y="199"/>
                  </a:cubicBezTo>
                  <a:cubicBezTo>
                    <a:pt x="2" y="199"/>
                    <a:pt x="3" y="199"/>
                    <a:pt x="3" y="199"/>
                  </a:cubicBezTo>
                  <a:cubicBezTo>
                    <a:pt x="3" y="199"/>
                    <a:pt x="3" y="199"/>
                    <a:pt x="3" y="199"/>
                  </a:cubicBezTo>
                  <a:cubicBezTo>
                    <a:pt x="3" y="199"/>
                    <a:pt x="3" y="199"/>
                    <a:pt x="4" y="199"/>
                  </a:cubicBezTo>
                  <a:cubicBezTo>
                    <a:pt x="6" y="199"/>
                    <a:pt x="10" y="200"/>
                    <a:pt x="14" y="201"/>
                  </a:cubicBezTo>
                  <a:cubicBezTo>
                    <a:pt x="16" y="202"/>
                    <a:pt x="18" y="202"/>
                    <a:pt x="19" y="203"/>
                  </a:cubicBezTo>
                  <a:cubicBezTo>
                    <a:pt x="20" y="203"/>
                    <a:pt x="21" y="204"/>
                    <a:pt x="22" y="204"/>
                  </a:cubicBezTo>
                  <a:cubicBezTo>
                    <a:pt x="25" y="204"/>
                    <a:pt x="28" y="205"/>
                    <a:pt x="30" y="205"/>
                  </a:cubicBezTo>
                  <a:cubicBezTo>
                    <a:pt x="30" y="205"/>
                    <a:pt x="30" y="205"/>
                    <a:pt x="30" y="205"/>
                  </a:cubicBezTo>
                  <a:cubicBezTo>
                    <a:pt x="35" y="205"/>
                    <a:pt x="39" y="204"/>
                    <a:pt x="43" y="202"/>
                  </a:cubicBezTo>
                  <a:cubicBezTo>
                    <a:pt x="43" y="204"/>
                    <a:pt x="44" y="207"/>
                    <a:pt x="46" y="210"/>
                  </a:cubicBezTo>
                  <a:cubicBezTo>
                    <a:pt x="48" y="214"/>
                    <a:pt x="52" y="218"/>
                    <a:pt x="60" y="218"/>
                  </a:cubicBezTo>
                  <a:cubicBezTo>
                    <a:pt x="60" y="219"/>
                    <a:pt x="61" y="220"/>
                    <a:pt x="62" y="221"/>
                  </a:cubicBezTo>
                  <a:cubicBezTo>
                    <a:pt x="64" y="223"/>
                    <a:pt x="67" y="224"/>
                    <a:pt x="71" y="224"/>
                  </a:cubicBezTo>
                  <a:cubicBezTo>
                    <a:pt x="71" y="224"/>
                    <a:pt x="71" y="224"/>
                    <a:pt x="71" y="224"/>
                  </a:cubicBezTo>
                  <a:cubicBezTo>
                    <a:pt x="74" y="224"/>
                    <a:pt x="77" y="224"/>
                    <a:pt x="80" y="222"/>
                  </a:cubicBezTo>
                  <a:cubicBezTo>
                    <a:pt x="81" y="223"/>
                    <a:pt x="83" y="223"/>
                    <a:pt x="86" y="223"/>
                  </a:cubicBezTo>
                  <a:cubicBezTo>
                    <a:pt x="86" y="223"/>
                    <a:pt x="86" y="223"/>
                    <a:pt x="86" y="223"/>
                  </a:cubicBezTo>
                  <a:cubicBezTo>
                    <a:pt x="94" y="223"/>
                    <a:pt x="106" y="219"/>
                    <a:pt x="122" y="198"/>
                  </a:cubicBezTo>
                  <a:cubicBezTo>
                    <a:pt x="140" y="174"/>
                    <a:pt x="152" y="171"/>
                    <a:pt x="157" y="171"/>
                  </a:cubicBezTo>
                  <a:cubicBezTo>
                    <a:pt x="156" y="173"/>
                    <a:pt x="154" y="175"/>
                    <a:pt x="151" y="176"/>
                  </a:cubicBezTo>
                  <a:cubicBezTo>
                    <a:pt x="144" y="180"/>
                    <a:pt x="141" y="184"/>
                    <a:pt x="139" y="187"/>
                  </a:cubicBezTo>
                  <a:cubicBezTo>
                    <a:pt x="138" y="190"/>
                    <a:pt x="137" y="193"/>
                    <a:pt x="136" y="194"/>
                  </a:cubicBezTo>
                  <a:cubicBezTo>
                    <a:pt x="135" y="195"/>
                    <a:pt x="135" y="196"/>
                    <a:pt x="135" y="197"/>
                  </a:cubicBezTo>
                  <a:cubicBezTo>
                    <a:pt x="135" y="197"/>
                    <a:pt x="135" y="198"/>
                    <a:pt x="135" y="198"/>
                  </a:cubicBezTo>
                  <a:cubicBezTo>
                    <a:pt x="136" y="199"/>
                    <a:pt x="136" y="199"/>
                    <a:pt x="137" y="199"/>
                  </a:cubicBezTo>
                  <a:cubicBezTo>
                    <a:pt x="137" y="199"/>
                    <a:pt x="137" y="199"/>
                    <a:pt x="138" y="199"/>
                  </a:cubicBezTo>
                  <a:cubicBezTo>
                    <a:pt x="138" y="199"/>
                    <a:pt x="138" y="199"/>
                    <a:pt x="138" y="199"/>
                  </a:cubicBezTo>
                  <a:cubicBezTo>
                    <a:pt x="138" y="199"/>
                    <a:pt x="138" y="199"/>
                    <a:pt x="138" y="199"/>
                  </a:cubicBezTo>
                  <a:cubicBezTo>
                    <a:pt x="138" y="199"/>
                    <a:pt x="138" y="199"/>
                    <a:pt x="138" y="199"/>
                  </a:cubicBezTo>
                  <a:cubicBezTo>
                    <a:pt x="144" y="197"/>
                    <a:pt x="147" y="194"/>
                    <a:pt x="149" y="192"/>
                  </a:cubicBezTo>
                  <a:cubicBezTo>
                    <a:pt x="150" y="189"/>
                    <a:pt x="151" y="187"/>
                    <a:pt x="152" y="185"/>
                  </a:cubicBezTo>
                  <a:cubicBezTo>
                    <a:pt x="152" y="184"/>
                    <a:pt x="154" y="182"/>
                    <a:pt x="155" y="181"/>
                  </a:cubicBezTo>
                  <a:cubicBezTo>
                    <a:pt x="157" y="180"/>
                    <a:pt x="160" y="179"/>
                    <a:pt x="163" y="178"/>
                  </a:cubicBezTo>
                  <a:cubicBezTo>
                    <a:pt x="164" y="177"/>
                    <a:pt x="165" y="177"/>
                    <a:pt x="166" y="177"/>
                  </a:cubicBezTo>
                  <a:cubicBezTo>
                    <a:pt x="167" y="177"/>
                    <a:pt x="167" y="176"/>
                    <a:pt x="167" y="176"/>
                  </a:cubicBezTo>
                  <a:cubicBezTo>
                    <a:pt x="167" y="176"/>
                    <a:pt x="167" y="176"/>
                    <a:pt x="167" y="176"/>
                  </a:cubicBezTo>
                  <a:cubicBezTo>
                    <a:pt x="167" y="176"/>
                    <a:pt x="167" y="176"/>
                    <a:pt x="167" y="176"/>
                  </a:cubicBezTo>
                  <a:cubicBezTo>
                    <a:pt x="170" y="175"/>
                    <a:pt x="171" y="174"/>
                    <a:pt x="172" y="173"/>
                  </a:cubicBezTo>
                  <a:cubicBezTo>
                    <a:pt x="173" y="171"/>
                    <a:pt x="173" y="170"/>
                    <a:pt x="173" y="168"/>
                  </a:cubicBezTo>
                  <a:cubicBezTo>
                    <a:pt x="173" y="166"/>
                    <a:pt x="172" y="164"/>
                    <a:pt x="172" y="162"/>
                  </a:cubicBezTo>
                  <a:cubicBezTo>
                    <a:pt x="172" y="162"/>
                    <a:pt x="172" y="162"/>
                    <a:pt x="172" y="162"/>
                  </a:cubicBezTo>
                  <a:cubicBezTo>
                    <a:pt x="173" y="161"/>
                    <a:pt x="173" y="160"/>
                    <a:pt x="173" y="159"/>
                  </a:cubicBezTo>
                  <a:cubicBezTo>
                    <a:pt x="174" y="160"/>
                    <a:pt x="175" y="161"/>
                    <a:pt x="177" y="161"/>
                  </a:cubicBezTo>
                  <a:cubicBezTo>
                    <a:pt x="177" y="161"/>
                    <a:pt x="177" y="161"/>
                    <a:pt x="177" y="161"/>
                  </a:cubicBezTo>
                  <a:cubicBezTo>
                    <a:pt x="178" y="161"/>
                    <a:pt x="179" y="160"/>
                    <a:pt x="180" y="159"/>
                  </a:cubicBezTo>
                  <a:cubicBezTo>
                    <a:pt x="181" y="158"/>
                    <a:pt x="182" y="155"/>
                    <a:pt x="182" y="153"/>
                  </a:cubicBezTo>
                  <a:cubicBezTo>
                    <a:pt x="182" y="152"/>
                    <a:pt x="182" y="152"/>
                    <a:pt x="182" y="151"/>
                  </a:cubicBezTo>
                  <a:cubicBezTo>
                    <a:pt x="182" y="151"/>
                    <a:pt x="182" y="150"/>
                    <a:pt x="181" y="149"/>
                  </a:cubicBezTo>
                  <a:cubicBezTo>
                    <a:pt x="181" y="149"/>
                    <a:pt x="180" y="149"/>
                    <a:pt x="180" y="148"/>
                  </a:cubicBezTo>
                  <a:cubicBezTo>
                    <a:pt x="180" y="148"/>
                    <a:pt x="180" y="148"/>
                    <a:pt x="179" y="148"/>
                  </a:cubicBezTo>
                  <a:cubicBezTo>
                    <a:pt x="179" y="149"/>
                    <a:pt x="179" y="149"/>
                    <a:pt x="179" y="149"/>
                  </a:cubicBezTo>
                  <a:cubicBezTo>
                    <a:pt x="179" y="150"/>
                    <a:pt x="179" y="150"/>
                    <a:pt x="179" y="150"/>
                  </a:cubicBezTo>
                  <a:cubicBezTo>
                    <a:pt x="179" y="150"/>
                    <a:pt x="179" y="150"/>
                    <a:pt x="180" y="151"/>
                  </a:cubicBezTo>
                  <a:cubicBezTo>
                    <a:pt x="180" y="151"/>
                    <a:pt x="180" y="152"/>
                    <a:pt x="180" y="153"/>
                  </a:cubicBezTo>
                  <a:cubicBezTo>
                    <a:pt x="180" y="154"/>
                    <a:pt x="180" y="157"/>
                    <a:pt x="178" y="158"/>
                  </a:cubicBezTo>
                  <a:cubicBezTo>
                    <a:pt x="178" y="158"/>
                    <a:pt x="177" y="159"/>
                    <a:pt x="177" y="159"/>
                  </a:cubicBezTo>
                  <a:cubicBezTo>
                    <a:pt x="177" y="159"/>
                    <a:pt x="177" y="159"/>
                    <a:pt x="177" y="159"/>
                  </a:cubicBezTo>
                  <a:cubicBezTo>
                    <a:pt x="176" y="159"/>
                    <a:pt x="175" y="158"/>
                    <a:pt x="174" y="157"/>
                  </a:cubicBezTo>
                  <a:cubicBezTo>
                    <a:pt x="173" y="157"/>
                    <a:pt x="173" y="157"/>
                    <a:pt x="173" y="157"/>
                  </a:cubicBezTo>
                  <a:cubicBezTo>
                    <a:pt x="173" y="156"/>
                    <a:pt x="173" y="156"/>
                    <a:pt x="173" y="156"/>
                  </a:cubicBezTo>
                  <a:cubicBezTo>
                    <a:pt x="172" y="155"/>
                    <a:pt x="172" y="154"/>
                    <a:pt x="172" y="153"/>
                  </a:cubicBezTo>
                  <a:cubicBezTo>
                    <a:pt x="172" y="153"/>
                    <a:pt x="172" y="152"/>
                    <a:pt x="172" y="152"/>
                  </a:cubicBezTo>
                  <a:cubicBezTo>
                    <a:pt x="173" y="151"/>
                    <a:pt x="175" y="150"/>
                    <a:pt x="177" y="150"/>
                  </a:cubicBezTo>
                  <a:cubicBezTo>
                    <a:pt x="177" y="150"/>
                    <a:pt x="177" y="150"/>
                    <a:pt x="177" y="150"/>
                  </a:cubicBezTo>
                  <a:cubicBezTo>
                    <a:pt x="177" y="150"/>
                    <a:pt x="177" y="150"/>
                    <a:pt x="177" y="150"/>
                  </a:cubicBezTo>
                  <a:cubicBezTo>
                    <a:pt x="177" y="149"/>
                    <a:pt x="177" y="149"/>
                    <a:pt x="177" y="149"/>
                  </a:cubicBezTo>
                  <a:cubicBezTo>
                    <a:pt x="177" y="148"/>
                    <a:pt x="177" y="148"/>
                    <a:pt x="177" y="148"/>
                  </a:cubicBezTo>
                  <a:cubicBezTo>
                    <a:pt x="177" y="148"/>
                    <a:pt x="177" y="148"/>
                    <a:pt x="177" y="148"/>
                  </a:cubicBezTo>
                  <a:cubicBezTo>
                    <a:pt x="176" y="148"/>
                    <a:pt x="175" y="148"/>
                    <a:pt x="174" y="148"/>
                  </a:cubicBezTo>
                  <a:cubicBezTo>
                    <a:pt x="173" y="149"/>
                    <a:pt x="172" y="149"/>
                    <a:pt x="171" y="150"/>
                  </a:cubicBezTo>
                  <a:cubicBezTo>
                    <a:pt x="170" y="151"/>
                    <a:pt x="170" y="152"/>
                    <a:pt x="170" y="153"/>
                  </a:cubicBezTo>
                  <a:cubicBezTo>
                    <a:pt x="170" y="155"/>
                    <a:pt x="170" y="156"/>
                    <a:pt x="171" y="157"/>
                  </a:cubicBezTo>
                  <a:cubicBezTo>
                    <a:pt x="170" y="157"/>
                    <a:pt x="168" y="158"/>
                    <a:pt x="167" y="158"/>
                  </a:cubicBezTo>
                  <a:cubicBezTo>
                    <a:pt x="166" y="159"/>
                    <a:pt x="166" y="159"/>
                    <a:pt x="166" y="159"/>
                  </a:cubicBezTo>
                  <a:cubicBezTo>
                    <a:pt x="167" y="152"/>
                    <a:pt x="168" y="141"/>
                    <a:pt x="168" y="127"/>
                  </a:cubicBezTo>
                  <a:cubicBezTo>
                    <a:pt x="168" y="112"/>
                    <a:pt x="166" y="94"/>
                    <a:pt x="158" y="79"/>
                  </a:cubicBezTo>
                  <a:cubicBezTo>
                    <a:pt x="150" y="64"/>
                    <a:pt x="135" y="53"/>
                    <a:pt x="111" y="51"/>
                  </a:cubicBezTo>
                  <a:cubicBezTo>
                    <a:pt x="98" y="50"/>
                    <a:pt x="89" y="46"/>
                    <a:pt x="84" y="42"/>
                  </a:cubicBezTo>
                  <a:cubicBezTo>
                    <a:pt x="79" y="37"/>
                    <a:pt x="78" y="31"/>
                    <a:pt x="78" y="26"/>
                  </a:cubicBezTo>
                  <a:cubicBezTo>
                    <a:pt x="78" y="20"/>
                    <a:pt x="80" y="13"/>
                    <a:pt x="82" y="9"/>
                  </a:cubicBezTo>
                  <a:cubicBezTo>
                    <a:pt x="83" y="7"/>
                    <a:pt x="84" y="5"/>
                    <a:pt x="85" y="3"/>
                  </a:cubicBezTo>
                  <a:cubicBezTo>
                    <a:pt x="85" y="3"/>
                    <a:pt x="85" y="2"/>
                    <a:pt x="86" y="2"/>
                  </a:cubicBezTo>
                  <a:cubicBezTo>
                    <a:pt x="86" y="1"/>
                    <a:pt x="86" y="1"/>
                    <a:pt x="86" y="1"/>
                  </a:cubicBezTo>
                  <a:cubicBezTo>
                    <a:pt x="85" y="0"/>
                    <a:pt x="85" y="0"/>
                    <a:pt x="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文本框 65"/>
          <p:cNvSpPr txBox="1"/>
          <p:nvPr/>
        </p:nvSpPr>
        <p:spPr>
          <a:xfrm>
            <a:off x="1778772" y="4492722"/>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67" name="文本框 66"/>
          <p:cNvSpPr txBox="1"/>
          <p:nvPr/>
        </p:nvSpPr>
        <p:spPr>
          <a:xfrm>
            <a:off x="1333430" y="4954387"/>
            <a:ext cx="2969796"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82" name="文本框 81"/>
          <p:cNvSpPr txBox="1"/>
          <p:nvPr/>
        </p:nvSpPr>
        <p:spPr>
          <a:xfrm>
            <a:off x="5005448" y="4492722"/>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83" name="文本框 82"/>
          <p:cNvSpPr txBox="1"/>
          <p:nvPr/>
        </p:nvSpPr>
        <p:spPr>
          <a:xfrm>
            <a:off x="4560106" y="4954387"/>
            <a:ext cx="2969796"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sp>
        <p:nvSpPr>
          <p:cNvPr id="84" name="文本框 83"/>
          <p:cNvSpPr txBox="1"/>
          <p:nvPr/>
        </p:nvSpPr>
        <p:spPr>
          <a:xfrm>
            <a:off x="8392768" y="4481763"/>
            <a:ext cx="2526645" cy="461665"/>
          </a:xfrm>
          <a:prstGeom prst="rect">
            <a:avLst/>
          </a:prstGeom>
          <a:noFill/>
        </p:spPr>
        <p:txBody>
          <a:bodyPr wrap="square" rtlCol="0">
            <a:spAutoFit/>
          </a:bodyPr>
          <a:lstStyle/>
          <a:p>
            <a:r>
              <a:rPr lang="zh-CN" altLang="en-US" sz="2400" dirty="0">
                <a:solidFill>
                  <a:srgbClr val="F8D16D"/>
                </a:solidFill>
                <a:latin typeface="造字工房悦黑体验版纤细体" pitchFamily="50" charset="-122"/>
                <a:ea typeface="造字工房悦黑体验版纤细体" pitchFamily="50" charset="-122"/>
              </a:rPr>
              <a:t>这里添加文本</a:t>
            </a:r>
          </a:p>
        </p:txBody>
      </p:sp>
      <p:sp>
        <p:nvSpPr>
          <p:cNvPr id="85" name="文本框 84"/>
          <p:cNvSpPr txBox="1"/>
          <p:nvPr/>
        </p:nvSpPr>
        <p:spPr>
          <a:xfrm>
            <a:off x="7947426" y="4943428"/>
            <a:ext cx="2969796"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a:t>
            </a:r>
          </a:p>
        </p:txBody>
      </p:sp>
      <p:grpSp>
        <p:nvGrpSpPr>
          <p:cNvPr id="86" name="Group 4"/>
          <p:cNvGrpSpPr>
            <a:grpSpLocks noChangeAspect="1"/>
          </p:cNvGrpSpPr>
          <p:nvPr/>
        </p:nvGrpSpPr>
        <p:grpSpPr bwMode="auto">
          <a:xfrm>
            <a:off x="4214264" y="678491"/>
            <a:ext cx="3508761" cy="960570"/>
            <a:chOff x="1958" y="2119"/>
            <a:chExt cx="3861" cy="1057"/>
          </a:xfrm>
          <a:solidFill>
            <a:srgbClr val="F8D16D"/>
          </a:solidFill>
        </p:grpSpPr>
        <p:sp>
          <p:nvSpPr>
            <p:cNvPr id="87"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文本框 94"/>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18443978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sp useBgFill="1">
        <p:nvSpPr>
          <p:cNvPr id="48" name="菱形 47"/>
          <p:cNvSpPr/>
          <p:nvPr/>
        </p:nvSpPr>
        <p:spPr>
          <a:xfrm>
            <a:off x="2797314" y="2266672"/>
            <a:ext cx="1549602" cy="1531604"/>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9" name="菱形 48"/>
          <p:cNvSpPr/>
          <p:nvPr/>
        </p:nvSpPr>
        <p:spPr>
          <a:xfrm>
            <a:off x="3748048" y="3206863"/>
            <a:ext cx="1549602" cy="1531604"/>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0" name="菱形 49"/>
          <p:cNvSpPr/>
          <p:nvPr/>
        </p:nvSpPr>
        <p:spPr>
          <a:xfrm>
            <a:off x="1846580" y="3206863"/>
            <a:ext cx="1549602" cy="1531604"/>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8" name="菱形 67"/>
          <p:cNvSpPr/>
          <p:nvPr/>
        </p:nvSpPr>
        <p:spPr>
          <a:xfrm>
            <a:off x="2797314" y="4147054"/>
            <a:ext cx="1549602" cy="1531604"/>
          </a:xfrm>
          <a:prstGeom prst="diamond">
            <a:avLst/>
          </a:prstGeom>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菱形 68"/>
          <p:cNvSpPr/>
          <p:nvPr/>
        </p:nvSpPr>
        <p:spPr>
          <a:xfrm>
            <a:off x="3035292" y="3478197"/>
            <a:ext cx="1072474" cy="1060017"/>
          </a:xfrm>
          <a:prstGeom prst="diamond">
            <a:avLst/>
          </a:prstGeom>
          <a:noFill/>
          <a:ln>
            <a:solidFill>
              <a:srgbClr val="F8D1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3302161" y="2123025"/>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1</a:t>
            </a:r>
            <a:endParaRPr lang="zh-CN" altLang="en-US" dirty="0"/>
          </a:p>
        </p:txBody>
      </p:sp>
      <p:sp>
        <p:nvSpPr>
          <p:cNvPr id="71" name="矩形 70"/>
          <p:cNvSpPr/>
          <p:nvPr/>
        </p:nvSpPr>
        <p:spPr>
          <a:xfrm>
            <a:off x="4304111" y="3032474"/>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2</a:t>
            </a:r>
            <a:endParaRPr lang="zh-CN" altLang="en-US" dirty="0"/>
          </a:p>
        </p:txBody>
      </p:sp>
      <p:sp>
        <p:nvSpPr>
          <p:cNvPr id="72" name="矩形 71"/>
          <p:cNvSpPr/>
          <p:nvPr/>
        </p:nvSpPr>
        <p:spPr>
          <a:xfrm>
            <a:off x="3293752" y="4108998"/>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3</a:t>
            </a:r>
            <a:endParaRPr lang="zh-CN" altLang="en-US" dirty="0"/>
          </a:p>
        </p:txBody>
      </p:sp>
      <p:sp>
        <p:nvSpPr>
          <p:cNvPr id="73" name="矩形 72"/>
          <p:cNvSpPr/>
          <p:nvPr/>
        </p:nvSpPr>
        <p:spPr>
          <a:xfrm>
            <a:off x="2278165" y="3051502"/>
            <a:ext cx="569387" cy="1569660"/>
          </a:xfrm>
          <a:prstGeom prst="rect">
            <a:avLst/>
          </a:prstGeom>
        </p:spPr>
        <p:txBody>
          <a:bodyPr wrap="none">
            <a:spAutoFit/>
          </a:bodyPr>
          <a:lstStyle/>
          <a:p>
            <a:r>
              <a:rPr lang="en-US" altLang="zh-CN" sz="9600" dirty="0">
                <a:solidFill>
                  <a:srgbClr val="F8D16D"/>
                </a:solidFill>
                <a:latin typeface="Palace Script MT" panose="030303020206070C0B05" pitchFamily="66" charset="0"/>
              </a:rPr>
              <a:t>4</a:t>
            </a:r>
            <a:endParaRPr lang="zh-CN" altLang="en-US" dirty="0"/>
          </a:p>
        </p:txBody>
      </p:sp>
      <p:sp>
        <p:nvSpPr>
          <p:cNvPr id="74" name="Freeform 5"/>
          <p:cNvSpPr>
            <a:spLocks noEditPoints="1"/>
          </p:cNvSpPr>
          <p:nvPr/>
        </p:nvSpPr>
        <p:spPr bwMode="auto">
          <a:xfrm>
            <a:off x="6643022" y="2444837"/>
            <a:ext cx="3277481" cy="606665"/>
          </a:xfrm>
          <a:custGeom>
            <a:avLst/>
            <a:gdLst>
              <a:gd name="T0" fmla="*/ 1062 w 1298"/>
              <a:gd name="T1" fmla="*/ 160 h 238"/>
              <a:gd name="T2" fmla="*/ 1018 w 1298"/>
              <a:gd name="T3" fmla="*/ 123 h 238"/>
              <a:gd name="T4" fmla="*/ 966 w 1298"/>
              <a:gd name="T5" fmla="*/ 102 h 238"/>
              <a:gd name="T6" fmla="*/ 1010 w 1298"/>
              <a:gd name="T7" fmla="*/ 119 h 238"/>
              <a:gd name="T8" fmla="*/ 902 w 1298"/>
              <a:gd name="T9" fmla="*/ 157 h 238"/>
              <a:gd name="T10" fmla="*/ 772 w 1298"/>
              <a:gd name="T11" fmla="*/ 68 h 238"/>
              <a:gd name="T12" fmla="*/ 615 w 1298"/>
              <a:gd name="T13" fmla="*/ 69 h 238"/>
              <a:gd name="T14" fmla="*/ 418 w 1298"/>
              <a:gd name="T15" fmla="*/ 72 h 238"/>
              <a:gd name="T16" fmla="*/ 303 w 1298"/>
              <a:gd name="T17" fmla="*/ 55 h 238"/>
              <a:gd name="T18" fmla="*/ 303 w 1298"/>
              <a:gd name="T19" fmla="*/ 87 h 238"/>
              <a:gd name="T20" fmla="*/ 326 w 1298"/>
              <a:gd name="T21" fmla="*/ 79 h 238"/>
              <a:gd name="T22" fmla="*/ 367 w 1298"/>
              <a:gd name="T23" fmla="*/ 111 h 238"/>
              <a:gd name="T24" fmla="*/ 201 w 1298"/>
              <a:gd name="T25" fmla="*/ 145 h 238"/>
              <a:gd name="T26" fmla="*/ 51 w 1298"/>
              <a:gd name="T27" fmla="*/ 105 h 238"/>
              <a:gd name="T28" fmla="*/ 256 w 1298"/>
              <a:gd name="T29" fmla="*/ 236 h 238"/>
              <a:gd name="T30" fmla="*/ 445 w 1298"/>
              <a:gd name="T31" fmla="*/ 172 h 238"/>
              <a:gd name="T32" fmla="*/ 507 w 1298"/>
              <a:gd name="T33" fmla="*/ 155 h 238"/>
              <a:gd name="T34" fmla="*/ 597 w 1298"/>
              <a:gd name="T35" fmla="*/ 88 h 238"/>
              <a:gd name="T36" fmla="*/ 572 w 1298"/>
              <a:gd name="T37" fmla="*/ 186 h 238"/>
              <a:gd name="T38" fmla="*/ 556 w 1298"/>
              <a:gd name="T39" fmla="*/ 173 h 238"/>
              <a:gd name="T40" fmla="*/ 730 w 1298"/>
              <a:gd name="T41" fmla="*/ 140 h 238"/>
              <a:gd name="T42" fmla="*/ 666 w 1298"/>
              <a:gd name="T43" fmla="*/ 176 h 238"/>
              <a:gd name="T44" fmla="*/ 794 w 1298"/>
              <a:gd name="T45" fmla="*/ 113 h 238"/>
              <a:gd name="T46" fmla="*/ 764 w 1298"/>
              <a:gd name="T47" fmla="*/ 136 h 238"/>
              <a:gd name="T48" fmla="*/ 901 w 1298"/>
              <a:gd name="T49" fmla="*/ 205 h 238"/>
              <a:gd name="T50" fmla="*/ 1084 w 1298"/>
              <a:gd name="T51" fmla="*/ 220 h 238"/>
              <a:gd name="T52" fmla="*/ 1244 w 1298"/>
              <a:gd name="T53" fmla="*/ 121 h 238"/>
              <a:gd name="T54" fmla="*/ 986 w 1298"/>
              <a:gd name="T55" fmla="*/ 106 h 238"/>
              <a:gd name="T56" fmla="*/ 999 w 1298"/>
              <a:gd name="T57" fmla="*/ 79 h 238"/>
              <a:gd name="T58" fmla="*/ 323 w 1298"/>
              <a:gd name="T59" fmla="*/ 108 h 238"/>
              <a:gd name="T60" fmla="*/ 304 w 1298"/>
              <a:gd name="T61" fmla="*/ 78 h 238"/>
              <a:gd name="T62" fmla="*/ 26 w 1298"/>
              <a:gd name="T63" fmla="*/ 118 h 238"/>
              <a:gd name="T64" fmla="*/ 105 w 1298"/>
              <a:gd name="T65" fmla="*/ 85 h 238"/>
              <a:gd name="T66" fmla="*/ 139 w 1298"/>
              <a:gd name="T67" fmla="*/ 102 h 238"/>
              <a:gd name="T68" fmla="*/ 268 w 1298"/>
              <a:gd name="T69" fmla="*/ 223 h 238"/>
              <a:gd name="T70" fmla="*/ 256 w 1298"/>
              <a:gd name="T71" fmla="*/ 192 h 238"/>
              <a:gd name="T72" fmla="*/ 268 w 1298"/>
              <a:gd name="T73" fmla="*/ 223 h 238"/>
              <a:gd name="T74" fmla="*/ 307 w 1298"/>
              <a:gd name="T75" fmla="*/ 48 h 238"/>
              <a:gd name="T76" fmla="*/ 363 w 1298"/>
              <a:gd name="T77" fmla="*/ 181 h 238"/>
              <a:gd name="T78" fmla="*/ 400 w 1298"/>
              <a:gd name="T79" fmla="*/ 198 h 238"/>
              <a:gd name="T80" fmla="*/ 456 w 1298"/>
              <a:gd name="T81" fmla="*/ 123 h 238"/>
              <a:gd name="T82" fmla="*/ 465 w 1298"/>
              <a:gd name="T83" fmla="*/ 108 h 238"/>
              <a:gd name="T84" fmla="*/ 501 w 1298"/>
              <a:gd name="T85" fmla="*/ 86 h 238"/>
              <a:gd name="T86" fmla="*/ 610 w 1298"/>
              <a:gd name="T87" fmla="*/ 74 h 238"/>
              <a:gd name="T88" fmla="*/ 601 w 1298"/>
              <a:gd name="T89" fmla="*/ 103 h 238"/>
              <a:gd name="T90" fmla="*/ 697 w 1298"/>
              <a:gd name="T91" fmla="*/ 103 h 238"/>
              <a:gd name="T92" fmla="*/ 697 w 1298"/>
              <a:gd name="T93" fmla="*/ 103 h 238"/>
              <a:gd name="T94" fmla="*/ 711 w 1298"/>
              <a:gd name="T95" fmla="*/ 61 h 238"/>
              <a:gd name="T96" fmla="*/ 797 w 1298"/>
              <a:gd name="T97" fmla="*/ 86 h 238"/>
              <a:gd name="T98" fmla="*/ 834 w 1298"/>
              <a:gd name="T99" fmla="*/ 108 h 238"/>
              <a:gd name="T100" fmla="*/ 835 w 1298"/>
              <a:gd name="T101" fmla="*/ 129 h 238"/>
              <a:gd name="T102" fmla="*/ 866 w 1298"/>
              <a:gd name="T103" fmla="*/ 140 h 238"/>
              <a:gd name="T104" fmla="*/ 938 w 1298"/>
              <a:gd name="T105" fmla="*/ 179 h 238"/>
              <a:gd name="T106" fmla="*/ 1068 w 1298"/>
              <a:gd name="T107" fmla="*/ 87 h 238"/>
              <a:gd name="T108" fmla="*/ 1056 w 1298"/>
              <a:gd name="T109" fmla="*/ 228 h 238"/>
              <a:gd name="T110" fmla="*/ 1037 w 1298"/>
              <a:gd name="T111" fmla="*/ 194 h 238"/>
              <a:gd name="T112" fmla="*/ 1120 w 1298"/>
              <a:gd name="T113" fmla="*/ 156 h 238"/>
              <a:gd name="T114" fmla="*/ 1250 w 1298"/>
              <a:gd name="T115" fmla="*/ 94 h 238"/>
              <a:gd name="T116" fmla="*/ 1277 w 1298"/>
              <a:gd name="T117" fmla="*/ 129 h 238"/>
              <a:gd name="T118" fmla="*/ 1272 w 1298"/>
              <a:gd name="T119" fmla="*/ 11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8" h="238">
                <a:moveTo>
                  <a:pt x="1294" y="102"/>
                </a:moveTo>
                <a:cubicBezTo>
                  <a:pt x="1290" y="79"/>
                  <a:pt x="1266" y="67"/>
                  <a:pt x="1244" y="66"/>
                </a:cubicBezTo>
                <a:cubicBezTo>
                  <a:pt x="1185" y="62"/>
                  <a:pt x="1138" y="109"/>
                  <a:pt x="1097" y="145"/>
                </a:cubicBezTo>
                <a:cubicBezTo>
                  <a:pt x="1062" y="176"/>
                  <a:pt x="1010" y="210"/>
                  <a:pt x="963" y="197"/>
                </a:cubicBezTo>
                <a:cubicBezTo>
                  <a:pt x="1000" y="203"/>
                  <a:pt x="1039" y="192"/>
                  <a:pt x="1062" y="160"/>
                </a:cubicBezTo>
                <a:cubicBezTo>
                  <a:pt x="1087" y="125"/>
                  <a:pt x="1083" y="76"/>
                  <a:pt x="1049" y="49"/>
                </a:cubicBezTo>
                <a:cubicBezTo>
                  <a:pt x="1018" y="25"/>
                  <a:pt x="972" y="28"/>
                  <a:pt x="945" y="57"/>
                </a:cubicBezTo>
                <a:cubicBezTo>
                  <a:pt x="932" y="72"/>
                  <a:pt x="925" y="92"/>
                  <a:pt x="932" y="111"/>
                </a:cubicBezTo>
                <a:cubicBezTo>
                  <a:pt x="938" y="128"/>
                  <a:pt x="953" y="141"/>
                  <a:pt x="972" y="144"/>
                </a:cubicBezTo>
                <a:cubicBezTo>
                  <a:pt x="989" y="146"/>
                  <a:pt x="1009" y="138"/>
                  <a:pt x="1018" y="123"/>
                </a:cubicBezTo>
                <a:cubicBezTo>
                  <a:pt x="1024" y="113"/>
                  <a:pt x="1025" y="101"/>
                  <a:pt x="1020" y="91"/>
                </a:cubicBezTo>
                <a:cubicBezTo>
                  <a:pt x="1018" y="85"/>
                  <a:pt x="1014" y="80"/>
                  <a:pt x="1008" y="76"/>
                </a:cubicBezTo>
                <a:cubicBezTo>
                  <a:pt x="997" y="68"/>
                  <a:pt x="981" y="68"/>
                  <a:pt x="972" y="79"/>
                </a:cubicBezTo>
                <a:cubicBezTo>
                  <a:pt x="968" y="84"/>
                  <a:pt x="966" y="89"/>
                  <a:pt x="966" y="95"/>
                </a:cubicBezTo>
                <a:cubicBezTo>
                  <a:pt x="966" y="97"/>
                  <a:pt x="966" y="99"/>
                  <a:pt x="966" y="102"/>
                </a:cubicBezTo>
                <a:cubicBezTo>
                  <a:pt x="967" y="109"/>
                  <a:pt x="971" y="119"/>
                  <a:pt x="979" y="121"/>
                </a:cubicBezTo>
                <a:cubicBezTo>
                  <a:pt x="986" y="122"/>
                  <a:pt x="991" y="116"/>
                  <a:pt x="993" y="110"/>
                </a:cubicBezTo>
                <a:cubicBezTo>
                  <a:pt x="994" y="103"/>
                  <a:pt x="988" y="92"/>
                  <a:pt x="995" y="87"/>
                </a:cubicBezTo>
                <a:cubicBezTo>
                  <a:pt x="1002" y="82"/>
                  <a:pt x="1009" y="89"/>
                  <a:pt x="1012" y="95"/>
                </a:cubicBezTo>
                <a:cubicBezTo>
                  <a:pt x="1015" y="102"/>
                  <a:pt x="1014" y="112"/>
                  <a:pt x="1010" y="119"/>
                </a:cubicBezTo>
                <a:cubicBezTo>
                  <a:pt x="1001" y="131"/>
                  <a:pt x="982" y="136"/>
                  <a:pt x="968" y="132"/>
                </a:cubicBezTo>
                <a:cubicBezTo>
                  <a:pt x="947" y="126"/>
                  <a:pt x="940" y="104"/>
                  <a:pt x="946" y="84"/>
                </a:cubicBezTo>
                <a:cubicBezTo>
                  <a:pt x="952" y="63"/>
                  <a:pt x="973" y="51"/>
                  <a:pt x="995" y="55"/>
                </a:cubicBezTo>
                <a:cubicBezTo>
                  <a:pt x="1041" y="62"/>
                  <a:pt x="1051" y="120"/>
                  <a:pt x="1022" y="151"/>
                </a:cubicBezTo>
                <a:cubicBezTo>
                  <a:pt x="990" y="186"/>
                  <a:pt x="939" y="178"/>
                  <a:pt x="902" y="157"/>
                </a:cubicBezTo>
                <a:cubicBezTo>
                  <a:pt x="885" y="147"/>
                  <a:pt x="870" y="135"/>
                  <a:pt x="854" y="124"/>
                </a:cubicBezTo>
                <a:cubicBezTo>
                  <a:pt x="878" y="120"/>
                  <a:pt x="893" y="97"/>
                  <a:pt x="887" y="73"/>
                </a:cubicBezTo>
                <a:cubicBezTo>
                  <a:pt x="885" y="68"/>
                  <a:pt x="884" y="68"/>
                  <a:pt x="881" y="72"/>
                </a:cubicBezTo>
                <a:cubicBezTo>
                  <a:pt x="853" y="104"/>
                  <a:pt x="806" y="73"/>
                  <a:pt x="773" y="68"/>
                </a:cubicBezTo>
                <a:cubicBezTo>
                  <a:pt x="773" y="68"/>
                  <a:pt x="772" y="68"/>
                  <a:pt x="772" y="68"/>
                </a:cubicBezTo>
                <a:cubicBezTo>
                  <a:pt x="790" y="56"/>
                  <a:pt x="798" y="32"/>
                  <a:pt x="789" y="9"/>
                </a:cubicBezTo>
                <a:cubicBezTo>
                  <a:pt x="786" y="3"/>
                  <a:pt x="785" y="0"/>
                  <a:pt x="782" y="8"/>
                </a:cubicBezTo>
                <a:cubicBezTo>
                  <a:pt x="767" y="48"/>
                  <a:pt x="713" y="45"/>
                  <a:pt x="684" y="69"/>
                </a:cubicBezTo>
                <a:cubicBezTo>
                  <a:pt x="665" y="83"/>
                  <a:pt x="653" y="103"/>
                  <a:pt x="649" y="125"/>
                </a:cubicBezTo>
                <a:cubicBezTo>
                  <a:pt x="645" y="103"/>
                  <a:pt x="633" y="83"/>
                  <a:pt x="615" y="69"/>
                </a:cubicBezTo>
                <a:cubicBezTo>
                  <a:pt x="585" y="45"/>
                  <a:pt x="532" y="48"/>
                  <a:pt x="516" y="8"/>
                </a:cubicBezTo>
                <a:cubicBezTo>
                  <a:pt x="514" y="0"/>
                  <a:pt x="512" y="3"/>
                  <a:pt x="509" y="9"/>
                </a:cubicBezTo>
                <a:cubicBezTo>
                  <a:pt x="500" y="32"/>
                  <a:pt x="509" y="56"/>
                  <a:pt x="527" y="68"/>
                </a:cubicBezTo>
                <a:cubicBezTo>
                  <a:pt x="526" y="68"/>
                  <a:pt x="526" y="68"/>
                  <a:pt x="525" y="68"/>
                </a:cubicBezTo>
                <a:cubicBezTo>
                  <a:pt x="492" y="73"/>
                  <a:pt x="445" y="104"/>
                  <a:pt x="418" y="72"/>
                </a:cubicBezTo>
                <a:cubicBezTo>
                  <a:pt x="414" y="68"/>
                  <a:pt x="413" y="68"/>
                  <a:pt x="411" y="73"/>
                </a:cubicBezTo>
                <a:cubicBezTo>
                  <a:pt x="405" y="97"/>
                  <a:pt x="421" y="120"/>
                  <a:pt x="444" y="124"/>
                </a:cubicBezTo>
                <a:cubicBezTo>
                  <a:pt x="429" y="135"/>
                  <a:pt x="413" y="147"/>
                  <a:pt x="397" y="157"/>
                </a:cubicBezTo>
                <a:cubicBezTo>
                  <a:pt x="359" y="178"/>
                  <a:pt x="309" y="186"/>
                  <a:pt x="276" y="151"/>
                </a:cubicBezTo>
                <a:cubicBezTo>
                  <a:pt x="248" y="120"/>
                  <a:pt x="258" y="62"/>
                  <a:pt x="303" y="55"/>
                </a:cubicBezTo>
                <a:cubicBezTo>
                  <a:pt x="325" y="51"/>
                  <a:pt x="346" y="63"/>
                  <a:pt x="353" y="84"/>
                </a:cubicBezTo>
                <a:cubicBezTo>
                  <a:pt x="359" y="104"/>
                  <a:pt x="351" y="126"/>
                  <a:pt x="330" y="132"/>
                </a:cubicBezTo>
                <a:cubicBezTo>
                  <a:pt x="316" y="136"/>
                  <a:pt x="297" y="131"/>
                  <a:pt x="289" y="119"/>
                </a:cubicBezTo>
                <a:cubicBezTo>
                  <a:pt x="284" y="112"/>
                  <a:pt x="283" y="102"/>
                  <a:pt x="286" y="95"/>
                </a:cubicBezTo>
                <a:cubicBezTo>
                  <a:pt x="289" y="89"/>
                  <a:pt x="296" y="82"/>
                  <a:pt x="303" y="87"/>
                </a:cubicBezTo>
                <a:cubicBezTo>
                  <a:pt x="310" y="92"/>
                  <a:pt x="304" y="103"/>
                  <a:pt x="306" y="110"/>
                </a:cubicBezTo>
                <a:cubicBezTo>
                  <a:pt x="307" y="116"/>
                  <a:pt x="312" y="122"/>
                  <a:pt x="319" y="121"/>
                </a:cubicBezTo>
                <a:cubicBezTo>
                  <a:pt x="327" y="119"/>
                  <a:pt x="331" y="109"/>
                  <a:pt x="332" y="102"/>
                </a:cubicBezTo>
                <a:cubicBezTo>
                  <a:pt x="332" y="99"/>
                  <a:pt x="332" y="97"/>
                  <a:pt x="332" y="95"/>
                </a:cubicBezTo>
                <a:cubicBezTo>
                  <a:pt x="332" y="89"/>
                  <a:pt x="330" y="84"/>
                  <a:pt x="326" y="79"/>
                </a:cubicBezTo>
                <a:cubicBezTo>
                  <a:pt x="318" y="68"/>
                  <a:pt x="301" y="68"/>
                  <a:pt x="290" y="76"/>
                </a:cubicBezTo>
                <a:cubicBezTo>
                  <a:pt x="284" y="80"/>
                  <a:pt x="280" y="85"/>
                  <a:pt x="279" y="91"/>
                </a:cubicBezTo>
                <a:cubicBezTo>
                  <a:pt x="274" y="101"/>
                  <a:pt x="274" y="113"/>
                  <a:pt x="280" y="123"/>
                </a:cubicBezTo>
                <a:cubicBezTo>
                  <a:pt x="290" y="138"/>
                  <a:pt x="309" y="146"/>
                  <a:pt x="327" y="144"/>
                </a:cubicBezTo>
                <a:cubicBezTo>
                  <a:pt x="345" y="141"/>
                  <a:pt x="361" y="128"/>
                  <a:pt x="367" y="111"/>
                </a:cubicBezTo>
                <a:cubicBezTo>
                  <a:pt x="373" y="92"/>
                  <a:pt x="366" y="72"/>
                  <a:pt x="353" y="57"/>
                </a:cubicBezTo>
                <a:cubicBezTo>
                  <a:pt x="326" y="28"/>
                  <a:pt x="280" y="25"/>
                  <a:pt x="249" y="49"/>
                </a:cubicBezTo>
                <a:cubicBezTo>
                  <a:pt x="215" y="76"/>
                  <a:pt x="211" y="125"/>
                  <a:pt x="236" y="160"/>
                </a:cubicBezTo>
                <a:cubicBezTo>
                  <a:pt x="260" y="192"/>
                  <a:pt x="298" y="203"/>
                  <a:pt x="335" y="197"/>
                </a:cubicBezTo>
                <a:cubicBezTo>
                  <a:pt x="288" y="210"/>
                  <a:pt x="236" y="176"/>
                  <a:pt x="201" y="145"/>
                </a:cubicBezTo>
                <a:cubicBezTo>
                  <a:pt x="160" y="109"/>
                  <a:pt x="113" y="62"/>
                  <a:pt x="54" y="66"/>
                </a:cubicBezTo>
                <a:cubicBezTo>
                  <a:pt x="32" y="67"/>
                  <a:pt x="8" y="79"/>
                  <a:pt x="4" y="102"/>
                </a:cubicBezTo>
                <a:cubicBezTo>
                  <a:pt x="0" y="121"/>
                  <a:pt x="14" y="141"/>
                  <a:pt x="35" y="138"/>
                </a:cubicBezTo>
                <a:cubicBezTo>
                  <a:pt x="44" y="137"/>
                  <a:pt x="52" y="130"/>
                  <a:pt x="54" y="121"/>
                </a:cubicBezTo>
                <a:cubicBezTo>
                  <a:pt x="55" y="115"/>
                  <a:pt x="54" y="110"/>
                  <a:pt x="51" y="105"/>
                </a:cubicBezTo>
                <a:cubicBezTo>
                  <a:pt x="50" y="104"/>
                  <a:pt x="49" y="102"/>
                  <a:pt x="48" y="101"/>
                </a:cubicBezTo>
                <a:cubicBezTo>
                  <a:pt x="66" y="87"/>
                  <a:pt x="87" y="84"/>
                  <a:pt x="109" y="94"/>
                </a:cubicBezTo>
                <a:cubicBezTo>
                  <a:pt x="127" y="103"/>
                  <a:pt x="140" y="119"/>
                  <a:pt x="151" y="136"/>
                </a:cubicBezTo>
                <a:cubicBezTo>
                  <a:pt x="170" y="166"/>
                  <a:pt x="184" y="199"/>
                  <a:pt x="214" y="220"/>
                </a:cubicBezTo>
                <a:cubicBezTo>
                  <a:pt x="226" y="229"/>
                  <a:pt x="241" y="238"/>
                  <a:pt x="256" y="236"/>
                </a:cubicBezTo>
                <a:cubicBezTo>
                  <a:pt x="267" y="235"/>
                  <a:pt x="278" y="227"/>
                  <a:pt x="280" y="215"/>
                </a:cubicBezTo>
                <a:cubicBezTo>
                  <a:pt x="281" y="208"/>
                  <a:pt x="278" y="203"/>
                  <a:pt x="275" y="199"/>
                </a:cubicBezTo>
                <a:cubicBezTo>
                  <a:pt x="306" y="209"/>
                  <a:pt x="339" y="210"/>
                  <a:pt x="367" y="189"/>
                </a:cubicBezTo>
                <a:cubicBezTo>
                  <a:pt x="373" y="199"/>
                  <a:pt x="385" y="205"/>
                  <a:pt x="397" y="205"/>
                </a:cubicBezTo>
                <a:cubicBezTo>
                  <a:pt x="418" y="204"/>
                  <a:pt x="434" y="188"/>
                  <a:pt x="445" y="172"/>
                </a:cubicBezTo>
                <a:cubicBezTo>
                  <a:pt x="458" y="151"/>
                  <a:pt x="469" y="130"/>
                  <a:pt x="488" y="113"/>
                </a:cubicBezTo>
                <a:cubicBezTo>
                  <a:pt x="495" y="107"/>
                  <a:pt x="502" y="102"/>
                  <a:pt x="509" y="98"/>
                </a:cubicBezTo>
                <a:cubicBezTo>
                  <a:pt x="491" y="115"/>
                  <a:pt x="476" y="143"/>
                  <a:pt x="499" y="162"/>
                </a:cubicBezTo>
                <a:cubicBezTo>
                  <a:pt x="517" y="177"/>
                  <a:pt x="550" y="159"/>
                  <a:pt x="534" y="136"/>
                </a:cubicBezTo>
                <a:cubicBezTo>
                  <a:pt x="521" y="116"/>
                  <a:pt x="494" y="137"/>
                  <a:pt x="507" y="155"/>
                </a:cubicBezTo>
                <a:cubicBezTo>
                  <a:pt x="512" y="161"/>
                  <a:pt x="522" y="161"/>
                  <a:pt x="528" y="156"/>
                </a:cubicBezTo>
                <a:cubicBezTo>
                  <a:pt x="526" y="158"/>
                  <a:pt x="524" y="159"/>
                  <a:pt x="522" y="160"/>
                </a:cubicBezTo>
                <a:cubicBezTo>
                  <a:pt x="510" y="165"/>
                  <a:pt x="498" y="156"/>
                  <a:pt x="495" y="144"/>
                </a:cubicBezTo>
                <a:cubicBezTo>
                  <a:pt x="492" y="133"/>
                  <a:pt x="497" y="122"/>
                  <a:pt x="504" y="113"/>
                </a:cubicBezTo>
                <a:cubicBezTo>
                  <a:pt x="526" y="85"/>
                  <a:pt x="565" y="78"/>
                  <a:pt x="597" y="88"/>
                </a:cubicBezTo>
                <a:cubicBezTo>
                  <a:pt x="583" y="89"/>
                  <a:pt x="571" y="98"/>
                  <a:pt x="567" y="112"/>
                </a:cubicBezTo>
                <a:cubicBezTo>
                  <a:pt x="565" y="119"/>
                  <a:pt x="565" y="119"/>
                  <a:pt x="573" y="116"/>
                </a:cubicBezTo>
                <a:cubicBezTo>
                  <a:pt x="591" y="108"/>
                  <a:pt x="613" y="108"/>
                  <a:pt x="627" y="123"/>
                </a:cubicBezTo>
                <a:cubicBezTo>
                  <a:pt x="641" y="137"/>
                  <a:pt x="642" y="160"/>
                  <a:pt x="632" y="176"/>
                </a:cubicBezTo>
                <a:cubicBezTo>
                  <a:pt x="618" y="194"/>
                  <a:pt x="591" y="202"/>
                  <a:pt x="572" y="186"/>
                </a:cubicBezTo>
                <a:cubicBezTo>
                  <a:pt x="561" y="176"/>
                  <a:pt x="557" y="155"/>
                  <a:pt x="571" y="146"/>
                </a:cubicBezTo>
                <a:cubicBezTo>
                  <a:pt x="588" y="135"/>
                  <a:pt x="612" y="157"/>
                  <a:pt x="597" y="172"/>
                </a:cubicBezTo>
                <a:cubicBezTo>
                  <a:pt x="594" y="175"/>
                  <a:pt x="596" y="178"/>
                  <a:pt x="599" y="175"/>
                </a:cubicBezTo>
                <a:cubicBezTo>
                  <a:pt x="620" y="154"/>
                  <a:pt x="591" y="125"/>
                  <a:pt x="568" y="140"/>
                </a:cubicBezTo>
                <a:cubicBezTo>
                  <a:pt x="557" y="147"/>
                  <a:pt x="553" y="161"/>
                  <a:pt x="556" y="173"/>
                </a:cubicBezTo>
                <a:cubicBezTo>
                  <a:pt x="560" y="187"/>
                  <a:pt x="573" y="198"/>
                  <a:pt x="587" y="200"/>
                </a:cubicBezTo>
                <a:cubicBezTo>
                  <a:pt x="615" y="206"/>
                  <a:pt x="643" y="184"/>
                  <a:pt x="649" y="157"/>
                </a:cubicBezTo>
                <a:cubicBezTo>
                  <a:pt x="655" y="184"/>
                  <a:pt x="683" y="206"/>
                  <a:pt x="711" y="200"/>
                </a:cubicBezTo>
                <a:cubicBezTo>
                  <a:pt x="725" y="198"/>
                  <a:pt x="738" y="187"/>
                  <a:pt x="742" y="173"/>
                </a:cubicBezTo>
                <a:cubicBezTo>
                  <a:pt x="745" y="161"/>
                  <a:pt x="741" y="147"/>
                  <a:pt x="730" y="140"/>
                </a:cubicBezTo>
                <a:cubicBezTo>
                  <a:pt x="707" y="125"/>
                  <a:pt x="679" y="154"/>
                  <a:pt x="699" y="175"/>
                </a:cubicBezTo>
                <a:cubicBezTo>
                  <a:pt x="702" y="178"/>
                  <a:pt x="704" y="175"/>
                  <a:pt x="701" y="172"/>
                </a:cubicBezTo>
                <a:cubicBezTo>
                  <a:pt x="687" y="157"/>
                  <a:pt x="711" y="135"/>
                  <a:pt x="727" y="146"/>
                </a:cubicBezTo>
                <a:cubicBezTo>
                  <a:pt x="741" y="155"/>
                  <a:pt x="738" y="176"/>
                  <a:pt x="726" y="186"/>
                </a:cubicBezTo>
                <a:cubicBezTo>
                  <a:pt x="707" y="202"/>
                  <a:pt x="681" y="194"/>
                  <a:pt x="666" y="176"/>
                </a:cubicBezTo>
                <a:cubicBezTo>
                  <a:pt x="656" y="160"/>
                  <a:pt x="657" y="137"/>
                  <a:pt x="671" y="123"/>
                </a:cubicBezTo>
                <a:cubicBezTo>
                  <a:pt x="685" y="108"/>
                  <a:pt x="707" y="108"/>
                  <a:pt x="725" y="116"/>
                </a:cubicBezTo>
                <a:cubicBezTo>
                  <a:pt x="734" y="119"/>
                  <a:pt x="734" y="119"/>
                  <a:pt x="731" y="112"/>
                </a:cubicBezTo>
                <a:cubicBezTo>
                  <a:pt x="727" y="98"/>
                  <a:pt x="715" y="89"/>
                  <a:pt x="701" y="88"/>
                </a:cubicBezTo>
                <a:cubicBezTo>
                  <a:pt x="733" y="78"/>
                  <a:pt x="773" y="85"/>
                  <a:pt x="794" y="113"/>
                </a:cubicBezTo>
                <a:cubicBezTo>
                  <a:pt x="801" y="122"/>
                  <a:pt x="806" y="133"/>
                  <a:pt x="803" y="144"/>
                </a:cubicBezTo>
                <a:cubicBezTo>
                  <a:pt x="800" y="156"/>
                  <a:pt x="789" y="165"/>
                  <a:pt x="776" y="160"/>
                </a:cubicBezTo>
                <a:cubicBezTo>
                  <a:pt x="774" y="159"/>
                  <a:pt x="772" y="158"/>
                  <a:pt x="771" y="156"/>
                </a:cubicBezTo>
                <a:cubicBezTo>
                  <a:pt x="777" y="161"/>
                  <a:pt x="786" y="161"/>
                  <a:pt x="791" y="155"/>
                </a:cubicBezTo>
                <a:cubicBezTo>
                  <a:pt x="804" y="137"/>
                  <a:pt x="777" y="116"/>
                  <a:pt x="764" y="136"/>
                </a:cubicBezTo>
                <a:cubicBezTo>
                  <a:pt x="749" y="159"/>
                  <a:pt x="782" y="177"/>
                  <a:pt x="800" y="162"/>
                </a:cubicBezTo>
                <a:cubicBezTo>
                  <a:pt x="822" y="143"/>
                  <a:pt x="808" y="115"/>
                  <a:pt x="789" y="98"/>
                </a:cubicBezTo>
                <a:cubicBezTo>
                  <a:pt x="797" y="102"/>
                  <a:pt x="804" y="107"/>
                  <a:pt x="810" y="113"/>
                </a:cubicBezTo>
                <a:cubicBezTo>
                  <a:pt x="830" y="130"/>
                  <a:pt x="840" y="151"/>
                  <a:pt x="854" y="172"/>
                </a:cubicBezTo>
                <a:cubicBezTo>
                  <a:pt x="865" y="188"/>
                  <a:pt x="880" y="204"/>
                  <a:pt x="901" y="205"/>
                </a:cubicBezTo>
                <a:cubicBezTo>
                  <a:pt x="914" y="205"/>
                  <a:pt x="925" y="199"/>
                  <a:pt x="931" y="189"/>
                </a:cubicBezTo>
                <a:cubicBezTo>
                  <a:pt x="959" y="210"/>
                  <a:pt x="993" y="209"/>
                  <a:pt x="1024" y="199"/>
                </a:cubicBezTo>
                <a:cubicBezTo>
                  <a:pt x="1020" y="203"/>
                  <a:pt x="1017" y="208"/>
                  <a:pt x="1018" y="215"/>
                </a:cubicBezTo>
                <a:cubicBezTo>
                  <a:pt x="1020" y="227"/>
                  <a:pt x="1031" y="235"/>
                  <a:pt x="1042" y="236"/>
                </a:cubicBezTo>
                <a:cubicBezTo>
                  <a:pt x="1058" y="238"/>
                  <a:pt x="1072" y="229"/>
                  <a:pt x="1084" y="220"/>
                </a:cubicBezTo>
                <a:cubicBezTo>
                  <a:pt x="1114" y="199"/>
                  <a:pt x="1128" y="166"/>
                  <a:pt x="1147" y="136"/>
                </a:cubicBezTo>
                <a:cubicBezTo>
                  <a:pt x="1158" y="119"/>
                  <a:pt x="1171" y="103"/>
                  <a:pt x="1190" y="94"/>
                </a:cubicBezTo>
                <a:cubicBezTo>
                  <a:pt x="1211" y="84"/>
                  <a:pt x="1232" y="87"/>
                  <a:pt x="1250" y="101"/>
                </a:cubicBezTo>
                <a:cubicBezTo>
                  <a:pt x="1249" y="102"/>
                  <a:pt x="1248" y="104"/>
                  <a:pt x="1247" y="105"/>
                </a:cubicBezTo>
                <a:cubicBezTo>
                  <a:pt x="1244" y="110"/>
                  <a:pt x="1243" y="115"/>
                  <a:pt x="1244" y="121"/>
                </a:cubicBezTo>
                <a:cubicBezTo>
                  <a:pt x="1246" y="130"/>
                  <a:pt x="1254" y="137"/>
                  <a:pt x="1263" y="138"/>
                </a:cubicBezTo>
                <a:cubicBezTo>
                  <a:pt x="1284" y="141"/>
                  <a:pt x="1298" y="121"/>
                  <a:pt x="1294" y="102"/>
                </a:cubicBezTo>
                <a:close/>
                <a:moveTo>
                  <a:pt x="989" y="83"/>
                </a:moveTo>
                <a:cubicBezTo>
                  <a:pt x="987" y="85"/>
                  <a:pt x="986" y="88"/>
                  <a:pt x="985" y="91"/>
                </a:cubicBezTo>
                <a:cubicBezTo>
                  <a:pt x="984" y="96"/>
                  <a:pt x="987" y="102"/>
                  <a:pt x="986" y="106"/>
                </a:cubicBezTo>
                <a:cubicBezTo>
                  <a:pt x="985" y="111"/>
                  <a:pt x="978" y="112"/>
                  <a:pt x="975" y="108"/>
                </a:cubicBezTo>
                <a:cubicBezTo>
                  <a:pt x="973" y="105"/>
                  <a:pt x="973" y="101"/>
                  <a:pt x="973" y="98"/>
                </a:cubicBezTo>
                <a:cubicBezTo>
                  <a:pt x="973" y="93"/>
                  <a:pt x="974" y="89"/>
                  <a:pt x="977" y="85"/>
                </a:cubicBezTo>
                <a:cubicBezTo>
                  <a:pt x="981" y="80"/>
                  <a:pt x="987" y="77"/>
                  <a:pt x="994" y="78"/>
                </a:cubicBezTo>
                <a:cubicBezTo>
                  <a:pt x="996" y="78"/>
                  <a:pt x="997" y="78"/>
                  <a:pt x="999" y="79"/>
                </a:cubicBezTo>
                <a:cubicBezTo>
                  <a:pt x="996" y="79"/>
                  <a:pt x="992" y="80"/>
                  <a:pt x="989" y="83"/>
                </a:cubicBezTo>
                <a:close/>
                <a:moveTo>
                  <a:pt x="304" y="78"/>
                </a:moveTo>
                <a:cubicBezTo>
                  <a:pt x="311" y="77"/>
                  <a:pt x="317" y="80"/>
                  <a:pt x="322" y="85"/>
                </a:cubicBezTo>
                <a:cubicBezTo>
                  <a:pt x="324" y="89"/>
                  <a:pt x="326" y="93"/>
                  <a:pt x="325" y="98"/>
                </a:cubicBezTo>
                <a:cubicBezTo>
                  <a:pt x="325" y="101"/>
                  <a:pt x="325" y="105"/>
                  <a:pt x="323" y="108"/>
                </a:cubicBezTo>
                <a:cubicBezTo>
                  <a:pt x="321" y="112"/>
                  <a:pt x="313" y="111"/>
                  <a:pt x="312" y="106"/>
                </a:cubicBezTo>
                <a:cubicBezTo>
                  <a:pt x="311" y="102"/>
                  <a:pt x="314" y="96"/>
                  <a:pt x="313" y="91"/>
                </a:cubicBezTo>
                <a:cubicBezTo>
                  <a:pt x="313" y="88"/>
                  <a:pt x="311" y="85"/>
                  <a:pt x="309" y="83"/>
                </a:cubicBezTo>
                <a:cubicBezTo>
                  <a:pt x="306" y="80"/>
                  <a:pt x="303" y="79"/>
                  <a:pt x="300" y="79"/>
                </a:cubicBezTo>
                <a:cubicBezTo>
                  <a:pt x="301" y="78"/>
                  <a:pt x="303" y="78"/>
                  <a:pt x="304" y="78"/>
                </a:cubicBezTo>
                <a:close/>
                <a:moveTo>
                  <a:pt x="45" y="124"/>
                </a:moveTo>
                <a:cubicBezTo>
                  <a:pt x="40" y="133"/>
                  <a:pt x="29" y="134"/>
                  <a:pt x="21" y="129"/>
                </a:cubicBezTo>
                <a:cubicBezTo>
                  <a:pt x="11" y="123"/>
                  <a:pt x="8" y="110"/>
                  <a:pt x="11" y="100"/>
                </a:cubicBezTo>
                <a:cubicBezTo>
                  <a:pt x="14" y="93"/>
                  <a:pt x="18" y="87"/>
                  <a:pt x="23" y="83"/>
                </a:cubicBezTo>
                <a:cubicBezTo>
                  <a:pt x="15" y="93"/>
                  <a:pt x="15" y="108"/>
                  <a:pt x="26" y="118"/>
                </a:cubicBezTo>
                <a:cubicBezTo>
                  <a:pt x="29" y="121"/>
                  <a:pt x="32" y="118"/>
                  <a:pt x="29" y="115"/>
                </a:cubicBezTo>
                <a:cubicBezTo>
                  <a:pt x="19" y="106"/>
                  <a:pt x="23" y="88"/>
                  <a:pt x="34" y="82"/>
                </a:cubicBezTo>
                <a:cubicBezTo>
                  <a:pt x="33" y="85"/>
                  <a:pt x="33" y="88"/>
                  <a:pt x="34" y="93"/>
                </a:cubicBezTo>
                <a:cubicBezTo>
                  <a:pt x="39" y="104"/>
                  <a:pt x="55" y="110"/>
                  <a:pt x="45" y="124"/>
                </a:cubicBezTo>
                <a:close/>
                <a:moveTo>
                  <a:pt x="105" y="85"/>
                </a:moveTo>
                <a:cubicBezTo>
                  <a:pt x="84" y="78"/>
                  <a:pt x="66" y="83"/>
                  <a:pt x="49" y="94"/>
                </a:cubicBezTo>
                <a:cubicBezTo>
                  <a:pt x="46" y="96"/>
                  <a:pt x="43" y="95"/>
                  <a:pt x="43" y="92"/>
                </a:cubicBezTo>
                <a:cubicBezTo>
                  <a:pt x="37" y="73"/>
                  <a:pt x="63" y="73"/>
                  <a:pt x="74" y="74"/>
                </a:cubicBezTo>
                <a:cubicBezTo>
                  <a:pt x="91" y="76"/>
                  <a:pt x="110" y="87"/>
                  <a:pt x="105" y="85"/>
                </a:cubicBezTo>
                <a:close/>
                <a:moveTo>
                  <a:pt x="139" y="102"/>
                </a:moveTo>
                <a:cubicBezTo>
                  <a:pt x="170" y="123"/>
                  <a:pt x="196" y="152"/>
                  <a:pt x="226" y="174"/>
                </a:cubicBezTo>
                <a:cubicBezTo>
                  <a:pt x="233" y="179"/>
                  <a:pt x="240" y="183"/>
                  <a:pt x="248" y="187"/>
                </a:cubicBezTo>
                <a:cubicBezTo>
                  <a:pt x="221" y="194"/>
                  <a:pt x="196" y="177"/>
                  <a:pt x="179" y="156"/>
                </a:cubicBezTo>
                <a:cubicBezTo>
                  <a:pt x="165" y="139"/>
                  <a:pt x="154" y="119"/>
                  <a:pt x="139" y="102"/>
                </a:cubicBezTo>
                <a:close/>
                <a:moveTo>
                  <a:pt x="268" y="223"/>
                </a:moveTo>
                <a:cubicBezTo>
                  <a:pt x="262" y="230"/>
                  <a:pt x="252" y="230"/>
                  <a:pt x="243" y="228"/>
                </a:cubicBezTo>
                <a:cubicBezTo>
                  <a:pt x="228" y="224"/>
                  <a:pt x="214" y="213"/>
                  <a:pt x="204" y="203"/>
                </a:cubicBezTo>
                <a:cubicBezTo>
                  <a:pt x="190" y="190"/>
                  <a:pt x="181" y="174"/>
                  <a:pt x="171" y="157"/>
                </a:cubicBezTo>
                <a:cubicBezTo>
                  <a:pt x="175" y="162"/>
                  <a:pt x="179" y="166"/>
                  <a:pt x="183" y="170"/>
                </a:cubicBezTo>
                <a:cubicBezTo>
                  <a:pt x="202" y="190"/>
                  <a:pt x="230" y="203"/>
                  <a:pt x="256" y="192"/>
                </a:cubicBezTo>
                <a:cubicBezTo>
                  <a:pt x="258" y="192"/>
                  <a:pt x="260" y="193"/>
                  <a:pt x="262" y="194"/>
                </a:cubicBezTo>
                <a:cubicBezTo>
                  <a:pt x="253" y="194"/>
                  <a:pt x="246" y="199"/>
                  <a:pt x="247" y="210"/>
                </a:cubicBezTo>
                <a:cubicBezTo>
                  <a:pt x="249" y="220"/>
                  <a:pt x="261" y="225"/>
                  <a:pt x="269" y="218"/>
                </a:cubicBezTo>
                <a:cubicBezTo>
                  <a:pt x="274" y="214"/>
                  <a:pt x="273" y="207"/>
                  <a:pt x="273" y="211"/>
                </a:cubicBezTo>
                <a:cubicBezTo>
                  <a:pt x="274" y="216"/>
                  <a:pt x="272" y="220"/>
                  <a:pt x="268" y="223"/>
                </a:cubicBezTo>
                <a:close/>
                <a:moveTo>
                  <a:pt x="362" y="183"/>
                </a:moveTo>
                <a:cubicBezTo>
                  <a:pt x="330" y="196"/>
                  <a:pt x="293" y="196"/>
                  <a:pt x="263" y="176"/>
                </a:cubicBezTo>
                <a:cubicBezTo>
                  <a:pt x="235" y="157"/>
                  <a:pt x="219" y="121"/>
                  <a:pt x="230" y="87"/>
                </a:cubicBezTo>
                <a:cubicBezTo>
                  <a:pt x="241" y="56"/>
                  <a:pt x="272" y="37"/>
                  <a:pt x="305" y="40"/>
                </a:cubicBezTo>
                <a:cubicBezTo>
                  <a:pt x="325" y="42"/>
                  <a:pt x="334" y="48"/>
                  <a:pt x="307" y="48"/>
                </a:cubicBezTo>
                <a:cubicBezTo>
                  <a:pt x="277" y="47"/>
                  <a:pt x="251" y="81"/>
                  <a:pt x="253" y="114"/>
                </a:cubicBezTo>
                <a:cubicBezTo>
                  <a:pt x="256" y="150"/>
                  <a:pt x="286" y="176"/>
                  <a:pt x="320" y="181"/>
                </a:cubicBezTo>
                <a:cubicBezTo>
                  <a:pt x="334" y="184"/>
                  <a:pt x="348" y="182"/>
                  <a:pt x="361" y="179"/>
                </a:cubicBezTo>
                <a:cubicBezTo>
                  <a:pt x="362" y="179"/>
                  <a:pt x="363" y="180"/>
                  <a:pt x="363" y="181"/>
                </a:cubicBezTo>
                <a:cubicBezTo>
                  <a:pt x="363" y="181"/>
                  <a:pt x="363" y="181"/>
                  <a:pt x="363" y="181"/>
                </a:cubicBezTo>
                <a:cubicBezTo>
                  <a:pt x="364" y="182"/>
                  <a:pt x="363" y="183"/>
                  <a:pt x="362" y="183"/>
                </a:cubicBezTo>
                <a:close/>
                <a:moveTo>
                  <a:pt x="464" y="129"/>
                </a:moveTo>
                <a:cubicBezTo>
                  <a:pt x="464" y="129"/>
                  <a:pt x="464" y="129"/>
                  <a:pt x="463" y="129"/>
                </a:cubicBezTo>
                <a:cubicBezTo>
                  <a:pt x="451" y="145"/>
                  <a:pt x="444" y="164"/>
                  <a:pt x="431" y="179"/>
                </a:cubicBezTo>
                <a:cubicBezTo>
                  <a:pt x="423" y="188"/>
                  <a:pt x="413" y="196"/>
                  <a:pt x="400" y="198"/>
                </a:cubicBezTo>
                <a:cubicBezTo>
                  <a:pt x="400" y="198"/>
                  <a:pt x="400" y="198"/>
                  <a:pt x="400" y="198"/>
                </a:cubicBezTo>
                <a:cubicBezTo>
                  <a:pt x="382" y="200"/>
                  <a:pt x="375" y="175"/>
                  <a:pt x="391" y="167"/>
                </a:cubicBezTo>
                <a:cubicBezTo>
                  <a:pt x="406" y="160"/>
                  <a:pt x="420" y="150"/>
                  <a:pt x="433" y="140"/>
                </a:cubicBezTo>
                <a:cubicBezTo>
                  <a:pt x="440" y="135"/>
                  <a:pt x="447" y="129"/>
                  <a:pt x="455" y="124"/>
                </a:cubicBezTo>
                <a:cubicBezTo>
                  <a:pt x="455" y="123"/>
                  <a:pt x="456" y="123"/>
                  <a:pt x="456" y="123"/>
                </a:cubicBezTo>
                <a:cubicBezTo>
                  <a:pt x="456" y="122"/>
                  <a:pt x="457" y="122"/>
                  <a:pt x="457" y="122"/>
                </a:cubicBezTo>
                <a:cubicBezTo>
                  <a:pt x="462" y="118"/>
                  <a:pt x="467" y="124"/>
                  <a:pt x="464" y="129"/>
                </a:cubicBezTo>
                <a:close/>
                <a:moveTo>
                  <a:pt x="501" y="86"/>
                </a:moveTo>
                <a:cubicBezTo>
                  <a:pt x="501" y="86"/>
                  <a:pt x="501" y="86"/>
                  <a:pt x="501" y="86"/>
                </a:cubicBezTo>
                <a:cubicBezTo>
                  <a:pt x="488" y="92"/>
                  <a:pt x="476" y="100"/>
                  <a:pt x="465" y="108"/>
                </a:cubicBezTo>
                <a:cubicBezTo>
                  <a:pt x="444" y="123"/>
                  <a:pt x="415" y="108"/>
                  <a:pt x="417" y="83"/>
                </a:cubicBezTo>
                <a:cubicBezTo>
                  <a:pt x="417" y="82"/>
                  <a:pt x="417" y="81"/>
                  <a:pt x="417" y="81"/>
                </a:cubicBezTo>
                <a:cubicBezTo>
                  <a:pt x="440" y="102"/>
                  <a:pt x="473" y="90"/>
                  <a:pt x="499" y="81"/>
                </a:cubicBezTo>
                <a:cubicBezTo>
                  <a:pt x="500" y="81"/>
                  <a:pt x="500" y="81"/>
                  <a:pt x="500" y="81"/>
                </a:cubicBezTo>
                <a:cubicBezTo>
                  <a:pt x="503" y="80"/>
                  <a:pt x="504" y="85"/>
                  <a:pt x="501" y="86"/>
                </a:cubicBezTo>
                <a:close/>
                <a:moveTo>
                  <a:pt x="583" y="72"/>
                </a:moveTo>
                <a:cubicBezTo>
                  <a:pt x="568" y="68"/>
                  <a:pt x="554" y="66"/>
                  <a:pt x="539" y="67"/>
                </a:cubicBezTo>
                <a:cubicBezTo>
                  <a:pt x="520" y="60"/>
                  <a:pt x="509" y="39"/>
                  <a:pt x="513" y="18"/>
                </a:cubicBezTo>
                <a:cubicBezTo>
                  <a:pt x="529" y="44"/>
                  <a:pt x="561" y="50"/>
                  <a:pt x="587" y="61"/>
                </a:cubicBezTo>
                <a:cubicBezTo>
                  <a:pt x="595" y="64"/>
                  <a:pt x="603" y="68"/>
                  <a:pt x="610" y="74"/>
                </a:cubicBezTo>
                <a:cubicBezTo>
                  <a:pt x="613" y="76"/>
                  <a:pt x="610" y="81"/>
                  <a:pt x="606" y="79"/>
                </a:cubicBezTo>
                <a:cubicBezTo>
                  <a:pt x="606" y="79"/>
                  <a:pt x="606" y="79"/>
                  <a:pt x="606" y="79"/>
                </a:cubicBezTo>
                <a:cubicBezTo>
                  <a:pt x="598" y="76"/>
                  <a:pt x="590" y="73"/>
                  <a:pt x="583" y="72"/>
                </a:cubicBezTo>
                <a:close/>
                <a:moveTo>
                  <a:pt x="632" y="118"/>
                </a:moveTo>
                <a:cubicBezTo>
                  <a:pt x="623" y="109"/>
                  <a:pt x="612" y="104"/>
                  <a:pt x="601" y="103"/>
                </a:cubicBezTo>
                <a:cubicBezTo>
                  <a:pt x="596" y="103"/>
                  <a:pt x="596" y="95"/>
                  <a:pt x="601" y="95"/>
                </a:cubicBezTo>
                <a:cubicBezTo>
                  <a:pt x="606" y="95"/>
                  <a:pt x="611" y="97"/>
                  <a:pt x="616" y="99"/>
                </a:cubicBezTo>
                <a:cubicBezTo>
                  <a:pt x="628" y="105"/>
                  <a:pt x="636" y="114"/>
                  <a:pt x="640" y="129"/>
                </a:cubicBezTo>
                <a:cubicBezTo>
                  <a:pt x="640" y="129"/>
                  <a:pt x="635" y="121"/>
                  <a:pt x="632" y="118"/>
                </a:cubicBezTo>
                <a:close/>
                <a:moveTo>
                  <a:pt x="697" y="103"/>
                </a:moveTo>
                <a:cubicBezTo>
                  <a:pt x="686" y="104"/>
                  <a:pt x="675" y="109"/>
                  <a:pt x="667" y="118"/>
                </a:cubicBezTo>
                <a:cubicBezTo>
                  <a:pt x="663" y="121"/>
                  <a:pt x="658" y="129"/>
                  <a:pt x="658" y="129"/>
                </a:cubicBezTo>
                <a:cubicBezTo>
                  <a:pt x="662" y="114"/>
                  <a:pt x="670" y="105"/>
                  <a:pt x="682" y="99"/>
                </a:cubicBezTo>
                <a:cubicBezTo>
                  <a:pt x="687" y="97"/>
                  <a:pt x="692" y="95"/>
                  <a:pt x="697" y="95"/>
                </a:cubicBezTo>
                <a:cubicBezTo>
                  <a:pt x="702" y="95"/>
                  <a:pt x="703" y="103"/>
                  <a:pt x="697" y="103"/>
                </a:cubicBezTo>
                <a:close/>
                <a:moveTo>
                  <a:pt x="716" y="72"/>
                </a:moveTo>
                <a:cubicBezTo>
                  <a:pt x="708" y="73"/>
                  <a:pt x="700" y="76"/>
                  <a:pt x="692" y="79"/>
                </a:cubicBezTo>
                <a:cubicBezTo>
                  <a:pt x="692" y="79"/>
                  <a:pt x="692" y="79"/>
                  <a:pt x="692" y="79"/>
                </a:cubicBezTo>
                <a:cubicBezTo>
                  <a:pt x="688" y="81"/>
                  <a:pt x="685" y="76"/>
                  <a:pt x="689" y="74"/>
                </a:cubicBezTo>
                <a:cubicBezTo>
                  <a:pt x="695" y="68"/>
                  <a:pt x="703" y="64"/>
                  <a:pt x="711" y="61"/>
                </a:cubicBezTo>
                <a:cubicBezTo>
                  <a:pt x="738" y="50"/>
                  <a:pt x="770" y="44"/>
                  <a:pt x="785" y="18"/>
                </a:cubicBezTo>
                <a:cubicBezTo>
                  <a:pt x="790" y="39"/>
                  <a:pt x="779" y="60"/>
                  <a:pt x="759" y="67"/>
                </a:cubicBezTo>
                <a:cubicBezTo>
                  <a:pt x="745" y="66"/>
                  <a:pt x="730" y="68"/>
                  <a:pt x="716" y="72"/>
                </a:cubicBezTo>
                <a:close/>
                <a:moveTo>
                  <a:pt x="798" y="86"/>
                </a:moveTo>
                <a:cubicBezTo>
                  <a:pt x="797" y="86"/>
                  <a:pt x="797" y="86"/>
                  <a:pt x="797" y="86"/>
                </a:cubicBezTo>
                <a:cubicBezTo>
                  <a:pt x="794" y="85"/>
                  <a:pt x="796" y="80"/>
                  <a:pt x="799" y="81"/>
                </a:cubicBezTo>
                <a:cubicBezTo>
                  <a:pt x="799" y="81"/>
                  <a:pt x="799" y="81"/>
                  <a:pt x="799" y="81"/>
                </a:cubicBezTo>
                <a:cubicBezTo>
                  <a:pt x="825" y="90"/>
                  <a:pt x="859" y="102"/>
                  <a:pt x="881" y="81"/>
                </a:cubicBezTo>
                <a:cubicBezTo>
                  <a:pt x="881" y="81"/>
                  <a:pt x="882" y="82"/>
                  <a:pt x="882" y="83"/>
                </a:cubicBezTo>
                <a:cubicBezTo>
                  <a:pt x="883" y="108"/>
                  <a:pt x="854" y="123"/>
                  <a:pt x="834" y="108"/>
                </a:cubicBezTo>
                <a:cubicBezTo>
                  <a:pt x="822" y="100"/>
                  <a:pt x="810" y="92"/>
                  <a:pt x="798" y="86"/>
                </a:cubicBezTo>
                <a:close/>
                <a:moveTo>
                  <a:pt x="898" y="198"/>
                </a:moveTo>
                <a:cubicBezTo>
                  <a:pt x="898" y="198"/>
                  <a:pt x="898" y="198"/>
                  <a:pt x="898" y="198"/>
                </a:cubicBezTo>
                <a:cubicBezTo>
                  <a:pt x="886" y="196"/>
                  <a:pt x="875" y="188"/>
                  <a:pt x="867" y="179"/>
                </a:cubicBezTo>
                <a:cubicBezTo>
                  <a:pt x="854" y="164"/>
                  <a:pt x="847" y="145"/>
                  <a:pt x="835" y="129"/>
                </a:cubicBezTo>
                <a:cubicBezTo>
                  <a:pt x="835" y="129"/>
                  <a:pt x="835" y="129"/>
                  <a:pt x="834" y="129"/>
                </a:cubicBezTo>
                <a:cubicBezTo>
                  <a:pt x="831" y="124"/>
                  <a:pt x="837" y="118"/>
                  <a:pt x="841" y="122"/>
                </a:cubicBezTo>
                <a:cubicBezTo>
                  <a:pt x="841" y="122"/>
                  <a:pt x="842" y="122"/>
                  <a:pt x="842" y="123"/>
                </a:cubicBezTo>
                <a:cubicBezTo>
                  <a:pt x="843" y="123"/>
                  <a:pt x="843" y="123"/>
                  <a:pt x="843" y="124"/>
                </a:cubicBezTo>
                <a:cubicBezTo>
                  <a:pt x="851" y="129"/>
                  <a:pt x="858" y="135"/>
                  <a:pt x="866" y="140"/>
                </a:cubicBezTo>
                <a:cubicBezTo>
                  <a:pt x="879" y="150"/>
                  <a:pt x="893" y="160"/>
                  <a:pt x="907" y="167"/>
                </a:cubicBezTo>
                <a:cubicBezTo>
                  <a:pt x="923" y="175"/>
                  <a:pt x="916" y="200"/>
                  <a:pt x="898" y="198"/>
                </a:cubicBezTo>
                <a:close/>
                <a:moveTo>
                  <a:pt x="935" y="181"/>
                </a:moveTo>
                <a:cubicBezTo>
                  <a:pt x="935" y="181"/>
                  <a:pt x="935" y="181"/>
                  <a:pt x="935" y="181"/>
                </a:cubicBezTo>
                <a:cubicBezTo>
                  <a:pt x="935" y="180"/>
                  <a:pt x="936" y="179"/>
                  <a:pt x="938" y="179"/>
                </a:cubicBezTo>
                <a:cubicBezTo>
                  <a:pt x="951" y="182"/>
                  <a:pt x="964" y="184"/>
                  <a:pt x="978" y="181"/>
                </a:cubicBezTo>
                <a:cubicBezTo>
                  <a:pt x="1012" y="176"/>
                  <a:pt x="1042" y="150"/>
                  <a:pt x="1045" y="114"/>
                </a:cubicBezTo>
                <a:cubicBezTo>
                  <a:pt x="1048" y="81"/>
                  <a:pt x="1021" y="47"/>
                  <a:pt x="991" y="48"/>
                </a:cubicBezTo>
                <a:cubicBezTo>
                  <a:pt x="964" y="48"/>
                  <a:pt x="973" y="42"/>
                  <a:pt x="994" y="40"/>
                </a:cubicBezTo>
                <a:cubicBezTo>
                  <a:pt x="1026" y="37"/>
                  <a:pt x="1058" y="56"/>
                  <a:pt x="1068" y="87"/>
                </a:cubicBezTo>
                <a:cubicBezTo>
                  <a:pt x="1079" y="121"/>
                  <a:pt x="1063" y="157"/>
                  <a:pt x="1035" y="176"/>
                </a:cubicBezTo>
                <a:cubicBezTo>
                  <a:pt x="1006" y="196"/>
                  <a:pt x="968" y="196"/>
                  <a:pt x="936" y="183"/>
                </a:cubicBezTo>
                <a:cubicBezTo>
                  <a:pt x="935" y="183"/>
                  <a:pt x="934" y="182"/>
                  <a:pt x="935" y="181"/>
                </a:cubicBezTo>
                <a:close/>
                <a:moveTo>
                  <a:pt x="1095" y="203"/>
                </a:moveTo>
                <a:cubicBezTo>
                  <a:pt x="1084" y="213"/>
                  <a:pt x="1070" y="224"/>
                  <a:pt x="1056" y="228"/>
                </a:cubicBezTo>
                <a:cubicBezTo>
                  <a:pt x="1047" y="230"/>
                  <a:pt x="1037" y="230"/>
                  <a:pt x="1030" y="223"/>
                </a:cubicBezTo>
                <a:cubicBezTo>
                  <a:pt x="1027" y="220"/>
                  <a:pt x="1024" y="216"/>
                  <a:pt x="1025" y="211"/>
                </a:cubicBezTo>
                <a:cubicBezTo>
                  <a:pt x="1025" y="207"/>
                  <a:pt x="1024" y="214"/>
                  <a:pt x="1029" y="218"/>
                </a:cubicBezTo>
                <a:cubicBezTo>
                  <a:pt x="1037" y="225"/>
                  <a:pt x="1050" y="220"/>
                  <a:pt x="1051" y="210"/>
                </a:cubicBezTo>
                <a:cubicBezTo>
                  <a:pt x="1053" y="199"/>
                  <a:pt x="1045" y="194"/>
                  <a:pt x="1037" y="194"/>
                </a:cubicBezTo>
                <a:cubicBezTo>
                  <a:pt x="1039" y="193"/>
                  <a:pt x="1040" y="192"/>
                  <a:pt x="1042" y="192"/>
                </a:cubicBezTo>
                <a:cubicBezTo>
                  <a:pt x="1069" y="203"/>
                  <a:pt x="1097" y="190"/>
                  <a:pt x="1116" y="170"/>
                </a:cubicBezTo>
                <a:cubicBezTo>
                  <a:pt x="1120" y="166"/>
                  <a:pt x="1124" y="162"/>
                  <a:pt x="1127" y="157"/>
                </a:cubicBezTo>
                <a:cubicBezTo>
                  <a:pt x="1118" y="174"/>
                  <a:pt x="1108" y="190"/>
                  <a:pt x="1095" y="203"/>
                </a:cubicBezTo>
                <a:close/>
                <a:moveTo>
                  <a:pt x="1120" y="156"/>
                </a:moveTo>
                <a:cubicBezTo>
                  <a:pt x="1103" y="177"/>
                  <a:pt x="1078" y="194"/>
                  <a:pt x="1051" y="187"/>
                </a:cubicBezTo>
                <a:cubicBezTo>
                  <a:pt x="1058" y="183"/>
                  <a:pt x="1065" y="179"/>
                  <a:pt x="1072" y="174"/>
                </a:cubicBezTo>
                <a:cubicBezTo>
                  <a:pt x="1102" y="152"/>
                  <a:pt x="1129" y="123"/>
                  <a:pt x="1159" y="102"/>
                </a:cubicBezTo>
                <a:cubicBezTo>
                  <a:pt x="1144" y="119"/>
                  <a:pt x="1134" y="139"/>
                  <a:pt x="1120" y="156"/>
                </a:cubicBezTo>
                <a:close/>
                <a:moveTo>
                  <a:pt x="1250" y="94"/>
                </a:moveTo>
                <a:cubicBezTo>
                  <a:pt x="1233" y="83"/>
                  <a:pt x="1214" y="78"/>
                  <a:pt x="1194" y="85"/>
                </a:cubicBezTo>
                <a:cubicBezTo>
                  <a:pt x="1188" y="87"/>
                  <a:pt x="1207" y="76"/>
                  <a:pt x="1224" y="74"/>
                </a:cubicBezTo>
                <a:cubicBezTo>
                  <a:pt x="1236" y="73"/>
                  <a:pt x="1261" y="73"/>
                  <a:pt x="1256" y="92"/>
                </a:cubicBezTo>
                <a:cubicBezTo>
                  <a:pt x="1255" y="95"/>
                  <a:pt x="1252" y="96"/>
                  <a:pt x="1250" y="94"/>
                </a:cubicBezTo>
                <a:close/>
                <a:moveTo>
                  <a:pt x="1277" y="129"/>
                </a:moveTo>
                <a:cubicBezTo>
                  <a:pt x="1269" y="134"/>
                  <a:pt x="1258" y="133"/>
                  <a:pt x="1253" y="124"/>
                </a:cubicBezTo>
                <a:cubicBezTo>
                  <a:pt x="1244" y="110"/>
                  <a:pt x="1260" y="104"/>
                  <a:pt x="1264" y="93"/>
                </a:cubicBezTo>
                <a:cubicBezTo>
                  <a:pt x="1266" y="88"/>
                  <a:pt x="1266" y="85"/>
                  <a:pt x="1265" y="82"/>
                </a:cubicBezTo>
                <a:cubicBezTo>
                  <a:pt x="1275" y="88"/>
                  <a:pt x="1280" y="106"/>
                  <a:pt x="1270" y="115"/>
                </a:cubicBezTo>
                <a:cubicBezTo>
                  <a:pt x="1266" y="118"/>
                  <a:pt x="1269" y="121"/>
                  <a:pt x="1272" y="118"/>
                </a:cubicBezTo>
                <a:cubicBezTo>
                  <a:pt x="1283" y="108"/>
                  <a:pt x="1283" y="93"/>
                  <a:pt x="1275" y="83"/>
                </a:cubicBezTo>
                <a:cubicBezTo>
                  <a:pt x="1281" y="87"/>
                  <a:pt x="1285" y="93"/>
                  <a:pt x="1287" y="100"/>
                </a:cubicBezTo>
                <a:cubicBezTo>
                  <a:pt x="1290" y="110"/>
                  <a:pt x="1287" y="123"/>
                  <a:pt x="1277" y="129"/>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文本框 74"/>
          <p:cNvSpPr txBox="1"/>
          <p:nvPr/>
        </p:nvSpPr>
        <p:spPr>
          <a:xfrm>
            <a:off x="6036349" y="3836332"/>
            <a:ext cx="4490825" cy="1323439"/>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请在这里输入您的文字请在这里输入您的文字请在这里输入您的文字请在这里输入您的文字请在这里输入您的文字请在这里输入您的文字</a:t>
            </a:r>
          </a:p>
        </p:txBody>
      </p:sp>
      <p:sp>
        <p:nvSpPr>
          <p:cNvPr id="76" name="文本框 75"/>
          <p:cNvSpPr txBox="1"/>
          <p:nvPr/>
        </p:nvSpPr>
        <p:spPr>
          <a:xfrm>
            <a:off x="7138894" y="3275056"/>
            <a:ext cx="2526645" cy="523220"/>
          </a:xfrm>
          <a:prstGeom prst="rect">
            <a:avLst/>
          </a:prstGeom>
          <a:noFill/>
        </p:spPr>
        <p:txBody>
          <a:bodyPr wrap="square" rtlCol="0">
            <a:spAutoFit/>
          </a:bodyPr>
          <a:lstStyle/>
          <a:p>
            <a:r>
              <a:rPr lang="zh-CN" altLang="en-US" sz="2800" dirty="0">
                <a:solidFill>
                  <a:srgbClr val="F8D16D"/>
                </a:solidFill>
                <a:latin typeface="造字工房悦黑体验版纤细体" pitchFamily="50" charset="-122"/>
                <a:ea typeface="造字工房悦黑体验版纤细体" pitchFamily="50" charset="-122"/>
              </a:rPr>
              <a:t>这里添加文本</a:t>
            </a:r>
          </a:p>
        </p:txBody>
      </p:sp>
      <p:grpSp>
        <p:nvGrpSpPr>
          <p:cNvPr id="77" name="Group 4"/>
          <p:cNvGrpSpPr>
            <a:grpSpLocks noChangeAspect="1"/>
          </p:cNvGrpSpPr>
          <p:nvPr/>
        </p:nvGrpSpPr>
        <p:grpSpPr bwMode="auto">
          <a:xfrm>
            <a:off x="4214264" y="678491"/>
            <a:ext cx="3508761" cy="960570"/>
            <a:chOff x="1958" y="2119"/>
            <a:chExt cx="3861" cy="1057"/>
          </a:xfrm>
          <a:solidFill>
            <a:srgbClr val="F8D16D"/>
          </a:solidFill>
        </p:grpSpPr>
        <p:sp>
          <p:nvSpPr>
            <p:cNvPr id="78"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0" name="文本框 89"/>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187870711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2222695" y="2293033"/>
            <a:ext cx="1136154" cy="1009681"/>
            <a:chOff x="3009900" y="2197100"/>
            <a:chExt cx="855663" cy="760413"/>
          </a:xfrm>
        </p:grpSpPr>
        <p:sp>
          <p:nvSpPr>
            <p:cNvPr id="37" name="Freeform 7"/>
            <p:cNvSpPr>
              <a:spLocks/>
            </p:cNvSpPr>
            <p:nvPr/>
          </p:nvSpPr>
          <p:spPr bwMode="auto">
            <a:xfrm>
              <a:off x="3294063" y="2371725"/>
              <a:ext cx="292100" cy="320675"/>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
            <p:cNvSpPr>
              <a:spLocks/>
            </p:cNvSpPr>
            <p:nvPr/>
          </p:nvSpPr>
          <p:spPr bwMode="auto">
            <a:xfrm>
              <a:off x="3367088" y="2197100"/>
              <a:ext cx="146050" cy="211138"/>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9"/>
            <p:cNvSpPr>
              <a:spLocks noEditPoints="1"/>
            </p:cNvSpPr>
            <p:nvPr/>
          </p:nvSpPr>
          <p:spPr bwMode="auto">
            <a:xfrm>
              <a:off x="3009900" y="2435225"/>
              <a:ext cx="855663" cy="522288"/>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4467761" y="2293033"/>
            <a:ext cx="1136154" cy="1009681"/>
            <a:chOff x="3009900" y="2197100"/>
            <a:chExt cx="855663" cy="760413"/>
          </a:xfrm>
        </p:grpSpPr>
        <p:sp>
          <p:nvSpPr>
            <p:cNvPr id="47" name="Freeform 7"/>
            <p:cNvSpPr>
              <a:spLocks/>
            </p:cNvSpPr>
            <p:nvPr/>
          </p:nvSpPr>
          <p:spPr bwMode="auto">
            <a:xfrm>
              <a:off x="3294063" y="2371725"/>
              <a:ext cx="292100" cy="320675"/>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8"/>
            <p:cNvSpPr>
              <a:spLocks/>
            </p:cNvSpPr>
            <p:nvPr/>
          </p:nvSpPr>
          <p:spPr bwMode="auto">
            <a:xfrm>
              <a:off x="3367088" y="2197100"/>
              <a:ext cx="146050" cy="211138"/>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
            <p:cNvSpPr>
              <a:spLocks noEditPoints="1"/>
            </p:cNvSpPr>
            <p:nvPr/>
          </p:nvSpPr>
          <p:spPr bwMode="auto">
            <a:xfrm>
              <a:off x="3009900" y="2435225"/>
              <a:ext cx="855663" cy="522288"/>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组合 53"/>
          <p:cNvGrpSpPr/>
          <p:nvPr/>
        </p:nvGrpSpPr>
        <p:grpSpPr>
          <a:xfrm>
            <a:off x="6637291" y="2293033"/>
            <a:ext cx="1136154" cy="1009681"/>
            <a:chOff x="3009900" y="2197100"/>
            <a:chExt cx="855663" cy="760413"/>
          </a:xfrm>
        </p:grpSpPr>
        <p:sp>
          <p:nvSpPr>
            <p:cNvPr id="55" name="Freeform 7"/>
            <p:cNvSpPr>
              <a:spLocks/>
            </p:cNvSpPr>
            <p:nvPr/>
          </p:nvSpPr>
          <p:spPr bwMode="auto">
            <a:xfrm>
              <a:off x="3294063" y="2371725"/>
              <a:ext cx="292100" cy="320675"/>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
            <p:cNvSpPr>
              <a:spLocks/>
            </p:cNvSpPr>
            <p:nvPr/>
          </p:nvSpPr>
          <p:spPr bwMode="auto">
            <a:xfrm>
              <a:off x="3367088" y="2197100"/>
              <a:ext cx="146050" cy="211138"/>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noEditPoints="1"/>
            </p:cNvSpPr>
            <p:nvPr/>
          </p:nvSpPr>
          <p:spPr bwMode="auto">
            <a:xfrm>
              <a:off x="3009900" y="2435225"/>
              <a:ext cx="855663" cy="522288"/>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8713020" y="2293033"/>
            <a:ext cx="1136154" cy="1009681"/>
            <a:chOff x="3009900" y="2197100"/>
            <a:chExt cx="855663" cy="760413"/>
          </a:xfrm>
        </p:grpSpPr>
        <p:sp>
          <p:nvSpPr>
            <p:cNvPr id="59" name="Freeform 7"/>
            <p:cNvSpPr>
              <a:spLocks/>
            </p:cNvSpPr>
            <p:nvPr/>
          </p:nvSpPr>
          <p:spPr bwMode="auto">
            <a:xfrm>
              <a:off x="3294063" y="2371725"/>
              <a:ext cx="292100" cy="320675"/>
            </a:xfrm>
            <a:custGeom>
              <a:avLst/>
              <a:gdLst>
                <a:gd name="T0" fmla="*/ 9 w 64"/>
                <a:gd name="T1" fmla="*/ 9 h 70"/>
                <a:gd name="T2" fmla="*/ 17 w 64"/>
                <a:gd name="T3" fmla="*/ 14 h 70"/>
                <a:gd name="T4" fmla="*/ 11 w 64"/>
                <a:gd name="T5" fmla="*/ 16 h 70"/>
                <a:gd name="T6" fmla="*/ 11 w 64"/>
                <a:gd name="T7" fmla="*/ 19 h 70"/>
                <a:gd name="T8" fmla="*/ 29 w 64"/>
                <a:gd name="T9" fmla="*/ 57 h 70"/>
                <a:gd name="T10" fmla="*/ 32 w 64"/>
                <a:gd name="T11" fmla="*/ 70 h 70"/>
                <a:gd name="T12" fmla="*/ 34 w 64"/>
                <a:gd name="T13" fmla="*/ 57 h 70"/>
                <a:gd name="T14" fmla="*/ 53 w 64"/>
                <a:gd name="T15" fmla="*/ 19 h 70"/>
                <a:gd name="T16" fmla="*/ 53 w 64"/>
                <a:gd name="T17" fmla="*/ 16 h 70"/>
                <a:gd name="T18" fmla="*/ 47 w 64"/>
                <a:gd name="T19" fmla="*/ 14 h 70"/>
                <a:gd name="T20" fmla="*/ 55 w 64"/>
                <a:gd name="T21" fmla="*/ 9 h 70"/>
                <a:gd name="T22" fmla="*/ 63 w 64"/>
                <a:gd name="T23" fmla="*/ 5 h 70"/>
                <a:gd name="T24" fmla="*/ 52 w 64"/>
                <a:gd name="T25" fmla="*/ 5 h 70"/>
                <a:gd name="T26" fmla="*/ 45 w 64"/>
                <a:gd name="T27" fmla="*/ 14 h 70"/>
                <a:gd name="T28" fmla="*/ 32 w 64"/>
                <a:gd name="T29" fmla="*/ 13 h 70"/>
                <a:gd name="T30" fmla="*/ 18 w 64"/>
                <a:gd name="T31" fmla="*/ 14 h 70"/>
                <a:gd name="T32" fmla="*/ 11 w 64"/>
                <a:gd name="T33" fmla="*/ 5 h 70"/>
                <a:gd name="T34" fmla="*/ 1 w 64"/>
                <a:gd name="T35" fmla="*/ 5 h 70"/>
                <a:gd name="T36" fmla="*/ 9 w 64"/>
                <a:gd name="T37"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70">
                  <a:moveTo>
                    <a:pt x="9" y="9"/>
                  </a:moveTo>
                  <a:cubicBezTo>
                    <a:pt x="13" y="9"/>
                    <a:pt x="16" y="12"/>
                    <a:pt x="17" y="14"/>
                  </a:cubicBezTo>
                  <a:cubicBezTo>
                    <a:pt x="15" y="15"/>
                    <a:pt x="13" y="15"/>
                    <a:pt x="11" y="16"/>
                  </a:cubicBezTo>
                  <a:cubicBezTo>
                    <a:pt x="10" y="17"/>
                    <a:pt x="10" y="19"/>
                    <a:pt x="11" y="19"/>
                  </a:cubicBezTo>
                  <a:cubicBezTo>
                    <a:pt x="25" y="26"/>
                    <a:pt x="28" y="43"/>
                    <a:pt x="29" y="57"/>
                  </a:cubicBezTo>
                  <a:cubicBezTo>
                    <a:pt x="29" y="58"/>
                    <a:pt x="31" y="70"/>
                    <a:pt x="32" y="70"/>
                  </a:cubicBezTo>
                  <a:cubicBezTo>
                    <a:pt x="33" y="70"/>
                    <a:pt x="34" y="58"/>
                    <a:pt x="34" y="57"/>
                  </a:cubicBezTo>
                  <a:cubicBezTo>
                    <a:pt x="36" y="43"/>
                    <a:pt x="38" y="26"/>
                    <a:pt x="53" y="19"/>
                  </a:cubicBezTo>
                  <a:cubicBezTo>
                    <a:pt x="54" y="19"/>
                    <a:pt x="54" y="17"/>
                    <a:pt x="53" y="16"/>
                  </a:cubicBezTo>
                  <a:cubicBezTo>
                    <a:pt x="51" y="15"/>
                    <a:pt x="49" y="15"/>
                    <a:pt x="47" y="14"/>
                  </a:cubicBezTo>
                  <a:cubicBezTo>
                    <a:pt x="48" y="12"/>
                    <a:pt x="51" y="9"/>
                    <a:pt x="55" y="9"/>
                  </a:cubicBezTo>
                  <a:cubicBezTo>
                    <a:pt x="57" y="8"/>
                    <a:pt x="64" y="9"/>
                    <a:pt x="63" y="5"/>
                  </a:cubicBezTo>
                  <a:cubicBezTo>
                    <a:pt x="62" y="0"/>
                    <a:pt x="55" y="3"/>
                    <a:pt x="52" y="5"/>
                  </a:cubicBezTo>
                  <a:cubicBezTo>
                    <a:pt x="49" y="7"/>
                    <a:pt x="46" y="10"/>
                    <a:pt x="45" y="14"/>
                  </a:cubicBezTo>
                  <a:cubicBezTo>
                    <a:pt x="41" y="13"/>
                    <a:pt x="36" y="13"/>
                    <a:pt x="32" y="13"/>
                  </a:cubicBezTo>
                  <a:cubicBezTo>
                    <a:pt x="27" y="13"/>
                    <a:pt x="23" y="13"/>
                    <a:pt x="18" y="14"/>
                  </a:cubicBezTo>
                  <a:cubicBezTo>
                    <a:pt x="17" y="10"/>
                    <a:pt x="14" y="7"/>
                    <a:pt x="11" y="5"/>
                  </a:cubicBezTo>
                  <a:cubicBezTo>
                    <a:pt x="9" y="3"/>
                    <a:pt x="1" y="0"/>
                    <a:pt x="1" y="5"/>
                  </a:cubicBezTo>
                  <a:cubicBezTo>
                    <a:pt x="0" y="9"/>
                    <a:pt x="7" y="8"/>
                    <a:pt x="9" y="9"/>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
            <p:cNvSpPr>
              <a:spLocks/>
            </p:cNvSpPr>
            <p:nvPr/>
          </p:nvSpPr>
          <p:spPr bwMode="auto">
            <a:xfrm>
              <a:off x="3367088" y="2197100"/>
              <a:ext cx="146050" cy="211138"/>
            </a:xfrm>
            <a:custGeom>
              <a:avLst/>
              <a:gdLst>
                <a:gd name="T0" fmla="*/ 16 w 32"/>
                <a:gd name="T1" fmla="*/ 36 h 46"/>
                <a:gd name="T2" fmla="*/ 18 w 32"/>
                <a:gd name="T3" fmla="*/ 46 h 46"/>
                <a:gd name="T4" fmla="*/ 23 w 32"/>
                <a:gd name="T5" fmla="*/ 10 h 46"/>
                <a:gd name="T6" fmla="*/ 16 w 32"/>
                <a:gd name="T7" fmla="*/ 0 h 46"/>
                <a:gd name="T8" fmla="*/ 15 w 32"/>
                <a:gd name="T9" fmla="*/ 0 h 46"/>
                <a:gd name="T10" fmla="*/ 9 w 32"/>
                <a:gd name="T11" fmla="*/ 10 h 46"/>
                <a:gd name="T12" fmla="*/ 13 w 32"/>
                <a:gd name="T13" fmla="*/ 46 h 46"/>
                <a:gd name="T14" fmla="*/ 16 w 32"/>
                <a:gd name="T15" fmla="*/ 3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46">
                  <a:moveTo>
                    <a:pt x="16" y="36"/>
                  </a:moveTo>
                  <a:cubicBezTo>
                    <a:pt x="18" y="36"/>
                    <a:pt x="21" y="38"/>
                    <a:pt x="18" y="46"/>
                  </a:cubicBezTo>
                  <a:cubicBezTo>
                    <a:pt x="32" y="32"/>
                    <a:pt x="29" y="18"/>
                    <a:pt x="23" y="10"/>
                  </a:cubicBezTo>
                  <a:cubicBezTo>
                    <a:pt x="21" y="7"/>
                    <a:pt x="18" y="3"/>
                    <a:pt x="16" y="0"/>
                  </a:cubicBezTo>
                  <a:cubicBezTo>
                    <a:pt x="16" y="0"/>
                    <a:pt x="15" y="0"/>
                    <a:pt x="15" y="0"/>
                  </a:cubicBezTo>
                  <a:cubicBezTo>
                    <a:pt x="14" y="3"/>
                    <a:pt x="11" y="7"/>
                    <a:pt x="9" y="10"/>
                  </a:cubicBezTo>
                  <a:cubicBezTo>
                    <a:pt x="2" y="18"/>
                    <a:pt x="0" y="32"/>
                    <a:pt x="13" y="46"/>
                  </a:cubicBezTo>
                  <a:cubicBezTo>
                    <a:pt x="11" y="38"/>
                    <a:pt x="13" y="36"/>
                    <a:pt x="16" y="36"/>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9"/>
            <p:cNvSpPr>
              <a:spLocks noEditPoints="1"/>
            </p:cNvSpPr>
            <p:nvPr/>
          </p:nvSpPr>
          <p:spPr bwMode="auto">
            <a:xfrm>
              <a:off x="3009900" y="2435225"/>
              <a:ext cx="855663" cy="522288"/>
            </a:xfrm>
            <a:custGeom>
              <a:avLst/>
              <a:gdLst>
                <a:gd name="T0" fmla="*/ 120 w 187"/>
                <a:gd name="T1" fmla="*/ 82 h 114"/>
                <a:gd name="T2" fmla="*/ 114 w 187"/>
                <a:gd name="T3" fmla="*/ 61 h 114"/>
                <a:gd name="T4" fmla="*/ 145 w 187"/>
                <a:gd name="T5" fmla="*/ 56 h 114"/>
                <a:gd name="T6" fmla="*/ 155 w 187"/>
                <a:gd name="T7" fmla="*/ 45 h 114"/>
                <a:gd name="T8" fmla="*/ 182 w 187"/>
                <a:gd name="T9" fmla="*/ 5 h 114"/>
                <a:gd name="T10" fmla="*/ 184 w 187"/>
                <a:gd name="T11" fmla="*/ 4 h 114"/>
                <a:gd name="T12" fmla="*/ 149 w 187"/>
                <a:gd name="T13" fmla="*/ 31 h 114"/>
                <a:gd name="T14" fmla="*/ 122 w 187"/>
                <a:gd name="T15" fmla="*/ 10 h 114"/>
                <a:gd name="T16" fmla="*/ 119 w 187"/>
                <a:gd name="T17" fmla="*/ 16 h 114"/>
                <a:gd name="T18" fmla="*/ 126 w 187"/>
                <a:gd name="T19" fmla="*/ 16 h 114"/>
                <a:gd name="T20" fmla="*/ 136 w 187"/>
                <a:gd name="T21" fmla="*/ 17 h 114"/>
                <a:gd name="T22" fmla="*/ 144 w 187"/>
                <a:gd name="T23" fmla="*/ 42 h 114"/>
                <a:gd name="T24" fmla="*/ 114 w 187"/>
                <a:gd name="T25" fmla="*/ 57 h 114"/>
                <a:gd name="T26" fmla="*/ 118 w 187"/>
                <a:gd name="T27" fmla="*/ 39 h 114"/>
                <a:gd name="T28" fmla="*/ 116 w 187"/>
                <a:gd name="T29" fmla="*/ 33 h 114"/>
                <a:gd name="T30" fmla="*/ 115 w 187"/>
                <a:gd name="T31" fmla="*/ 33 h 114"/>
                <a:gd name="T32" fmla="*/ 109 w 187"/>
                <a:gd name="T33" fmla="*/ 46 h 114"/>
                <a:gd name="T34" fmla="*/ 94 w 187"/>
                <a:gd name="T35" fmla="*/ 64 h 114"/>
                <a:gd name="T36" fmla="*/ 79 w 187"/>
                <a:gd name="T37" fmla="*/ 46 h 114"/>
                <a:gd name="T38" fmla="*/ 73 w 187"/>
                <a:gd name="T39" fmla="*/ 33 h 114"/>
                <a:gd name="T40" fmla="*/ 72 w 187"/>
                <a:gd name="T41" fmla="*/ 33 h 114"/>
                <a:gd name="T42" fmla="*/ 70 w 187"/>
                <a:gd name="T43" fmla="*/ 39 h 114"/>
                <a:gd name="T44" fmla="*/ 74 w 187"/>
                <a:gd name="T45" fmla="*/ 57 h 114"/>
                <a:gd name="T46" fmla="*/ 44 w 187"/>
                <a:gd name="T47" fmla="*/ 42 h 114"/>
                <a:gd name="T48" fmla="*/ 51 w 187"/>
                <a:gd name="T49" fmla="*/ 17 h 114"/>
                <a:gd name="T50" fmla="*/ 61 w 187"/>
                <a:gd name="T51" fmla="*/ 16 h 114"/>
                <a:gd name="T52" fmla="*/ 68 w 187"/>
                <a:gd name="T53" fmla="*/ 16 h 114"/>
                <a:gd name="T54" fmla="*/ 65 w 187"/>
                <a:gd name="T55" fmla="*/ 10 h 114"/>
                <a:gd name="T56" fmla="*/ 38 w 187"/>
                <a:gd name="T57" fmla="*/ 31 h 114"/>
                <a:gd name="T58" fmla="*/ 4 w 187"/>
                <a:gd name="T59" fmla="*/ 4 h 114"/>
                <a:gd name="T60" fmla="*/ 5 w 187"/>
                <a:gd name="T61" fmla="*/ 5 h 114"/>
                <a:gd name="T62" fmla="*/ 32 w 187"/>
                <a:gd name="T63" fmla="*/ 45 h 114"/>
                <a:gd name="T64" fmla="*/ 42 w 187"/>
                <a:gd name="T65" fmla="*/ 56 h 114"/>
                <a:gd name="T66" fmla="*/ 73 w 187"/>
                <a:gd name="T67" fmla="*/ 61 h 114"/>
                <a:gd name="T68" fmla="*/ 67 w 187"/>
                <a:gd name="T69" fmla="*/ 82 h 114"/>
                <a:gd name="T70" fmla="*/ 0 w 187"/>
                <a:gd name="T71" fmla="*/ 114 h 114"/>
                <a:gd name="T72" fmla="*/ 187 w 187"/>
                <a:gd name="T73" fmla="*/ 114 h 114"/>
                <a:gd name="T74" fmla="*/ 120 w 187"/>
                <a:gd name="T75" fmla="*/ 82 h 114"/>
                <a:gd name="T76" fmla="*/ 71 w 187"/>
                <a:gd name="T77" fmla="*/ 81 h 114"/>
                <a:gd name="T78" fmla="*/ 76 w 187"/>
                <a:gd name="T79" fmla="*/ 59 h 114"/>
                <a:gd name="T80" fmla="*/ 85 w 187"/>
                <a:gd name="T81" fmla="*/ 64 h 114"/>
                <a:gd name="T82" fmla="*/ 94 w 187"/>
                <a:gd name="T83" fmla="*/ 73 h 114"/>
                <a:gd name="T84" fmla="*/ 102 w 187"/>
                <a:gd name="T85" fmla="*/ 64 h 114"/>
                <a:gd name="T86" fmla="*/ 111 w 187"/>
                <a:gd name="T87" fmla="*/ 59 h 114"/>
                <a:gd name="T88" fmla="*/ 116 w 187"/>
                <a:gd name="T89" fmla="*/ 81 h 114"/>
                <a:gd name="T90" fmla="*/ 71 w 187"/>
                <a:gd name="T91" fmla="*/ 8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14">
                  <a:moveTo>
                    <a:pt x="120" y="82"/>
                  </a:moveTo>
                  <a:cubicBezTo>
                    <a:pt x="116" y="75"/>
                    <a:pt x="114" y="67"/>
                    <a:pt x="114" y="61"/>
                  </a:cubicBezTo>
                  <a:cubicBezTo>
                    <a:pt x="126" y="67"/>
                    <a:pt x="137" y="64"/>
                    <a:pt x="145" y="56"/>
                  </a:cubicBezTo>
                  <a:cubicBezTo>
                    <a:pt x="149" y="53"/>
                    <a:pt x="152" y="49"/>
                    <a:pt x="155" y="45"/>
                  </a:cubicBezTo>
                  <a:cubicBezTo>
                    <a:pt x="162" y="34"/>
                    <a:pt x="167" y="4"/>
                    <a:pt x="182" y="5"/>
                  </a:cubicBezTo>
                  <a:cubicBezTo>
                    <a:pt x="184" y="5"/>
                    <a:pt x="187" y="5"/>
                    <a:pt x="184" y="4"/>
                  </a:cubicBezTo>
                  <a:cubicBezTo>
                    <a:pt x="173" y="0"/>
                    <a:pt x="154" y="11"/>
                    <a:pt x="149" y="31"/>
                  </a:cubicBezTo>
                  <a:cubicBezTo>
                    <a:pt x="148" y="13"/>
                    <a:pt x="130" y="6"/>
                    <a:pt x="122" y="10"/>
                  </a:cubicBezTo>
                  <a:cubicBezTo>
                    <a:pt x="121" y="11"/>
                    <a:pt x="118" y="13"/>
                    <a:pt x="119" y="16"/>
                  </a:cubicBezTo>
                  <a:cubicBezTo>
                    <a:pt x="120" y="19"/>
                    <a:pt x="124" y="17"/>
                    <a:pt x="126" y="16"/>
                  </a:cubicBezTo>
                  <a:cubicBezTo>
                    <a:pt x="129" y="15"/>
                    <a:pt x="133" y="15"/>
                    <a:pt x="136" y="17"/>
                  </a:cubicBezTo>
                  <a:cubicBezTo>
                    <a:pt x="147" y="23"/>
                    <a:pt x="146" y="36"/>
                    <a:pt x="144" y="42"/>
                  </a:cubicBezTo>
                  <a:cubicBezTo>
                    <a:pt x="141" y="51"/>
                    <a:pt x="133" y="60"/>
                    <a:pt x="114" y="57"/>
                  </a:cubicBezTo>
                  <a:cubicBezTo>
                    <a:pt x="118" y="52"/>
                    <a:pt x="120" y="46"/>
                    <a:pt x="118" y="39"/>
                  </a:cubicBezTo>
                  <a:cubicBezTo>
                    <a:pt x="117" y="36"/>
                    <a:pt x="116" y="35"/>
                    <a:pt x="116" y="33"/>
                  </a:cubicBezTo>
                  <a:cubicBezTo>
                    <a:pt x="116" y="31"/>
                    <a:pt x="115" y="33"/>
                    <a:pt x="115" y="33"/>
                  </a:cubicBezTo>
                  <a:cubicBezTo>
                    <a:pt x="112" y="36"/>
                    <a:pt x="109" y="41"/>
                    <a:pt x="109" y="46"/>
                  </a:cubicBezTo>
                  <a:cubicBezTo>
                    <a:pt x="108" y="54"/>
                    <a:pt x="104" y="64"/>
                    <a:pt x="94" y="64"/>
                  </a:cubicBezTo>
                  <a:cubicBezTo>
                    <a:pt x="83" y="64"/>
                    <a:pt x="79" y="54"/>
                    <a:pt x="79" y="46"/>
                  </a:cubicBezTo>
                  <a:cubicBezTo>
                    <a:pt x="79" y="41"/>
                    <a:pt x="76" y="36"/>
                    <a:pt x="73" y="33"/>
                  </a:cubicBezTo>
                  <a:cubicBezTo>
                    <a:pt x="73" y="33"/>
                    <a:pt x="72" y="31"/>
                    <a:pt x="72" y="33"/>
                  </a:cubicBezTo>
                  <a:cubicBezTo>
                    <a:pt x="72" y="35"/>
                    <a:pt x="71" y="36"/>
                    <a:pt x="70" y="39"/>
                  </a:cubicBezTo>
                  <a:cubicBezTo>
                    <a:pt x="68" y="46"/>
                    <a:pt x="69" y="52"/>
                    <a:pt x="74" y="57"/>
                  </a:cubicBezTo>
                  <a:cubicBezTo>
                    <a:pt x="55" y="60"/>
                    <a:pt x="47" y="51"/>
                    <a:pt x="44" y="42"/>
                  </a:cubicBezTo>
                  <a:cubicBezTo>
                    <a:pt x="42" y="36"/>
                    <a:pt x="41" y="23"/>
                    <a:pt x="51" y="17"/>
                  </a:cubicBezTo>
                  <a:cubicBezTo>
                    <a:pt x="55" y="15"/>
                    <a:pt x="58" y="15"/>
                    <a:pt x="61" y="16"/>
                  </a:cubicBezTo>
                  <a:cubicBezTo>
                    <a:pt x="63" y="17"/>
                    <a:pt x="67" y="19"/>
                    <a:pt x="68" y="16"/>
                  </a:cubicBezTo>
                  <a:cubicBezTo>
                    <a:pt x="69" y="13"/>
                    <a:pt x="67" y="11"/>
                    <a:pt x="65" y="10"/>
                  </a:cubicBezTo>
                  <a:cubicBezTo>
                    <a:pt x="57" y="6"/>
                    <a:pt x="39" y="13"/>
                    <a:pt x="38" y="31"/>
                  </a:cubicBezTo>
                  <a:cubicBezTo>
                    <a:pt x="33" y="11"/>
                    <a:pt x="15" y="0"/>
                    <a:pt x="4" y="4"/>
                  </a:cubicBezTo>
                  <a:cubicBezTo>
                    <a:pt x="0" y="5"/>
                    <a:pt x="3" y="5"/>
                    <a:pt x="5" y="5"/>
                  </a:cubicBezTo>
                  <a:cubicBezTo>
                    <a:pt x="20" y="4"/>
                    <a:pt x="26" y="34"/>
                    <a:pt x="32" y="45"/>
                  </a:cubicBezTo>
                  <a:cubicBezTo>
                    <a:pt x="35" y="49"/>
                    <a:pt x="38" y="53"/>
                    <a:pt x="42" y="56"/>
                  </a:cubicBezTo>
                  <a:cubicBezTo>
                    <a:pt x="51" y="64"/>
                    <a:pt x="61" y="67"/>
                    <a:pt x="73" y="61"/>
                  </a:cubicBezTo>
                  <a:cubicBezTo>
                    <a:pt x="73" y="67"/>
                    <a:pt x="71" y="75"/>
                    <a:pt x="67" y="82"/>
                  </a:cubicBezTo>
                  <a:cubicBezTo>
                    <a:pt x="43" y="86"/>
                    <a:pt x="20" y="97"/>
                    <a:pt x="0" y="114"/>
                  </a:cubicBezTo>
                  <a:cubicBezTo>
                    <a:pt x="60" y="77"/>
                    <a:pt x="127" y="77"/>
                    <a:pt x="187" y="114"/>
                  </a:cubicBezTo>
                  <a:cubicBezTo>
                    <a:pt x="167" y="97"/>
                    <a:pt x="144" y="86"/>
                    <a:pt x="120" y="82"/>
                  </a:cubicBezTo>
                  <a:close/>
                  <a:moveTo>
                    <a:pt x="71" y="81"/>
                  </a:moveTo>
                  <a:cubicBezTo>
                    <a:pt x="75" y="74"/>
                    <a:pt x="76" y="65"/>
                    <a:pt x="76" y="59"/>
                  </a:cubicBezTo>
                  <a:cubicBezTo>
                    <a:pt x="79" y="61"/>
                    <a:pt x="82" y="63"/>
                    <a:pt x="85" y="64"/>
                  </a:cubicBezTo>
                  <a:cubicBezTo>
                    <a:pt x="94" y="67"/>
                    <a:pt x="94" y="73"/>
                    <a:pt x="94" y="73"/>
                  </a:cubicBezTo>
                  <a:cubicBezTo>
                    <a:pt x="94" y="73"/>
                    <a:pt x="94" y="67"/>
                    <a:pt x="102" y="64"/>
                  </a:cubicBezTo>
                  <a:cubicBezTo>
                    <a:pt x="106" y="63"/>
                    <a:pt x="109" y="61"/>
                    <a:pt x="111" y="59"/>
                  </a:cubicBezTo>
                  <a:cubicBezTo>
                    <a:pt x="111" y="66"/>
                    <a:pt x="113" y="74"/>
                    <a:pt x="116" y="81"/>
                  </a:cubicBezTo>
                  <a:cubicBezTo>
                    <a:pt x="101" y="79"/>
                    <a:pt x="86" y="79"/>
                    <a:pt x="71" y="81"/>
                  </a:cubicBezTo>
                  <a:close/>
                </a:path>
              </a:pathLst>
            </a:custGeom>
            <a:solidFill>
              <a:srgbClr val="F8D1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文本框 61"/>
          <p:cNvSpPr txBox="1"/>
          <p:nvPr/>
        </p:nvSpPr>
        <p:spPr>
          <a:xfrm>
            <a:off x="1849275" y="3692062"/>
            <a:ext cx="1947896"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
        <p:nvSpPr>
          <p:cNvPr id="63" name="文本框 62"/>
          <p:cNvSpPr txBox="1"/>
          <p:nvPr/>
        </p:nvSpPr>
        <p:spPr>
          <a:xfrm>
            <a:off x="1723073" y="4165665"/>
            <a:ext cx="2135397"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sp>
        <p:nvSpPr>
          <p:cNvPr id="66" name="文本框 65"/>
          <p:cNvSpPr txBox="1"/>
          <p:nvPr/>
        </p:nvSpPr>
        <p:spPr>
          <a:xfrm>
            <a:off x="4162015" y="3692062"/>
            <a:ext cx="1947896"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
        <p:nvSpPr>
          <p:cNvPr id="67" name="文本框 66"/>
          <p:cNvSpPr txBox="1"/>
          <p:nvPr/>
        </p:nvSpPr>
        <p:spPr>
          <a:xfrm>
            <a:off x="4035813" y="4165665"/>
            <a:ext cx="2135397"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sp>
        <p:nvSpPr>
          <p:cNvPr id="77" name="文本框 76"/>
          <p:cNvSpPr txBox="1"/>
          <p:nvPr/>
        </p:nvSpPr>
        <p:spPr>
          <a:xfrm>
            <a:off x="6287765" y="3692062"/>
            <a:ext cx="1947896"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
        <p:nvSpPr>
          <p:cNvPr id="78" name="文本框 77"/>
          <p:cNvSpPr txBox="1"/>
          <p:nvPr/>
        </p:nvSpPr>
        <p:spPr>
          <a:xfrm>
            <a:off x="6161563" y="4165665"/>
            <a:ext cx="2135397"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sp>
        <p:nvSpPr>
          <p:cNvPr id="79" name="文本框 78"/>
          <p:cNvSpPr txBox="1"/>
          <p:nvPr/>
        </p:nvSpPr>
        <p:spPr>
          <a:xfrm>
            <a:off x="8418098" y="3698389"/>
            <a:ext cx="1947896"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
        <p:nvSpPr>
          <p:cNvPr id="80" name="文本框 79"/>
          <p:cNvSpPr txBox="1"/>
          <p:nvPr/>
        </p:nvSpPr>
        <p:spPr>
          <a:xfrm>
            <a:off x="8291896" y="4171992"/>
            <a:ext cx="2135397" cy="1015663"/>
          </a:xfrm>
          <a:prstGeom prst="rect">
            <a:avLst/>
          </a:prstGeom>
          <a:noFill/>
        </p:spPr>
        <p:txBody>
          <a:bodyPr wrap="square" rtlCol="0">
            <a:spAutoFit/>
          </a:bodyPr>
          <a:lstStyle/>
          <a:p>
            <a:pPr algn="ctr"/>
            <a:r>
              <a:rPr lang="zh-CN" altLang="en-US" sz="2000" dirty="0">
                <a:solidFill>
                  <a:srgbClr val="F8D16D"/>
                </a:solidFill>
                <a:latin typeface="造字工房悦黑体验版纤细体" pitchFamily="50" charset="-122"/>
                <a:ea typeface="造字工房悦黑体验版纤细体" pitchFamily="50" charset="-122"/>
              </a:rPr>
              <a:t>请在这里输入您的文字请在这里输入您的文字</a:t>
            </a:r>
          </a:p>
        </p:txBody>
      </p:sp>
      <p:grpSp>
        <p:nvGrpSpPr>
          <p:cNvPr id="81" name="Group 4"/>
          <p:cNvGrpSpPr>
            <a:grpSpLocks noChangeAspect="1"/>
          </p:cNvGrpSpPr>
          <p:nvPr/>
        </p:nvGrpSpPr>
        <p:grpSpPr bwMode="auto">
          <a:xfrm>
            <a:off x="4214264" y="678491"/>
            <a:ext cx="3508761" cy="960570"/>
            <a:chOff x="1958" y="2119"/>
            <a:chExt cx="3861" cy="1057"/>
          </a:xfrm>
          <a:solidFill>
            <a:srgbClr val="F8D16D"/>
          </a:solidFill>
        </p:grpSpPr>
        <p:sp>
          <p:nvSpPr>
            <p:cNvPr id="82" name="Freeform 5"/>
            <p:cNvSpPr>
              <a:spLocks/>
            </p:cNvSpPr>
            <p:nvPr/>
          </p:nvSpPr>
          <p:spPr bwMode="auto">
            <a:xfrm>
              <a:off x="5154" y="2710"/>
              <a:ext cx="216" cy="466"/>
            </a:xfrm>
            <a:custGeom>
              <a:avLst/>
              <a:gdLst>
                <a:gd name="T0" fmla="*/ 34 w 64"/>
                <a:gd name="T1" fmla="*/ 37 h 137"/>
                <a:gd name="T2" fmla="*/ 45 w 64"/>
                <a:gd name="T3" fmla="*/ 40 h 137"/>
                <a:gd name="T4" fmla="*/ 55 w 64"/>
                <a:gd name="T5" fmla="*/ 40 h 137"/>
                <a:gd name="T6" fmla="*/ 57 w 64"/>
                <a:gd name="T7" fmla="*/ 50 h 137"/>
                <a:gd name="T8" fmla="*/ 63 w 64"/>
                <a:gd name="T9" fmla="*/ 75 h 137"/>
                <a:gd name="T10" fmla="*/ 44 w 64"/>
                <a:gd name="T11" fmla="*/ 108 h 137"/>
                <a:gd name="T12" fmla="*/ 21 w 64"/>
                <a:gd name="T13" fmla="*/ 120 h 137"/>
                <a:gd name="T14" fmla="*/ 4 w 64"/>
                <a:gd name="T15" fmla="*/ 137 h 137"/>
                <a:gd name="T16" fmla="*/ 15 w 64"/>
                <a:gd name="T17" fmla="*/ 101 h 137"/>
                <a:gd name="T18" fmla="*/ 38 w 64"/>
                <a:gd name="T19" fmla="*/ 98 h 137"/>
                <a:gd name="T20" fmla="*/ 53 w 64"/>
                <a:gd name="T21" fmla="*/ 86 h 137"/>
                <a:gd name="T22" fmla="*/ 24 w 64"/>
                <a:gd name="T23" fmla="*/ 86 h 137"/>
                <a:gd name="T24" fmla="*/ 39 w 64"/>
                <a:gd name="T25" fmla="*/ 79 h 137"/>
                <a:gd name="T26" fmla="*/ 54 w 64"/>
                <a:gd name="T27" fmla="*/ 80 h 137"/>
                <a:gd name="T28" fmla="*/ 58 w 64"/>
                <a:gd name="T29" fmla="*/ 63 h 137"/>
                <a:gd name="T30" fmla="*/ 53 w 64"/>
                <a:gd name="T31" fmla="*/ 53 h 137"/>
                <a:gd name="T32" fmla="*/ 44 w 64"/>
                <a:gd name="T33" fmla="*/ 52 h 137"/>
                <a:gd name="T34" fmla="*/ 42 w 64"/>
                <a:gd name="T35" fmla="*/ 44 h 137"/>
                <a:gd name="T36" fmla="*/ 33 w 64"/>
                <a:gd name="T37" fmla="*/ 41 h 137"/>
                <a:gd name="T38" fmla="*/ 20 w 64"/>
                <a:gd name="T39" fmla="*/ 50 h 137"/>
                <a:gd name="T40" fmla="*/ 15 w 64"/>
                <a:gd name="T41" fmla="*/ 29 h 137"/>
                <a:gd name="T42" fmla="*/ 27 w 64"/>
                <a:gd name="T43" fmla="*/ 0 h 137"/>
                <a:gd name="T44" fmla="*/ 34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37"/>
                  </a:moveTo>
                  <a:cubicBezTo>
                    <a:pt x="38" y="37"/>
                    <a:pt x="42" y="39"/>
                    <a:pt x="45" y="40"/>
                  </a:cubicBezTo>
                  <a:cubicBezTo>
                    <a:pt x="48" y="38"/>
                    <a:pt x="52" y="38"/>
                    <a:pt x="55" y="40"/>
                  </a:cubicBezTo>
                  <a:cubicBezTo>
                    <a:pt x="58" y="43"/>
                    <a:pt x="58" y="47"/>
                    <a:pt x="57" y="50"/>
                  </a:cubicBezTo>
                  <a:cubicBezTo>
                    <a:pt x="62" y="57"/>
                    <a:pt x="64" y="66"/>
                    <a:pt x="63" y="75"/>
                  </a:cubicBezTo>
                  <a:cubicBezTo>
                    <a:pt x="61" y="87"/>
                    <a:pt x="53" y="100"/>
                    <a:pt x="44" y="108"/>
                  </a:cubicBezTo>
                  <a:cubicBezTo>
                    <a:pt x="35" y="116"/>
                    <a:pt x="28" y="119"/>
                    <a:pt x="21" y="120"/>
                  </a:cubicBezTo>
                  <a:cubicBezTo>
                    <a:pt x="11" y="122"/>
                    <a:pt x="7" y="125"/>
                    <a:pt x="4" y="137"/>
                  </a:cubicBezTo>
                  <a:cubicBezTo>
                    <a:pt x="2" y="129"/>
                    <a:pt x="0" y="110"/>
                    <a:pt x="15" y="101"/>
                  </a:cubicBezTo>
                  <a:cubicBezTo>
                    <a:pt x="23" y="96"/>
                    <a:pt x="32" y="98"/>
                    <a:pt x="38" y="98"/>
                  </a:cubicBezTo>
                  <a:cubicBezTo>
                    <a:pt x="46" y="98"/>
                    <a:pt x="52" y="93"/>
                    <a:pt x="53" y="86"/>
                  </a:cubicBezTo>
                  <a:cubicBezTo>
                    <a:pt x="46" y="97"/>
                    <a:pt x="30" y="93"/>
                    <a:pt x="24" y="86"/>
                  </a:cubicBezTo>
                  <a:cubicBezTo>
                    <a:pt x="34" y="85"/>
                    <a:pt x="32" y="80"/>
                    <a:pt x="39" y="79"/>
                  </a:cubicBezTo>
                  <a:cubicBezTo>
                    <a:pt x="47" y="78"/>
                    <a:pt x="50" y="84"/>
                    <a:pt x="54" y="80"/>
                  </a:cubicBezTo>
                  <a:cubicBezTo>
                    <a:pt x="58" y="76"/>
                    <a:pt x="59" y="70"/>
                    <a:pt x="58" y="63"/>
                  </a:cubicBezTo>
                  <a:cubicBezTo>
                    <a:pt x="57" y="59"/>
                    <a:pt x="55" y="56"/>
                    <a:pt x="53" y="53"/>
                  </a:cubicBezTo>
                  <a:cubicBezTo>
                    <a:pt x="50" y="54"/>
                    <a:pt x="47" y="54"/>
                    <a:pt x="44" y="52"/>
                  </a:cubicBezTo>
                  <a:cubicBezTo>
                    <a:pt x="42" y="50"/>
                    <a:pt x="42" y="47"/>
                    <a:pt x="42" y="44"/>
                  </a:cubicBezTo>
                  <a:cubicBezTo>
                    <a:pt x="39" y="43"/>
                    <a:pt x="36" y="42"/>
                    <a:pt x="33" y="41"/>
                  </a:cubicBezTo>
                  <a:cubicBezTo>
                    <a:pt x="33" y="45"/>
                    <a:pt x="27" y="52"/>
                    <a:pt x="20" y="50"/>
                  </a:cubicBezTo>
                  <a:cubicBezTo>
                    <a:pt x="25" y="42"/>
                    <a:pt x="20" y="38"/>
                    <a:pt x="15" y="29"/>
                  </a:cubicBezTo>
                  <a:cubicBezTo>
                    <a:pt x="9" y="16"/>
                    <a:pt x="17" y="1"/>
                    <a:pt x="27" y="0"/>
                  </a:cubicBezTo>
                  <a:cubicBezTo>
                    <a:pt x="17" y="7"/>
                    <a:pt x="16" y="26"/>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
            <p:cNvSpPr>
              <a:spLocks/>
            </p:cNvSpPr>
            <p:nvPr/>
          </p:nvSpPr>
          <p:spPr bwMode="auto">
            <a:xfrm>
              <a:off x="5154" y="2119"/>
              <a:ext cx="216" cy="466"/>
            </a:xfrm>
            <a:custGeom>
              <a:avLst/>
              <a:gdLst>
                <a:gd name="T0" fmla="*/ 34 w 64"/>
                <a:gd name="T1" fmla="*/ 100 h 137"/>
                <a:gd name="T2" fmla="*/ 45 w 64"/>
                <a:gd name="T3" fmla="*/ 97 h 137"/>
                <a:gd name="T4" fmla="*/ 55 w 64"/>
                <a:gd name="T5" fmla="*/ 97 h 137"/>
                <a:gd name="T6" fmla="*/ 57 w 64"/>
                <a:gd name="T7" fmla="*/ 87 h 137"/>
                <a:gd name="T8" fmla="*/ 63 w 64"/>
                <a:gd name="T9" fmla="*/ 62 h 137"/>
                <a:gd name="T10" fmla="*/ 44 w 64"/>
                <a:gd name="T11" fmla="*/ 29 h 137"/>
                <a:gd name="T12" fmla="*/ 21 w 64"/>
                <a:gd name="T13" fmla="*/ 17 h 137"/>
                <a:gd name="T14" fmla="*/ 4 w 64"/>
                <a:gd name="T15" fmla="*/ 0 h 137"/>
                <a:gd name="T16" fmla="*/ 15 w 64"/>
                <a:gd name="T17" fmla="*/ 36 h 137"/>
                <a:gd name="T18" fmla="*/ 38 w 64"/>
                <a:gd name="T19" fmla="*/ 39 h 137"/>
                <a:gd name="T20" fmla="*/ 53 w 64"/>
                <a:gd name="T21" fmla="*/ 51 h 137"/>
                <a:gd name="T22" fmla="*/ 24 w 64"/>
                <a:gd name="T23" fmla="*/ 51 h 137"/>
                <a:gd name="T24" fmla="*/ 39 w 64"/>
                <a:gd name="T25" fmla="*/ 58 h 137"/>
                <a:gd name="T26" fmla="*/ 54 w 64"/>
                <a:gd name="T27" fmla="*/ 57 h 137"/>
                <a:gd name="T28" fmla="*/ 58 w 64"/>
                <a:gd name="T29" fmla="*/ 74 h 137"/>
                <a:gd name="T30" fmla="*/ 53 w 64"/>
                <a:gd name="T31" fmla="*/ 84 h 137"/>
                <a:gd name="T32" fmla="*/ 44 w 64"/>
                <a:gd name="T33" fmla="*/ 85 h 137"/>
                <a:gd name="T34" fmla="*/ 42 w 64"/>
                <a:gd name="T35" fmla="*/ 93 h 137"/>
                <a:gd name="T36" fmla="*/ 33 w 64"/>
                <a:gd name="T37" fmla="*/ 96 h 137"/>
                <a:gd name="T38" fmla="*/ 20 w 64"/>
                <a:gd name="T39" fmla="*/ 87 h 137"/>
                <a:gd name="T40" fmla="*/ 15 w 64"/>
                <a:gd name="T41" fmla="*/ 108 h 137"/>
                <a:gd name="T42" fmla="*/ 27 w 64"/>
                <a:gd name="T43" fmla="*/ 137 h 137"/>
                <a:gd name="T44" fmla="*/ 34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4" y="100"/>
                  </a:moveTo>
                  <a:cubicBezTo>
                    <a:pt x="38" y="100"/>
                    <a:pt x="42" y="99"/>
                    <a:pt x="45" y="97"/>
                  </a:cubicBezTo>
                  <a:cubicBezTo>
                    <a:pt x="48" y="100"/>
                    <a:pt x="52" y="99"/>
                    <a:pt x="55" y="97"/>
                  </a:cubicBezTo>
                  <a:cubicBezTo>
                    <a:pt x="58" y="94"/>
                    <a:pt x="58" y="90"/>
                    <a:pt x="57" y="87"/>
                  </a:cubicBezTo>
                  <a:cubicBezTo>
                    <a:pt x="62" y="80"/>
                    <a:pt x="64" y="71"/>
                    <a:pt x="63" y="62"/>
                  </a:cubicBezTo>
                  <a:cubicBezTo>
                    <a:pt x="61" y="50"/>
                    <a:pt x="53" y="37"/>
                    <a:pt x="44" y="29"/>
                  </a:cubicBezTo>
                  <a:cubicBezTo>
                    <a:pt x="35" y="21"/>
                    <a:pt x="28" y="19"/>
                    <a:pt x="21" y="17"/>
                  </a:cubicBezTo>
                  <a:cubicBezTo>
                    <a:pt x="11" y="15"/>
                    <a:pt x="7" y="12"/>
                    <a:pt x="4" y="0"/>
                  </a:cubicBezTo>
                  <a:cubicBezTo>
                    <a:pt x="2" y="8"/>
                    <a:pt x="0" y="27"/>
                    <a:pt x="15" y="36"/>
                  </a:cubicBezTo>
                  <a:cubicBezTo>
                    <a:pt x="23" y="41"/>
                    <a:pt x="32" y="39"/>
                    <a:pt x="38" y="39"/>
                  </a:cubicBezTo>
                  <a:cubicBezTo>
                    <a:pt x="46" y="39"/>
                    <a:pt x="52" y="44"/>
                    <a:pt x="53" y="51"/>
                  </a:cubicBezTo>
                  <a:cubicBezTo>
                    <a:pt x="46" y="40"/>
                    <a:pt x="30" y="44"/>
                    <a:pt x="24" y="51"/>
                  </a:cubicBezTo>
                  <a:cubicBezTo>
                    <a:pt x="34" y="52"/>
                    <a:pt x="32" y="58"/>
                    <a:pt x="39" y="58"/>
                  </a:cubicBezTo>
                  <a:cubicBezTo>
                    <a:pt x="47" y="59"/>
                    <a:pt x="50" y="53"/>
                    <a:pt x="54" y="57"/>
                  </a:cubicBezTo>
                  <a:cubicBezTo>
                    <a:pt x="58" y="61"/>
                    <a:pt x="59" y="68"/>
                    <a:pt x="58" y="74"/>
                  </a:cubicBezTo>
                  <a:cubicBezTo>
                    <a:pt x="57" y="78"/>
                    <a:pt x="55" y="81"/>
                    <a:pt x="53" y="84"/>
                  </a:cubicBezTo>
                  <a:cubicBezTo>
                    <a:pt x="50" y="83"/>
                    <a:pt x="47" y="83"/>
                    <a:pt x="44" y="85"/>
                  </a:cubicBezTo>
                  <a:cubicBezTo>
                    <a:pt x="42" y="87"/>
                    <a:pt x="42" y="90"/>
                    <a:pt x="42" y="93"/>
                  </a:cubicBezTo>
                  <a:cubicBezTo>
                    <a:pt x="39" y="94"/>
                    <a:pt x="36" y="95"/>
                    <a:pt x="33" y="96"/>
                  </a:cubicBezTo>
                  <a:cubicBezTo>
                    <a:pt x="33" y="92"/>
                    <a:pt x="27" y="85"/>
                    <a:pt x="20" y="87"/>
                  </a:cubicBezTo>
                  <a:cubicBezTo>
                    <a:pt x="25" y="95"/>
                    <a:pt x="20" y="99"/>
                    <a:pt x="15" y="108"/>
                  </a:cubicBezTo>
                  <a:cubicBezTo>
                    <a:pt x="9" y="121"/>
                    <a:pt x="17" y="136"/>
                    <a:pt x="27" y="137"/>
                  </a:cubicBezTo>
                  <a:cubicBezTo>
                    <a:pt x="17" y="130"/>
                    <a:pt x="16" y="111"/>
                    <a:pt x="3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
            <p:cNvSpPr>
              <a:spLocks/>
            </p:cNvSpPr>
            <p:nvPr/>
          </p:nvSpPr>
          <p:spPr bwMode="auto">
            <a:xfrm>
              <a:off x="5076" y="2350"/>
              <a:ext cx="743" cy="595"/>
            </a:xfrm>
            <a:custGeom>
              <a:avLst/>
              <a:gdLst>
                <a:gd name="T0" fmla="*/ 135 w 220"/>
                <a:gd name="T1" fmla="*/ 19 h 175"/>
                <a:gd name="T2" fmla="*/ 130 w 220"/>
                <a:gd name="T3" fmla="*/ 17 h 175"/>
                <a:gd name="T4" fmla="*/ 120 w 220"/>
                <a:gd name="T5" fmla="*/ 12 h 175"/>
                <a:gd name="T6" fmla="*/ 137 w 220"/>
                <a:gd name="T7" fmla="*/ 35 h 175"/>
                <a:gd name="T8" fmla="*/ 147 w 220"/>
                <a:gd name="T9" fmla="*/ 67 h 175"/>
                <a:gd name="T10" fmla="*/ 146 w 220"/>
                <a:gd name="T11" fmla="*/ 85 h 175"/>
                <a:gd name="T12" fmla="*/ 162 w 220"/>
                <a:gd name="T13" fmla="*/ 84 h 175"/>
                <a:gd name="T14" fmla="*/ 156 w 220"/>
                <a:gd name="T15" fmla="*/ 76 h 175"/>
                <a:gd name="T16" fmla="*/ 166 w 220"/>
                <a:gd name="T17" fmla="*/ 59 h 175"/>
                <a:gd name="T18" fmla="*/ 189 w 220"/>
                <a:gd name="T19" fmla="*/ 63 h 175"/>
                <a:gd name="T20" fmla="*/ 185 w 220"/>
                <a:gd name="T21" fmla="*/ 53 h 175"/>
                <a:gd name="T22" fmla="*/ 180 w 220"/>
                <a:gd name="T23" fmla="*/ 46 h 175"/>
                <a:gd name="T24" fmla="*/ 194 w 220"/>
                <a:gd name="T25" fmla="*/ 65 h 175"/>
                <a:gd name="T26" fmla="*/ 183 w 220"/>
                <a:gd name="T27" fmla="*/ 76 h 175"/>
                <a:gd name="T28" fmla="*/ 209 w 220"/>
                <a:gd name="T29" fmla="*/ 72 h 175"/>
                <a:gd name="T30" fmla="*/ 209 w 220"/>
                <a:gd name="T31" fmla="*/ 82 h 175"/>
                <a:gd name="T32" fmla="*/ 216 w 220"/>
                <a:gd name="T33" fmla="*/ 86 h 175"/>
                <a:gd name="T34" fmla="*/ 216 w 220"/>
                <a:gd name="T35" fmla="*/ 89 h 175"/>
                <a:gd name="T36" fmla="*/ 209 w 220"/>
                <a:gd name="T37" fmla="*/ 93 h 175"/>
                <a:gd name="T38" fmla="*/ 209 w 220"/>
                <a:gd name="T39" fmla="*/ 103 h 175"/>
                <a:gd name="T40" fmla="*/ 183 w 220"/>
                <a:gd name="T41" fmla="*/ 99 h 175"/>
                <a:gd name="T42" fmla="*/ 194 w 220"/>
                <a:gd name="T43" fmla="*/ 110 h 175"/>
                <a:gd name="T44" fmla="*/ 180 w 220"/>
                <a:gd name="T45" fmla="*/ 130 h 175"/>
                <a:gd name="T46" fmla="*/ 185 w 220"/>
                <a:gd name="T47" fmla="*/ 122 h 175"/>
                <a:gd name="T48" fmla="*/ 189 w 220"/>
                <a:gd name="T49" fmla="*/ 112 h 175"/>
                <a:gd name="T50" fmla="*/ 166 w 220"/>
                <a:gd name="T51" fmla="*/ 117 h 175"/>
                <a:gd name="T52" fmla="*/ 156 w 220"/>
                <a:gd name="T53" fmla="*/ 99 h 175"/>
                <a:gd name="T54" fmla="*/ 162 w 220"/>
                <a:gd name="T55" fmla="*/ 91 h 175"/>
                <a:gd name="T56" fmla="*/ 146 w 220"/>
                <a:gd name="T57" fmla="*/ 90 h 175"/>
                <a:gd name="T58" fmla="*/ 147 w 220"/>
                <a:gd name="T59" fmla="*/ 108 h 175"/>
                <a:gd name="T60" fmla="*/ 137 w 220"/>
                <a:gd name="T61" fmla="*/ 140 h 175"/>
                <a:gd name="T62" fmla="*/ 120 w 220"/>
                <a:gd name="T63" fmla="*/ 163 h 175"/>
                <a:gd name="T64" fmla="*/ 130 w 220"/>
                <a:gd name="T65" fmla="*/ 158 h 175"/>
                <a:gd name="T66" fmla="*/ 135 w 220"/>
                <a:gd name="T67" fmla="*/ 157 h 175"/>
                <a:gd name="T68" fmla="*/ 112 w 220"/>
                <a:gd name="T69" fmla="*/ 165 h 175"/>
                <a:gd name="T70" fmla="*/ 104 w 220"/>
                <a:gd name="T71" fmla="*/ 126 h 175"/>
                <a:gd name="T72" fmla="*/ 99 w 220"/>
                <a:gd name="T73" fmla="*/ 126 h 175"/>
                <a:gd name="T74" fmla="*/ 84 w 220"/>
                <a:gd name="T75" fmla="*/ 138 h 175"/>
                <a:gd name="T76" fmla="*/ 84 w 220"/>
                <a:gd name="T77" fmla="*/ 127 h 175"/>
                <a:gd name="T78" fmla="*/ 123 w 220"/>
                <a:gd name="T79" fmla="*/ 131 h 175"/>
                <a:gd name="T80" fmla="*/ 131 w 220"/>
                <a:gd name="T81" fmla="*/ 117 h 175"/>
                <a:gd name="T82" fmla="*/ 137 w 220"/>
                <a:gd name="T83" fmla="*/ 133 h 175"/>
                <a:gd name="T84" fmla="*/ 97 w 220"/>
                <a:gd name="T85" fmla="*/ 92 h 175"/>
                <a:gd name="T86" fmla="*/ 58 w 220"/>
                <a:gd name="T87" fmla="*/ 95 h 175"/>
                <a:gd name="T88" fmla="*/ 58 w 220"/>
                <a:gd name="T89" fmla="*/ 103 h 175"/>
                <a:gd name="T90" fmla="*/ 32 w 220"/>
                <a:gd name="T91" fmla="*/ 112 h 175"/>
                <a:gd name="T92" fmla="*/ 0 w 220"/>
                <a:gd name="T93" fmla="*/ 88 h 175"/>
                <a:gd name="T94" fmla="*/ 32 w 220"/>
                <a:gd name="T95" fmla="*/ 63 h 175"/>
                <a:gd name="T96" fmla="*/ 58 w 220"/>
                <a:gd name="T97" fmla="*/ 72 h 175"/>
                <a:gd name="T98" fmla="*/ 58 w 220"/>
                <a:gd name="T99" fmla="*/ 80 h 175"/>
                <a:gd name="T100" fmla="*/ 97 w 220"/>
                <a:gd name="T101" fmla="*/ 83 h 175"/>
                <a:gd name="T102" fmla="*/ 137 w 220"/>
                <a:gd name="T103" fmla="*/ 42 h 175"/>
                <a:gd name="T104" fmla="*/ 131 w 220"/>
                <a:gd name="T105" fmla="*/ 58 h 175"/>
                <a:gd name="T106" fmla="*/ 123 w 220"/>
                <a:gd name="T107" fmla="*/ 44 h 175"/>
                <a:gd name="T108" fmla="*/ 84 w 220"/>
                <a:gd name="T109" fmla="*/ 48 h 175"/>
                <a:gd name="T110" fmla="*/ 84 w 220"/>
                <a:gd name="T111" fmla="*/ 37 h 175"/>
                <a:gd name="T112" fmla="*/ 99 w 220"/>
                <a:gd name="T113" fmla="*/ 49 h 175"/>
                <a:gd name="T114" fmla="*/ 104 w 220"/>
                <a:gd name="T115" fmla="*/ 49 h 175"/>
                <a:gd name="T116" fmla="*/ 112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131" y="4"/>
                  </a:moveTo>
                  <a:cubicBezTo>
                    <a:pt x="136" y="7"/>
                    <a:pt x="137" y="15"/>
                    <a:pt x="135" y="19"/>
                  </a:cubicBezTo>
                  <a:cubicBezTo>
                    <a:pt x="132" y="25"/>
                    <a:pt x="128" y="23"/>
                    <a:pt x="127" y="26"/>
                  </a:cubicBezTo>
                  <a:cubicBezTo>
                    <a:pt x="124" y="21"/>
                    <a:pt x="128" y="18"/>
                    <a:pt x="130" y="17"/>
                  </a:cubicBezTo>
                  <a:cubicBezTo>
                    <a:pt x="133" y="15"/>
                    <a:pt x="133" y="10"/>
                    <a:pt x="129" y="8"/>
                  </a:cubicBezTo>
                  <a:cubicBezTo>
                    <a:pt x="126" y="7"/>
                    <a:pt x="122" y="9"/>
                    <a:pt x="120" y="12"/>
                  </a:cubicBezTo>
                  <a:cubicBezTo>
                    <a:pt x="115" y="18"/>
                    <a:pt x="121" y="25"/>
                    <a:pt x="123" y="27"/>
                  </a:cubicBezTo>
                  <a:cubicBezTo>
                    <a:pt x="127" y="31"/>
                    <a:pt x="132" y="32"/>
                    <a:pt x="137" y="35"/>
                  </a:cubicBezTo>
                  <a:cubicBezTo>
                    <a:pt x="141" y="37"/>
                    <a:pt x="144" y="41"/>
                    <a:pt x="146" y="46"/>
                  </a:cubicBezTo>
                  <a:cubicBezTo>
                    <a:pt x="149" y="52"/>
                    <a:pt x="149" y="60"/>
                    <a:pt x="147" y="67"/>
                  </a:cubicBezTo>
                  <a:cubicBezTo>
                    <a:pt x="145" y="74"/>
                    <a:pt x="143" y="78"/>
                    <a:pt x="139" y="83"/>
                  </a:cubicBezTo>
                  <a:cubicBezTo>
                    <a:pt x="141" y="84"/>
                    <a:pt x="144" y="84"/>
                    <a:pt x="146" y="85"/>
                  </a:cubicBezTo>
                  <a:cubicBezTo>
                    <a:pt x="148" y="80"/>
                    <a:pt x="153" y="78"/>
                    <a:pt x="157" y="81"/>
                  </a:cubicBezTo>
                  <a:cubicBezTo>
                    <a:pt x="158" y="82"/>
                    <a:pt x="160" y="85"/>
                    <a:pt x="162" y="84"/>
                  </a:cubicBezTo>
                  <a:cubicBezTo>
                    <a:pt x="165" y="83"/>
                    <a:pt x="163" y="80"/>
                    <a:pt x="161" y="79"/>
                  </a:cubicBezTo>
                  <a:cubicBezTo>
                    <a:pt x="159" y="78"/>
                    <a:pt x="157" y="78"/>
                    <a:pt x="156" y="76"/>
                  </a:cubicBezTo>
                  <a:cubicBezTo>
                    <a:pt x="155" y="74"/>
                    <a:pt x="155" y="71"/>
                    <a:pt x="156" y="69"/>
                  </a:cubicBezTo>
                  <a:cubicBezTo>
                    <a:pt x="157" y="64"/>
                    <a:pt x="162" y="60"/>
                    <a:pt x="166" y="59"/>
                  </a:cubicBezTo>
                  <a:cubicBezTo>
                    <a:pt x="172" y="57"/>
                    <a:pt x="177" y="57"/>
                    <a:pt x="182" y="61"/>
                  </a:cubicBezTo>
                  <a:cubicBezTo>
                    <a:pt x="184" y="63"/>
                    <a:pt x="186" y="64"/>
                    <a:pt x="189" y="63"/>
                  </a:cubicBezTo>
                  <a:cubicBezTo>
                    <a:pt x="191" y="62"/>
                    <a:pt x="192" y="59"/>
                    <a:pt x="191" y="57"/>
                  </a:cubicBezTo>
                  <a:cubicBezTo>
                    <a:pt x="190" y="54"/>
                    <a:pt x="189" y="52"/>
                    <a:pt x="185" y="53"/>
                  </a:cubicBezTo>
                  <a:cubicBezTo>
                    <a:pt x="185" y="56"/>
                    <a:pt x="181" y="58"/>
                    <a:pt x="178" y="56"/>
                  </a:cubicBezTo>
                  <a:cubicBezTo>
                    <a:pt x="174" y="54"/>
                    <a:pt x="175" y="48"/>
                    <a:pt x="180" y="46"/>
                  </a:cubicBezTo>
                  <a:cubicBezTo>
                    <a:pt x="178" y="49"/>
                    <a:pt x="180" y="50"/>
                    <a:pt x="185" y="50"/>
                  </a:cubicBezTo>
                  <a:cubicBezTo>
                    <a:pt x="195" y="50"/>
                    <a:pt x="198" y="59"/>
                    <a:pt x="194" y="65"/>
                  </a:cubicBezTo>
                  <a:cubicBezTo>
                    <a:pt x="189" y="71"/>
                    <a:pt x="182" y="70"/>
                    <a:pt x="176" y="70"/>
                  </a:cubicBezTo>
                  <a:cubicBezTo>
                    <a:pt x="167" y="70"/>
                    <a:pt x="176" y="88"/>
                    <a:pt x="183" y="76"/>
                  </a:cubicBezTo>
                  <a:cubicBezTo>
                    <a:pt x="186" y="71"/>
                    <a:pt x="187" y="69"/>
                    <a:pt x="197" y="74"/>
                  </a:cubicBezTo>
                  <a:cubicBezTo>
                    <a:pt x="200" y="76"/>
                    <a:pt x="207" y="77"/>
                    <a:pt x="209" y="72"/>
                  </a:cubicBezTo>
                  <a:cubicBezTo>
                    <a:pt x="210" y="77"/>
                    <a:pt x="207" y="81"/>
                    <a:pt x="204" y="80"/>
                  </a:cubicBezTo>
                  <a:cubicBezTo>
                    <a:pt x="207" y="85"/>
                    <a:pt x="206" y="86"/>
                    <a:pt x="209" y="82"/>
                  </a:cubicBezTo>
                  <a:cubicBezTo>
                    <a:pt x="210" y="80"/>
                    <a:pt x="212" y="79"/>
                    <a:pt x="214" y="81"/>
                  </a:cubicBezTo>
                  <a:cubicBezTo>
                    <a:pt x="215" y="83"/>
                    <a:pt x="215" y="85"/>
                    <a:pt x="216" y="86"/>
                  </a:cubicBezTo>
                  <a:cubicBezTo>
                    <a:pt x="218" y="87"/>
                    <a:pt x="219" y="87"/>
                    <a:pt x="220" y="88"/>
                  </a:cubicBezTo>
                  <a:cubicBezTo>
                    <a:pt x="219" y="88"/>
                    <a:pt x="218" y="88"/>
                    <a:pt x="216" y="89"/>
                  </a:cubicBezTo>
                  <a:cubicBezTo>
                    <a:pt x="215" y="90"/>
                    <a:pt x="215" y="92"/>
                    <a:pt x="214" y="94"/>
                  </a:cubicBezTo>
                  <a:cubicBezTo>
                    <a:pt x="212" y="96"/>
                    <a:pt x="210" y="95"/>
                    <a:pt x="209" y="93"/>
                  </a:cubicBezTo>
                  <a:cubicBezTo>
                    <a:pt x="206" y="89"/>
                    <a:pt x="207" y="90"/>
                    <a:pt x="204" y="95"/>
                  </a:cubicBezTo>
                  <a:cubicBezTo>
                    <a:pt x="207" y="94"/>
                    <a:pt x="210" y="99"/>
                    <a:pt x="209" y="103"/>
                  </a:cubicBezTo>
                  <a:cubicBezTo>
                    <a:pt x="207" y="98"/>
                    <a:pt x="200" y="100"/>
                    <a:pt x="197" y="101"/>
                  </a:cubicBezTo>
                  <a:cubicBezTo>
                    <a:pt x="187" y="106"/>
                    <a:pt x="186" y="104"/>
                    <a:pt x="183" y="99"/>
                  </a:cubicBezTo>
                  <a:cubicBezTo>
                    <a:pt x="176" y="87"/>
                    <a:pt x="167" y="105"/>
                    <a:pt x="176" y="105"/>
                  </a:cubicBezTo>
                  <a:cubicBezTo>
                    <a:pt x="182" y="106"/>
                    <a:pt x="189" y="104"/>
                    <a:pt x="194" y="110"/>
                  </a:cubicBezTo>
                  <a:cubicBezTo>
                    <a:pt x="198" y="116"/>
                    <a:pt x="195" y="125"/>
                    <a:pt x="185" y="125"/>
                  </a:cubicBezTo>
                  <a:cubicBezTo>
                    <a:pt x="180" y="125"/>
                    <a:pt x="178" y="126"/>
                    <a:pt x="180" y="130"/>
                  </a:cubicBezTo>
                  <a:cubicBezTo>
                    <a:pt x="175" y="127"/>
                    <a:pt x="174" y="121"/>
                    <a:pt x="178" y="119"/>
                  </a:cubicBezTo>
                  <a:cubicBezTo>
                    <a:pt x="181" y="117"/>
                    <a:pt x="185" y="119"/>
                    <a:pt x="185" y="122"/>
                  </a:cubicBezTo>
                  <a:cubicBezTo>
                    <a:pt x="189" y="123"/>
                    <a:pt x="190" y="121"/>
                    <a:pt x="191" y="119"/>
                  </a:cubicBezTo>
                  <a:cubicBezTo>
                    <a:pt x="192" y="116"/>
                    <a:pt x="191" y="113"/>
                    <a:pt x="189" y="112"/>
                  </a:cubicBezTo>
                  <a:cubicBezTo>
                    <a:pt x="186" y="111"/>
                    <a:pt x="184" y="113"/>
                    <a:pt x="182" y="114"/>
                  </a:cubicBezTo>
                  <a:cubicBezTo>
                    <a:pt x="177" y="118"/>
                    <a:pt x="172" y="118"/>
                    <a:pt x="166" y="117"/>
                  </a:cubicBezTo>
                  <a:cubicBezTo>
                    <a:pt x="162" y="115"/>
                    <a:pt x="157" y="111"/>
                    <a:pt x="156" y="106"/>
                  </a:cubicBezTo>
                  <a:cubicBezTo>
                    <a:pt x="155" y="104"/>
                    <a:pt x="155" y="101"/>
                    <a:pt x="156" y="99"/>
                  </a:cubicBezTo>
                  <a:cubicBezTo>
                    <a:pt x="157" y="97"/>
                    <a:pt x="159" y="97"/>
                    <a:pt x="161" y="96"/>
                  </a:cubicBezTo>
                  <a:cubicBezTo>
                    <a:pt x="163" y="95"/>
                    <a:pt x="165" y="93"/>
                    <a:pt x="162" y="91"/>
                  </a:cubicBezTo>
                  <a:cubicBezTo>
                    <a:pt x="160" y="90"/>
                    <a:pt x="158" y="93"/>
                    <a:pt x="157" y="94"/>
                  </a:cubicBezTo>
                  <a:cubicBezTo>
                    <a:pt x="153" y="97"/>
                    <a:pt x="148" y="95"/>
                    <a:pt x="146" y="90"/>
                  </a:cubicBezTo>
                  <a:cubicBezTo>
                    <a:pt x="144" y="91"/>
                    <a:pt x="141" y="91"/>
                    <a:pt x="139" y="92"/>
                  </a:cubicBezTo>
                  <a:cubicBezTo>
                    <a:pt x="143" y="98"/>
                    <a:pt x="145" y="101"/>
                    <a:pt x="147" y="108"/>
                  </a:cubicBezTo>
                  <a:cubicBezTo>
                    <a:pt x="149" y="115"/>
                    <a:pt x="149" y="123"/>
                    <a:pt x="146" y="130"/>
                  </a:cubicBezTo>
                  <a:cubicBezTo>
                    <a:pt x="144" y="134"/>
                    <a:pt x="141" y="138"/>
                    <a:pt x="137" y="140"/>
                  </a:cubicBezTo>
                  <a:cubicBezTo>
                    <a:pt x="132" y="143"/>
                    <a:pt x="127" y="144"/>
                    <a:pt x="123" y="148"/>
                  </a:cubicBezTo>
                  <a:cubicBezTo>
                    <a:pt x="121" y="150"/>
                    <a:pt x="115" y="158"/>
                    <a:pt x="120" y="163"/>
                  </a:cubicBezTo>
                  <a:cubicBezTo>
                    <a:pt x="122" y="166"/>
                    <a:pt x="126" y="168"/>
                    <a:pt x="129" y="167"/>
                  </a:cubicBezTo>
                  <a:cubicBezTo>
                    <a:pt x="133" y="165"/>
                    <a:pt x="133" y="160"/>
                    <a:pt x="130" y="158"/>
                  </a:cubicBezTo>
                  <a:cubicBezTo>
                    <a:pt x="128" y="157"/>
                    <a:pt x="124" y="154"/>
                    <a:pt x="127" y="150"/>
                  </a:cubicBezTo>
                  <a:cubicBezTo>
                    <a:pt x="128" y="152"/>
                    <a:pt x="132" y="150"/>
                    <a:pt x="135" y="157"/>
                  </a:cubicBezTo>
                  <a:cubicBezTo>
                    <a:pt x="137" y="160"/>
                    <a:pt x="136" y="168"/>
                    <a:pt x="131" y="171"/>
                  </a:cubicBezTo>
                  <a:cubicBezTo>
                    <a:pt x="122" y="175"/>
                    <a:pt x="114" y="170"/>
                    <a:pt x="112" y="165"/>
                  </a:cubicBezTo>
                  <a:cubicBezTo>
                    <a:pt x="109" y="160"/>
                    <a:pt x="106" y="148"/>
                    <a:pt x="121" y="137"/>
                  </a:cubicBezTo>
                  <a:cubicBezTo>
                    <a:pt x="116" y="122"/>
                    <a:pt x="103" y="122"/>
                    <a:pt x="104" y="126"/>
                  </a:cubicBezTo>
                  <a:cubicBezTo>
                    <a:pt x="106" y="130"/>
                    <a:pt x="106" y="134"/>
                    <a:pt x="100" y="137"/>
                  </a:cubicBezTo>
                  <a:cubicBezTo>
                    <a:pt x="103" y="132"/>
                    <a:pt x="99" y="132"/>
                    <a:pt x="99" y="126"/>
                  </a:cubicBezTo>
                  <a:cubicBezTo>
                    <a:pt x="98" y="133"/>
                    <a:pt x="94" y="135"/>
                    <a:pt x="90" y="137"/>
                  </a:cubicBezTo>
                  <a:cubicBezTo>
                    <a:pt x="88" y="138"/>
                    <a:pt x="86" y="138"/>
                    <a:pt x="84" y="138"/>
                  </a:cubicBezTo>
                  <a:cubicBezTo>
                    <a:pt x="82" y="137"/>
                    <a:pt x="80" y="137"/>
                    <a:pt x="78" y="137"/>
                  </a:cubicBezTo>
                  <a:cubicBezTo>
                    <a:pt x="81" y="135"/>
                    <a:pt x="82" y="130"/>
                    <a:pt x="84" y="127"/>
                  </a:cubicBezTo>
                  <a:cubicBezTo>
                    <a:pt x="85" y="125"/>
                    <a:pt x="89" y="121"/>
                    <a:pt x="92" y="120"/>
                  </a:cubicBezTo>
                  <a:cubicBezTo>
                    <a:pt x="95" y="120"/>
                    <a:pt x="111" y="113"/>
                    <a:pt x="123" y="131"/>
                  </a:cubicBezTo>
                  <a:cubicBezTo>
                    <a:pt x="121" y="126"/>
                    <a:pt x="121" y="123"/>
                    <a:pt x="123" y="121"/>
                  </a:cubicBezTo>
                  <a:cubicBezTo>
                    <a:pt x="127" y="118"/>
                    <a:pt x="129" y="121"/>
                    <a:pt x="131" y="117"/>
                  </a:cubicBezTo>
                  <a:cubicBezTo>
                    <a:pt x="132" y="124"/>
                    <a:pt x="127" y="124"/>
                    <a:pt x="127" y="129"/>
                  </a:cubicBezTo>
                  <a:cubicBezTo>
                    <a:pt x="127" y="134"/>
                    <a:pt x="133" y="135"/>
                    <a:pt x="137" y="133"/>
                  </a:cubicBezTo>
                  <a:cubicBezTo>
                    <a:pt x="145" y="128"/>
                    <a:pt x="145" y="113"/>
                    <a:pt x="139" y="106"/>
                  </a:cubicBezTo>
                  <a:cubicBezTo>
                    <a:pt x="129" y="93"/>
                    <a:pt x="113" y="88"/>
                    <a:pt x="97" y="92"/>
                  </a:cubicBezTo>
                  <a:cubicBezTo>
                    <a:pt x="89" y="93"/>
                    <a:pt x="81" y="96"/>
                    <a:pt x="74" y="101"/>
                  </a:cubicBezTo>
                  <a:cubicBezTo>
                    <a:pt x="66" y="106"/>
                    <a:pt x="61" y="103"/>
                    <a:pt x="58" y="95"/>
                  </a:cubicBezTo>
                  <a:cubicBezTo>
                    <a:pt x="57" y="97"/>
                    <a:pt x="56" y="99"/>
                    <a:pt x="55" y="101"/>
                  </a:cubicBezTo>
                  <a:cubicBezTo>
                    <a:pt x="56" y="101"/>
                    <a:pt x="57" y="102"/>
                    <a:pt x="58" y="103"/>
                  </a:cubicBezTo>
                  <a:cubicBezTo>
                    <a:pt x="60" y="106"/>
                    <a:pt x="59" y="112"/>
                    <a:pt x="55" y="114"/>
                  </a:cubicBezTo>
                  <a:cubicBezTo>
                    <a:pt x="56" y="97"/>
                    <a:pt x="37" y="115"/>
                    <a:pt x="32" y="112"/>
                  </a:cubicBezTo>
                  <a:cubicBezTo>
                    <a:pt x="28" y="111"/>
                    <a:pt x="26" y="106"/>
                    <a:pt x="24" y="104"/>
                  </a:cubicBezTo>
                  <a:cubicBezTo>
                    <a:pt x="20" y="99"/>
                    <a:pt x="13" y="91"/>
                    <a:pt x="0" y="88"/>
                  </a:cubicBezTo>
                  <a:cubicBezTo>
                    <a:pt x="13" y="84"/>
                    <a:pt x="20" y="76"/>
                    <a:pt x="24" y="71"/>
                  </a:cubicBezTo>
                  <a:cubicBezTo>
                    <a:pt x="26" y="69"/>
                    <a:pt x="28" y="64"/>
                    <a:pt x="32" y="63"/>
                  </a:cubicBezTo>
                  <a:cubicBezTo>
                    <a:pt x="37" y="61"/>
                    <a:pt x="56" y="78"/>
                    <a:pt x="55" y="61"/>
                  </a:cubicBezTo>
                  <a:cubicBezTo>
                    <a:pt x="59" y="63"/>
                    <a:pt x="60" y="69"/>
                    <a:pt x="58" y="72"/>
                  </a:cubicBezTo>
                  <a:cubicBezTo>
                    <a:pt x="57" y="73"/>
                    <a:pt x="56" y="74"/>
                    <a:pt x="55" y="74"/>
                  </a:cubicBezTo>
                  <a:cubicBezTo>
                    <a:pt x="56" y="76"/>
                    <a:pt x="57" y="78"/>
                    <a:pt x="58" y="80"/>
                  </a:cubicBezTo>
                  <a:cubicBezTo>
                    <a:pt x="61" y="72"/>
                    <a:pt x="66" y="69"/>
                    <a:pt x="74" y="75"/>
                  </a:cubicBezTo>
                  <a:cubicBezTo>
                    <a:pt x="81" y="79"/>
                    <a:pt x="89" y="82"/>
                    <a:pt x="97" y="83"/>
                  </a:cubicBezTo>
                  <a:cubicBezTo>
                    <a:pt x="113" y="87"/>
                    <a:pt x="129" y="83"/>
                    <a:pt x="139" y="69"/>
                  </a:cubicBezTo>
                  <a:cubicBezTo>
                    <a:pt x="145" y="62"/>
                    <a:pt x="145" y="47"/>
                    <a:pt x="137" y="42"/>
                  </a:cubicBezTo>
                  <a:cubicBezTo>
                    <a:pt x="133" y="40"/>
                    <a:pt x="127" y="41"/>
                    <a:pt x="127" y="47"/>
                  </a:cubicBezTo>
                  <a:cubicBezTo>
                    <a:pt x="127" y="51"/>
                    <a:pt x="132" y="51"/>
                    <a:pt x="131" y="58"/>
                  </a:cubicBezTo>
                  <a:cubicBezTo>
                    <a:pt x="129" y="54"/>
                    <a:pt x="127" y="57"/>
                    <a:pt x="123" y="54"/>
                  </a:cubicBezTo>
                  <a:cubicBezTo>
                    <a:pt x="121" y="52"/>
                    <a:pt x="121" y="49"/>
                    <a:pt x="123" y="44"/>
                  </a:cubicBezTo>
                  <a:cubicBezTo>
                    <a:pt x="111" y="62"/>
                    <a:pt x="95" y="56"/>
                    <a:pt x="92" y="55"/>
                  </a:cubicBezTo>
                  <a:cubicBezTo>
                    <a:pt x="89" y="54"/>
                    <a:pt x="85" y="51"/>
                    <a:pt x="84" y="48"/>
                  </a:cubicBezTo>
                  <a:cubicBezTo>
                    <a:pt x="82" y="45"/>
                    <a:pt x="81" y="40"/>
                    <a:pt x="78" y="38"/>
                  </a:cubicBezTo>
                  <a:cubicBezTo>
                    <a:pt x="80" y="38"/>
                    <a:pt x="82" y="38"/>
                    <a:pt x="84" y="37"/>
                  </a:cubicBezTo>
                  <a:cubicBezTo>
                    <a:pt x="86" y="37"/>
                    <a:pt x="88" y="37"/>
                    <a:pt x="90" y="38"/>
                  </a:cubicBezTo>
                  <a:cubicBezTo>
                    <a:pt x="94" y="40"/>
                    <a:pt x="98" y="42"/>
                    <a:pt x="99" y="49"/>
                  </a:cubicBezTo>
                  <a:cubicBezTo>
                    <a:pt x="99" y="43"/>
                    <a:pt x="103" y="43"/>
                    <a:pt x="100" y="39"/>
                  </a:cubicBezTo>
                  <a:cubicBezTo>
                    <a:pt x="106" y="42"/>
                    <a:pt x="106" y="45"/>
                    <a:pt x="104" y="49"/>
                  </a:cubicBezTo>
                  <a:cubicBezTo>
                    <a:pt x="103" y="53"/>
                    <a:pt x="116" y="53"/>
                    <a:pt x="121" y="38"/>
                  </a:cubicBezTo>
                  <a:cubicBezTo>
                    <a:pt x="106" y="28"/>
                    <a:pt x="109" y="15"/>
                    <a:pt x="112" y="10"/>
                  </a:cubicBezTo>
                  <a:cubicBezTo>
                    <a:pt x="114" y="5"/>
                    <a:pt x="122" y="0"/>
                    <a:pt x="13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
            <p:cNvSpPr>
              <a:spLocks/>
            </p:cNvSpPr>
            <p:nvPr/>
          </p:nvSpPr>
          <p:spPr bwMode="auto">
            <a:xfrm>
              <a:off x="2407" y="2710"/>
              <a:ext cx="216" cy="466"/>
            </a:xfrm>
            <a:custGeom>
              <a:avLst/>
              <a:gdLst>
                <a:gd name="T0" fmla="*/ 30 w 64"/>
                <a:gd name="T1" fmla="*/ 37 h 137"/>
                <a:gd name="T2" fmla="*/ 19 w 64"/>
                <a:gd name="T3" fmla="*/ 40 h 137"/>
                <a:gd name="T4" fmla="*/ 9 w 64"/>
                <a:gd name="T5" fmla="*/ 40 h 137"/>
                <a:gd name="T6" fmla="*/ 7 w 64"/>
                <a:gd name="T7" fmla="*/ 50 h 137"/>
                <a:gd name="T8" fmla="*/ 1 w 64"/>
                <a:gd name="T9" fmla="*/ 75 h 137"/>
                <a:gd name="T10" fmla="*/ 20 w 64"/>
                <a:gd name="T11" fmla="*/ 108 h 137"/>
                <a:gd name="T12" fmla="*/ 43 w 64"/>
                <a:gd name="T13" fmla="*/ 120 h 137"/>
                <a:gd name="T14" fmla="*/ 60 w 64"/>
                <a:gd name="T15" fmla="*/ 137 h 137"/>
                <a:gd name="T16" fmla="*/ 49 w 64"/>
                <a:gd name="T17" fmla="*/ 101 h 137"/>
                <a:gd name="T18" fmla="*/ 26 w 64"/>
                <a:gd name="T19" fmla="*/ 98 h 137"/>
                <a:gd name="T20" fmla="*/ 11 w 64"/>
                <a:gd name="T21" fmla="*/ 86 h 137"/>
                <a:gd name="T22" fmla="*/ 40 w 64"/>
                <a:gd name="T23" fmla="*/ 86 h 137"/>
                <a:gd name="T24" fmla="*/ 25 w 64"/>
                <a:gd name="T25" fmla="*/ 79 h 137"/>
                <a:gd name="T26" fmla="*/ 10 w 64"/>
                <a:gd name="T27" fmla="*/ 80 h 137"/>
                <a:gd name="T28" fmla="*/ 6 w 64"/>
                <a:gd name="T29" fmla="*/ 63 h 137"/>
                <a:gd name="T30" fmla="*/ 11 w 64"/>
                <a:gd name="T31" fmla="*/ 53 h 137"/>
                <a:gd name="T32" fmla="*/ 20 w 64"/>
                <a:gd name="T33" fmla="*/ 52 h 137"/>
                <a:gd name="T34" fmla="*/ 22 w 64"/>
                <a:gd name="T35" fmla="*/ 44 h 137"/>
                <a:gd name="T36" fmla="*/ 31 w 64"/>
                <a:gd name="T37" fmla="*/ 41 h 137"/>
                <a:gd name="T38" fmla="*/ 44 w 64"/>
                <a:gd name="T39" fmla="*/ 50 h 137"/>
                <a:gd name="T40" fmla="*/ 49 w 64"/>
                <a:gd name="T41" fmla="*/ 29 h 137"/>
                <a:gd name="T42" fmla="*/ 37 w 64"/>
                <a:gd name="T43" fmla="*/ 0 h 137"/>
                <a:gd name="T44" fmla="*/ 30 w 64"/>
                <a:gd name="T45"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37"/>
                  </a:moveTo>
                  <a:cubicBezTo>
                    <a:pt x="26" y="37"/>
                    <a:pt x="22" y="39"/>
                    <a:pt x="19" y="40"/>
                  </a:cubicBezTo>
                  <a:cubicBezTo>
                    <a:pt x="16" y="38"/>
                    <a:pt x="12" y="38"/>
                    <a:pt x="9" y="40"/>
                  </a:cubicBezTo>
                  <a:cubicBezTo>
                    <a:pt x="6" y="43"/>
                    <a:pt x="6" y="47"/>
                    <a:pt x="7" y="50"/>
                  </a:cubicBezTo>
                  <a:cubicBezTo>
                    <a:pt x="2" y="57"/>
                    <a:pt x="0" y="66"/>
                    <a:pt x="1" y="75"/>
                  </a:cubicBezTo>
                  <a:cubicBezTo>
                    <a:pt x="3" y="87"/>
                    <a:pt x="11" y="100"/>
                    <a:pt x="20" y="108"/>
                  </a:cubicBezTo>
                  <a:cubicBezTo>
                    <a:pt x="29" y="116"/>
                    <a:pt x="36" y="119"/>
                    <a:pt x="43" y="120"/>
                  </a:cubicBezTo>
                  <a:cubicBezTo>
                    <a:pt x="53" y="122"/>
                    <a:pt x="57" y="125"/>
                    <a:pt x="60" y="137"/>
                  </a:cubicBezTo>
                  <a:cubicBezTo>
                    <a:pt x="62" y="129"/>
                    <a:pt x="64" y="110"/>
                    <a:pt x="49" y="101"/>
                  </a:cubicBezTo>
                  <a:cubicBezTo>
                    <a:pt x="41" y="96"/>
                    <a:pt x="32" y="98"/>
                    <a:pt x="26" y="98"/>
                  </a:cubicBezTo>
                  <a:cubicBezTo>
                    <a:pt x="18" y="98"/>
                    <a:pt x="12" y="93"/>
                    <a:pt x="11" y="86"/>
                  </a:cubicBezTo>
                  <a:cubicBezTo>
                    <a:pt x="18" y="97"/>
                    <a:pt x="34" y="93"/>
                    <a:pt x="40" y="86"/>
                  </a:cubicBezTo>
                  <a:cubicBezTo>
                    <a:pt x="30" y="85"/>
                    <a:pt x="32" y="80"/>
                    <a:pt x="25" y="79"/>
                  </a:cubicBezTo>
                  <a:cubicBezTo>
                    <a:pt x="17" y="78"/>
                    <a:pt x="14" y="84"/>
                    <a:pt x="10" y="80"/>
                  </a:cubicBezTo>
                  <a:cubicBezTo>
                    <a:pt x="6" y="76"/>
                    <a:pt x="5" y="70"/>
                    <a:pt x="6" y="63"/>
                  </a:cubicBezTo>
                  <a:cubicBezTo>
                    <a:pt x="7" y="59"/>
                    <a:pt x="9" y="56"/>
                    <a:pt x="11" y="53"/>
                  </a:cubicBezTo>
                  <a:cubicBezTo>
                    <a:pt x="14" y="54"/>
                    <a:pt x="17" y="54"/>
                    <a:pt x="20" y="52"/>
                  </a:cubicBezTo>
                  <a:cubicBezTo>
                    <a:pt x="22" y="50"/>
                    <a:pt x="22" y="47"/>
                    <a:pt x="22" y="44"/>
                  </a:cubicBezTo>
                  <a:cubicBezTo>
                    <a:pt x="25" y="43"/>
                    <a:pt x="28" y="42"/>
                    <a:pt x="31" y="41"/>
                  </a:cubicBezTo>
                  <a:cubicBezTo>
                    <a:pt x="31" y="45"/>
                    <a:pt x="37" y="52"/>
                    <a:pt x="44" y="50"/>
                  </a:cubicBezTo>
                  <a:cubicBezTo>
                    <a:pt x="39" y="42"/>
                    <a:pt x="44" y="38"/>
                    <a:pt x="49" y="29"/>
                  </a:cubicBezTo>
                  <a:cubicBezTo>
                    <a:pt x="55" y="16"/>
                    <a:pt x="47" y="1"/>
                    <a:pt x="37" y="0"/>
                  </a:cubicBezTo>
                  <a:cubicBezTo>
                    <a:pt x="47" y="7"/>
                    <a:pt x="48" y="26"/>
                    <a:pt x="3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p:cNvSpPr>
              <a:spLocks/>
            </p:cNvSpPr>
            <p:nvPr/>
          </p:nvSpPr>
          <p:spPr bwMode="auto">
            <a:xfrm>
              <a:off x="2407" y="2119"/>
              <a:ext cx="216" cy="466"/>
            </a:xfrm>
            <a:custGeom>
              <a:avLst/>
              <a:gdLst>
                <a:gd name="T0" fmla="*/ 30 w 64"/>
                <a:gd name="T1" fmla="*/ 100 h 137"/>
                <a:gd name="T2" fmla="*/ 19 w 64"/>
                <a:gd name="T3" fmla="*/ 97 h 137"/>
                <a:gd name="T4" fmla="*/ 9 w 64"/>
                <a:gd name="T5" fmla="*/ 97 h 137"/>
                <a:gd name="T6" fmla="*/ 7 w 64"/>
                <a:gd name="T7" fmla="*/ 87 h 137"/>
                <a:gd name="T8" fmla="*/ 1 w 64"/>
                <a:gd name="T9" fmla="*/ 62 h 137"/>
                <a:gd name="T10" fmla="*/ 20 w 64"/>
                <a:gd name="T11" fmla="*/ 29 h 137"/>
                <a:gd name="T12" fmla="*/ 43 w 64"/>
                <a:gd name="T13" fmla="*/ 17 h 137"/>
                <a:gd name="T14" fmla="*/ 60 w 64"/>
                <a:gd name="T15" fmla="*/ 0 h 137"/>
                <a:gd name="T16" fmla="*/ 49 w 64"/>
                <a:gd name="T17" fmla="*/ 36 h 137"/>
                <a:gd name="T18" fmla="*/ 26 w 64"/>
                <a:gd name="T19" fmla="*/ 39 h 137"/>
                <a:gd name="T20" fmla="*/ 11 w 64"/>
                <a:gd name="T21" fmla="*/ 51 h 137"/>
                <a:gd name="T22" fmla="*/ 40 w 64"/>
                <a:gd name="T23" fmla="*/ 51 h 137"/>
                <a:gd name="T24" fmla="*/ 25 w 64"/>
                <a:gd name="T25" fmla="*/ 58 h 137"/>
                <a:gd name="T26" fmla="*/ 10 w 64"/>
                <a:gd name="T27" fmla="*/ 57 h 137"/>
                <a:gd name="T28" fmla="*/ 6 w 64"/>
                <a:gd name="T29" fmla="*/ 74 h 137"/>
                <a:gd name="T30" fmla="*/ 11 w 64"/>
                <a:gd name="T31" fmla="*/ 84 h 137"/>
                <a:gd name="T32" fmla="*/ 20 w 64"/>
                <a:gd name="T33" fmla="*/ 85 h 137"/>
                <a:gd name="T34" fmla="*/ 22 w 64"/>
                <a:gd name="T35" fmla="*/ 93 h 137"/>
                <a:gd name="T36" fmla="*/ 31 w 64"/>
                <a:gd name="T37" fmla="*/ 96 h 137"/>
                <a:gd name="T38" fmla="*/ 44 w 64"/>
                <a:gd name="T39" fmla="*/ 87 h 137"/>
                <a:gd name="T40" fmla="*/ 49 w 64"/>
                <a:gd name="T41" fmla="*/ 108 h 137"/>
                <a:gd name="T42" fmla="*/ 37 w 64"/>
                <a:gd name="T43" fmla="*/ 137 h 137"/>
                <a:gd name="T44" fmla="*/ 30 w 64"/>
                <a:gd name="T45"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137">
                  <a:moveTo>
                    <a:pt x="30" y="100"/>
                  </a:moveTo>
                  <a:cubicBezTo>
                    <a:pt x="26" y="100"/>
                    <a:pt x="22" y="99"/>
                    <a:pt x="19" y="97"/>
                  </a:cubicBezTo>
                  <a:cubicBezTo>
                    <a:pt x="16" y="100"/>
                    <a:pt x="12" y="99"/>
                    <a:pt x="9" y="97"/>
                  </a:cubicBezTo>
                  <a:cubicBezTo>
                    <a:pt x="6" y="94"/>
                    <a:pt x="6" y="90"/>
                    <a:pt x="7" y="87"/>
                  </a:cubicBezTo>
                  <a:cubicBezTo>
                    <a:pt x="2" y="80"/>
                    <a:pt x="0" y="71"/>
                    <a:pt x="1" y="62"/>
                  </a:cubicBezTo>
                  <a:cubicBezTo>
                    <a:pt x="3" y="50"/>
                    <a:pt x="11" y="37"/>
                    <a:pt x="20" y="29"/>
                  </a:cubicBezTo>
                  <a:cubicBezTo>
                    <a:pt x="29" y="21"/>
                    <a:pt x="36" y="19"/>
                    <a:pt x="43" y="17"/>
                  </a:cubicBezTo>
                  <a:cubicBezTo>
                    <a:pt x="53" y="15"/>
                    <a:pt x="57" y="12"/>
                    <a:pt x="60" y="0"/>
                  </a:cubicBezTo>
                  <a:cubicBezTo>
                    <a:pt x="62" y="8"/>
                    <a:pt x="64" y="27"/>
                    <a:pt x="49" y="36"/>
                  </a:cubicBezTo>
                  <a:cubicBezTo>
                    <a:pt x="41" y="41"/>
                    <a:pt x="32" y="39"/>
                    <a:pt x="26" y="39"/>
                  </a:cubicBezTo>
                  <a:cubicBezTo>
                    <a:pt x="18" y="39"/>
                    <a:pt x="12" y="44"/>
                    <a:pt x="11" y="51"/>
                  </a:cubicBezTo>
                  <a:cubicBezTo>
                    <a:pt x="18" y="40"/>
                    <a:pt x="34" y="44"/>
                    <a:pt x="40" y="51"/>
                  </a:cubicBezTo>
                  <a:cubicBezTo>
                    <a:pt x="30" y="52"/>
                    <a:pt x="32" y="58"/>
                    <a:pt x="25" y="58"/>
                  </a:cubicBezTo>
                  <a:cubicBezTo>
                    <a:pt x="17" y="59"/>
                    <a:pt x="14" y="53"/>
                    <a:pt x="10" y="57"/>
                  </a:cubicBezTo>
                  <a:cubicBezTo>
                    <a:pt x="6" y="61"/>
                    <a:pt x="5" y="68"/>
                    <a:pt x="6" y="74"/>
                  </a:cubicBezTo>
                  <a:cubicBezTo>
                    <a:pt x="7" y="78"/>
                    <a:pt x="9" y="81"/>
                    <a:pt x="11" y="84"/>
                  </a:cubicBezTo>
                  <a:cubicBezTo>
                    <a:pt x="14" y="83"/>
                    <a:pt x="17" y="83"/>
                    <a:pt x="20" y="85"/>
                  </a:cubicBezTo>
                  <a:cubicBezTo>
                    <a:pt x="22" y="87"/>
                    <a:pt x="22" y="90"/>
                    <a:pt x="22" y="93"/>
                  </a:cubicBezTo>
                  <a:cubicBezTo>
                    <a:pt x="25" y="94"/>
                    <a:pt x="28" y="95"/>
                    <a:pt x="31" y="96"/>
                  </a:cubicBezTo>
                  <a:cubicBezTo>
                    <a:pt x="31" y="92"/>
                    <a:pt x="37" y="85"/>
                    <a:pt x="44" y="87"/>
                  </a:cubicBezTo>
                  <a:cubicBezTo>
                    <a:pt x="39" y="95"/>
                    <a:pt x="44" y="99"/>
                    <a:pt x="49" y="108"/>
                  </a:cubicBezTo>
                  <a:cubicBezTo>
                    <a:pt x="55" y="121"/>
                    <a:pt x="47" y="136"/>
                    <a:pt x="37" y="137"/>
                  </a:cubicBezTo>
                  <a:cubicBezTo>
                    <a:pt x="47" y="130"/>
                    <a:pt x="48" y="111"/>
                    <a:pt x="3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0"/>
            <p:cNvSpPr>
              <a:spLocks/>
            </p:cNvSpPr>
            <p:nvPr/>
          </p:nvSpPr>
          <p:spPr bwMode="auto">
            <a:xfrm>
              <a:off x="1958" y="2350"/>
              <a:ext cx="743" cy="595"/>
            </a:xfrm>
            <a:custGeom>
              <a:avLst/>
              <a:gdLst>
                <a:gd name="T0" fmla="*/ 85 w 220"/>
                <a:gd name="T1" fmla="*/ 19 h 175"/>
                <a:gd name="T2" fmla="*/ 90 w 220"/>
                <a:gd name="T3" fmla="*/ 17 h 175"/>
                <a:gd name="T4" fmla="*/ 100 w 220"/>
                <a:gd name="T5" fmla="*/ 12 h 175"/>
                <a:gd name="T6" fmla="*/ 83 w 220"/>
                <a:gd name="T7" fmla="*/ 35 h 175"/>
                <a:gd name="T8" fmla="*/ 73 w 220"/>
                <a:gd name="T9" fmla="*/ 67 h 175"/>
                <a:gd name="T10" fmla="*/ 74 w 220"/>
                <a:gd name="T11" fmla="*/ 85 h 175"/>
                <a:gd name="T12" fmla="*/ 58 w 220"/>
                <a:gd name="T13" fmla="*/ 84 h 175"/>
                <a:gd name="T14" fmla="*/ 64 w 220"/>
                <a:gd name="T15" fmla="*/ 76 h 175"/>
                <a:gd name="T16" fmla="*/ 54 w 220"/>
                <a:gd name="T17" fmla="*/ 59 h 175"/>
                <a:gd name="T18" fmla="*/ 31 w 220"/>
                <a:gd name="T19" fmla="*/ 63 h 175"/>
                <a:gd name="T20" fmla="*/ 35 w 220"/>
                <a:gd name="T21" fmla="*/ 53 h 175"/>
                <a:gd name="T22" fmla="*/ 40 w 220"/>
                <a:gd name="T23" fmla="*/ 46 h 175"/>
                <a:gd name="T24" fmla="*/ 26 w 220"/>
                <a:gd name="T25" fmla="*/ 65 h 175"/>
                <a:gd name="T26" fmla="*/ 37 w 220"/>
                <a:gd name="T27" fmla="*/ 76 h 175"/>
                <a:gd name="T28" fmla="*/ 11 w 220"/>
                <a:gd name="T29" fmla="*/ 72 h 175"/>
                <a:gd name="T30" fmla="*/ 11 w 220"/>
                <a:gd name="T31" fmla="*/ 82 h 175"/>
                <a:gd name="T32" fmla="*/ 4 w 220"/>
                <a:gd name="T33" fmla="*/ 86 h 175"/>
                <a:gd name="T34" fmla="*/ 4 w 220"/>
                <a:gd name="T35" fmla="*/ 89 h 175"/>
                <a:gd name="T36" fmla="*/ 11 w 220"/>
                <a:gd name="T37" fmla="*/ 93 h 175"/>
                <a:gd name="T38" fmla="*/ 11 w 220"/>
                <a:gd name="T39" fmla="*/ 103 h 175"/>
                <a:gd name="T40" fmla="*/ 37 w 220"/>
                <a:gd name="T41" fmla="*/ 99 h 175"/>
                <a:gd name="T42" fmla="*/ 26 w 220"/>
                <a:gd name="T43" fmla="*/ 110 h 175"/>
                <a:gd name="T44" fmla="*/ 40 w 220"/>
                <a:gd name="T45" fmla="*/ 130 h 175"/>
                <a:gd name="T46" fmla="*/ 35 w 220"/>
                <a:gd name="T47" fmla="*/ 122 h 175"/>
                <a:gd name="T48" fmla="*/ 31 w 220"/>
                <a:gd name="T49" fmla="*/ 112 h 175"/>
                <a:gd name="T50" fmla="*/ 54 w 220"/>
                <a:gd name="T51" fmla="*/ 117 h 175"/>
                <a:gd name="T52" fmla="*/ 64 w 220"/>
                <a:gd name="T53" fmla="*/ 99 h 175"/>
                <a:gd name="T54" fmla="*/ 58 w 220"/>
                <a:gd name="T55" fmla="*/ 91 h 175"/>
                <a:gd name="T56" fmla="*/ 74 w 220"/>
                <a:gd name="T57" fmla="*/ 90 h 175"/>
                <a:gd name="T58" fmla="*/ 73 w 220"/>
                <a:gd name="T59" fmla="*/ 108 h 175"/>
                <a:gd name="T60" fmla="*/ 83 w 220"/>
                <a:gd name="T61" fmla="*/ 140 h 175"/>
                <a:gd name="T62" fmla="*/ 100 w 220"/>
                <a:gd name="T63" fmla="*/ 163 h 175"/>
                <a:gd name="T64" fmla="*/ 90 w 220"/>
                <a:gd name="T65" fmla="*/ 158 h 175"/>
                <a:gd name="T66" fmla="*/ 85 w 220"/>
                <a:gd name="T67" fmla="*/ 157 h 175"/>
                <a:gd name="T68" fmla="*/ 108 w 220"/>
                <a:gd name="T69" fmla="*/ 165 h 175"/>
                <a:gd name="T70" fmla="*/ 116 w 220"/>
                <a:gd name="T71" fmla="*/ 126 h 175"/>
                <a:gd name="T72" fmla="*/ 121 w 220"/>
                <a:gd name="T73" fmla="*/ 126 h 175"/>
                <a:gd name="T74" fmla="*/ 136 w 220"/>
                <a:gd name="T75" fmla="*/ 138 h 175"/>
                <a:gd name="T76" fmla="*/ 136 w 220"/>
                <a:gd name="T77" fmla="*/ 127 h 175"/>
                <a:gd name="T78" fmla="*/ 97 w 220"/>
                <a:gd name="T79" fmla="*/ 131 h 175"/>
                <a:gd name="T80" fmla="*/ 89 w 220"/>
                <a:gd name="T81" fmla="*/ 117 h 175"/>
                <a:gd name="T82" fmla="*/ 83 w 220"/>
                <a:gd name="T83" fmla="*/ 133 h 175"/>
                <a:gd name="T84" fmla="*/ 123 w 220"/>
                <a:gd name="T85" fmla="*/ 92 h 175"/>
                <a:gd name="T86" fmla="*/ 162 w 220"/>
                <a:gd name="T87" fmla="*/ 95 h 175"/>
                <a:gd name="T88" fmla="*/ 162 w 220"/>
                <a:gd name="T89" fmla="*/ 103 h 175"/>
                <a:gd name="T90" fmla="*/ 188 w 220"/>
                <a:gd name="T91" fmla="*/ 112 h 175"/>
                <a:gd name="T92" fmla="*/ 220 w 220"/>
                <a:gd name="T93" fmla="*/ 88 h 175"/>
                <a:gd name="T94" fmla="*/ 188 w 220"/>
                <a:gd name="T95" fmla="*/ 63 h 175"/>
                <a:gd name="T96" fmla="*/ 162 w 220"/>
                <a:gd name="T97" fmla="*/ 72 h 175"/>
                <a:gd name="T98" fmla="*/ 162 w 220"/>
                <a:gd name="T99" fmla="*/ 80 h 175"/>
                <a:gd name="T100" fmla="*/ 123 w 220"/>
                <a:gd name="T101" fmla="*/ 83 h 175"/>
                <a:gd name="T102" fmla="*/ 83 w 220"/>
                <a:gd name="T103" fmla="*/ 42 h 175"/>
                <a:gd name="T104" fmla="*/ 89 w 220"/>
                <a:gd name="T105" fmla="*/ 58 h 175"/>
                <a:gd name="T106" fmla="*/ 97 w 220"/>
                <a:gd name="T107" fmla="*/ 44 h 175"/>
                <a:gd name="T108" fmla="*/ 136 w 220"/>
                <a:gd name="T109" fmla="*/ 48 h 175"/>
                <a:gd name="T110" fmla="*/ 136 w 220"/>
                <a:gd name="T111" fmla="*/ 37 h 175"/>
                <a:gd name="T112" fmla="*/ 121 w 220"/>
                <a:gd name="T113" fmla="*/ 49 h 175"/>
                <a:gd name="T114" fmla="*/ 116 w 220"/>
                <a:gd name="T115" fmla="*/ 49 h 175"/>
                <a:gd name="T116" fmla="*/ 108 w 220"/>
                <a:gd name="T117"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0" h="175">
                  <a:moveTo>
                    <a:pt x="89" y="4"/>
                  </a:moveTo>
                  <a:cubicBezTo>
                    <a:pt x="84" y="7"/>
                    <a:pt x="83" y="15"/>
                    <a:pt x="85" y="19"/>
                  </a:cubicBezTo>
                  <a:cubicBezTo>
                    <a:pt x="88" y="25"/>
                    <a:pt x="92" y="23"/>
                    <a:pt x="93" y="26"/>
                  </a:cubicBezTo>
                  <a:cubicBezTo>
                    <a:pt x="96" y="21"/>
                    <a:pt x="92" y="18"/>
                    <a:pt x="90" y="17"/>
                  </a:cubicBezTo>
                  <a:cubicBezTo>
                    <a:pt x="87" y="15"/>
                    <a:pt x="87" y="10"/>
                    <a:pt x="91" y="8"/>
                  </a:cubicBezTo>
                  <a:cubicBezTo>
                    <a:pt x="94" y="7"/>
                    <a:pt x="98" y="9"/>
                    <a:pt x="100" y="12"/>
                  </a:cubicBezTo>
                  <a:cubicBezTo>
                    <a:pt x="105" y="18"/>
                    <a:pt x="99" y="25"/>
                    <a:pt x="97" y="27"/>
                  </a:cubicBezTo>
                  <a:cubicBezTo>
                    <a:pt x="93" y="31"/>
                    <a:pt x="88" y="32"/>
                    <a:pt x="83" y="35"/>
                  </a:cubicBezTo>
                  <a:cubicBezTo>
                    <a:pt x="79" y="37"/>
                    <a:pt x="76" y="41"/>
                    <a:pt x="74" y="46"/>
                  </a:cubicBezTo>
                  <a:cubicBezTo>
                    <a:pt x="71" y="52"/>
                    <a:pt x="71" y="60"/>
                    <a:pt x="73" y="67"/>
                  </a:cubicBezTo>
                  <a:cubicBezTo>
                    <a:pt x="75" y="74"/>
                    <a:pt x="77" y="78"/>
                    <a:pt x="81" y="83"/>
                  </a:cubicBezTo>
                  <a:cubicBezTo>
                    <a:pt x="79" y="84"/>
                    <a:pt x="76" y="84"/>
                    <a:pt x="74" y="85"/>
                  </a:cubicBezTo>
                  <a:cubicBezTo>
                    <a:pt x="72" y="80"/>
                    <a:pt x="67" y="78"/>
                    <a:pt x="63" y="81"/>
                  </a:cubicBezTo>
                  <a:cubicBezTo>
                    <a:pt x="62" y="82"/>
                    <a:pt x="60" y="85"/>
                    <a:pt x="58" y="84"/>
                  </a:cubicBezTo>
                  <a:cubicBezTo>
                    <a:pt x="55" y="83"/>
                    <a:pt x="57" y="80"/>
                    <a:pt x="59" y="79"/>
                  </a:cubicBezTo>
                  <a:cubicBezTo>
                    <a:pt x="61" y="78"/>
                    <a:pt x="63" y="78"/>
                    <a:pt x="64" y="76"/>
                  </a:cubicBezTo>
                  <a:cubicBezTo>
                    <a:pt x="65" y="74"/>
                    <a:pt x="65" y="71"/>
                    <a:pt x="64" y="69"/>
                  </a:cubicBezTo>
                  <a:cubicBezTo>
                    <a:pt x="63" y="64"/>
                    <a:pt x="58" y="60"/>
                    <a:pt x="54" y="59"/>
                  </a:cubicBezTo>
                  <a:cubicBezTo>
                    <a:pt x="48" y="57"/>
                    <a:pt x="43" y="57"/>
                    <a:pt x="38" y="61"/>
                  </a:cubicBezTo>
                  <a:cubicBezTo>
                    <a:pt x="36" y="63"/>
                    <a:pt x="34" y="64"/>
                    <a:pt x="31" y="63"/>
                  </a:cubicBezTo>
                  <a:cubicBezTo>
                    <a:pt x="29" y="62"/>
                    <a:pt x="28" y="59"/>
                    <a:pt x="29" y="57"/>
                  </a:cubicBezTo>
                  <a:cubicBezTo>
                    <a:pt x="30" y="54"/>
                    <a:pt x="31" y="52"/>
                    <a:pt x="35" y="53"/>
                  </a:cubicBezTo>
                  <a:cubicBezTo>
                    <a:pt x="35" y="56"/>
                    <a:pt x="39" y="58"/>
                    <a:pt x="42" y="56"/>
                  </a:cubicBezTo>
                  <a:cubicBezTo>
                    <a:pt x="46" y="54"/>
                    <a:pt x="45" y="48"/>
                    <a:pt x="40" y="46"/>
                  </a:cubicBezTo>
                  <a:cubicBezTo>
                    <a:pt x="42" y="49"/>
                    <a:pt x="40" y="50"/>
                    <a:pt x="35" y="50"/>
                  </a:cubicBezTo>
                  <a:cubicBezTo>
                    <a:pt x="25" y="50"/>
                    <a:pt x="22" y="59"/>
                    <a:pt x="26" y="65"/>
                  </a:cubicBezTo>
                  <a:cubicBezTo>
                    <a:pt x="31" y="71"/>
                    <a:pt x="38" y="70"/>
                    <a:pt x="44" y="70"/>
                  </a:cubicBezTo>
                  <a:cubicBezTo>
                    <a:pt x="53" y="70"/>
                    <a:pt x="44" y="88"/>
                    <a:pt x="37" y="76"/>
                  </a:cubicBezTo>
                  <a:cubicBezTo>
                    <a:pt x="34" y="71"/>
                    <a:pt x="33" y="69"/>
                    <a:pt x="23" y="74"/>
                  </a:cubicBezTo>
                  <a:cubicBezTo>
                    <a:pt x="20" y="76"/>
                    <a:pt x="13" y="77"/>
                    <a:pt x="11" y="72"/>
                  </a:cubicBezTo>
                  <a:cubicBezTo>
                    <a:pt x="10" y="77"/>
                    <a:pt x="13" y="81"/>
                    <a:pt x="16" y="80"/>
                  </a:cubicBezTo>
                  <a:cubicBezTo>
                    <a:pt x="13" y="85"/>
                    <a:pt x="14" y="86"/>
                    <a:pt x="11" y="82"/>
                  </a:cubicBezTo>
                  <a:cubicBezTo>
                    <a:pt x="10" y="80"/>
                    <a:pt x="8" y="79"/>
                    <a:pt x="6" y="81"/>
                  </a:cubicBezTo>
                  <a:cubicBezTo>
                    <a:pt x="5" y="83"/>
                    <a:pt x="5" y="85"/>
                    <a:pt x="4" y="86"/>
                  </a:cubicBezTo>
                  <a:cubicBezTo>
                    <a:pt x="2" y="87"/>
                    <a:pt x="1" y="87"/>
                    <a:pt x="0" y="88"/>
                  </a:cubicBezTo>
                  <a:cubicBezTo>
                    <a:pt x="1" y="88"/>
                    <a:pt x="2" y="88"/>
                    <a:pt x="4" y="89"/>
                  </a:cubicBezTo>
                  <a:cubicBezTo>
                    <a:pt x="5" y="90"/>
                    <a:pt x="5" y="92"/>
                    <a:pt x="6" y="94"/>
                  </a:cubicBezTo>
                  <a:cubicBezTo>
                    <a:pt x="8" y="96"/>
                    <a:pt x="10" y="95"/>
                    <a:pt x="11" y="93"/>
                  </a:cubicBezTo>
                  <a:cubicBezTo>
                    <a:pt x="14" y="89"/>
                    <a:pt x="13" y="90"/>
                    <a:pt x="16" y="95"/>
                  </a:cubicBezTo>
                  <a:cubicBezTo>
                    <a:pt x="13" y="94"/>
                    <a:pt x="10" y="99"/>
                    <a:pt x="11" y="103"/>
                  </a:cubicBezTo>
                  <a:cubicBezTo>
                    <a:pt x="13" y="98"/>
                    <a:pt x="20" y="100"/>
                    <a:pt x="23" y="101"/>
                  </a:cubicBezTo>
                  <a:cubicBezTo>
                    <a:pt x="33" y="106"/>
                    <a:pt x="34" y="104"/>
                    <a:pt x="37" y="99"/>
                  </a:cubicBezTo>
                  <a:cubicBezTo>
                    <a:pt x="44" y="87"/>
                    <a:pt x="53" y="105"/>
                    <a:pt x="44" y="105"/>
                  </a:cubicBezTo>
                  <a:cubicBezTo>
                    <a:pt x="38" y="106"/>
                    <a:pt x="31" y="104"/>
                    <a:pt x="26" y="110"/>
                  </a:cubicBezTo>
                  <a:cubicBezTo>
                    <a:pt x="22" y="116"/>
                    <a:pt x="25" y="125"/>
                    <a:pt x="35" y="125"/>
                  </a:cubicBezTo>
                  <a:cubicBezTo>
                    <a:pt x="40" y="125"/>
                    <a:pt x="42" y="126"/>
                    <a:pt x="40" y="130"/>
                  </a:cubicBezTo>
                  <a:cubicBezTo>
                    <a:pt x="45" y="127"/>
                    <a:pt x="46" y="121"/>
                    <a:pt x="42" y="119"/>
                  </a:cubicBezTo>
                  <a:cubicBezTo>
                    <a:pt x="39" y="117"/>
                    <a:pt x="35" y="119"/>
                    <a:pt x="35" y="122"/>
                  </a:cubicBezTo>
                  <a:cubicBezTo>
                    <a:pt x="31" y="123"/>
                    <a:pt x="30" y="121"/>
                    <a:pt x="29" y="119"/>
                  </a:cubicBezTo>
                  <a:cubicBezTo>
                    <a:pt x="28" y="116"/>
                    <a:pt x="29" y="113"/>
                    <a:pt x="31" y="112"/>
                  </a:cubicBezTo>
                  <a:cubicBezTo>
                    <a:pt x="34" y="111"/>
                    <a:pt x="36" y="113"/>
                    <a:pt x="38" y="114"/>
                  </a:cubicBezTo>
                  <a:cubicBezTo>
                    <a:pt x="43" y="118"/>
                    <a:pt x="48" y="118"/>
                    <a:pt x="54" y="117"/>
                  </a:cubicBezTo>
                  <a:cubicBezTo>
                    <a:pt x="58" y="115"/>
                    <a:pt x="63" y="111"/>
                    <a:pt x="64" y="106"/>
                  </a:cubicBezTo>
                  <a:cubicBezTo>
                    <a:pt x="65" y="104"/>
                    <a:pt x="65" y="101"/>
                    <a:pt x="64" y="99"/>
                  </a:cubicBezTo>
                  <a:cubicBezTo>
                    <a:pt x="63" y="97"/>
                    <a:pt x="61" y="97"/>
                    <a:pt x="59" y="96"/>
                  </a:cubicBezTo>
                  <a:cubicBezTo>
                    <a:pt x="57" y="95"/>
                    <a:pt x="55" y="93"/>
                    <a:pt x="58" y="91"/>
                  </a:cubicBezTo>
                  <a:cubicBezTo>
                    <a:pt x="60" y="90"/>
                    <a:pt x="62" y="93"/>
                    <a:pt x="63" y="94"/>
                  </a:cubicBezTo>
                  <a:cubicBezTo>
                    <a:pt x="67" y="97"/>
                    <a:pt x="72" y="95"/>
                    <a:pt x="74" y="90"/>
                  </a:cubicBezTo>
                  <a:cubicBezTo>
                    <a:pt x="76" y="91"/>
                    <a:pt x="79" y="91"/>
                    <a:pt x="81" y="92"/>
                  </a:cubicBezTo>
                  <a:cubicBezTo>
                    <a:pt x="77" y="98"/>
                    <a:pt x="75" y="101"/>
                    <a:pt x="73" y="108"/>
                  </a:cubicBezTo>
                  <a:cubicBezTo>
                    <a:pt x="71" y="115"/>
                    <a:pt x="71" y="123"/>
                    <a:pt x="74" y="130"/>
                  </a:cubicBezTo>
                  <a:cubicBezTo>
                    <a:pt x="76" y="134"/>
                    <a:pt x="79" y="138"/>
                    <a:pt x="83" y="140"/>
                  </a:cubicBezTo>
                  <a:cubicBezTo>
                    <a:pt x="88" y="143"/>
                    <a:pt x="93" y="144"/>
                    <a:pt x="97" y="148"/>
                  </a:cubicBezTo>
                  <a:cubicBezTo>
                    <a:pt x="99" y="150"/>
                    <a:pt x="105" y="158"/>
                    <a:pt x="100" y="163"/>
                  </a:cubicBezTo>
                  <a:cubicBezTo>
                    <a:pt x="98" y="166"/>
                    <a:pt x="94" y="168"/>
                    <a:pt x="91" y="167"/>
                  </a:cubicBezTo>
                  <a:cubicBezTo>
                    <a:pt x="87" y="165"/>
                    <a:pt x="87" y="160"/>
                    <a:pt x="90" y="158"/>
                  </a:cubicBezTo>
                  <a:cubicBezTo>
                    <a:pt x="92" y="157"/>
                    <a:pt x="96" y="154"/>
                    <a:pt x="93" y="150"/>
                  </a:cubicBezTo>
                  <a:cubicBezTo>
                    <a:pt x="92" y="152"/>
                    <a:pt x="88" y="150"/>
                    <a:pt x="85" y="157"/>
                  </a:cubicBezTo>
                  <a:cubicBezTo>
                    <a:pt x="83" y="160"/>
                    <a:pt x="84" y="168"/>
                    <a:pt x="89" y="171"/>
                  </a:cubicBezTo>
                  <a:cubicBezTo>
                    <a:pt x="98" y="175"/>
                    <a:pt x="106" y="170"/>
                    <a:pt x="108" y="165"/>
                  </a:cubicBezTo>
                  <a:cubicBezTo>
                    <a:pt x="111" y="160"/>
                    <a:pt x="114" y="148"/>
                    <a:pt x="99" y="137"/>
                  </a:cubicBezTo>
                  <a:cubicBezTo>
                    <a:pt x="104" y="122"/>
                    <a:pt x="117" y="122"/>
                    <a:pt x="116" y="126"/>
                  </a:cubicBezTo>
                  <a:cubicBezTo>
                    <a:pt x="114" y="130"/>
                    <a:pt x="114" y="134"/>
                    <a:pt x="120" y="137"/>
                  </a:cubicBezTo>
                  <a:cubicBezTo>
                    <a:pt x="117" y="132"/>
                    <a:pt x="121" y="132"/>
                    <a:pt x="121" y="126"/>
                  </a:cubicBezTo>
                  <a:cubicBezTo>
                    <a:pt x="122" y="133"/>
                    <a:pt x="126" y="135"/>
                    <a:pt x="130" y="137"/>
                  </a:cubicBezTo>
                  <a:cubicBezTo>
                    <a:pt x="132" y="138"/>
                    <a:pt x="134" y="138"/>
                    <a:pt x="136" y="138"/>
                  </a:cubicBezTo>
                  <a:cubicBezTo>
                    <a:pt x="138" y="137"/>
                    <a:pt x="140" y="137"/>
                    <a:pt x="142" y="137"/>
                  </a:cubicBezTo>
                  <a:cubicBezTo>
                    <a:pt x="139" y="135"/>
                    <a:pt x="138" y="130"/>
                    <a:pt x="136" y="127"/>
                  </a:cubicBezTo>
                  <a:cubicBezTo>
                    <a:pt x="135" y="125"/>
                    <a:pt x="131" y="121"/>
                    <a:pt x="128" y="120"/>
                  </a:cubicBezTo>
                  <a:cubicBezTo>
                    <a:pt x="125" y="120"/>
                    <a:pt x="109" y="113"/>
                    <a:pt x="97" y="131"/>
                  </a:cubicBezTo>
                  <a:cubicBezTo>
                    <a:pt x="99" y="126"/>
                    <a:pt x="99" y="123"/>
                    <a:pt x="97" y="121"/>
                  </a:cubicBezTo>
                  <a:cubicBezTo>
                    <a:pt x="93" y="118"/>
                    <a:pt x="91" y="121"/>
                    <a:pt x="89" y="117"/>
                  </a:cubicBezTo>
                  <a:cubicBezTo>
                    <a:pt x="88" y="124"/>
                    <a:pt x="93" y="124"/>
                    <a:pt x="93" y="129"/>
                  </a:cubicBezTo>
                  <a:cubicBezTo>
                    <a:pt x="93" y="134"/>
                    <a:pt x="87" y="135"/>
                    <a:pt x="83" y="133"/>
                  </a:cubicBezTo>
                  <a:cubicBezTo>
                    <a:pt x="75" y="128"/>
                    <a:pt x="75" y="113"/>
                    <a:pt x="81" y="106"/>
                  </a:cubicBezTo>
                  <a:cubicBezTo>
                    <a:pt x="91" y="93"/>
                    <a:pt x="107" y="88"/>
                    <a:pt x="123" y="92"/>
                  </a:cubicBezTo>
                  <a:cubicBezTo>
                    <a:pt x="131" y="93"/>
                    <a:pt x="139" y="96"/>
                    <a:pt x="146" y="101"/>
                  </a:cubicBezTo>
                  <a:cubicBezTo>
                    <a:pt x="154" y="106"/>
                    <a:pt x="159" y="103"/>
                    <a:pt x="162" y="95"/>
                  </a:cubicBezTo>
                  <a:cubicBezTo>
                    <a:pt x="163" y="97"/>
                    <a:pt x="164" y="99"/>
                    <a:pt x="165" y="101"/>
                  </a:cubicBezTo>
                  <a:cubicBezTo>
                    <a:pt x="164" y="101"/>
                    <a:pt x="163" y="102"/>
                    <a:pt x="162" y="103"/>
                  </a:cubicBezTo>
                  <a:cubicBezTo>
                    <a:pt x="160" y="106"/>
                    <a:pt x="161" y="112"/>
                    <a:pt x="165" y="114"/>
                  </a:cubicBezTo>
                  <a:cubicBezTo>
                    <a:pt x="164" y="97"/>
                    <a:pt x="183" y="115"/>
                    <a:pt x="188" y="112"/>
                  </a:cubicBezTo>
                  <a:cubicBezTo>
                    <a:pt x="192" y="111"/>
                    <a:pt x="194" y="106"/>
                    <a:pt x="196" y="104"/>
                  </a:cubicBezTo>
                  <a:cubicBezTo>
                    <a:pt x="200" y="99"/>
                    <a:pt x="207" y="91"/>
                    <a:pt x="220" y="88"/>
                  </a:cubicBezTo>
                  <a:cubicBezTo>
                    <a:pt x="207" y="84"/>
                    <a:pt x="200" y="76"/>
                    <a:pt x="196" y="71"/>
                  </a:cubicBezTo>
                  <a:cubicBezTo>
                    <a:pt x="194" y="69"/>
                    <a:pt x="192" y="64"/>
                    <a:pt x="188" y="63"/>
                  </a:cubicBezTo>
                  <a:cubicBezTo>
                    <a:pt x="183" y="61"/>
                    <a:pt x="164" y="78"/>
                    <a:pt x="165" y="61"/>
                  </a:cubicBezTo>
                  <a:cubicBezTo>
                    <a:pt x="161" y="63"/>
                    <a:pt x="160" y="69"/>
                    <a:pt x="162" y="72"/>
                  </a:cubicBezTo>
                  <a:cubicBezTo>
                    <a:pt x="163" y="73"/>
                    <a:pt x="164" y="74"/>
                    <a:pt x="165" y="74"/>
                  </a:cubicBezTo>
                  <a:cubicBezTo>
                    <a:pt x="164" y="76"/>
                    <a:pt x="163" y="78"/>
                    <a:pt x="162" y="80"/>
                  </a:cubicBezTo>
                  <a:cubicBezTo>
                    <a:pt x="159" y="72"/>
                    <a:pt x="154" y="69"/>
                    <a:pt x="146" y="75"/>
                  </a:cubicBezTo>
                  <a:cubicBezTo>
                    <a:pt x="139" y="79"/>
                    <a:pt x="131" y="82"/>
                    <a:pt x="123" y="83"/>
                  </a:cubicBezTo>
                  <a:cubicBezTo>
                    <a:pt x="107" y="87"/>
                    <a:pt x="91" y="83"/>
                    <a:pt x="81" y="69"/>
                  </a:cubicBezTo>
                  <a:cubicBezTo>
                    <a:pt x="75" y="62"/>
                    <a:pt x="75" y="47"/>
                    <a:pt x="83" y="42"/>
                  </a:cubicBezTo>
                  <a:cubicBezTo>
                    <a:pt x="87" y="40"/>
                    <a:pt x="93" y="41"/>
                    <a:pt x="93" y="47"/>
                  </a:cubicBezTo>
                  <a:cubicBezTo>
                    <a:pt x="93" y="51"/>
                    <a:pt x="88" y="51"/>
                    <a:pt x="89" y="58"/>
                  </a:cubicBezTo>
                  <a:cubicBezTo>
                    <a:pt x="91" y="54"/>
                    <a:pt x="93" y="57"/>
                    <a:pt x="97" y="54"/>
                  </a:cubicBezTo>
                  <a:cubicBezTo>
                    <a:pt x="99" y="52"/>
                    <a:pt x="99" y="49"/>
                    <a:pt x="97" y="44"/>
                  </a:cubicBezTo>
                  <a:cubicBezTo>
                    <a:pt x="109" y="62"/>
                    <a:pt x="125" y="56"/>
                    <a:pt x="128" y="55"/>
                  </a:cubicBezTo>
                  <a:cubicBezTo>
                    <a:pt x="131" y="54"/>
                    <a:pt x="135" y="51"/>
                    <a:pt x="136" y="48"/>
                  </a:cubicBezTo>
                  <a:cubicBezTo>
                    <a:pt x="138" y="45"/>
                    <a:pt x="139" y="40"/>
                    <a:pt x="142" y="38"/>
                  </a:cubicBezTo>
                  <a:cubicBezTo>
                    <a:pt x="140" y="38"/>
                    <a:pt x="138" y="38"/>
                    <a:pt x="136" y="37"/>
                  </a:cubicBezTo>
                  <a:cubicBezTo>
                    <a:pt x="134" y="37"/>
                    <a:pt x="132" y="37"/>
                    <a:pt x="130" y="38"/>
                  </a:cubicBezTo>
                  <a:cubicBezTo>
                    <a:pt x="126" y="40"/>
                    <a:pt x="122" y="42"/>
                    <a:pt x="121" y="49"/>
                  </a:cubicBezTo>
                  <a:cubicBezTo>
                    <a:pt x="121" y="43"/>
                    <a:pt x="117" y="43"/>
                    <a:pt x="120" y="39"/>
                  </a:cubicBezTo>
                  <a:cubicBezTo>
                    <a:pt x="114" y="42"/>
                    <a:pt x="114" y="45"/>
                    <a:pt x="116" y="49"/>
                  </a:cubicBezTo>
                  <a:cubicBezTo>
                    <a:pt x="117" y="53"/>
                    <a:pt x="104" y="53"/>
                    <a:pt x="99" y="38"/>
                  </a:cubicBezTo>
                  <a:cubicBezTo>
                    <a:pt x="114" y="28"/>
                    <a:pt x="111" y="15"/>
                    <a:pt x="108" y="10"/>
                  </a:cubicBezTo>
                  <a:cubicBezTo>
                    <a:pt x="106" y="5"/>
                    <a:pt x="98" y="0"/>
                    <a:pt x="8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2620" y="2405"/>
              <a:ext cx="2537" cy="17"/>
            </a:xfrm>
            <a:custGeom>
              <a:avLst/>
              <a:gdLst>
                <a:gd name="T0" fmla="*/ 2149 w 2537"/>
                <a:gd name="T1" fmla="*/ 0 h 17"/>
                <a:gd name="T2" fmla="*/ 388 w 2537"/>
                <a:gd name="T3" fmla="*/ 0 h 17"/>
                <a:gd name="T4" fmla="*/ 0 w 2537"/>
                <a:gd name="T5" fmla="*/ 6 h 17"/>
                <a:gd name="T6" fmla="*/ 388 w 2537"/>
                <a:gd name="T7" fmla="*/ 17 h 17"/>
                <a:gd name="T8" fmla="*/ 2149 w 2537"/>
                <a:gd name="T9" fmla="*/ 17 h 17"/>
                <a:gd name="T10" fmla="*/ 2537 w 2537"/>
                <a:gd name="T11" fmla="*/ 6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6"/>
                  </a:lnTo>
                  <a:lnTo>
                    <a:pt x="388" y="17"/>
                  </a:lnTo>
                  <a:lnTo>
                    <a:pt x="2149" y="17"/>
                  </a:lnTo>
                  <a:lnTo>
                    <a:pt x="2537" y="6"/>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2"/>
            <p:cNvSpPr>
              <a:spLocks/>
            </p:cNvSpPr>
            <p:nvPr/>
          </p:nvSpPr>
          <p:spPr bwMode="auto">
            <a:xfrm>
              <a:off x="2620" y="2873"/>
              <a:ext cx="2537" cy="17"/>
            </a:xfrm>
            <a:custGeom>
              <a:avLst/>
              <a:gdLst>
                <a:gd name="T0" fmla="*/ 2149 w 2537"/>
                <a:gd name="T1" fmla="*/ 0 h 17"/>
                <a:gd name="T2" fmla="*/ 388 w 2537"/>
                <a:gd name="T3" fmla="*/ 0 h 17"/>
                <a:gd name="T4" fmla="*/ 0 w 2537"/>
                <a:gd name="T5" fmla="*/ 11 h 17"/>
                <a:gd name="T6" fmla="*/ 388 w 2537"/>
                <a:gd name="T7" fmla="*/ 17 h 17"/>
                <a:gd name="T8" fmla="*/ 2149 w 2537"/>
                <a:gd name="T9" fmla="*/ 17 h 17"/>
                <a:gd name="T10" fmla="*/ 2537 w 2537"/>
                <a:gd name="T11" fmla="*/ 11 h 17"/>
                <a:gd name="T12" fmla="*/ 2149 w 253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537" h="17">
                  <a:moveTo>
                    <a:pt x="2149" y="0"/>
                  </a:moveTo>
                  <a:lnTo>
                    <a:pt x="388" y="0"/>
                  </a:lnTo>
                  <a:lnTo>
                    <a:pt x="0" y="11"/>
                  </a:lnTo>
                  <a:lnTo>
                    <a:pt x="388" y="17"/>
                  </a:lnTo>
                  <a:lnTo>
                    <a:pt x="2149" y="17"/>
                  </a:lnTo>
                  <a:lnTo>
                    <a:pt x="2537" y="11"/>
                  </a:lnTo>
                  <a:lnTo>
                    <a:pt x="21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0" name="文本框 89"/>
          <p:cNvSpPr txBox="1"/>
          <p:nvPr/>
        </p:nvSpPr>
        <p:spPr>
          <a:xfrm>
            <a:off x="5079935" y="962566"/>
            <a:ext cx="2526645" cy="430887"/>
          </a:xfrm>
          <a:prstGeom prst="rect">
            <a:avLst/>
          </a:prstGeom>
          <a:noFill/>
        </p:spPr>
        <p:txBody>
          <a:bodyPr wrap="square" rtlCol="0">
            <a:spAutoFit/>
          </a:bodyPr>
          <a:lstStyle/>
          <a:p>
            <a:r>
              <a:rPr lang="zh-CN" altLang="en-US" sz="2200" dirty="0">
                <a:solidFill>
                  <a:srgbClr val="F8D16D"/>
                </a:solidFill>
                <a:latin typeface="造字工房悦黑体验版纤细体" pitchFamily="50" charset="-122"/>
                <a:ea typeface="造字工房悦黑体验版纤细体" pitchFamily="50" charset="-122"/>
              </a:rPr>
              <a:t>这里添加文本</a:t>
            </a:r>
          </a:p>
        </p:txBody>
      </p:sp>
    </p:spTree>
    <p:extLst>
      <p:ext uri="{BB962C8B-B14F-4D97-AF65-F5344CB8AC3E}">
        <p14:creationId xmlns:p14="http://schemas.microsoft.com/office/powerpoint/2010/main" val="52635861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12E3F"/>
        </a:solidFill>
        <a:effectLst/>
      </p:bgPr>
    </p:bg>
    <p:spTree>
      <p:nvGrpSpPr>
        <p:cNvPr id="1" name=""/>
        <p:cNvGrpSpPr/>
        <p:nvPr/>
      </p:nvGrpSpPr>
      <p:grpSpPr>
        <a:xfrm>
          <a:off x="0" y="0"/>
          <a:ext cx="0" cy="0"/>
          <a:chOff x="0" y="0"/>
          <a:chExt cx="0" cy="0"/>
        </a:xfrm>
      </p:grpSpPr>
      <p:sp>
        <p:nvSpPr>
          <p:cNvPr id="24" name="Freeform 21"/>
          <p:cNvSpPr>
            <a:spLocks/>
          </p:cNvSpPr>
          <p:nvPr/>
        </p:nvSpPr>
        <p:spPr bwMode="auto">
          <a:xfrm>
            <a:off x="11215179" y="438939"/>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5"/>
          <p:cNvSpPr>
            <a:spLocks/>
          </p:cNvSpPr>
          <p:nvPr/>
        </p:nvSpPr>
        <p:spPr bwMode="auto">
          <a:xfrm>
            <a:off x="11458575" y="423863"/>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rot="5400000">
            <a:off x="11220023" y="5990095"/>
            <a:ext cx="505334" cy="495645"/>
            <a:chOff x="10917183" y="3638778"/>
            <a:chExt cx="505334" cy="495645"/>
          </a:xfrm>
        </p:grpSpPr>
        <p:sp>
          <p:nvSpPr>
            <p:cNvPr id="30"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rot="10800000">
            <a:off x="428652" y="5970175"/>
            <a:ext cx="505334" cy="495645"/>
            <a:chOff x="10917183" y="3638778"/>
            <a:chExt cx="505334" cy="495645"/>
          </a:xfrm>
        </p:grpSpPr>
        <p:sp>
          <p:nvSpPr>
            <p:cNvPr id="34"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rot="16200000">
            <a:off x="423807" y="445915"/>
            <a:ext cx="505334" cy="495645"/>
            <a:chOff x="10917183" y="3638778"/>
            <a:chExt cx="505334" cy="495645"/>
          </a:xfrm>
        </p:grpSpPr>
        <p:sp>
          <p:nvSpPr>
            <p:cNvPr id="39" name="Freeform 21"/>
            <p:cNvSpPr>
              <a:spLocks/>
            </p:cNvSpPr>
            <p:nvPr/>
          </p:nvSpPr>
          <p:spPr bwMode="auto">
            <a:xfrm>
              <a:off x="10917183" y="3653854"/>
              <a:ext cx="480569" cy="480569"/>
            </a:xfrm>
            <a:custGeom>
              <a:avLst/>
              <a:gdLst>
                <a:gd name="T0" fmla="*/ 11 w 114"/>
                <a:gd name="T1" fmla="*/ 22 h 114"/>
                <a:gd name="T2" fmla="*/ 10 w 114"/>
                <a:gd name="T3" fmla="*/ 8 h 114"/>
                <a:gd name="T4" fmla="*/ 25 w 114"/>
                <a:gd name="T5" fmla="*/ 7 h 114"/>
                <a:gd name="T6" fmla="*/ 26 w 114"/>
                <a:gd name="T7" fmla="*/ 33 h 114"/>
                <a:gd name="T8" fmla="*/ 24 w 114"/>
                <a:gd name="T9" fmla="*/ 36 h 114"/>
                <a:gd name="T10" fmla="*/ 23 w 114"/>
                <a:gd name="T11" fmla="*/ 57 h 114"/>
                <a:gd name="T12" fmla="*/ 45 w 114"/>
                <a:gd name="T13" fmla="*/ 54 h 114"/>
                <a:gd name="T14" fmla="*/ 38 w 114"/>
                <a:gd name="T15" fmla="*/ 41 h 114"/>
                <a:gd name="T16" fmla="*/ 28 w 114"/>
                <a:gd name="T17" fmla="*/ 45 h 114"/>
                <a:gd name="T18" fmla="*/ 36 w 114"/>
                <a:gd name="T19" fmla="*/ 45 h 114"/>
                <a:gd name="T20" fmla="*/ 41 w 114"/>
                <a:gd name="T21" fmla="*/ 53 h 114"/>
                <a:gd name="T22" fmla="*/ 26 w 114"/>
                <a:gd name="T23" fmla="*/ 55 h 114"/>
                <a:gd name="T24" fmla="*/ 30 w 114"/>
                <a:gd name="T25" fmla="*/ 36 h 114"/>
                <a:gd name="T26" fmla="*/ 46 w 114"/>
                <a:gd name="T27" fmla="*/ 16 h 114"/>
                <a:gd name="T28" fmla="*/ 49 w 114"/>
                <a:gd name="T29" fmla="*/ 61 h 114"/>
                <a:gd name="T30" fmla="*/ 33 w 114"/>
                <a:gd name="T31" fmla="*/ 84 h 114"/>
                <a:gd name="T32" fmla="*/ 55 w 114"/>
                <a:gd name="T33" fmla="*/ 67 h 114"/>
                <a:gd name="T34" fmla="*/ 86 w 114"/>
                <a:gd name="T35" fmla="*/ 81 h 114"/>
                <a:gd name="T36" fmla="*/ 75 w 114"/>
                <a:gd name="T37" fmla="*/ 90 h 114"/>
                <a:gd name="T38" fmla="*/ 59 w 114"/>
                <a:gd name="T39" fmla="*/ 79 h 114"/>
                <a:gd name="T40" fmla="*/ 70 w 114"/>
                <a:gd name="T41" fmla="*/ 85 h 114"/>
                <a:gd name="T42" fmla="*/ 74 w 114"/>
                <a:gd name="T43" fmla="*/ 87 h 114"/>
                <a:gd name="T44" fmla="*/ 55 w 114"/>
                <a:gd name="T45" fmla="*/ 76 h 114"/>
                <a:gd name="T46" fmla="*/ 69 w 114"/>
                <a:gd name="T47" fmla="*/ 96 h 114"/>
                <a:gd name="T48" fmla="*/ 78 w 114"/>
                <a:gd name="T49" fmla="*/ 94 h 114"/>
                <a:gd name="T50" fmla="*/ 95 w 114"/>
                <a:gd name="T51" fmla="*/ 88 h 114"/>
                <a:gd name="T52" fmla="*/ 109 w 114"/>
                <a:gd name="T53" fmla="*/ 100 h 114"/>
                <a:gd name="T54" fmla="*/ 95 w 114"/>
                <a:gd name="T55" fmla="*/ 107 h 114"/>
                <a:gd name="T56" fmla="*/ 91 w 114"/>
                <a:gd name="T57" fmla="*/ 110 h 114"/>
                <a:gd name="T58" fmla="*/ 108 w 114"/>
                <a:gd name="T59" fmla="*/ 111 h 114"/>
                <a:gd name="T60" fmla="*/ 110 w 114"/>
                <a:gd name="T61" fmla="*/ 90 h 114"/>
                <a:gd name="T62" fmla="*/ 89 w 114"/>
                <a:gd name="T63" fmla="*/ 84 h 114"/>
                <a:gd name="T64" fmla="*/ 107 w 114"/>
                <a:gd name="T65" fmla="*/ 72 h 114"/>
                <a:gd name="T66" fmla="*/ 67 w 114"/>
                <a:gd name="T67" fmla="*/ 57 h 114"/>
                <a:gd name="T68" fmla="*/ 59 w 114"/>
                <a:gd name="T69" fmla="*/ 50 h 114"/>
                <a:gd name="T70" fmla="*/ 45 w 114"/>
                <a:gd name="T71" fmla="*/ 9 h 114"/>
                <a:gd name="T72" fmla="*/ 34 w 114"/>
                <a:gd name="T73" fmla="*/ 25 h 114"/>
                <a:gd name="T74" fmla="*/ 28 w 114"/>
                <a:gd name="T75" fmla="*/ 4 h 114"/>
                <a:gd name="T76" fmla="*/ 7 w 114"/>
                <a:gd name="T77" fmla="*/ 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14">
                  <a:moveTo>
                    <a:pt x="8" y="22"/>
                  </a:moveTo>
                  <a:cubicBezTo>
                    <a:pt x="8" y="23"/>
                    <a:pt x="10" y="23"/>
                    <a:pt x="11" y="22"/>
                  </a:cubicBezTo>
                  <a:cubicBezTo>
                    <a:pt x="11" y="21"/>
                    <a:pt x="11" y="20"/>
                    <a:pt x="10" y="19"/>
                  </a:cubicBezTo>
                  <a:cubicBezTo>
                    <a:pt x="10" y="19"/>
                    <a:pt x="6" y="15"/>
                    <a:pt x="10" y="8"/>
                  </a:cubicBezTo>
                  <a:cubicBezTo>
                    <a:pt x="12" y="6"/>
                    <a:pt x="15" y="5"/>
                    <a:pt x="18" y="4"/>
                  </a:cubicBezTo>
                  <a:cubicBezTo>
                    <a:pt x="20" y="4"/>
                    <a:pt x="23" y="5"/>
                    <a:pt x="25" y="7"/>
                  </a:cubicBezTo>
                  <a:cubicBezTo>
                    <a:pt x="28" y="9"/>
                    <a:pt x="30" y="14"/>
                    <a:pt x="30" y="19"/>
                  </a:cubicBezTo>
                  <a:cubicBezTo>
                    <a:pt x="30" y="22"/>
                    <a:pt x="30" y="28"/>
                    <a:pt x="26" y="33"/>
                  </a:cubicBezTo>
                  <a:cubicBezTo>
                    <a:pt x="25" y="34"/>
                    <a:pt x="25" y="35"/>
                    <a:pt x="24" y="36"/>
                  </a:cubicBezTo>
                  <a:cubicBezTo>
                    <a:pt x="24" y="36"/>
                    <a:pt x="24" y="36"/>
                    <a:pt x="24" y="36"/>
                  </a:cubicBezTo>
                  <a:cubicBezTo>
                    <a:pt x="24" y="36"/>
                    <a:pt x="24" y="36"/>
                    <a:pt x="24" y="36"/>
                  </a:cubicBezTo>
                  <a:cubicBezTo>
                    <a:pt x="20" y="42"/>
                    <a:pt x="18" y="49"/>
                    <a:pt x="23" y="57"/>
                  </a:cubicBezTo>
                  <a:cubicBezTo>
                    <a:pt x="27" y="64"/>
                    <a:pt x="34" y="64"/>
                    <a:pt x="40" y="61"/>
                  </a:cubicBezTo>
                  <a:cubicBezTo>
                    <a:pt x="42" y="59"/>
                    <a:pt x="44" y="57"/>
                    <a:pt x="45" y="54"/>
                  </a:cubicBezTo>
                  <a:cubicBezTo>
                    <a:pt x="46" y="52"/>
                    <a:pt x="46" y="49"/>
                    <a:pt x="44" y="46"/>
                  </a:cubicBezTo>
                  <a:cubicBezTo>
                    <a:pt x="43" y="44"/>
                    <a:pt x="40" y="42"/>
                    <a:pt x="38" y="41"/>
                  </a:cubicBezTo>
                  <a:cubicBezTo>
                    <a:pt x="35" y="40"/>
                    <a:pt x="32" y="41"/>
                    <a:pt x="29" y="42"/>
                  </a:cubicBezTo>
                  <a:cubicBezTo>
                    <a:pt x="28" y="43"/>
                    <a:pt x="28" y="44"/>
                    <a:pt x="28" y="45"/>
                  </a:cubicBezTo>
                  <a:cubicBezTo>
                    <a:pt x="29" y="46"/>
                    <a:pt x="30" y="46"/>
                    <a:pt x="31" y="46"/>
                  </a:cubicBezTo>
                  <a:cubicBezTo>
                    <a:pt x="33" y="45"/>
                    <a:pt x="35" y="45"/>
                    <a:pt x="36" y="45"/>
                  </a:cubicBezTo>
                  <a:cubicBezTo>
                    <a:pt x="38" y="46"/>
                    <a:pt x="40" y="47"/>
                    <a:pt x="40" y="48"/>
                  </a:cubicBezTo>
                  <a:cubicBezTo>
                    <a:pt x="41" y="50"/>
                    <a:pt x="41" y="52"/>
                    <a:pt x="41" y="53"/>
                  </a:cubicBezTo>
                  <a:cubicBezTo>
                    <a:pt x="40" y="55"/>
                    <a:pt x="39" y="56"/>
                    <a:pt x="38" y="57"/>
                  </a:cubicBezTo>
                  <a:cubicBezTo>
                    <a:pt x="35" y="59"/>
                    <a:pt x="29" y="60"/>
                    <a:pt x="26" y="55"/>
                  </a:cubicBezTo>
                  <a:cubicBezTo>
                    <a:pt x="23" y="48"/>
                    <a:pt x="24" y="43"/>
                    <a:pt x="27" y="39"/>
                  </a:cubicBezTo>
                  <a:cubicBezTo>
                    <a:pt x="28" y="38"/>
                    <a:pt x="29" y="37"/>
                    <a:pt x="30" y="36"/>
                  </a:cubicBezTo>
                  <a:cubicBezTo>
                    <a:pt x="31" y="34"/>
                    <a:pt x="33" y="32"/>
                    <a:pt x="35" y="31"/>
                  </a:cubicBezTo>
                  <a:cubicBezTo>
                    <a:pt x="39" y="26"/>
                    <a:pt x="44" y="22"/>
                    <a:pt x="46" y="16"/>
                  </a:cubicBezTo>
                  <a:cubicBezTo>
                    <a:pt x="64" y="44"/>
                    <a:pt x="50" y="61"/>
                    <a:pt x="49" y="61"/>
                  </a:cubicBezTo>
                  <a:cubicBezTo>
                    <a:pt x="49" y="61"/>
                    <a:pt x="49" y="61"/>
                    <a:pt x="49" y="61"/>
                  </a:cubicBezTo>
                  <a:cubicBezTo>
                    <a:pt x="32" y="81"/>
                    <a:pt x="32" y="81"/>
                    <a:pt x="32" y="81"/>
                  </a:cubicBezTo>
                  <a:cubicBezTo>
                    <a:pt x="32" y="82"/>
                    <a:pt x="32" y="83"/>
                    <a:pt x="33" y="84"/>
                  </a:cubicBezTo>
                  <a:cubicBezTo>
                    <a:pt x="33" y="85"/>
                    <a:pt x="35" y="85"/>
                    <a:pt x="36" y="84"/>
                  </a:cubicBezTo>
                  <a:cubicBezTo>
                    <a:pt x="55" y="67"/>
                    <a:pt x="55" y="67"/>
                    <a:pt x="55" y="67"/>
                  </a:cubicBezTo>
                  <a:cubicBezTo>
                    <a:pt x="56" y="66"/>
                    <a:pt x="72" y="52"/>
                    <a:pt x="100" y="70"/>
                  </a:cubicBezTo>
                  <a:cubicBezTo>
                    <a:pt x="94" y="73"/>
                    <a:pt x="90" y="77"/>
                    <a:pt x="86" y="81"/>
                  </a:cubicBezTo>
                  <a:cubicBezTo>
                    <a:pt x="84" y="83"/>
                    <a:pt x="82" y="85"/>
                    <a:pt x="80" y="87"/>
                  </a:cubicBezTo>
                  <a:cubicBezTo>
                    <a:pt x="78" y="88"/>
                    <a:pt x="77" y="89"/>
                    <a:pt x="75" y="90"/>
                  </a:cubicBezTo>
                  <a:cubicBezTo>
                    <a:pt x="71" y="93"/>
                    <a:pt x="67" y="93"/>
                    <a:pt x="61" y="90"/>
                  </a:cubicBezTo>
                  <a:cubicBezTo>
                    <a:pt x="57" y="87"/>
                    <a:pt x="57" y="81"/>
                    <a:pt x="59" y="79"/>
                  </a:cubicBezTo>
                  <a:cubicBezTo>
                    <a:pt x="61" y="75"/>
                    <a:pt x="65" y="74"/>
                    <a:pt x="68" y="76"/>
                  </a:cubicBezTo>
                  <a:cubicBezTo>
                    <a:pt x="71" y="78"/>
                    <a:pt x="72" y="82"/>
                    <a:pt x="70" y="85"/>
                  </a:cubicBezTo>
                  <a:cubicBezTo>
                    <a:pt x="70" y="86"/>
                    <a:pt x="70" y="87"/>
                    <a:pt x="71" y="88"/>
                  </a:cubicBezTo>
                  <a:cubicBezTo>
                    <a:pt x="72" y="88"/>
                    <a:pt x="73" y="88"/>
                    <a:pt x="74" y="87"/>
                  </a:cubicBezTo>
                  <a:cubicBezTo>
                    <a:pt x="77" y="82"/>
                    <a:pt x="75" y="75"/>
                    <a:pt x="70" y="72"/>
                  </a:cubicBezTo>
                  <a:cubicBezTo>
                    <a:pt x="65" y="69"/>
                    <a:pt x="58" y="71"/>
                    <a:pt x="55" y="76"/>
                  </a:cubicBezTo>
                  <a:cubicBezTo>
                    <a:pt x="52" y="82"/>
                    <a:pt x="53" y="90"/>
                    <a:pt x="59" y="93"/>
                  </a:cubicBezTo>
                  <a:cubicBezTo>
                    <a:pt x="63" y="96"/>
                    <a:pt x="66" y="96"/>
                    <a:pt x="69" y="96"/>
                  </a:cubicBezTo>
                  <a:cubicBezTo>
                    <a:pt x="72" y="96"/>
                    <a:pt x="75" y="95"/>
                    <a:pt x="78" y="94"/>
                  </a:cubicBezTo>
                  <a:cubicBezTo>
                    <a:pt x="78" y="94"/>
                    <a:pt x="78" y="94"/>
                    <a:pt x="78" y="94"/>
                  </a:cubicBezTo>
                  <a:cubicBezTo>
                    <a:pt x="79" y="93"/>
                    <a:pt x="81" y="92"/>
                    <a:pt x="82" y="90"/>
                  </a:cubicBezTo>
                  <a:cubicBezTo>
                    <a:pt x="87" y="88"/>
                    <a:pt x="92" y="88"/>
                    <a:pt x="95" y="88"/>
                  </a:cubicBezTo>
                  <a:cubicBezTo>
                    <a:pt x="100" y="88"/>
                    <a:pt x="105" y="90"/>
                    <a:pt x="107" y="92"/>
                  </a:cubicBezTo>
                  <a:cubicBezTo>
                    <a:pt x="109" y="95"/>
                    <a:pt x="110" y="97"/>
                    <a:pt x="109" y="100"/>
                  </a:cubicBezTo>
                  <a:cubicBezTo>
                    <a:pt x="109" y="103"/>
                    <a:pt x="107" y="106"/>
                    <a:pt x="105" y="107"/>
                  </a:cubicBezTo>
                  <a:cubicBezTo>
                    <a:pt x="99" y="112"/>
                    <a:pt x="95" y="108"/>
                    <a:pt x="95" y="107"/>
                  </a:cubicBezTo>
                  <a:cubicBezTo>
                    <a:pt x="94" y="106"/>
                    <a:pt x="92" y="106"/>
                    <a:pt x="91" y="107"/>
                  </a:cubicBezTo>
                  <a:cubicBezTo>
                    <a:pt x="91" y="108"/>
                    <a:pt x="91" y="109"/>
                    <a:pt x="91" y="110"/>
                  </a:cubicBezTo>
                  <a:cubicBezTo>
                    <a:pt x="91" y="110"/>
                    <a:pt x="95" y="114"/>
                    <a:pt x="100" y="114"/>
                  </a:cubicBezTo>
                  <a:cubicBezTo>
                    <a:pt x="102" y="114"/>
                    <a:pt x="105" y="113"/>
                    <a:pt x="108" y="111"/>
                  </a:cubicBezTo>
                  <a:cubicBezTo>
                    <a:pt x="111" y="108"/>
                    <a:pt x="113" y="105"/>
                    <a:pt x="114" y="101"/>
                  </a:cubicBezTo>
                  <a:cubicBezTo>
                    <a:pt x="114" y="97"/>
                    <a:pt x="113" y="93"/>
                    <a:pt x="110" y="90"/>
                  </a:cubicBezTo>
                  <a:cubicBezTo>
                    <a:pt x="107" y="86"/>
                    <a:pt x="102" y="84"/>
                    <a:pt x="95" y="83"/>
                  </a:cubicBezTo>
                  <a:cubicBezTo>
                    <a:pt x="94" y="83"/>
                    <a:pt x="92" y="83"/>
                    <a:pt x="89" y="84"/>
                  </a:cubicBezTo>
                  <a:cubicBezTo>
                    <a:pt x="94" y="79"/>
                    <a:pt x="99" y="74"/>
                    <a:pt x="105" y="73"/>
                  </a:cubicBezTo>
                  <a:cubicBezTo>
                    <a:pt x="106" y="73"/>
                    <a:pt x="106" y="72"/>
                    <a:pt x="107" y="72"/>
                  </a:cubicBezTo>
                  <a:cubicBezTo>
                    <a:pt x="107" y="71"/>
                    <a:pt x="107" y="70"/>
                    <a:pt x="106" y="69"/>
                  </a:cubicBezTo>
                  <a:cubicBezTo>
                    <a:pt x="96" y="62"/>
                    <a:pt x="82" y="55"/>
                    <a:pt x="67" y="57"/>
                  </a:cubicBezTo>
                  <a:cubicBezTo>
                    <a:pt x="60" y="58"/>
                    <a:pt x="56" y="61"/>
                    <a:pt x="54" y="63"/>
                  </a:cubicBezTo>
                  <a:cubicBezTo>
                    <a:pt x="55" y="60"/>
                    <a:pt x="58" y="56"/>
                    <a:pt x="59" y="50"/>
                  </a:cubicBezTo>
                  <a:cubicBezTo>
                    <a:pt x="62" y="34"/>
                    <a:pt x="54" y="20"/>
                    <a:pt x="47" y="10"/>
                  </a:cubicBezTo>
                  <a:cubicBezTo>
                    <a:pt x="46" y="10"/>
                    <a:pt x="45" y="9"/>
                    <a:pt x="45" y="9"/>
                  </a:cubicBezTo>
                  <a:cubicBezTo>
                    <a:pt x="44" y="10"/>
                    <a:pt x="43" y="10"/>
                    <a:pt x="43" y="11"/>
                  </a:cubicBezTo>
                  <a:cubicBezTo>
                    <a:pt x="42" y="16"/>
                    <a:pt x="38" y="21"/>
                    <a:pt x="34" y="25"/>
                  </a:cubicBezTo>
                  <a:cubicBezTo>
                    <a:pt x="34" y="23"/>
                    <a:pt x="34" y="20"/>
                    <a:pt x="34" y="18"/>
                  </a:cubicBezTo>
                  <a:cubicBezTo>
                    <a:pt x="34" y="12"/>
                    <a:pt x="31" y="6"/>
                    <a:pt x="28" y="4"/>
                  </a:cubicBezTo>
                  <a:cubicBezTo>
                    <a:pt x="25" y="1"/>
                    <a:pt x="21" y="0"/>
                    <a:pt x="17" y="0"/>
                  </a:cubicBezTo>
                  <a:cubicBezTo>
                    <a:pt x="13" y="1"/>
                    <a:pt x="9" y="3"/>
                    <a:pt x="7" y="6"/>
                  </a:cubicBezTo>
                  <a:cubicBezTo>
                    <a:pt x="0" y="15"/>
                    <a:pt x="8" y="22"/>
                    <a:pt x="8" y="2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11160579" y="3638778"/>
              <a:ext cx="261938" cy="269875"/>
            </a:xfrm>
            <a:custGeom>
              <a:avLst/>
              <a:gdLst>
                <a:gd name="T0" fmla="*/ 0 w 42"/>
                <a:gd name="T1" fmla="*/ 2 h 43"/>
                <a:gd name="T2" fmla="*/ 2 w 42"/>
                <a:gd name="T3" fmla="*/ 4 h 43"/>
                <a:gd name="T4" fmla="*/ 38 w 42"/>
                <a:gd name="T5" fmla="*/ 4 h 43"/>
                <a:gd name="T6" fmla="*/ 38 w 42"/>
                <a:gd name="T7" fmla="*/ 40 h 43"/>
                <a:gd name="T8" fmla="*/ 40 w 42"/>
                <a:gd name="T9" fmla="*/ 43 h 43"/>
                <a:gd name="T10" fmla="*/ 42 w 42"/>
                <a:gd name="T11" fmla="*/ 40 h 43"/>
                <a:gd name="T12" fmla="*/ 42 w 42"/>
                <a:gd name="T13" fmla="*/ 2 h 43"/>
                <a:gd name="T14" fmla="*/ 41 w 42"/>
                <a:gd name="T15" fmla="*/ 0 h 43"/>
                <a:gd name="T16" fmla="*/ 2 w 42"/>
                <a:gd name="T17" fmla="*/ 0 h 43"/>
                <a:gd name="T18" fmla="*/ 0 w 42"/>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0" y="2"/>
                  </a:moveTo>
                  <a:cubicBezTo>
                    <a:pt x="0" y="3"/>
                    <a:pt x="1" y="4"/>
                    <a:pt x="2" y="4"/>
                  </a:cubicBezTo>
                  <a:cubicBezTo>
                    <a:pt x="38" y="4"/>
                    <a:pt x="38" y="4"/>
                    <a:pt x="38" y="4"/>
                  </a:cubicBezTo>
                  <a:cubicBezTo>
                    <a:pt x="38" y="40"/>
                    <a:pt x="38" y="40"/>
                    <a:pt x="38" y="40"/>
                  </a:cubicBezTo>
                  <a:cubicBezTo>
                    <a:pt x="38" y="42"/>
                    <a:pt x="39" y="43"/>
                    <a:pt x="40" y="43"/>
                  </a:cubicBezTo>
                  <a:cubicBezTo>
                    <a:pt x="41" y="43"/>
                    <a:pt x="42" y="42"/>
                    <a:pt x="42" y="40"/>
                  </a:cubicBezTo>
                  <a:cubicBezTo>
                    <a:pt x="42" y="2"/>
                    <a:pt x="42" y="2"/>
                    <a:pt x="42" y="2"/>
                  </a:cubicBezTo>
                  <a:cubicBezTo>
                    <a:pt x="42" y="1"/>
                    <a:pt x="42" y="0"/>
                    <a:pt x="41" y="0"/>
                  </a:cubicBezTo>
                  <a:cubicBezTo>
                    <a:pt x="2" y="0"/>
                    <a:pt x="2" y="0"/>
                    <a:pt x="2" y="0"/>
                  </a:cubicBezTo>
                  <a:cubicBezTo>
                    <a:pt x="1" y="0"/>
                    <a:pt x="0" y="1"/>
                    <a:pt x="0" y="2"/>
                  </a:cubicBezTo>
                  <a:close/>
                </a:path>
              </a:pathLst>
            </a:custGeom>
            <a:solidFill>
              <a:srgbClr val="F8D16D"/>
            </a:solidFill>
            <a:ln>
              <a:noFill/>
            </a:ln>
          </p:spPr>
          <p:txBody>
            <a:bodyPr vert="horz" wrap="square" lIns="91440" tIns="45720" rIns="91440" bIns="45720" numCol="1" anchor="t" anchorCtr="0" compatLnSpc="1">
              <a:prstTxWarp prst="textNoShape">
                <a:avLst/>
              </a:prstTxWarp>
            </a:bodyPr>
            <a:lstStyle/>
            <a:p>
              <a:endParaRPr lang="zh-CN" altLang="en-US"/>
            </a:p>
          </p:txBody>
        </p:sp>
      </p:grpSp>
      <p:cxnSp>
        <p:nvCxnSpPr>
          <p:cNvPr id="42" name="直接连接符 41"/>
          <p:cNvCxnSpPr/>
          <p:nvPr/>
        </p:nvCxnSpPr>
        <p:spPr>
          <a:xfrm>
            <a:off x="1077688" y="438939"/>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77688" y="6443295"/>
            <a:ext cx="10021379" cy="0"/>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1691485" y="1016002"/>
            <a:ext cx="4718" cy="488160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3727" y="1036433"/>
            <a:ext cx="9690" cy="4815223"/>
          </a:xfrm>
          <a:prstGeom prst="line">
            <a:avLst/>
          </a:prstGeom>
          <a:ln w="22225">
            <a:solidFill>
              <a:srgbClr val="F8D16D"/>
            </a:solidFill>
          </a:ln>
        </p:spPr>
        <p:style>
          <a:lnRef idx="1">
            <a:schemeClr val="accent1"/>
          </a:lnRef>
          <a:fillRef idx="0">
            <a:schemeClr val="accent1"/>
          </a:fillRef>
          <a:effectRef idx="0">
            <a:schemeClr val="accent1"/>
          </a:effectRef>
          <a:fontRef idx="minor">
            <a:schemeClr val="tx1"/>
          </a:fontRef>
        </p:style>
      </p:cxnSp>
      <p:grpSp>
        <p:nvGrpSpPr>
          <p:cNvPr id="3" name="Group 4"/>
          <p:cNvGrpSpPr>
            <a:grpSpLocks noChangeAspect="1"/>
          </p:cNvGrpSpPr>
          <p:nvPr/>
        </p:nvGrpSpPr>
        <p:grpSpPr bwMode="auto">
          <a:xfrm>
            <a:off x="3242783" y="1364671"/>
            <a:ext cx="5691188" cy="4165592"/>
            <a:chOff x="2282" y="971"/>
            <a:chExt cx="3585" cy="2624"/>
          </a:xfrm>
          <a:solidFill>
            <a:srgbClr val="F8D16D"/>
          </a:solidFill>
        </p:grpSpPr>
        <p:sp>
          <p:nvSpPr>
            <p:cNvPr id="5" name="Freeform 5"/>
            <p:cNvSpPr>
              <a:spLocks noEditPoints="1"/>
            </p:cNvSpPr>
            <p:nvPr/>
          </p:nvSpPr>
          <p:spPr bwMode="auto">
            <a:xfrm>
              <a:off x="2379" y="2950"/>
              <a:ext cx="3391" cy="645"/>
            </a:xfrm>
            <a:custGeom>
              <a:avLst/>
              <a:gdLst>
                <a:gd name="T0" fmla="*/ 726 w 770"/>
                <a:gd name="T1" fmla="*/ 93 h 146"/>
                <a:gd name="T2" fmla="*/ 674 w 770"/>
                <a:gd name="T3" fmla="*/ 100 h 146"/>
                <a:gd name="T4" fmla="*/ 589 w 770"/>
                <a:gd name="T5" fmla="*/ 103 h 146"/>
                <a:gd name="T6" fmla="*/ 621 w 770"/>
                <a:gd name="T7" fmla="*/ 79 h 146"/>
                <a:gd name="T8" fmla="*/ 719 w 770"/>
                <a:gd name="T9" fmla="*/ 59 h 146"/>
                <a:gd name="T10" fmla="*/ 557 w 770"/>
                <a:gd name="T11" fmla="*/ 43 h 146"/>
                <a:gd name="T12" fmla="*/ 385 w 770"/>
                <a:gd name="T13" fmla="*/ 125 h 146"/>
                <a:gd name="T14" fmla="*/ 213 w 770"/>
                <a:gd name="T15" fmla="*/ 43 h 146"/>
                <a:gd name="T16" fmla="*/ 51 w 770"/>
                <a:gd name="T17" fmla="*/ 59 h 146"/>
                <a:gd name="T18" fmla="*/ 149 w 770"/>
                <a:gd name="T19" fmla="*/ 79 h 146"/>
                <a:gd name="T20" fmla="*/ 181 w 770"/>
                <a:gd name="T21" fmla="*/ 103 h 146"/>
                <a:gd name="T22" fmla="*/ 96 w 770"/>
                <a:gd name="T23" fmla="*/ 100 h 146"/>
                <a:gd name="T24" fmla="*/ 44 w 770"/>
                <a:gd name="T25" fmla="*/ 93 h 146"/>
                <a:gd name="T26" fmla="*/ 7 w 770"/>
                <a:gd name="T27" fmla="*/ 138 h 146"/>
                <a:gd name="T28" fmla="*/ 77 w 770"/>
                <a:gd name="T29" fmla="*/ 139 h 146"/>
                <a:gd name="T30" fmla="*/ 46 w 770"/>
                <a:gd name="T31" fmla="*/ 127 h 146"/>
                <a:gd name="T32" fmla="*/ 11 w 770"/>
                <a:gd name="T33" fmla="*/ 134 h 146"/>
                <a:gd name="T34" fmla="*/ 92 w 770"/>
                <a:gd name="T35" fmla="*/ 103 h 146"/>
                <a:gd name="T36" fmla="*/ 157 w 770"/>
                <a:gd name="T37" fmla="*/ 116 h 146"/>
                <a:gd name="T38" fmla="*/ 193 w 770"/>
                <a:gd name="T39" fmla="*/ 83 h 146"/>
                <a:gd name="T40" fmla="*/ 113 w 770"/>
                <a:gd name="T41" fmla="*/ 83 h 146"/>
                <a:gd name="T42" fmla="*/ 96 w 770"/>
                <a:gd name="T43" fmla="*/ 37 h 146"/>
                <a:gd name="T44" fmla="*/ 97 w 770"/>
                <a:gd name="T45" fmla="*/ 56 h 146"/>
                <a:gd name="T46" fmla="*/ 106 w 770"/>
                <a:gd name="T47" fmla="*/ 54 h 146"/>
                <a:gd name="T48" fmla="*/ 101 w 770"/>
                <a:gd name="T49" fmla="*/ 36 h 146"/>
                <a:gd name="T50" fmla="*/ 158 w 770"/>
                <a:gd name="T51" fmla="*/ 26 h 146"/>
                <a:gd name="T52" fmla="*/ 385 w 770"/>
                <a:gd name="T53" fmla="*/ 132 h 146"/>
                <a:gd name="T54" fmla="*/ 612 w 770"/>
                <a:gd name="T55" fmla="*/ 26 h 146"/>
                <a:gd name="T56" fmla="*/ 669 w 770"/>
                <a:gd name="T57" fmla="*/ 36 h 146"/>
                <a:gd name="T58" fmla="*/ 664 w 770"/>
                <a:gd name="T59" fmla="*/ 54 h 146"/>
                <a:gd name="T60" fmla="*/ 673 w 770"/>
                <a:gd name="T61" fmla="*/ 56 h 146"/>
                <a:gd name="T62" fmla="*/ 674 w 770"/>
                <a:gd name="T63" fmla="*/ 37 h 146"/>
                <a:gd name="T64" fmla="*/ 657 w 770"/>
                <a:gd name="T65" fmla="*/ 83 h 146"/>
                <a:gd name="T66" fmla="*/ 577 w 770"/>
                <a:gd name="T67" fmla="*/ 83 h 146"/>
                <a:gd name="T68" fmla="*/ 613 w 770"/>
                <a:gd name="T69" fmla="*/ 116 h 146"/>
                <a:gd name="T70" fmla="*/ 678 w 770"/>
                <a:gd name="T71" fmla="*/ 103 h 146"/>
                <a:gd name="T72" fmla="*/ 759 w 770"/>
                <a:gd name="T73" fmla="*/ 134 h 146"/>
                <a:gd name="T74" fmla="*/ 724 w 770"/>
                <a:gd name="T75" fmla="*/ 127 h 146"/>
                <a:gd name="T76" fmla="*/ 693 w 770"/>
                <a:gd name="T77" fmla="*/ 139 h 146"/>
                <a:gd name="T78" fmla="*/ 763 w 770"/>
                <a:gd name="T79" fmla="*/ 138 h 146"/>
                <a:gd name="T80" fmla="*/ 103 w 770"/>
                <a:gd name="T81" fmla="*/ 52 h 146"/>
                <a:gd name="T82" fmla="*/ 99 w 770"/>
                <a:gd name="T83" fmla="*/ 53 h 146"/>
                <a:gd name="T84" fmla="*/ 99 w 770"/>
                <a:gd name="T85" fmla="*/ 39 h 146"/>
                <a:gd name="T86" fmla="*/ 103 w 770"/>
                <a:gd name="T87" fmla="*/ 52 h 146"/>
                <a:gd name="T88" fmla="*/ 669 w 770"/>
                <a:gd name="T89" fmla="*/ 54 h 146"/>
                <a:gd name="T90" fmla="*/ 669 w 770"/>
                <a:gd name="T91" fmla="*/ 41 h 146"/>
                <a:gd name="T92" fmla="*/ 672 w 770"/>
                <a:gd name="T93"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0" h="146">
                  <a:moveTo>
                    <a:pt x="766" y="117"/>
                  </a:moveTo>
                  <a:cubicBezTo>
                    <a:pt x="759" y="101"/>
                    <a:pt x="744" y="94"/>
                    <a:pt x="726" y="93"/>
                  </a:cubicBezTo>
                  <a:cubicBezTo>
                    <a:pt x="709" y="92"/>
                    <a:pt x="691" y="95"/>
                    <a:pt x="676" y="99"/>
                  </a:cubicBezTo>
                  <a:cubicBezTo>
                    <a:pt x="674" y="100"/>
                    <a:pt x="674" y="100"/>
                    <a:pt x="674" y="100"/>
                  </a:cubicBezTo>
                  <a:cubicBezTo>
                    <a:pt x="662" y="104"/>
                    <a:pt x="631" y="114"/>
                    <a:pt x="614" y="112"/>
                  </a:cubicBezTo>
                  <a:cubicBezTo>
                    <a:pt x="609" y="111"/>
                    <a:pt x="596" y="110"/>
                    <a:pt x="589" y="103"/>
                  </a:cubicBezTo>
                  <a:cubicBezTo>
                    <a:pt x="584" y="98"/>
                    <a:pt x="585" y="92"/>
                    <a:pt x="586" y="89"/>
                  </a:cubicBezTo>
                  <a:cubicBezTo>
                    <a:pt x="592" y="77"/>
                    <a:pt x="613" y="78"/>
                    <a:pt x="621" y="79"/>
                  </a:cubicBezTo>
                  <a:cubicBezTo>
                    <a:pt x="636" y="81"/>
                    <a:pt x="649" y="89"/>
                    <a:pt x="663" y="91"/>
                  </a:cubicBezTo>
                  <a:cubicBezTo>
                    <a:pt x="690" y="94"/>
                    <a:pt x="716" y="80"/>
                    <a:pt x="719" y="59"/>
                  </a:cubicBezTo>
                  <a:cubicBezTo>
                    <a:pt x="721" y="38"/>
                    <a:pt x="697" y="15"/>
                    <a:pt x="672" y="33"/>
                  </a:cubicBezTo>
                  <a:cubicBezTo>
                    <a:pt x="647" y="0"/>
                    <a:pt x="595" y="8"/>
                    <a:pt x="557" y="43"/>
                  </a:cubicBezTo>
                  <a:cubicBezTo>
                    <a:pt x="537" y="62"/>
                    <a:pt x="504" y="95"/>
                    <a:pt x="449" y="115"/>
                  </a:cubicBezTo>
                  <a:cubicBezTo>
                    <a:pt x="439" y="119"/>
                    <a:pt x="417" y="125"/>
                    <a:pt x="385" y="125"/>
                  </a:cubicBezTo>
                  <a:cubicBezTo>
                    <a:pt x="353" y="125"/>
                    <a:pt x="331" y="119"/>
                    <a:pt x="321" y="115"/>
                  </a:cubicBezTo>
                  <a:cubicBezTo>
                    <a:pt x="266" y="95"/>
                    <a:pt x="233" y="62"/>
                    <a:pt x="213" y="43"/>
                  </a:cubicBezTo>
                  <a:cubicBezTo>
                    <a:pt x="175" y="8"/>
                    <a:pt x="123" y="0"/>
                    <a:pt x="98" y="33"/>
                  </a:cubicBezTo>
                  <a:cubicBezTo>
                    <a:pt x="73" y="15"/>
                    <a:pt x="49" y="38"/>
                    <a:pt x="51" y="59"/>
                  </a:cubicBezTo>
                  <a:cubicBezTo>
                    <a:pt x="54" y="80"/>
                    <a:pt x="80" y="94"/>
                    <a:pt x="107" y="91"/>
                  </a:cubicBezTo>
                  <a:cubicBezTo>
                    <a:pt x="121" y="89"/>
                    <a:pt x="134" y="81"/>
                    <a:pt x="149" y="79"/>
                  </a:cubicBezTo>
                  <a:cubicBezTo>
                    <a:pt x="157" y="78"/>
                    <a:pt x="178" y="77"/>
                    <a:pt x="184" y="89"/>
                  </a:cubicBezTo>
                  <a:cubicBezTo>
                    <a:pt x="185" y="92"/>
                    <a:pt x="186" y="98"/>
                    <a:pt x="181" y="103"/>
                  </a:cubicBezTo>
                  <a:cubicBezTo>
                    <a:pt x="174" y="110"/>
                    <a:pt x="161" y="111"/>
                    <a:pt x="156" y="112"/>
                  </a:cubicBezTo>
                  <a:cubicBezTo>
                    <a:pt x="139" y="114"/>
                    <a:pt x="108" y="104"/>
                    <a:pt x="96" y="100"/>
                  </a:cubicBezTo>
                  <a:cubicBezTo>
                    <a:pt x="94" y="99"/>
                    <a:pt x="94" y="99"/>
                    <a:pt x="94" y="99"/>
                  </a:cubicBezTo>
                  <a:cubicBezTo>
                    <a:pt x="79" y="95"/>
                    <a:pt x="61" y="92"/>
                    <a:pt x="44" y="93"/>
                  </a:cubicBezTo>
                  <a:cubicBezTo>
                    <a:pt x="26" y="94"/>
                    <a:pt x="11" y="101"/>
                    <a:pt x="4" y="117"/>
                  </a:cubicBezTo>
                  <a:cubicBezTo>
                    <a:pt x="0" y="125"/>
                    <a:pt x="4" y="134"/>
                    <a:pt x="7" y="138"/>
                  </a:cubicBezTo>
                  <a:cubicBezTo>
                    <a:pt x="14" y="144"/>
                    <a:pt x="24" y="146"/>
                    <a:pt x="41" y="138"/>
                  </a:cubicBezTo>
                  <a:cubicBezTo>
                    <a:pt x="48" y="135"/>
                    <a:pt x="62" y="127"/>
                    <a:pt x="77" y="139"/>
                  </a:cubicBezTo>
                  <a:cubicBezTo>
                    <a:pt x="78" y="140"/>
                    <a:pt x="78" y="139"/>
                    <a:pt x="78" y="139"/>
                  </a:cubicBezTo>
                  <a:cubicBezTo>
                    <a:pt x="67" y="126"/>
                    <a:pt x="54" y="126"/>
                    <a:pt x="46" y="127"/>
                  </a:cubicBezTo>
                  <a:cubicBezTo>
                    <a:pt x="38" y="129"/>
                    <a:pt x="34" y="131"/>
                    <a:pt x="27" y="134"/>
                  </a:cubicBezTo>
                  <a:cubicBezTo>
                    <a:pt x="22" y="137"/>
                    <a:pt x="14" y="138"/>
                    <a:pt x="11" y="134"/>
                  </a:cubicBezTo>
                  <a:cubicBezTo>
                    <a:pt x="6" y="129"/>
                    <a:pt x="6" y="122"/>
                    <a:pt x="8" y="118"/>
                  </a:cubicBezTo>
                  <a:cubicBezTo>
                    <a:pt x="19" y="91"/>
                    <a:pt x="65" y="95"/>
                    <a:pt x="92" y="103"/>
                  </a:cubicBezTo>
                  <a:cubicBezTo>
                    <a:pt x="95" y="104"/>
                    <a:pt x="95" y="104"/>
                    <a:pt x="95" y="104"/>
                  </a:cubicBezTo>
                  <a:cubicBezTo>
                    <a:pt x="107" y="108"/>
                    <a:pt x="138" y="118"/>
                    <a:pt x="157" y="116"/>
                  </a:cubicBezTo>
                  <a:cubicBezTo>
                    <a:pt x="162" y="116"/>
                    <a:pt x="179" y="114"/>
                    <a:pt x="188" y="104"/>
                  </a:cubicBezTo>
                  <a:cubicBezTo>
                    <a:pt x="191" y="100"/>
                    <a:pt x="196" y="93"/>
                    <a:pt x="193" y="83"/>
                  </a:cubicBezTo>
                  <a:cubicBezTo>
                    <a:pt x="188" y="68"/>
                    <a:pt x="170" y="60"/>
                    <a:pt x="152" y="65"/>
                  </a:cubicBezTo>
                  <a:cubicBezTo>
                    <a:pt x="134" y="70"/>
                    <a:pt x="129" y="77"/>
                    <a:pt x="113" y="83"/>
                  </a:cubicBezTo>
                  <a:cubicBezTo>
                    <a:pt x="95" y="88"/>
                    <a:pt x="66" y="86"/>
                    <a:pt x="57" y="65"/>
                  </a:cubicBezTo>
                  <a:cubicBezTo>
                    <a:pt x="47" y="42"/>
                    <a:pt x="75" y="19"/>
                    <a:pt x="96" y="37"/>
                  </a:cubicBezTo>
                  <a:cubicBezTo>
                    <a:pt x="95" y="39"/>
                    <a:pt x="95" y="41"/>
                    <a:pt x="94" y="44"/>
                  </a:cubicBezTo>
                  <a:cubicBezTo>
                    <a:pt x="94" y="50"/>
                    <a:pt x="94" y="54"/>
                    <a:pt x="97" y="56"/>
                  </a:cubicBezTo>
                  <a:cubicBezTo>
                    <a:pt x="98" y="57"/>
                    <a:pt x="100" y="58"/>
                    <a:pt x="102" y="58"/>
                  </a:cubicBezTo>
                  <a:cubicBezTo>
                    <a:pt x="104" y="57"/>
                    <a:pt x="105" y="56"/>
                    <a:pt x="106" y="54"/>
                  </a:cubicBezTo>
                  <a:cubicBezTo>
                    <a:pt x="108" y="51"/>
                    <a:pt x="107" y="45"/>
                    <a:pt x="103" y="39"/>
                  </a:cubicBezTo>
                  <a:cubicBezTo>
                    <a:pt x="102" y="38"/>
                    <a:pt x="102" y="37"/>
                    <a:pt x="101" y="36"/>
                  </a:cubicBezTo>
                  <a:cubicBezTo>
                    <a:pt x="106" y="27"/>
                    <a:pt x="115" y="23"/>
                    <a:pt x="122" y="22"/>
                  </a:cubicBezTo>
                  <a:cubicBezTo>
                    <a:pt x="131" y="20"/>
                    <a:pt x="144" y="20"/>
                    <a:pt x="158" y="26"/>
                  </a:cubicBezTo>
                  <a:cubicBezTo>
                    <a:pt x="176" y="33"/>
                    <a:pt x="202" y="56"/>
                    <a:pt x="225" y="74"/>
                  </a:cubicBezTo>
                  <a:cubicBezTo>
                    <a:pt x="283" y="122"/>
                    <a:pt x="337" y="132"/>
                    <a:pt x="385" y="132"/>
                  </a:cubicBezTo>
                  <a:cubicBezTo>
                    <a:pt x="433" y="132"/>
                    <a:pt x="487" y="122"/>
                    <a:pt x="545" y="74"/>
                  </a:cubicBezTo>
                  <a:cubicBezTo>
                    <a:pt x="568" y="56"/>
                    <a:pt x="594" y="33"/>
                    <a:pt x="612" y="26"/>
                  </a:cubicBezTo>
                  <a:cubicBezTo>
                    <a:pt x="626" y="20"/>
                    <a:pt x="639" y="20"/>
                    <a:pt x="648" y="22"/>
                  </a:cubicBezTo>
                  <a:cubicBezTo>
                    <a:pt x="655" y="23"/>
                    <a:pt x="664" y="27"/>
                    <a:pt x="669" y="36"/>
                  </a:cubicBezTo>
                  <a:cubicBezTo>
                    <a:pt x="668" y="37"/>
                    <a:pt x="668" y="38"/>
                    <a:pt x="667" y="39"/>
                  </a:cubicBezTo>
                  <a:cubicBezTo>
                    <a:pt x="663" y="45"/>
                    <a:pt x="662" y="51"/>
                    <a:pt x="664" y="54"/>
                  </a:cubicBezTo>
                  <a:cubicBezTo>
                    <a:pt x="665" y="56"/>
                    <a:pt x="666" y="57"/>
                    <a:pt x="668" y="58"/>
                  </a:cubicBezTo>
                  <a:cubicBezTo>
                    <a:pt x="670" y="58"/>
                    <a:pt x="672" y="57"/>
                    <a:pt x="673" y="56"/>
                  </a:cubicBezTo>
                  <a:cubicBezTo>
                    <a:pt x="676" y="54"/>
                    <a:pt x="676" y="50"/>
                    <a:pt x="676" y="44"/>
                  </a:cubicBezTo>
                  <a:cubicBezTo>
                    <a:pt x="675" y="41"/>
                    <a:pt x="675" y="39"/>
                    <a:pt x="674" y="37"/>
                  </a:cubicBezTo>
                  <a:cubicBezTo>
                    <a:pt x="695" y="19"/>
                    <a:pt x="723" y="42"/>
                    <a:pt x="713" y="65"/>
                  </a:cubicBezTo>
                  <a:cubicBezTo>
                    <a:pt x="704" y="86"/>
                    <a:pt x="675" y="88"/>
                    <a:pt x="657" y="83"/>
                  </a:cubicBezTo>
                  <a:cubicBezTo>
                    <a:pt x="641" y="77"/>
                    <a:pt x="636" y="70"/>
                    <a:pt x="618" y="65"/>
                  </a:cubicBezTo>
                  <a:cubicBezTo>
                    <a:pt x="600" y="60"/>
                    <a:pt x="582" y="68"/>
                    <a:pt x="577" y="83"/>
                  </a:cubicBezTo>
                  <a:cubicBezTo>
                    <a:pt x="574" y="93"/>
                    <a:pt x="579" y="100"/>
                    <a:pt x="582" y="104"/>
                  </a:cubicBezTo>
                  <a:cubicBezTo>
                    <a:pt x="591" y="114"/>
                    <a:pt x="608" y="116"/>
                    <a:pt x="613" y="116"/>
                  </a:cubicBezTo>
                  <a:cubicBezTo>
                    <a:pt x="632" y="118"/>
                    <a:pt x="663" y="108"/>
                    <a:pt x="675" y="104"/>
                  </a:cubicBezTo>
                  <a:cubicBezTo>
                    <a:pt x="678" y="103"/>
                    <a:pt x="678" y="103"/>
                    <a:pt x="678" y="103"/>
                  </a:cubicBezTo>
                  <a:cubicBezTo>
                    <a:pt x="705" y="95"/>
                    <a:pt x="751" y="91"/>
                    <a:pt x="762" y="118"/>
                  </a:cubicBezTo>
                  <a:cubicBezTo>
                    <a:pt x="764" y="122"/>
                    <a:pt x="764" y="129"/>
                    <a:pt x="759" y="134"/>
                  </a:cubicBezTo>
                  <a:cubicBezTo>
                    <a:pt x="756" y="138"/>
                    <a:pt x="748" y="137"/>
                    <a:pt x="743" y="134"/>
                  </a:cubicBezTo>
                  <a:cubicBezTo>
                    <a:pt x="736" y="131"/>
                    <a:pt x="732" y="129"/>
                    <a:pt x="724" y="127"/>
                  </a:cubicBezTo>
                  <a:cubicBezTo>
                    <a:pt x="716" y="126"/>
                    <a:pt x="703" y="126"/>
                    <a:pt x="692" y="139"/>
                  </a:cubicBezTo>
                  <a:cubicBezTo>
                    <a:pt x="692" y="139"/>
                    <a:pt x="692" y="140"/>
                    <a:pt x="693" y="139"/>
                  </a:cubicBezTo>
                  <a:cubicBezTo>
                    <a:pt x="708" y="127"/>
                    <a:pt x="722" y="135"/>
                    <a:pt x="729" y="138"/>
                  </a:cubicBezTo>
                  <a:cubicBezTo>
                    <a:pt x="746" y="146"/>
                    <a:pt x="756" y="144"/>
                    <a:pt x="763" y="138"/>
                  </a:cubicBezTo>
                  <a:cubicBezTo>
                    <a:pt x="766" y="134"/>
                    <a:pt x="770" y="125"/>
                    <a:pt x="766" y="117"/>
                  </a:cubicBezTo>
                  <a:close/>
                  <a:moveTo>
                    <a:pt x="103" y="52"/>
                  </a:moveTo>
                  <a:cubicBezTo>
                    <a:pt x="103" y="53"/>
                    <a:pt x="102" y="53"/>
                    <a:pt x="101" y="54"/>
                  </a:cubicBezTo>
                  <a:cubicBezTo>
                    <a:pt x="100" y="54"/>
                    <a:pt x="100" y="54"/>
                    <a:pt x="99" y="53"/>
                  </a:cubicBezTo>
                  <a:cubicBezTo>
                    <a:pt x="98" y="52"/>
                    <a:pt x="97" y="49"/>
                    <a:pt x="98" y="45"/>
                  </a:cubicBezTo>
                  <a:cubicBezTo>
                    <a:pt x="98" y="43"/>
                    <a:pt x="99" y="41"/>
                    <a:pt x="99" y="39"/>
                  </a:cubicBezTo>
                  <a:cubicBezTo>
                    <a:pt x="100" y="40"/>
                    <a:pt x="100" y="41"/>
                    <a:pt x="101" y="41"/>
                  </a:cubicBezTo>
                  <a:cubicBezTo>
                    <a:pt x="104" y="46"/>
                    <a:pt x="104" y="50"/>
                    <a:pt x="103" y="52"/>
                  </a:cubicBezTo>
                  <a:close/>
                  <a:moveTo>
                    <a:pt x="671" y="53"/>
                  </a:moveTo>
                  <a:cubicBezTo>
                    <a:pt x="670" y="54"/>
                    <a:pt x="670" y="54"/>
                    <a:pt x="669" y="54"/>
                  </a:cubicBezTo>
                  <a:cubicBezTo>
                    <a:pt x="668" y="53"/>
                    <a:pt x="667" y="53"/>
                    <a:pt x="667" y="52"/>
                  </a:cubicBezTo>
                  <a:cubicBezTo>
                    <a:pt x="666" y="50"/>
                    <a:pt x="666" y="46"/>
                    <a:pt x="669" y="41"/>
                  </a:cubicBezTo>
                  <a:cubicBezTo>
                    <a:pt x="670" y="41"/>
                    <a:pt x="670" y="40"/>
                    <a:pt x="671" y="39"/>
                  </a:cubicBezTo>
                  <a:cubicBezTo>
                    <a:pt x="671" y="41"/>
                    <a:pt x="672" y="43"/>
                    <a:pt x="672" y="45"/>
                  </a:cubicBezTo>
                  <a:cubicBezTo>
                    <a:pt x="673" y="49"/>
                    <a:pt x="672" y="52"/>
                    <a:pt x="67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2282" y="2916"/>
              <a:ext cx="3585" cy="34"/>
            </a:xfrm>
            <a:custGeom>
              <a:avLst/>
              <a:gdLst>
                <a:gd name="T0" fmla="*/ 0 w 814"/>
                <a:gd name="T1" fmla="*/ 4 h 8"/>
                <a:gd name="T2" fmla="*/ 35 w 814"/>
                <a:gd name="T3" fmla="*/ 3 h 8"/>
                <a:gd name="T4" fmla="*/ 127 w 814"/>
                <a:gd name="T5" fmla="*/ 2 h 8"/>
                <a:gd name="T6" fmla="*/ 258 w 814"/>
                <a:gd name="T7" fmla="*/ 1 h 8"/>
                <a:gd name="T8" fmla="*/ 407 w 814"/>
                <a:gd name="T9" fmla="*/ 0 h 8"/>
                <a:gd name="T10" fmla="*/ 556 w 814"/>
                <a:gd name="T11" fmla="*/ 1 h 8"/>
                <a:gd name="T12" fmla="*/ 687 w 814"/>
                <a:gd name="T13" fmla="*/ 2 h 8"/>
                <a:gd name="T14" fmla="*/ 779 w 814"/>
                <a:gd name="T15" fmla="*/ 3 h 8"/>
                <a:gd name="T16" fmla="*/ 814 w 814"/>
                <a:gd name="T17" fmla="*/ 4 h 8"/>
                <a:gd name="T18" fmla="*/ 779 w 814"/>
                <a:gd name="T19" fmla="*/ 5 h 8"/>
                <a:gd name="T20" fmla="*/ 687 w 814"/>
                <a:gd name="T21" fmla="*/ 7 h 8"/>
                <a:gd name="T22" fmla="*/ 556 w 814"/>
                <a:gd name="T23" fmla="*/ 8 h 8"/>
                <a:gd name="T24" fmla="*/ 407 w 814"/>
                <a:gd name="T25" fmla="*/ 8 h 8"/>
                <a:gd name="T26" fmla="*/ 258 w 814"/>
                <a:gd name="T27" fmla="*/ 8 h 8"/>
                <a:gd name="T28" fmla="*/ 127 w 814"/>
                <a:gd name="T29" fmla="*/ 7 h 8"/>
                <a:gd name="T30" fmla="*/ 35 w 814"/>
                <a:gd name="T31" fmla="*/ 5 h 8"/>
                <a:gd name="T32" fmla="*/ 0 w 81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4" h="8">
                  <a:moveTo>
                    <a:pt x="0" y="4"/>
                  </a:moveTo>
                  <a:cubicBezTo>
                    <a:pt x="0" y="4"/>
                    <a:pt x="13" y="4"/>
                    <a:pt x="35" y="3"/>
                  </a:cubicBezTo>
                  <a:cubicBezTo>
                    <a:pt x="57" y="3"/>
                    <a:pt x="89" y="2"/>
                    <a:pt x="127" y="2"/>
                  </a:cubicBezTo>
                  <a:cubicBezTo>
                    <a:pt x="165" y="2"/>
                    <a:pt x="210" y="1"/>
                    <a:pt x="258" y="1"/>
                  </a:cubicBezTo>
                  <a:cubicBezTo>
                    <a:pt x="305" y="1"/>
                    <a:pt x="356" y="0"/>
                    <a:pt x="407" y="0"/>
                  </a:cubicBezTo>
                  <a:cubicBezTo>
                    <a:pt x="458" y="0"/>
                    <a:pt x="509" y="1"/>
                    <a:pt x="556" y="1"/>
                  </a:cubicBezTo>
                  <a:cubicBezTo>
                    <a:pt x="604" y="1"/>
                    <a:pt x="649" y="2"/>
                    <a:pt x="687" y="2"/>
                  </a:cubicBezTo>
                  <a:cubicBezTo>
                    <a:pt x="725" y="2"/>
                    <a:pt x="757" y="3"/>
                    <a:pt x="779" y="3"/>
                  </a:cubicBezTo>
                  <a:cubicBezTo>
                    <a:pt x="801" y="4"/>
                    <a:pt x="814" y="4"/>
                    <a:pt x="814" y="4"/>
                  </a:cubicBezTo>
                  <a:cubicBezTo>
                    <a:pt x="814" y="4"/>
                    <a:pt x="801" y="5"/>
                    <a:pt x="779" y="5"/>
                  </a:cubicBezTo>
                  <a:cubicBezTo>
                    <a:pt x="757" y="5"/>
                    <a:pt x="725" y="6"/>
                    <a:pt x="687" y="7"/>
                  </a:cubicBezTo>
                  <a:cubicBezTo>
                    <a:pt x="649" y="7"/>
                    <a:pt x="604" y="8"/>
                    <a:pt x="556" y="8"/>
                  </a:cubicBezTo>
                  <a:cubicBezTo>
                    <a:pt x="509" y="8"/>
                    <a:pt x="458" y="8"/>
                    <a:pt x="407" y="8"/>
                  </a:cubicBezTo>
                  <a:cubicBezTo>
                    <a:pt x="356" y="8"/>
                    <a:pt x="305" y="8"/>
                    <a:pt x="258" y="8"/>
                  </a:cubicBezTo>
                  <a:cubicBezTo>
                    <a:pt x="210" y="8"/>
                    <a:pt x="165" y="7"/>
                    <a:pt x="127" y="7"/>
                  </a:cubicBezTo>
                  <a:cubicBezTo>
                    <a:pt x="89" y="6"/>
                    <a:pt x="57" y="5"/>
                    <a:pt x="35" y="5"/>
                  </a:cubicBezTo>
                  <a:cubicBezTo>
                    <a:pt x="13" y="5"/>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282" y="1532"/>
              <a:ext cx="3585" cy="31"/>
            </a:xfrm>
            <a:custGeom>
              <a:avLst/>
              <a:gdLst>
                <a:gd name="T0" fmla="*/ 0 w 814"/>
                <a:gd name="T1" fmla="*/ 4 h 8"/>
                <a:gd name="T2" fmla="*/ 35 w 814"/>
                <a:gd name="T3" fmla="*/ 4 h 8"/>
                <a:gd name="T4" fmla="*/ 127 w 814"/>
                <a:gd name="T5" fmla="*/ 2 h 8"/>
                <a:gd name="T6" fmla="*/ 258 w 814"/>
                <a:gd name="T7" fmla="*/ 1 h 8"/>
                <a:gd name="T8" fmla="*/ 407 w 814"/>
                <a:gd name="T9" fmla="*/ 0 h 8"/>
                <a:gd name="T10" fmla="*/ 556 w 814"/>
                <a:gd name="T11" fmla="*/ 1 h 8"/>
                <a:gd name="T12" fmla="*/ 687 w 814"/>
                <a:gd name="T13" fmla="*/ 2 h 8"/>
                <a:gd name="T14" fmla="*/ 779 w 814"/>
                <a:gd name="T15" fmla="*/ 4 h 8"/>
                <a:gd name="T16" fmla="*/ 814 w 814"/>
                <a:gd name="T17" fmla="*/ 4 h 8"/>
                <a:gd name="T18" fmla="*/ 779 w 814"/>
                <a:gd name="T19" fmla="*/ 5 h 8"/>
                <a:gd name="T20" fmla="*/ 687 w 814"/>
                <a:gd name="T21" fmla="*/ 7 h 8"/>
                <a:gd name="T22" fmla="*/ 556 w 814"/>
                <a:gd name="T23" fmla="*/ 8 h 8"/>
                <a:gd name="T24" fmla="*/ 407 w 814"/>
                <a:gd name="T25" fmla="*/ 8 h 8"/>
                <a:gd name="T26" fmla="*/ 258 w 814"/>
                <a:gd name="T27" fmla="*/ 8 h 8"/>
                <a:gd name="T28" fmla="*/ 127 w 814"/>
                <a:gd name="T29" fmla="*/ 7 h 8"/>
                <a:gd name="T30" fmla="*/ 35 w 814"/>
                <a:gd name="T31" fmla="*/ 5 h 8"/>
                <a:gd name="T32" fmla="*/ 0 w 814"/>
                <a:gd name="T3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4" h="8">
                  <a:moveTo>
                    <a:pt x="0" y="4"/>
                  </a:moveTo>
                  <a:cubicBezTo>
                    <a:pt x="0" y="4"/>
                    <a:pt x="13" y="4"/>
                    <a:pt x="35" y="4"/>
                  </a:cubicBezTo>
                  <a:cubicBezTo>
                    <a:pt x="57" y="3"/>
                    <a:pt x="89" y="3"/>
                    <a:pt x="127" y="2"/>
                  </a:cubicBezTo>
                  <a:cubicBezTo>
                    <a:pt x="165" y="2"/>
                    <a:pt x="210" y="1"/>
                    <a:pt x="258" y="1"/>
                  </a:cubicBezTo>
                  <a:cubicBezTo>
                    <a:pt x="305" y="1"/>
                    <a:pt x="356" y="1"/>
                    <a:pt x="407" y="0"/>
                  </a:cubicBezTo>
                  <a:cubicBezTo>
                    <a:pt x="458" y="1"/>
                    <a:pt x="509" y="1"/>
                    <a:pt x="556" y="1"/>
                  </a:cubicBezTo>
                  <a:cubicBezTo>
                    <a:pt x="604" y="1"/>
                    <a:pt x="649" y="2"/>
                    <a:pt x="687" y="2"/>
                  </a:cubicBezTo>
                  <a:cubicBezTo>
                    <a:pt x="725" y="3"/>
                    <a:pt x="757" y="3"/>
                    <a:pt x="779" y="4"/>
                  </a:cubicBezTo>
                  <a:cubicBezTo>
                    <a:pt x="801" y="4"/>
                    <a:pt x="814" y="4"/>
                    <a:pt x="814" y="4"/>
                  </a:cubicBezTo>
                  <a:cubicBezTo>
                    <a:pt x="814" y="4"/>
                    <a:pt x="801" y="5"/>
                    <a:pt x="779" y="5"/>
                  </a:cubicBezTo>
                  <a:cubicBezTo>
                    <a:pt x="757" y="6"/>
                    <a:pt x="725" y="6"/>
                    <a:pt x="687" y="7"/>
                  </a:cubicBezTo>
                  <a:cubicBezTo>
                    <a:pt x="649" y="7"/>
                    <a:pt x="604" y="8"/>
                    <a:pt x="556" y="8"/>
                  </a:cubicBezTo>
                  <a:cubicBezTo>
                    <a:pt x="509" y="8"/>
                    <a:pt x="458" y="8"/>
                    <a:pt x="407" y="8"/>
                  </a:cubicBezTo>
                  <a:cubicBezTo>
                    <a:pt x="356" y="8"/>
                    <a:pt x="305" y="8"/>
                    <a:pt x="258" y="8"/>
                  </a:cubicBezTo>
                  <a:cubicBezTo>
                    <a:pt x="210" y="8"/>
                    <a:pt x="165" y="7"/>
                    <a:pt x="127" y="7"/>
                  </a:cubicBezTo>
                  <a:cubicBezTo>
                    <a:pt x="89" y="6"/>
                    <a:pt x="57" y="6"/>
                    <a:pt x="35" y="5"/>
                  </a:cubicBezTo>
                  <a:cubicBezTo>
                    <a:pt x="13" y="5"/>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2802" y="971"/>
              <a:ext cx="2545" cy="556"/>
            </a:xfrm>
            <a:custGeom>
              <a:avLst/>
              <a:gdLst>
                <a:gd name="T0" fmla="*/ 552 w 578"/>
                <a:gd name="T1" fmla="*/ 106 h 126"/>
                <a:gd name="T2" fmla="*/ 516 w 578"/>
                <a:gd name="T3" fmla="*/ 102 h 126"/>
                <a:gd name="T4" fmla="*/ 449 w 578"/>
                <a:gd name="T5" fmla="*/ 57 h 126"/>
                <a:gd name="T6" fmla="*/ 289 w 578"/>
                <a:gd name="T7" fmla="*/ 0 h 126"/>
                <a:gd name="T8" fmla="*/ 129 w 578"/>
                <a:gd name="T9" fmla="*/ 57 h 126"/>
                <a:gd name="T10" fmla="*/ 62 w 578"/>
                <a:gd name="T11" fmla="*/ 102 h 126"/>
                <a:gd name="T12" fmla="*/ 26 w 578"/>
                <a:gd name="T13" fmla="*/ 106 h 126"/>
                <a:gd name="T14" fmla="*/ 0 w 578"/>
                <a:gd name="T15" fmla="*/ 94 h 126"/>
                <a:gd name="T16" fmla="*/ 118 w 578"/>
                <a:gd name="T17" fmla="*/ 84 h 126"/>
                <a:gd name="T18" fmla="*/ 216 w 578"/>
                <a:gd name="T19" fmla="*/ 17 h 126"/>
                <a:gd name="T20" fmla="*/ 289 w 578"/>
                <a:gd name="T21" fmla="*/ 5 h 126"/>
                <a:gd name="T22" fmla="*/ 362 w 578"/>
                <a:gd name="T23" fmla="*/ 17 h 126"/>
                <a:gd name="T24" fmla="*/ 460 w 578"/>
                <a:gd name="T25" fmla="*/ 84 h 126"/>
                <a:gd name="T26" fmla="*/ 578 w 578"/>
                <a:gd name="T27" fmla="*/ 94 h 126"/>
                <a:gd name="T28" fmla="*/ 552 w 578"/>
                <a:gd name="T29"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8" h="126">
                  <a:moveTo>
                    <a:pt x="552" y="106"/>
                  </a:moveTo>
                  <a:cubicBezTo>
                    <a:pt x="543" y="108"/>
                    <a:pt x="530" y="107"/>
                    <a:pt x="516" y="102"/>
                  </a:cubicBezTo>
                  <a:cubicBezTo>
                    <a:pt x="497" y="94"/>
                    <a:pt x="472" y="76"/>
                    <a:pt x="449" y="57"/>
                  </a:cubicBezTo>
                  <a:cubicBezTo>
                    <a:pt x="391" y="9"/>
                    <a:pt x="337" y="0"/>
                    <a:pt x="289" y="0"/>
                  </a:cubicBezTo>
                  <a:cubicBezTo>
                    <a:pt x="241" y="0"/>
                    <a:pt x="187" y="9"/>
                    <a:pt x="129" y="57"/>
                  </a:cubicBezTo>
                  <a:cubicBezTo>
                    <a:pt x="106" y="76"/>
                    <a:pt x="81" y="94"/>
                    <a:pt x="62" y="102"/>
                  </a:cubicBezTo>
                  <a:cubicBezTo>
                    <a:pt x="48" y="107"/>
                    <a:pt x="35" y="108"/>
                    <a:pt x="26" y="106"/>
                  </a:cubicBezTo>
                  <a:cubicBezTo>
                    <a:pt x="20" y="105"/>
                    <a:pt x="15" y="104"/>
                    <a:pt x="0" y="94"/>
                  </a:cubicBezTo>
                  <a:cubicBezTo>
                    <a:pt x="25" y="126"/>
                    <a:pt x="74" y="123"/>
                    <a:pt x="118" y="84"/>
                  </a:cubicBezTo>
                  <a:cubicBezTo>
                    <a:pt x="138" y="66"/>
                    <a:pt x="161" y="38"/>
                    <a:pt x="216" y="17"/>
                  </a:cubicBezTo>
                  <a:cubicBezTo>
                    <a:pt x="226" y="14"/>
                    <a:pt x="257" y="5"/>
                    <a:pt x="289" y="5"/>
                  </a:cubicBezTo>
                  <a:cubicBezTo>
                    <a:pt x="321" y="5"/>
                    <a:pt x="352" y="14"/>
                    <a:pt x="362" y="17"/>
                  </a:cubicBezTo>
                  <a:cubicBezTo>
                    <a:pt x="417" y="38"/>
                    <a:pt x="440" y="66"/>
                    <a:pt x="460" y="84"/>
                  </a:cubicBezTo>
                  <a:cubicBezTo>
                    <a:pt x="504" y="123"/>
                    <a:pt x="553" y="126"/>
                    <a:pt x="578" y="94"/>
                  </a:cubicBezTo>
                  <a:cubicBezTo>
                    <a:pt x="563" y="104"/>
                    <a:pt x="558" y="105"/>
                    <a:pt x="552"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p:cNvSpPr txBox="1"/>
          <p:nvPr/>
        </p:nvSpPr>
        <p:spPr>
          <a:xfrm>
            <a:off x="3674413" y="3457136"/>
            <a:ext cx="4991286" cy="769441"/>
          </a:xfrm>
          <a:prstGeom prst="rect">
            <a:avLst/>
          </a:prstGeom>
          <a:noFill/>
        </p:spPr>
        <p:txBody>
          <a:bodyPr wrap="square" rtlCol="0">
            <a:spAutoFit/>
          </a:bodyPr>
          <a:lstStyle/>
          <a:p>
            <a:r>
              <a:rPr lang="zh-CN" altLang="en-US" sz="4400" b="1" dirty="0">
                <a:solidFill>
                  <a:srgbClr val="F8D16D"/>
                </a:solidFill>
                <a:latin typeface="造字工房悦黑体验版纤细体" pitchFamily="50" charset="-122"/>
                <a:ea typeface="造字工房悦黑体验版纤细体" pitchFamily="50" charset="-122"/>
              </a:rPr>
              <a:t>感谢倾听感谢有你</a:t>
            </a:r>
          </a:p>
        </p:txBody>
      </p:sp>
    </p:spTree>
    <p:extLst>
      <p:ext uri="{BB962C8B-B14F-4D97-AF65-F5344CB8AC3E}">
        <p14:creationId xmlns:p14="http://schemas.microsoft.com/office/powerpoint/2010/main" val="43896089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B54B965-4465-4189-AD0A-C0554569E894"/>
  <p:tag name="ISPRING_SCORM_RATE_SLIDES" val="1"/>
  <p:tag name="ISPRINGONLINEFOLDERID" val="0"/>
  <p:tag name="ISPRINGONLINEFOLDERPATH" val="Content List"/>
  <p:tag name="ISPRINGCLOUDFOLDERID" val="0"/>
  <p:tag name="ISPRINGCLOUDFOLDERPATH" val="Repository"/>
  <p:tag name="ISPRING_PLAYERS_CUSTOMIZATION" val="UEsDBBQAAgAIAGFk6k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YWTqSLORUx7mAwAA3BAAACcAAAB1bml2ZXJzYWwvZmxhc2hfcHVibGlzaGluZ19zZXR0aW5ncy54bWzVWO9u2kgQ/85TrHzqx2LSJpcUGaIoAQWVQAqOrtXpFC3eAe9lvet611D66Z7mHqxPcrNeIFBIa9rjlBOKwLMzv/k/401w/ikRZAqZ5ko2vKNqzSMgI8W4nDS8u7D98swj2lDJqFASGp5UHjlvVoI0Hwmu4yEYg6yaIIzU9dQ0vNiYtO77s9msynWa2VMlcoP4uhqpxE8z0CANZH4q6By/zDwF7S0QSgDgX6LkQqxZqRASOKQbxXIBhDO0XHLrFBVtQXXs+Y5tRKOHSaZyyS6VUBnJJqOG98vZhf0seRzUFU9A2pjoJhIt2dQpY9xaQcWQfwYSA5/EaO7psUdmnJm44b2uvbIwyO5vwxTgzndqYS4VBkGaBX4ChjJqqHt0Cg18MnpJcCQ2lzThUYgnxAag4V2F98Nu56p13+uHreH9dXjTdTbsIRS23od7CIWdsNvah78s/PWH29ag2+m9vQ/7/W7YuX2UwohuBCTwNyMWYGRVnkWwClhg4jwZScoFFulXYdRgsMwFzSYQqjbHLI6p0OCRP1OYvMup4GaO3VDDbngASC90CpEZ2LQ1PJPl4D3COUA0DHO5qomTN6uaOD3bcN132h/d2mllQI2hUYzFg7TCtMBfJy3ZxkpuuGafyUgJtnIIkhGwHk1grSeGD1y2kfPII2NMgkBXLzJOhUe4QdejlbDOR9pwU/Ree52TIBYOCSA3w61QRDHN9EbEV1G3hR81f+8pA/oPFwpHeor1N5ULRuYqJ4I/ADGKYJrzBH/FQNabiYwzlRRU7HdDtOBo3JTDDNh5GUUfUEWSoyQOl1SAcRo+5vwzGcFYZYgLdIqjCOlcO/zqXsAp1foRlC5tfOFapNO7ar1/YR2kbEpltCc41gYkqTkIPp0TqcxSDsMR0VxDkRTGWXFWxrfqj6dB8yQXLs3/djLWoA+YksNo2Scx37WgtNqYTotGtM1VQGMLckyJw8SDCCcLlzmUBYyoJEqKOaERTm9t23rKVa6R4hrYQesft9DJEy6LpwlOQdSYMchKQdaOXr0+Pvn19OxNvep/+evvl98UWuy1W0GtOrfYLp9cnOWkvlqf3xH6xhLdkm2rLLGFyraU7n4xWCyw7REf+Hb17N5ExcJ8joto2LoYXF6TQWt41w2H9TLF0FPYdyaKsZzG9j2yjEz/LsR0tErB26iXqvNybL1+KQPfluEauM17u7Z1S5mAk3riJg/OasETjuX2v+i7p1rg51v2P2m7n3oBdD17oLYDmkUxZvRgVfDsx9ohw/ucIuaeVle2jTta4O+8DduThEueYBzt3l5doZsnxzW89e08qlQQbfM/Es3KP1BLAwQUAAIACABhZOpIFvREU74CAABVCgAAIQAAAHVuaXZlcnNhbC9mbGFzaF9za2luX3NldHRpbmdzLnhtbJVWbW/aMBD+vl+B2HfSvdJJKVJLmVSJrdVa9buTHImFY0f2hY5/P1/iNDYkwDhVwnfP4zvfG43NlsvFh8kkTpVQ+hkQucwNaTrdhGc306RGVHKWKokgcSaVLpmYLj7+bD5x1CDPsdQO9KWcDUuhdzNvPpdQnI9vc5IxQqrKisn9WuVqlrB0m2tVy+xsaMW+Ai243Frk1Y/5cjXqQHCDDwhlENPqmuQySqXBGKCQvq9IzrIES0B0nq6az4Wc3tXp1x/QdtxwbGi3n0jGaBXLIUzy9S3JOF7a28OqzElOExD+ooV++UwyChVsDzq8/P4ryShDVXX1Pz1SaZVTQkPO6SK+c4RimR0/iuqK5CyBHkSOzlbBpad5670Hcl/9uY9pXLUST5TXg4VARU8ELFDXEEfdqbWZQr091mjnAxYbJowF+Koe9GSDfmK16a4JdT3uD7xxmfl3OU0PeVWiLmHZBuwjQ0NPWC7vmmXhuX5XeRFq2Dmld6en7aG/bWKPoZ62hz4LnsGjFPtj/KGpJXVlvmOuoKcrYK0gmT1mztqdOit5WtPwGu/5TtFhSpXBwlA4L7wEqlwcNbo2pOgopliyHc8ZciV/ES7ZPyNUJo4O9K7ZhlsrRo4ChjquCdHuaT9iOob96FIZNmT7s9A/rT1P0G7xmylDZGlR2p8lM504nh0T62QaDTNoT1o46Ae5URdySqa3oF+UEr6XJtoxilQIF4NVO1xj8DjychBHw0mO3SVD2Zd1mYBe2aJx6Jom1LW4gueFsH/4yuENss7oyjJibalY2Psk4+9N6SlcCwDTadE1QHtoLWUtkAvYgXBWT9G8eOxpsbENPtZut7iGDfrj6TQHHekBvJZ0m6JvlYMV4hkGCK82rmFGazm/hpElpnlZMPbdFu6nKNjL3TKj3gv2WKNwvRTcbO3HKbRK+nfyH1BLAwQUAAIACABhZOpIhFv6tL0DAADtDwAAJgAAAHVuaXZlcnNhbC9odG1sX3B1Ymxpc2hpbmdfc2V0dGluZ3MueG1s1Vfvbts2EP/upyA09GOtpH+W1JAdBImCGHXtzFawFsMQ0OLZ4kKRGknZdT/tafZgfZIeRduJ6ySVu6TbYASOjne/u/vdHc+Kjj7mgsxAG65kO9hv7gUEZKoYl9N2cJmcPT8MiLFUMiqUhHYgVUCOOo2oKMeCm2wE1qKqIQgjTauw7SCztmiF4Xw+b3JTaHeqRGkR3zRTlYeFBgPSgg4LQRf4ZRcFmGCJUAMA/3Ill2adRoOQyCO9U6wUQDjDyCV3SVFxbnMRhF5rTNPrqValZCdKKE30dNwOfjo8dp+Vjkc65TlIR4npoNCJbYsyxl0QVIz4JyAZ8GmG0R68CsicM5u1g5d7LxwMqofbMBW4T506mBOFHEi7xM/BUkYt9Y/eoYWP1qwEXsQWkuY8TfCEuPzbwWlyNep1T+Or/iCJR1fnybuej2EHoyR+n+xglHSTXryLfl348w8X8bDX7b+9SgaDXtK9uLFCRjcIicJNxiJkVpU6hTVhkc3KfCwpF9ijX9FowGKXC6qnkKgzjlWcUGEgIH8UMP2lpILbBQ7DHg7DNUBxbApI7dCVrR1YXUJwA+cBMTCs5bonXr9Z98TB4Ubqofd+k9adUUbUWppm2Dwoq0KLwtuildpEyY3U3DMZK8HWCU2QZYG5HGtORUC4xdzS9al1DNgzLpB/Z7vfnEi7lVyaUW02OFzz6Fo57fzWVxbM7z45L7pP9VdVCkYWqiSCXwOximDhyhz/y4DcHg8y0SqvpIIaS4zgDMiMwxzYUR1HH9BFXqIl3haFAOs9/FnyT2QME6URF+gM7xaUc+PxmzsBF9SYG1C6ivGZb/pu/zR+/8wlSNmMynRHcKw25IV9Eny6IFLZlR3SkdLSQFUUxll1Vie35veXwfC8FL7Mj12MW9BPWJKn8bJLYb4ZQW23GZ1Vg+iGq4LGEeRYEo+JByneDFyWUBcwpZIoKRaEpngfGzfWM65KgxI/wB7afH+E3p5wWT1NcdWjR81A14Lc23/x8tXrnw8O37Sa4ee//n7+oNFyU10I6tz5VXVy7yqsZ/XVQvyG0QNrccv2TOncNSrbcnr3ql+upO0rPgrdQrh7t1Qr8MesllF8PDw5J8N4dNlLRq065e0rnCSbZtggE/dbr47N4DJBguNa8I7HWp1bT60/qBXg2zpaQ79LL27t0Voh4N079XcJ3r6C5xwb6H8xSfc19T8fwh8ySA//SPNj9liDBFSnGdboyer67189j0rYf4kD/7R+9dl414nCO98qGyjffEXvNL4AUEsDBBQAAgAIAGFk6kjjgzzrngEAACEGAAAfAAAAdW5pdmVyc2FsL2h0bWxfc2tpbl9zZXR0aW5ncy5qc42Uy27CMBBF93xF5G4rRJ+h3aFCJSQWldpd1YUThhDh2JbtpKSIf2/s8IgfofVs4quTO+OxPLtB1CyUoug52plvs3+z90YDrSlRwrWtkx690DqSJF/CR14AySkgB6mOv57k/ZlojVeYyI4zosY1qd8VcNnxQyxEc782JEKgDIlV4O/vELgNgD8ncNA5WHuoTqeTUilGhymjCqgaUiYKbBh09WpW94wOzCoQf6ArnIJlGpvVR54dH2IdXS5lBce0XrCMDROcbjLBSrrsy7+uOYjmzjctMHqKX2aWHcmlmiso3MSzsY5+kguQEg55H2c6gjDBCZCO78isC6hl7B/Ioatc5upIT250dGmOM/C6NJ7osDHaeHndjHX4nIKtaom7Wx0WQXANwrOa3uuwQMZL/o8L5IJluiMe6vf8hBKGlznNDqlHOoKcLlbb9nXvfFBT/hRZT4g5T2gdepJF4EnSgCYDmrLG0jGtdNIuQmn7Z5YrskBifnEKWdUod47o/WeEsFI4XRfNeGimo245yOYbxJyumoxfbqlOAZUztAb7X1BLAwQUAAIACABhZOp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BhZOp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GFk6kiIplZk2QgAAOk9AAApAAAAdW5pdmVyc2FsL3NraW5fY3VzdG9taXphdGlvbl9zZXR0aW5ncy54bWztW81u48gRvucpGgoW2AUC64f6c6BRQJEtmxiZ0oq0PZMgECixbREm2QrZ0owWOuRFcsglyFvkXXLY50h1k7RIWZJJexaLYGmOB8Pq+qqqu366m4XphU+Or6xDRj3nJ4s51DcIY47/GPZ/h1BvQV0aTAISEhZW95R7x7fpF81/oJwG1JBZvm0FtsJHw34NDcUP6nbkrtqFt+ag2UCdJm7gLlJxS4GxS0m9lBQYUxt1pVc9EBHJDciC+Oy41F41M/oSoPkhCZjm2+RrX8pyp4eyM7gKLNsBvrDfbvJnl2jdqU3+oGa91WnhXUOWJKmNlJZaV2u7TueyI9cRrjVbNWk36DakhoTqrVb9sr2rdxotCd6Gl22Q0sSXbdTsNJsNddfADUAjWR6oDWXXkS7rdRm04e6lshsOB51aDdXrdamp7lptaTioIeCWQIYsdfkCSqo0kNo7eSDXuxIaKsPBsLnDKm4rLdRt4HattmsOBlKttl/c/ezSy7Wn5p5OspyvCDzqgqOjPLaqR4Krt1gHATCbxFu5FiPItzzyofLzv//58z/+U4ljUsRvwpGYkqVGRCBzfD+C96riJRkR2tPhn6Yjx/5Qma8Zo/7FgvoMTLrwaeBZbqX/+yhCYvvzIOmGBEVwD9aC7NV1xE9eWKwLohaec6AF9VaWvx3RR3oxtxZPjwFd+3YuM5fbFQlcx38C7tplR8FnFblOyDRGvIx9uMuf/LAVVKWQcPPamD+5kK41J26isSZ+CuD2Kl9fkQPoxgkdJqBynT/noCvrkWQd0JX5cx7jg5as1zr8eR3EyFcG7BJP8sZZdtfakiCrJCqKZ1F0tV4VjadVQB/5Ymdxrzv6GedSqDH+I7ewxp9cID5BrjCXl+JlE/NXDxjj18Na0vNACzg3XVxikhA5GcyU8c1E1j/PRuOr8WygXVX6SpSViKfl941292u91f6hV41xOSUZN/JolJWFhLBWLZ8s3ZyORzMQiEczHX8yK33+d2Ho+NYcaTqu9ON/FBYwmeK7Sp//nQd6O51i3ZwZI03FM82Y6WNTrMsIm1it9D/TNVpaG4IYRRuHfEFsSRCUZycgKHQdWwzwku34a5JDnzq+kTV9NsWGOdUUUxvrlb5Bg2D7ByHZWrMlBM/SCpHthNbcJbZQCyEixnl5Ae3iFIbgD1s6wEk9y/Ev8mifyveafjUzx+ORMcO6mlAqfezbSA0srqm4oKls4CnICCzYrd8Gn4noExKQ7LqFhVxrV9cj+DW5IdfO49KFX/YGayYYXDIhfg4gBA6eQtQZxv14qvI1BIXIQisrDL/QwM4ETdp1OWRrujKG0FTMlHyTi0lkg+MdfwGhQxYsh7wbbBjyFZ4Nxp8gxiE3xwVB44+Qkh8Lgj5jA3IIGzlgunynXck8I3gaJgmS5ODC4vHubpG1WACOr+bGoesQKHyFIU1ENoYXhTUZ+MdbcKQmj05keyQYFlu8PTobAqYENmxzOXRBGVKwyqPrx1vtz7OhrI2wOoNwU8f3M1NUSa7Us7bIpwxZ9sbyFwTNycJaQyZsYcx2bDHGPS9M+Nva+QlZLK4/38WlS1fxp+/eYFKm4B2xDI7IoAyOKSv2mna+bPEM3mgIj/WTVuRZgDebYChYl6fa+Nu4KHS8tRtV6W/hqGfjijrrVTvev1753fYLGGNEJXigQUUbOLQQCMNOzLcc2DzdQkBNH4K6SVTPoeDze2ghAfo4lqFT9A4xd7ByGUPuYEWLibjHA0Mz4bB1T+b89pEDLHI18tpxf/M7okvgGv6cqnPyQOG85BJrEx1kYO8S7s/j5dRRKbO1mJo5AsN1kPkYBRVIdR2P36Hyib29wclSRLtBZj73dO3aIrtd50nsCLDOa4+8PIc9BNQTVNcKk7iONqU/vdOQaIrTSO+k2AHiOUFz+yqVn+/ymIHlqXI9U2RdwfxGwfPZzY+D7OBrMjKN2UgecAmQJp7FFkvYhR/4PS+/rOhGoOKhDPLiyRvEChbL//79X/nFHNgTUVFM/WNROZD8vGriZ3l/0Skj4V9zyDHlQRYqXnIC4wtVAs1/vzI1CNBvcmWxom3Jox7/xJVLNaRA7EbZNGXl+gayxBBJQdcBnAULCrmRpx+h8ImzfqV/YwVPUDhNSt2igsTK89hkhW3YX3HXzHV8UhD+7p2IT97UJjNZVcXdH3LUdRZP0fZrwwUm/syHXPpYRJ5yLetQnQ9EEtthxWWKzS2pWlASovd9Qdgc3eueCfsPKq4FNZxlvs/4LKDuhH/ZevkpFxj4hzgI4z4L+JU+eUtzhEv6JfZd/8FyQ2BLkw5ZJ2DDhB8WY5FZ2iH3lOeOnZYbUw4Z76gL+4ISTSfNnx04hCnKQHz6TRnzTHphOVyz4qGU/BT1EKCTr+wlIEU9BBh8VxnDze4l6nAoDU0+yA2sIE3P4z3gIb6oUzFP8pbl4RaM+IfZMLVQMSHL6VGb9MXuaDoeiROa09IGV09Y3POfDzA3HDPfGoysQt53yND38Vs9H8A95jCXnI5uMQ3IwfSs+OuxDIidcSwFovbB4VJEVMS2K/KhAhcRa7HklT6soFjGhwpXGzVlTuFWST3j5awQ0hPlXFTzFE7M4jzQ51W8GIRGyX4e1Ku+WKde9ZyDerHY0/7z196cBBhCwCFJaGZpae5l8iXsThxIE5bYsSdG0wLYEmT7cEVKdKUImbASp6okqKKX9DgcLZnjkg1xY54UIbU256ffCyHJzoe2zEbkgaXLSEw5mgMpthdJEFe6fSgelMDUwEmYuJEdxUUjxbYdZs1DMfsjpSrZe/ZZfWQ3Soo0j/ZMfabswO3VI7qA99Ty96rpbRZK1JHGao5uK/p+QVfbH8qma9l0LZuuZdO1bLqWTdey6Vo2Xcuma9l0LZuuZdO1bLqWTdey6Vo2Xcuma9l0LZuuZdO1bLqWTddft+m6F52z55pSkKfpmjI9V891z1+g5boH/VY7ruKyWbZcf9WW6+uqfnsd1xhUtlx/4ZbrmaT7f+65HtIACvJO/m/u/wFQSwMEFAACAAgAYmTqSO+PBMGnGAAAi0MAABcAAAB1bml2ZXJzYWwvdW5pdmVyc2FsLnBuZ+18C1RT19YuHnvE66lwentaqwbSXttaHy0ipohAose2VKtSq5Aihl0P1agIUcIz5EFrb+0DiFURBSX1WqQlkC1FEnkk0VKJEGJUDBsIEG1IImxCTEIeOzvJ/hM89XnOuOfef/xj/P+9MAYjydrrm48155pz7qzM/fWHm+Jmz5o3KyAgYPa699/5KCDgj0BAwHTazBm+kc6vaw75XqbRP4r7a4DgGm7E9+EZ6pqNawIC6rl/cu/4o+/zf9v/fhI9ICCozf8/TUb78dOAgLUvr3tnzda8FOMghX/OkSAzS14HCsNW3/368xfN7+g3vBq6Z/cL8Npv3nyj/t03Sl5cfGzrrc9/+v4vZ19g7r4SuvuNvzbuCe7v39b9l43PV2zrEzRGYHmK0kaovGlh7i59MwlwLiuwSxxtKxqgy2BuztCBxhEVGRC7RslShq0qjDXSbyBh+QH+v4zzwlsDCXRg0N7udNEwO00XPd0/vp+WSaVQuGCYeOIjZPXk1PH48TpIC6eB4kTi5EBh9/C4q8Sd9Ixq/jT/55UbxwUm5y9zJB9Knnt4fXT25OSYl7RL/K+X5r4ETM6+dsk5a5LTjHby5OyIZZI/+N+c+sz8gu/ldkkY2/wt2SfATVWuxHp6ybrO5MORr9DWZke8PokovKfE3EoyKLb3n+5494hX2jo7f0GN+kb4JJkvfNew1oiG929WyOdvHiwpmST68vs3t2ZHr7qPf3ndFpXx7n1xPn91Y4LobCrTb6+ZR1Yk/G8Bvxy0F9OY2lHEwJMeD6MVILoyEMB++VPYQL4CNgI8qYC7uUMGKhswnLpHS0Y1YAZjexXKvFm19QHtU/0NSmKBTZArhkdPm5gGSoZGwjI8B3LLkeZcKTqYm2JloJABVHPry7gc/UmqALgG0PbGshvZ2ABdOejjNDhxcb0D+eGDn5pDQiYXePXKKlwK/USXmSDr2FlcnzbWCpkJeCmxvS5ZJNDYJ7rjpeZmpn2PtxxUArTFmspE2IFk6xqo5MjYDJakzr2t6gPwAbGLmsyZlAUwlWg9GQ2yxG6WhBh4ayxFBqXDSefRGxGHrjNZXsYWxH5hmzReTR0emli5LvvhGnmElbbmGT0s+CQfNlzUy4MLmBSg24XURca+RTJUvjrJ5NK6cRHh88S2PcKQ+C223ooU3ulUJkV5lcIznZMlvDp3ktSmTGlsiTbNfmtLPEXa+mXv6AE4bejIp5P2WtnhEbbLPZxfF8s1IC+wIsyQdzKMNEsLu5Ia4bg/D/hkogkeWR/CJ0TPRLd/cRGU6cnZSmnb5X22V8XYTvihMo2p6JGdCF04Mv7Qk7Z0vpId22b7emHlxdANVsi3COzoC4Jwgk6u1pCxbdgKSaKF9bMNVXkdfa5VfFlCj+z4W02jOVlFoN+f79yyyGbtO3SLsHWc85c1QvwmekDdl9CY3aiG8NTo27uUsY4BG7wEIfa5PHsxdCnJtJHLr+W+Scn8v/fO/6qA6zaxiWUaVWu8dtUHYeIsmwnzmi5dHnbksLkGB4P8yEQ8ZsaTwVZLp8oXkXIMhCMlW9k0gyOPDeY+5ENBulauk9FcKWBGnGwy3vy5uQi8ufPvjnPwLS0/a+59D7v2vdy5mPLeffIRd5dL1pd9dz8QPfskZOKuY9DEdkzufddREnI0kjm6hdfs8oW+/Ybn6L+TYPDbIZBlTKPlndAZlGfWr1qP2QAs23aDy54Y9Zm/iuQ6S2q2XiXe3wZzs2KvOssXGDSeQQ0leHVUkG7mMak+YiL0vaiPdNAR6fq4N6QyC7oYS+GM03ktMPbxVakBGYOY6mqSZyQaFEc9RiethKTOfLkz/O6OmOl2OeC12JxLQqpsnqzui80h1GrTY7NJuct5SHMYIPUkHYuapfvqmJ10djlPLBo6Lpz+keRNvHSII34zsBrHduDDODweemUOsJRUOXHR1hWh3I7hZ6mpreNyqdZhGSM/IHs3AqBPdAC0eYcyTymm7Sk+gzhxcWSkVnyMlsyl6GSKNYtk1bgEepHizCIODwTwYTxzuS7VklqnLJPG39Ru83okZdI2h2Xlo5Kmc/Qw+wvF5hUaoWduLeK0nZ1lSeKj+OTDbSMM4d6gWgS1eZF6q7W2niDn1leyKmjJYVR47mc3teX3zfkcZPtemyZkP7s6qArp6rZ19RgbPizDfSVcsDnoB7XI8NWFdoiJGbkvXC2zZidEXdejGbyECrwvGH3AXYs4IrGUXFLOJx4eTo1pz3ROOtX+GZTqEjBqXwbvRvM20n9/Wb5mtyevsM4YkUzf3gnpCi+wi9YcT+1mZ3XKNCuW6VDD9ZY344b2HD4SqrMUpLLwCTqHbN5uESZbW/q7y20KAehjHfVZQNCatDf6sa8Kcd9kbui8IZz3gdUXe+v9YtHkIl1qInLAkg1rxwNr3PNEPICBS9aOuloknfUE6SFL+iK8iIU+8K/TqyT66ye1u71vFOLWdzP0o4xdad4YiDCzyrisgqtwAMoeOWBlQT4H+RsZWdpD6BXcyWa1epa1EIdyijrBRtcJtUMuM6Seoz63nkZGcpdLy3qu9o/M+PhRDpcaZvQa7zVwzsE5K/pLTiVJMEZyyfdRVwXUbn2qiGQiJLfdZfDcvWm7O8uguxU6qP7LvgR2lwe2aNOlevdL6GeJjL90SquRXHqHVI7E/uwJ3RA5+/zvu2pVNrN0Yvcx5c2hoPNq6jFaxGSQPrWmzJzAcCdPH9vYlrbr37W7/wmEMVJVJkjJ15VGS49m/WopiJFCLQ9zhMAXtgrIGrc+EuS9EIjb8kS4+k8em3+5xQclDNscjnkOWYq2SAtssNQLk6X3/iQNiNFbCqKk1daCaKms+hGF5wBM82jHQl4r47evFxYe7DSZ3Smmmodhlmiv55amzt6/FBEPPZQgK79nyfYvH59Z892MlecED/LlGf683YWpo49O+Ox1z71gbFkg2UM39DY/IsTe79dFXWPByZrfviciHfHHsYEo4eOUjphtvUVg2U/8BwXA3ZoZ5Z8yY9/WwjufYDIX4CqcjJNPMGiHUiMkKeemyE6RnSI7SbbgsNmWikd7G0fTCzBLGGZ5needqNbkqb3mo8Gsu2t1MO0ID56Od16yySNZEhSxLo0nIsPz8bmoVzrxgTQrHXPFvftIMZcwe0WHk7HPl0N5zl8XCrAh9wjPuwexi5cGdtcRtg2ZDpf/PGqL7LiczaqsIALepHGbsmGfhhp9MYOkWYR3DDwtY/ROpqea46rmg0zdEkg6BP/Y6wlRl5Qhz97QIKc1TaFvQQ3robyTUqVMl/rzKN2QajEiQvdK2IaGZ4mJJKqEjeb3qC3ZiNDWWAuFIRLkACQbYpivzAGJaJ8yhbQLOyDiqtmtoi3/QJMiEJ7LRzfXH02Pk12YoVjKUUC63Sczr3fdsZSSU5q8OCR1ukXHpLC9S/FSD25RoJIwy7C61XNjBmxO8pbzOMU/LErmVDJ30dgSJmar7+EVdDgAU0tIklXHZLKLmF0MliSenY5EQbBFt7c3VvS0nUOHqZKMuCvrhJWvNdeGR8gBOk7R89JJ7c6SUjh160FjStA5WCs48zYgaIfc/SLSt4S4WzZDx+YsTHiBLd2HRfZKWj1M2IbYPkVgBuYx5LdkPVJaq1YfLQJl9pwSUAV3+1J8adQ2AQRSj+u/Lwc1Jcdglt0SN3u4YRMUsQ26nlQMqqEqI696L9qYYGpg5aP1EGx1JMCsoU2UB3nor2TC9Ve1cH1spxZOlLwZpyJcEjia1pUIkK4+3A6rQ+Us147ZDb9kYDFw+FEjug+Q7GGKR5SOHPgp1zXW4QD6vQEvm49GC4eE+IU+7S9ne4icZ9YE1SCZwnbFTk+aJ+1DBT7qsLJcUcY3Z3s+Pmgb68XthSApO2PMFR6IZNfy8C2l3CTleUUZhBoMfLY+jR0Lw3LRTvU0p/HmI4ktYfrG5ZJQ9cEiEFl6y8j9w9V66zlqTo7SuZ0md2iCTkVt0t9t6pTVha+Q3TCaytyMxKgsARhGGrcbpAKZAYZS6e9QuEpuBS81YTa46FC3Oy/qQgbmuFpPAHg0jYQo/dJG7WezaP/I0p8ydWbVU8JUmG3Ls5+y2C6meMPTSz4XCPsHftwOyW9NkZ0iO0X2n5DtNJdqXfV4tN7Ci5b1PHItFhk+qnt/Ou6Dx7+P8GVNWeeZGSuPP14CpzDN7yrZ//Og/Ikq+pzEUgpu96VU/OK4+bfNxzVqJJb4H3EDsMijAjwvBC5M5z/gvWmRrInmq61xtxaSkI5o7Icq6JGLk8tBNk6NTI38iyO+mkjjbI8UVBaMN/Gplfn6/j+Fte43vBnpOKlk6kd/qq5sZjhaNCyj3ajOHbLc6wRRtqTEqLVCFd4BxFBw6ml6oozB5lCAx/EisNmW0t6+sDLvN8b5Lsc6JLOkPrjBvWqc+sYgkXgIKgPYiEvHMjEN0abWibzEh1/B+9PneC5TMc0yUs2TWFugivZ25rl9xNc5g8IQIv3q9rYx79wqhB0pThez0Xr6n1NMDSkp6aT45j1MhbKhsq/lvR6jls4cYg/YzJZ6NRYrBFC7mZv5yN7yVyNrOPq0ksMOy9gNpj6N+BbHfUmCW2rtu4DYcdEi5TcUmvxypMbuPwoonkYAUkClLAYda4BMR7VUXwXIYp9iqheT4nwlXwkTG01TfrdCI5QcZ+YX/wibkTQvUS6rU5bx0orBqNt6OZzW5UgCtGe3P9jr+9ffL9sJsiu4+Q7le3Wdl7OKj0W9r0frzMsDB4yry9dSfSorHB0iMLNVoSw7qLfb0ooUFpbVWtfzUjm3w5E8uAJnWN3s+W4mwk67V9cO+aSw0I0kje8+f+8Tyt4yZ8/+2rG8NVEXsZ7+Q9e0iMAeZj6t+HTa8ECimKihovBeD5EUv62OKw071IPbCEWkQldbWG6XWyX7mBcG8MJMsaMPI1i17/5EuKUdwi2ApN9wwnRaPnaxx0W2Oc7eFRIyBRadOw9xGbnLrl7OQrugdNiBFPXgWGTV/uYw/FGAyr5m1EJQKTZ/WC2qU4qwfnzZI1/u+4s2TwkIA3zlKxGHruwU183bDC1rrlxTrtvfPGPAww3rlaR7ZhYyo+RrIkgyrw3ZoCLUDq2QCJQNQws10nmANTU9UMUccFnHZdBSaQ/hGQPvQLQ9Q9rudtnXGs9+/LgVWjRmQuAVXKjjZ1wkJEczC7vuhB/qOHZ22B73Yu1lgkaIHZgR9aXAoSbSs1GXOw82tI5LvzSafOUrV0rssWvrLNp90h4m5rt52OgzPuyaZ4Vs4Y6DGUFXUK71R/Ljvh06TLpYlfqEwxeB/eT/85HQLCYFu4KxIsUpXPYTFj9mzkYBq3RE5wZR2Fz78LTlNV8yPb1cMrSiNgOgMVnMJzaxI1oyJGGhjI8pykzKAngjqKxk2ftgqLq6ktHJfTXv1yfmB7u6oBHdnJS8Oy4d4aLepLEJcinS2riGh8ctx3xJPWfcbDtJrWxqzoZ7bKA8p0h1lvzEZoj23fQcmK42E1ja+ZqL7JZQ8RNO0SSDDL5YNeqPC+wo/wFfMcjNe8rTG13BaQmgsn7yfMgbnK67W07TlNQzJmqeClcIXtHJ6ytvG7VTRUMTrrE+Kk8cClhPnmdceDq2rcp5nJXCWcOaGpka+Q8b0Tk7D3jaSO6205ybN+H/P84bpwBTgCnAFGAKMAWYAkwBpgBTgCnAFGAKMAWYAkwBpgBTgCnAFGAKMAWYAvy/CtAg13LHu5YcmdBb3tv6YBRw/zYHlGAek+Zk0qsjmFx9OPJ//X6ueSkEcP4yR5DCsqmi6d++SqFovmidrVKc+Bd7GwNuP3v/sDKA+skks4CV0//l9sjL0V5UiqGTVwtFx//9BB/ItGkeIPUYaYCnj+fpUx0iue/wAbQRaGFYOhbio5BsHVQGUNliFW+yRfT29vECpscFSdm2IYdEhIvBJyA2PUTx3O8svXZHIoO4HLdWdwn5UQ62uKwxP8Yzf3seqhEZPW4l5laVSSaqIsVef9cpyIZFbLg/juS6ESk+bc33IgaNU+PdwnPdotDUXnqHLF0jLMW6erQSREEbsgltrgKPgdGt+U70G30DtwBDNRpvFP5WsqcoX5kR6GMfmu2IlRAzlAyKBRZ4Y4L/R1wt3vkZ/mLohRqRabA5G94Iyu+8DfDWAq4zeNcZGHBwtTEWDoqjWDlWHnKSl59aqPiM7ml439+lxdDurzSVSfWoXtujtpjeDSpHhDaLnbVENSlBFldOSmO73S2naBqJJlk3oDzhGMvxr9HmLI02jcCMeauGpPwps7bzuaUcRTif0ZUYlKtadlyZNRCUgtSP67Tm2xaOw3j4pNLVdZkADAUfi7pgIPGZUYFWm3JfsQg+gDh2xD6/StZlbNjKuRfIOY/bX1bhLTnlirIoz6eMh5Zx9DYHsl0Lq81FCD22JcTPfGs79HwdJxZNkd3EmYTT+zfGWG3Go9gGOzaW+UMX4DibJ2mtLC2fPjKPRP91O3cdbFobVIFS6/WmFo4w0hMSZaMPyxFHFmNg3g4RWMAXhyhPkGQNar8/hX5htk2re6WWoU4kNuxHu9rWB7HhvtJTgE2ZUQyiryz3KXFiTyw7Cd/AcK/IGJrIHV5DkomJGS5X6Ds2T16QyuDvn877uAgM3j17h0ottGuhxKAMJKcNVvNdVMcyGTSqXaiFxXxipN+P2/7GZK1Om8kfEg5L17O7UzPzFLzGJE9t/LUlnKxLOfeGvF2Qzx1v/GEPGgGILGYYUMfDhno93CPb1sxD+j0h+deVB0Du/X6h1sbQfmezKUVjf9lnmYPNZWbCIZUt4m+OzOvJ2JmzO0nfHAhFpPSSwzBvo7fh4+lpJRWI8jWZmXAYDH+bQ1mgs7Ms2n1xClyMyNSAXy06J11QzSxxF+STgG/v9xXV7fTJG/Vp3Wb4dZSjK0giZXxCc+W1Zls4sBtydc9LhtSZ97bT5NQKAUTDDiannaBw1d6G5LV7JESO8UuF25AiJp722TdVsMaRIjmeEcD+UOXQWiCOByKHtd77ZT7R0aSkeOy+/TOfpgSXACLWBkm8hI0e+MjWNGmiF7VL9ueoHKmdr9jODaFDjpQCm4psatWPpzBGqiJZraN0/0aOWdpOvj1WY5KRnAdJF60hXtfh5kpVOcuYBrSwNxC12aWgXGQAk4hoNhbOV/rbue+dfwn4rIEvwUNflXv0NK9+PoiJNagYxkcf9u04XQMgMlW0pUtYaPNWVoY/2By64px1imLzXOwP5n8QdJ5PwqykMHwD+cHVfqdfMb5aRAOwQyyh/3f3o6zCSB8PMnL2mRoRTQYZOYX8LQ8A267uIMT1+H/xNervNFAFkpyXW1pNLFOL6yee6ydY9tKOHYkskl6ZT0nnfLGaDehMVkhlIGFIy1CkRujxfPSAVLO1jsaCR6kcOxUM7HH3HY1ErsYRMz0nmPsk8bb6QihBw/UJkYhYAatjUVyfOzhdl9rDKVwin/a2phI7U7eUMw57UxN58/2G3xEuGR+OSNZYKx3HDqa9hq8wbWEtvZ3tswOxJRvFD/YfJwX6Ya8ImE01rgN/fLgR5itJmNvGff7H93quxbt/jd/uMeMxs4rk1ZIsJxD/0TyMD7usyAyokwDjcb7FrKX+LMjcOuh96XNmPvps71INFQ0//sCqULE7eI9OmTfI5SPgKkyhcSsamfmYHfCoALFLB3h1mQPaG+TZJQN1LnYT3udcUVv/rkL+bi3c9qEnX8h2VXNcLmmNJCSRhHTES/bUyqF0vPVOMMc5KuO4ZZqJlaHBqt6rgzWmMnQzi1S59oHvwf6W8/F5CVsIPVUeLXs4jv0DE8eV7N03nKFyyD0/SvDKM64Bf6oI/tac3eZknKyp/64lQRPmOOtixxx6RI1RWdCwX41slIf63scM/T4xFcVfX1Xmxj2yhHj37UA5drvHpx0gCb+lk6MiA2c/HGvKV1IOhnK5v7N3OmWkFHa8pNRC/13pJpPZZsyboY4akDf8NtnjEbwRPZBt8Xf4kn0ZVwoEFcT0e70mzLtx7YJctImHNllQHZvpgQESbLzKPc07+3eF5CwuSJNF9F67k8J7wfGt1Pkt2VSgQTu/azzCVTh+Ir54D5O4dWEA9lXJKGpdMyzr4lJYmybdccSXNumkg0bcuCHpAOAZJYMcOwy6O8FjqbDlOy5z2BWO9DJ5o6mTWb0M9k3PElDPn25bpPxGHk7geNO8cA8Cs/M8xRpnMcwJidbsypssCRYvLAbLfuvmeSdUqAbz8pNFGYOvAWU0/pA/YQa8PPefFQp5Mv/TCCz3H+Rw6vVcKJfp02aJZuZkgbEnM5clw3yrcpz2zGRdsKKpRaJdbBm7jxa9N17XZ3OWe3wpP/73R0lsHK/lR7ZDY345/P3biZLnJy80+p9F4cEEAm/w63hZSFLAOM0/vO7dTe8I/vrJ5/8GUEsDBBQAAgAIAGJk6kgrC8BtSgAAAGsAAAAbAAAAdW5pdmVyc2FsL3VuaXZlcnNhbC5wbmcueG1ss7GvyM1RKEstKs7Mz7NVMtQzULK34+WyKShKLctMLVeoAIoZ6RlAgJJCJSq3PDOlJAMoZGBujBDMSM1MzyixVbIwMIUL6gPNBABQSwECAAAUAAIACABhZOpIDmokTmIEAAAFEQAAHQAAAAAAAAABAAAAAAAAAAAAdW5pdmVyc2FsL2NvbW1vbl9tZXNzYWdlcy5sbmdQSwECAAAUAAIACABhZOpIs5FTHuYDAADcEAAAJwAAAAAAAAABAAAAAACdBAAAdW5pdmVyc2FsL2ZsYXNoX3B1Ymxpc2hpbmdfc2V0dGluZ3MueG1sUEsBAgAAFAACAAgAYWTqSBb0RFO+AgAAVQoAACEAAAAAAAAAAQAAAAAAyAgAAHVuaXZlcnNhbC9mbGFzaF9za2luX3NldHRpbmdzLnhtbFBLAQIAABQAAgAIAGFk6kiEW/q0vQMAAO0PAAAmAAAAAAAAAAEAAAAAAMULAAB1bml2ZXJzYWwvaHRtbF9wdWJsaXNoaW5nX3NldHRpbmdzLnhtbFBLAQIAABQAAgAIAGFk6kjjgzzrngEAACEGAAAfAAAAAAAAAAEAAAAAAMYPAAB1bml2ZXJzYWwvaHRtbF9za2luX3NldHRpbmdzLmpzUEsBAgAAFAACAAgAYWTqSD08L9HBAAAA5QEAABoAAAAAAAAAAQAAAAAAoREAAHVuaXZlcnNhbC9pMThuX3ByZXNldHMueG1sUEsBAgAAFAACAAgAYWTqSLLgvW1kAAAAZQAAABwAAAAAAAAAAQAAAAAAmhIAAHVuaXZlcnNhbC9sb2NhbF9zZXR0aW5ncy54bWxQSwECAAAUAAIACAD3klNHI7RO+/sCAACwCAAAFAAAAAAAAAABAAAAAAA4EwAAdW5pdmVyc2FsL3BsYXllci54bWxQSwECAAAUAAIACABhZOpIiKZWZNkIAADpPQAAKQAAAAAAAAABAAAAAABlFgAAdW5pdmVyc2FsL3NraW5fY3VzdG9taXphdGlvbl9zZXR0aW5ncy54bWxQSwECAAAUAAIACABiZOpI748EwacYAACLQwAAFwAAAAAAAAAAAAAAAACFHwAAdW5pdmVyc2FsL3VuaXZlcnNhbC5wbmdQSwECAAAUAAIACABiZOpIKwvAbUoAAABrAAAAGwAAAAAAAAABAAAAAABhOAAAdW5pdmVyc2FsL3VuaXZlcnNhbC5wbmcueG1sUEsFBgAAAAALAAsASQMAAOQ4AAAAAA=="/>
  <p:tag name="ISPRING_PRESENTATION_TITLE" val="【奢华高贵】经典欧式花纹通用模板"/>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TotalTime>
  <Words>947</Words>
  <Application>Microsoft Office PowerPoint</Application>
  <PresentationFormat>宽屏</PresentationFormat>
  <Paragraphs>124</Paragraphs>
  <Slides>22</Slides>
  <Notes>22</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宋体</vt:lpstr>
      <vt:lpstr>微软雅黑</vt:lpstr>
      <vt:lpstr>造字工房悦黑体验版纤细体</vt:lpstr>
      <vt:lpstr>Arial</vt:lpstr>
      <vt:lpstr>Calibri</vt:lpstr>
      <vt:lpstr>Calibri Light</vt:lpstr>
      <vt:lpstr>Impact</vt:lpstr>
      <vt:lpstr>Palace Script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【奢华高贵】经典欧式花纹通用模板</dc:title>
  <dc:creator>PC</dc:creator>
  <cp:lastModifiedBy>faith123</cp:lastModifiedBy>
  <cp:revision>24</cp:revision>
  <dcterms:created xsi:type="dcterms:W3CDTF">2016-04-07T14:08:57Z</dcterms:created>
  <dcterms:modified xsi:type="dcterms:W3CDTF">2018-10-10T02:14:20Z</dcterms:modified>
</cp:coreProperties>
</file>