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0" r:id="rId2"/>
  </p:sldMasterIdLst>
  <p:notesMasterIdLst>
    <p:notesMasterId r:id="rId17"/>
  </p:notesMasterIdLst>
  <p:sldIdLst>
    <p:sldId id="257" r:id="rId3"/>
    <p:sldId id="271" r:id="rId4"/>
    <p:sldId id="270" r:id="rId5"/>
    <p:sldId id="279" r:id="rId6"/>
    <p:sldId id="278" r:id="rId7"/>
    <p:sldId id="267" r:id="rId8"/>
    <p:sldId id="260" r:id="rId9"/>
    <p:sldId id="277" r:id="rId10"/>
    <p:sldId id="272" r:id="rId11"/>
    <p:sldId id="273" r:id="rId12"/>
    <p:sldId id="274" r:id="rId13"/>
    <p:sldId id="275" r:id="rId14"/>
    <p:sldId id="269" r:id="rId15"/>
    <p:sldId id="276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B83A"/>
    <a:srgbClr val="D6A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96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75DC9B8-99A2-4148-9819-AAFFAE9A3CED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136C501-1E7F-4CFD-A5D3-DDAE25BBBB5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360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556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93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034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804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日期占位符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D017B8-5243-4AE2-A3A0-667365167BE8}" type="datetime1">
              <a:rPr lang="zh-CN" altLang="en-US">
                <a:solidFill>
                  <a:srgbClr val="000000"/>
                </a:solidFill>
              </a:rPr>
              <a:t>2019/12/23</a:t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317" name="灯片编号占位符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242AE9-FA2A-4F96-8C57-A3AD5E5C19AA}" type="slidenum">
              <a:rPr lang="zh-CN" altLang="en-US">
                <a:solidFill>
                  <a:srgbClr val="000000"/>
                </a:solidFill>
              </a:rPr>
              <a:t>5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28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437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311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825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761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854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308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306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48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36C501-1E7F-4CFD-A5D3-DDAE25BBBB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421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C27AA-3754-499E-B324-6E52376DA55B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2C0FC-3AD7-4FA6-900C-0E772A9AAA9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E520F-30B1-4D7D-8083-C531FC5D7D9C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242FC-7B79-4435-B25D-1CED951F8D3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8FE7E-D105-41A6-B0CE-4E4C88023C3F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0F02B-9480-47F3-94F8-7C7948274D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5F9BD-F374-45AF-A53E-74C15FBA069A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55C7A-B7A2-4945-895D-6782D15C4AB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6434645" y="292489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rgbClr val="C00000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rgbClr val="C00000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rgbClr val="C00000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srgbClr val="C00000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rgbClr val="C00000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rgbClr val="C00000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rgbClr val="C00000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rgbClr val="C00000"/>
              </a:solidFill>
              <a:latin typeface="Calibri"/>
              <a:ea typeface="宋体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AAD3-16B5-4F54-8FF8-246F7918CDF1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B02C7-FA05-4072-A8A3-AB01809FE61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E03BC-B956-4F55-A930-B8184953BA5E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93DAB-FE6C-48DF-AD0E-0066A6E0AA5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1DBAD-49A2-4DEA-BE30-B120D8D6D2A4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FD5E1-9580-4691-8FC0-85982FD801E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FDFD0-3264-4CB9-ADEB-2DD87E9997C8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C770-F615-49DA-B1D3-C139BD9836B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D3FA5-A735-47EF-BEA8-995083E659A6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B0A32-6883-484B-90DC-1FA48E4FBF9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4EA8C-FD0D-40B8-9135-B46C6FB19987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CA7D4-49E6-4578-AEFF-1DF9E90052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D8FD3-BF2C-411F-A0AB-3305A71FD23D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EBC90-38A6-47D1-BEC2-1AE4791B046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4"/>
            <a:ext cx="7772400" cy="1101725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075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9"/>
            <a:ext cx="7772400" cy="1125537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38"/>
            <a:ext cx="4041775" cy="481012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951"/>
            <a:ext cx="4041775" cy="296227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2000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9"/>
            <a:ext cx="3008313" cy="871537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437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5"/>
            <a:ext cx="3008313" cy="3517900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Franklin Gothic Book" panose="020B05030201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075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6"/>
            <a:ext cx="2057400" cy="4387850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6"/>
            <a:ext cx="6019800" cy="4387850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slow" advTm="2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CD31815-323A-4C65-BAD2-A51402DE26CD}" type="datetimeFigureOut">
              <a:rPr lang="zh-CN" altLang="en-US"/>
              <a:t>2019/12/23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73AF7D4-FB9E-4B50-9087-6DA3983916B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2000">
    <p:push dir="u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2000">
    <p:push dir="u"/>
  </p:transition>
  <p:txStyles>
    <p:titleStyle>
      <a:lvl1pPr marL="913448" indent="-91344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Franklin Gothic Medium" panose="020B0603020102020204" pitchFamily="34" charset="0"/>
        </a:defRPr>
      </a:lvl1pPr>
      <a:lvl2pPr marL="913448" indent="-91344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2pPr>
      <a:lvl3pPr marL="913448" indent="-91344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3pPr>
      <a:lvl4pPr marL="913448" indent="-91344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4pPr>
      <a:lvl5pPr marL="913448" indent="-91344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anose="020B0603020102020204" pitchFamily="34" charset="0"/>
          <a:ea typeface="微软雅黑" panose="020B0503020204020204" pitchFamily="34" charset="-122"/>
          <a:sym typeface="Franklin Gothic Medium" panose="020B0603020102020204" pitchFamily="34" charset="0"/>
        </a:defRPr>
      </a:lvl9pPr>
    </p:titleStyle>
    <p:bodyStyle>
      <a:lvl1pPr marL="341948" indent="-34194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Franklin Gothic Book" panose="020B0503020102020204" pitchFamily="34" charset="0"/>
        </a:defRPr>
      </a:lvl1pPr>
      <a:lvl2pPr marL="741998" indent="-28479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2pPr>
      <a:lvl3pPr marL="1142048" indent="-22764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3pPr>
      <a:lvl4pPr marL="1599248" indent="-22764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4pPr>
      <a:lvl5pPr marL="2056448" indent="-22764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Franklin Gothic Book" panose="020B0503020102020204" pitchFamily="34" charset="0"/>
        </a:defRPr>
      </a:lvl9pPr>
    </p:bodyStyle>
    <p:otherStyle>
      <a:defPPr>
        <a:defRPr lang="zh-CN"/>
      </a:defPPr>
      <a:lvl1pPr marL="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9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GIF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jpe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8.jpe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9"/>
          <p:cNvGrpSpPr/>
          <p:nvPr/>
        </p:nvGrpSpPr>
        <p:grpSpPr bwMode="auto">
          <a:xfrm>
            <a:off x="5275660" y="747713"/>
            <a:ext cx="1085850" cy="1397794"/>
            <a:chOff x="0" y="0"/>
            <a:chExt cx="912" cy="1056"/>
          </a:xfrm>
        </p:grpSpPr>
        <p:pic>
          <p:nvPicPr>
            <p:cNvPr id="5164" name="Picture 50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5" name="Picture 51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6" name="Picture 52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" y="48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7" name="Picture 53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44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54"/>
          <p:cNvGrpSpPr/>
          <p:nvPr/>
        </p:nvGrpSpPr>
        <p:grpSpPr bwMode="auto">
          <a:xfrm>
            <a:off x="3888581" y="316706"/>
            <a:ext cx="1085850" cy="1396604"/>
            <a:chOff x="0" y="0"/>
            <a:chExt cx="912" cy="1056"/>
          </a:xfrm>
        </p:grpSpPr>
        <p:pic>
          <p:nvPicPr>
            <p:cNvPr id="5160" name="Picture 55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1" name="Picture 56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2" name="Picture 57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" y="48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3" name="Picture 58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44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8" name="Group 69"/>
          <p:cNvGrpSpPr/>
          <p:nvPr/>
        </p:nvGrpSpPr>
        <p:grpSpPr bwMode="auto">
          <a:xfrm>
            <a:off x="6475810" y="219076"/>
            <a:ext cx="1466850" cy="1888331"/>
            <a:chOff x="0" y="0"/>
            <a:chExt cx="912" cy="1056"/>
          </a:xfrm>
        </p:grpSpPr>
        <p:pic>
          <p:nvPicPr>
            <p:cNvPr id="5156" name="Picture 70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7" name="Picture 71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" y="0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8" name="Picture 72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" y="48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9" name="Picture 73" descr="礼花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44"/>
              <a:ext cx="7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" name="组合 40"/>
          <p:cNvGrpSpPr/>
          <p:nvPr/>
        </p:nvGrpSpPr>
        <p:grpSpPr bwMode="auto">
          <a:xfrm>
            <a:off x="3424237" y="1503760"/>
            <a:ext cx="5167313" cy="2826544"/>
            <a:chOff x="4119799" y="2199116"/>
            <a:chExt cx="6888723" cy="3769753"/>
          </a:xfrm>
        </p:grpSpPr>
        <p:grpSp>
          <p:nvGrpSpPr>
            <p:cNvPr id="5146" name="组合 27"/>
            <p:cNvGrpSpPr/>
            <p:nvPr/>
          </p:nvGrpSpPr>
          <p:grpSpPr bwMode="auto">
            <a:xfrm>
              <a:off x="4119799" y="2199116"/>
              <a:ext cx="6803136" cy="2605456"/>
              <a:chOff x="4074606" y="2103239"/>
              <a:chExt cx="6803136" cy="2605456"/>
            </a:xfrm>
          </p:grpSpPr>
          <p:pic>
            <p:nvPicPr>
              <p:cNvPr id="5148" name="图片 7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4606" y="2103239"/>
                <a:ext cx="6803136" cy="26054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49" name="图片 8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79677">
                <a:off x="9682474" y="4030898"/>
                <a:ext cx="235449" cy="220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0" name="图片 9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79677">
                <a:off x="9417837" y="3983540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1" name="图片 10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279677">
                <a:off x="9155112" y="3972130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2" name="图片 13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36925">
                <a:off x="5648477" y="3999615"/>
                <a:ext cx="235449" cy="220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3" name="图片 14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36925">
                <a:off x="5381427" y="3993374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4" name="图片 15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836925">
                <a:off x="5120305" y="4024514"/>
                <a:ext cx="260927" cy="244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55" name="图片 16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91439" y="3805132"/>
                <a:ext cx="2084832" cy="433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147" name="图片 3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0410" y="4331915"/>
              <a:ext cx="6828112" cy="1636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8144" y="1525191"/>
            <a:ext cx="583406" cy="62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5123" y="3133725"/>
            <a:ext cx="307181" cy="33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4932" y="3068241"/>
            <a:ext cx="307181" cy="33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4498" y="3109913"/>
            <a:ext cx="307181" cy="33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6698" y="1781175"/>
            <a:ext cx="307181" cy="33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8513" y="1672829"/>
            <a:ext cx="308372" cy="33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3231" y="2972991"/>
            <a:ext cx="542925" cy="58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3060" y="3278981"/>
            <a:ext cx="417909" cy="44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9619" y="3367088"/>
            <a:ext cx="220266" cy="23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5997" y="3227785"/>
            <a:ext cx="219075" cy="23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文本框 53"/>
          <p:cNvSpPr txBox="1">
            <a:spLocks noChangeArrowheads="1"/>
          </p:cNvSpPr>
          <p:nvPr/>
        </p:nvSpPr>
        <p:spPr bwMode="auto">
          <a:xfrm>
            <a:off x="4220766" y="3629025"/>
            <a:ext cx="3779044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rgbClr val="EDB83A"/>
                </a:solidFill>
              </a:rPr>
              <a:t>公司年会活动安排</a:t>
            </a:r>
            <a:r>
              <a:rPr lang="en-US" altLang="zh-CN" sz="1600" dirty="0" err="1">
                <a:solidFill>
                  <a:srgbClr val="EDB83A"/>
                </a:solidFill>
              </a:rPr>
              <a:t>ppt</a:t>
            </a:r>
            <a:r>
              <a:rPr lang="zh-CN" altLang="en-US" sz="1600" dirty="0">
                <a:solidFill>
                  <a:srgbClr val="EDB83A"/>
                </a:solidFill>
              </a:rPr>
              <a:t>模板</a:t>
            </a:r>
            <a:endParaRPr lang="zh-CN" altLang="en-US" sz="1500" b="1" dirty="0">
              <a:solidFill>
                <a:srgbClr val="EDB83A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>
            <a:fillRect/>
          </a:stretch>
        </p:blipFill>
        <p:spPr bwMode="auto">
          <a:xfrm>
            <a:off x="4368404" y="3957638"/>
            <a:ext cx="3325415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585" y="1593057"/>
            <a:ext cx="3212306" cy="2697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0935" y="1734741"/>
            <a:ext cx="987028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六边形 62"/>
          <p:cNvSpPr/>
          <p:nvPr/>
        </p:nvSpPr>
        <p:spPr>
          <a:xfrm>
            <a:off x="1315641" y="1112044"/>
            <a:ext cx="914400" cy="788194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六边形 63"/>
          <p:cNvSpPr/>
          <p:nvPr/>
        </p:nvSpPr>
        <p:spPr>
          <a:xfrm>
            <a:off x="3009900" y="1210866"/>
            <a:ext cx="701279" cy="604838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六边形 64"/>
          <p:cNvSpPr/>
          <p:nvPr/>
        </p:nvSpPr>
        <p:spPr>
          <a:xfrm>
            <a:off x="5949554" y="1472804"/>
            <a:ext cx="914400" cy="789384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六边形 65"/>
          <p:cNvSpPr/>
          <p:nvPr/>
        </p:nvSpPr>
        <p:spPr>
          <a:xfrm>
            <a:off x="5566173" y="2502694"/>
            <a:ext cx="701278" cy="604838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六边形 66"/>
          <p:cNvSpPr/>
          <p:nvPr/>
        </p:nvSpPr>
        <p:spPr>
          <a:xfrm>
            <a:off x="7767637" y="2141935"/>
            <a:ext cx="701279" cy="604838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1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94" dur="8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4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7" dur="6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107" dur="8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4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0" dur="6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21" dur="8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4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4" dur="6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3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134" dur="8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40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37" dur="60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147" dur="8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4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50" dur="6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61" dur="8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4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4" dur="6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3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174" dur="8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4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77" dur="6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8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8" dur="8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" dur="40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1" dur="600" fill="hold"/>
                                        <p:tgtEl>
                                          <p:spTgt spid="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3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201" dur="8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40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04" dur="600" fill="hold"/>
                                        <p:tgtEl>
                                          <p:spTgt spid="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214" dur="8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5" dur="4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6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17" dur="6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3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712" y="3111104"/>
            <a:ext cx="1528763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378" y="615554"/>
            <a:ext cx="1232297" cy="1915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28"/>
          <p:cNvSpPr txBox="1">
            <a:spLocks noChangeArrowheads="1"/>
          </p:cNvSpPr>
          <p:nvPr/>
        </p:nvSpPr>
        <p:spPr bwMode="auto">
          <a:xfrm>
            <a:off x="3196357" y="2625329"/>
            <a:ext cx="3133122" cy="7617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现在开始</a:t>
            </a:r>
            <a:r>
              <a:rPr lang="en-US" altLang="zh-CN" sz="45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…</a:t>
            </a:r>
            <a:endParaRPr lang="zh-CN" altLang="en-US" sz="4500" dirty="0">
              <a:ln>
                <a:gradFill flip="none" rotWithShape="1">
                  <a:gsLst>
                    <a:gs pos="0">
                      <a:srgbClr val="FF0000"/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</a:ln>
              <a:gradFill>
                <a:gsLst>
                  <a:gs pos="2000">
                    <a:srgbClr val="FF0000">
                      <a:lumMod val="99000"/>
                      <a:lumOff val="1000"/>
                    </a:srgbClr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66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3897" y="1564482"/>
            <a:ext cx="3900488" cy="106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4"/>
          <p:cNvGrpSpPr/>
          <p:nvPr/>
        </p:nvGrpSpPr>
        <p:grpSpPr bwMode="auto">
          <a:xfrm>
            <a:off x="7843838" y="-100013"/>
            <a:ext cx="1171575" cy="2377679"/>
            <a:chOff x="10140189" y="-438912"/>
            <a:chExt cx="2051811" cy="4163537"/>
          </a:xfrm>
        </p:grpSpPr>
        <p:pic>
          <p:nvPicPr>
            <p:cNvPr id="10247" name="图片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428991">
              <a:off x="10140189" y="-194361"/>
              <a:ext cx="847684" cy="208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8" name="图片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8874" y="-438912"/>
              <a:ext cx="1693126" cy="41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7372" y="3357563"/>
            <a:ext cx="852488" cy="145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441" y="3386138"/>
            <a:ext cx="1804988" cy="1427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2556272" y="2643188"/>
            <a:ext cx="2780109" cy="48458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第三个节目</a:t>
            </a:r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……</a:t>
            </a:r>
            <a:endParaRPr lang="zh-CN" altLang="en-US" sz="27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246" name="图片 1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6272" y="1475185"/>
            <a:ext cx="394335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图片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8163" y="1762125"/>
            <a:ext cx="5738813" cy="298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1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47900" y="1527572"/>
            <a:ext cx="5563791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图片 1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6053" y="800100"/>
            <a:ext cx="57435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图片 17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86991" y="3962400"/>
            <a:ext cx="4537472" cy="15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图片 7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7454" y="694135"/>
            <a:ext cx="607219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图片 107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274141">
            <a:off x="220861" y="191096"/>
            <a:ext cx="621506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0" name="Group 10"/>
          <p:cNvGrpSpPr/>
          <p:nvPr/>
        </p:nvGrpSpPr>
        <p:grpSpPr bwMode="auto">
          <a:xfrm>
            <a:off x="1763316" y="2687241"/>
            <a:ext cx="2008327" cy="546717"/>
            <a:chOff x="0" y="33209"/>
            <a:chExt cx="2008489" cy="546605"/>
          </a:xfrm>
        </p:grpSpPr>
        <p:sp>
          <p:nvSpPr>
            <p:cNvPr id="11291" name="TextBox 12"/>
            <p:cNvSpPr>
              <a:spLocks noChangeArrowheads="1"/>
            </p:cNvSpPr>
            <p:nvPr/>
          </p:nvSpPr>
          <p:spPr bwMode="auto">
            <a:xfrm>
              <a:off x="438703" y="33209"/>
              <a:ext cx="1569786" cy="369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我们顽强拼搏</a:t>
              </a:r>
            </a:p>
          </p:txBody>
        </p:sp>
        <p:sp>
          <p:nvSpPr>
            <p:cNvPr id="11292" name="TextBox 21"/>
            <p:cNvSpPr>
              <a:spLocks noChangeArrowheads="1"/>
            </p:cNvSpPr>
            <p:nvPr/>
          </p:nvSpPr>
          <p:spPr bwMode="auto">
            <a:xfrm>
              <a:off x="0" y="302872"/>
              <a:ext cx="2006802" cy="276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 WE FOUGHT TENACIOUSLY</a:t>
              </a:r>
            </a:p>
          </p:txBody>
        </p:sp>
      </p:grpSp>
      <p:grpSp>
        <p:nvGrpSpPr>
          <p:cNvPr id="103" name="Group 13"/>
          <p:cNvGrpSpPr/>
          <p:nvPr/>
        </p:nvGrpSpPr>
        <p:grpSpPr bwMode="auto">
          <a:xfrm>
            <a:off x="6082903" y="1501378"/>
            <a:ext cx="2041187" cy="607304"/>
            <a:chOff x="0" y="-25510"/>
            <a:chExt cx="2040925" cy="607082"/>
          </a:xfrm>
        </p:grpSpPr>
        <p:sp>
          <p:nvSpPr>
            <p:cNvPr id="11289" name="TextBox 23"/>
            <p:cNvSpPr>
              <a:spLocks noChangeArrowheads="1"/>
            </p:cNvSpPr>
            <p:nvPr/>
          </p:nvSpPr>
          <p:spPr bwMode="auto">
            <a:xfrm>
              <a:off x="471466" y="-25510"/>
              <a:ext cx="1569459" cy="369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我们众志成城</a:t>
              </a:r>
            </a:p>
          </p:txBody>
        </p:sp>
        <p:sp>
          <p:nvSpPr>
            <p:cNvPr id="11290" name="TextBox 24"/>
            <p:cNvSpPr>
              <a:spLocks noChangeArrowheads="1"/>
            </p:cNvSpPr>
            <p:nvPr/>
          </p:nvSpPr>
          <p:spPr bwMode="auto">
            <a:xfrm>
              <a:off x="0" y="304674"/>
              <a:ext cx="1885018" cy="27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 OUR UNITY IS STRENGTH</a:t>
              </a:r>
              <a:endPara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06" name="图片 25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0803" y="1585912"/>
            <a:ext cx="6762751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7" name="Group 17"/>
          <p:cNvGrpSpPr/>
          <p:nvPr/>
        </p:nvGrpSpPr>
        <p:grpSpPr bwMode="auto">
          <a:xfrm>
            <a:off x="5251848" y="3427810"/>
            <a:ext cx="2029210" cy="623882"/>
            <a:chOff x="0" y="-41960"/>
            <a:chExt cx="2031329" cy="623434"/>
          </a:xfrm>
        </p:grpSpPr>
        <p:sp>
          <p:nvSpPr>
            <p:cNvPr id="11287" name="TextBox 35"/>
            <p:cNvSpPr>
              <a:spLocks noChangeArrowheads="1"/>
            </p:cNvSpPr>
            <p:nvPr/>
          </p:nvSpPr>
          <p:spPr bwMode="auto">
            <a:xfrm>
              <a:off x="460030" y="-41960"/>
              <a:ext cx="1571299" cy="369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我们锐意进取</a:t>
              </a:r>
            </a:p>
          </p:txBody>
        </p:sp>
        <p:sp>
          <p:nvSpPr>
            <p:cNvPr id="11288" name="TextBox 36"/>
            <p:cNvSpPr>
              <a:spLocks noChangeArrowheads="1"/>
            </p:cNvSpPr>
            <p:nvPr/>
          </p:nvSpPr>
          <p:spPr bwMode="auto">
            <a:xfrm>
              <a:off x="0" y="304674"/>
              <a:ext cx="1621430" cy="27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     WE </a:t>
              </a:r>
              <a:r>
                <a:rPr lang="zh-CN" altLang="en-US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FORGE AHEAD</a:t>
              </a:r>
            </a:p>
          </p:txBody>
        </p:sp>
      </p:grpSp>
      <p:pic>
        <p:nvPicPr>
          <p:cNvPr id="110" name="图片 3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18060" y="3538538"/>
            <a:ext cx="8065295" cy="62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图片 3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0275" y="2727723"/>
            <a:ext cx="3819525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" name="Group 22"/>
          <p:cNvGrpSpPr/>
          <p:nvPr/>
        </p:nvGrpSpPr>
        <p:grpSpPr bwMode="auto">
          <a:xfrm>
            <a:off x="2591991" y="966788"/>
            <a:ext cx="1969514" cy="573466"/>
            <a:chOff x="0" y="7510"/>
            <a:chExt cx="1968414" cy="574815"/>
          </a:xfrm>
        </p:grpSpPr>
        <p:sp>
          <p:nvSpPr>
            <p:cNvPr id="11285" name="TextBox 39"/>
            <p:cNvSpPr>
              <a:spLocks noChangeArrowheads="1"/>
            </p:cNvSpPr>
            <p:nvPr/>
          </p:nvSpPr>
          <p:spPr bwMode="auto">
            <a:xfrm>
              <a:off x="399631" y="7510"/>
              <a:ext cx="1568783" cy="370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我们敢为最先</a:t>
              </a:r>
              <a:endParaRPr lang="zh-CN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86" name="TextBox 40"/>
            <p:cNvSpPr>
              <a:spLocks noChangeArrowheads="1"/>
            </p:cNvSpPr>
            <p:nvPr/>
          </p:nvSpPr>
          <p:spPr bwMode="auto">
            <a:xfrm>
              <a:off x="0" y="304674"/>
              <a:ext cx="1530270" cy="277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   WE ARE THE LEAD</a:t>
              </a:r>
              <a:endPara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15" name="图片 41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3454" y="1268016"/>
            <a:ext cx="55149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6" name="Group 26"/>
          <p:cNvGrpSpPr/>
          <p:nvPr/>
        </p:nvGrpSpPr>
        <p:grpSpPr bwMode="auto">
          <a:xfrm>
            <a:off x="6556773" y="2194323"/>
            <a:ext cx="2114681" cy="592692"/>
            <a:chOff x="0" y="-41017"/>
            <a:chExt cx="2113573" cy="591966"/>
          </a:xfrm>
        </p:grpSpPr>
        <p:sp>
          <p:nvSpPr>
            <p:cNvPr id="11283" name="TextBox 49"/>
            <p:cNvSpPr>
              <a:spLocks noChangeArrowheads="1"/>
            </p:cNvSpPr>
            <p:nvPr/>
          </p:nvSpPr>
          <p:spPr bwMode="auto">
            <a:xfrm>
              <a:off x="479495" y="-41017"/>
              <a:ext cx="1568837" cy="36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我们展望未来</a:t>
              </a:r>
            </a:p>
          </p:txBody>
        </p:sp>
        <p:sp>
          <p:nvSpPr>
            <p:cNvPr id="118" name="TextBox 50"/>
            <p:cNvSpPr>
              <a:spLocks noChangeArrowheads="1"/>
            </p:cNvSpPr>
            <p:nvPr/>
          </p:nvSpPr>
          <p:spPr bwMode="auto">
            <a:xfrm>
              <a:off x="0" y="305030"/>
              <a:ext cx="2113573" cy="2459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10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WE </a:t>
              </a:r>
              <a:r>
                <a:rPr lang="zh-CN" altLang="en-US" sz="10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LOOK FORWARD TO THE FUTURE</a:t>
              </a:r>
            </a:p>
          </p:txBody>
        </p:sp>
      </p:grpSp>
      <p:pic>
        <p:nvPicPr>
          <p:cNvPr id="119" name="图片 51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204" y="2295525"/>
            <a:ext cx="5517356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300" fill="hold"/>
                                        <p:tgtEl>
                                          <p:spTgt spid="95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>
                                      <p:cBhvr>
                                        <p:cTn id="13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97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>
                                      <p:cBhvr>
                                        <p:cTn id="23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>
                                      <p:cBhvr>
                                        <p:cTn id="28" dur="8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40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" dur="600" fill="hold"/>
                                        <p:tgtEl>
                                          <p:spTgt spid="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3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1" dur="8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40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600" fill="hold"/>
                                        <p:tgtEl>
                                          <p:spTgt spid="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3" presetClass="pat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4.69136E-6 L 0.7691 -4.69136E-6 " pathEditMode="relative" rAng="0" ptsTypes="AA">
                                      <p:cBhvr>
                                        <p:cTn id="53" dur="4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55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Effect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61111E-6 3.7037E-6 L -0.7875 3.7037E-6 " pathEditMode="relative" rAng="0" ptsTypes="AA">
                                      <p:cBhvr>
                                        <p:cTn id="60" dur="58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3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2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Scale>
                                      <p:cBhvr>
                                        <p:cTn id="70" dur="300" fill="hold"/>
                                        <p:tgtEl>
                                          <p:spTgt spid="1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>
                                      <p:cBhvr>
                                        <p:cTn id="72" dur="2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04167E-6 3.7037E-7 L 0.25 3.7037E-7 " pathEditMode="relative" rAng="0" ptsTypes="AA">
                                      <p:cBhvr>
                                        <p:cTn id="77" dur="38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>
                                      <p:cBhvr>
                                        <p:cTn id="7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5" presetClass="pat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79167E-6 -1.11111E-6 L -0.4526 -1.11111E-6 " pathEditMode="relative" rAng="0" ptsTypes="AA">
                                      <p:cBhvr>
                                        <p:cTn id="84" dur="38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30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Effect>
                                      <p:cBhvr>
                                        <p:cTn id="8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2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mph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Scale>
                                      <p:cBhvr>
                                        <p:cTn id="94" dur="300" fill="hold"/>
                                        <p:tgtEl>
                                          <p:spTgt spid="10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>
                                      <p:cBhvr>
                                        <p:cTn id="96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5" presetClass="path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Motion origin="layout" path="M -2.29167E-6 1.48148E-6 L -0.25 1.48148E-6 " pathEditMode="relative" rAng="0" ptsTypes="AA">
                                      <p:cBhvr>
                                        <p:cTn id="101" dur="38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>
                                      <p:cBhvr>
                                        <p:cTn id="10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Scale>
                                      <p:cBhvr>
                                        <p:cTn id="111" dur="300" fill="hold"/>
                                        <p:tgtEl>
                                          <p:spTgt spid="1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Effect>
                                      <p:cBhvr>
                                        <p:cTn id="113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63" presetClass="pat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1.875E-6 4.81481E-6 L 0.29948 4.81481E-6 " pathEditMode="relative" rAng="0" ptsTypes="AA">
                                      <p:cBhvr>
                                        <p:cTn id="118" dur="38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>
                                      <p:cBhvr>
                                        <p:cTn id="12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6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animScale>
                                      <p:cBhvr>
                                        <p:cTn id="128" dur="300" fill="hold"/>
                                        <p:tgtEl>
                                          <p:spTgt spid="11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animEffect>
                                      <p:cBhvr>
                                        <p:cTn id="130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5" presetClass="path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4.375E-6 -4.44444E-6 L -0.31705 -4.44444E-6 " pathEditMode="relative" rAng="0" ptsTypes="AA">
                                      <p:cBhvr>
                                        <p:cTn id="135" dur="38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59" y="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>
                                      <p:cBhvr>
                                        <p:cTn id="1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3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animScale>
                                      <p:cBhvr>
                                        <p:cTn id="145" dur="300" fill="hold"/>
                                        <p:tgtEl>
                                          <p:spTgt spid="11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18200"/>
                                  </p:stCondLst>
                                  <p:childTnLst>
                                    <p:animEffect>
                                      <p:cBhvr>
                                        <p:cTn id="147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8163" y="1762125"/>
            <a:ext cx="5738813" cy="298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1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47900" y="1527572"/>
            <a:ext cx="5563791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图片 1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6053" y="800100"/>
            <a:ext cx="57435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图片 17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5566" y="4275535"/>
            <a:ext cx="4536282" cy="157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图片 7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7454" y="694135"/>
            <a:ext cx="607219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图片 107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274141">
            <a:off x="220861" y="191096"/>
            <a:ext cx="621506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2" name="Group 10"/>
          <p:cNvGrpSpPr/>
          <p:nvPr/>
        </p:nvGrpSpPr>
        <p:grpSpPr bwMode="auto">
          <a:xfrm>
            <a:off x="1763316" y="2687241"/>
            <a:ext cx="2008327" cy="546717"/>
            <a:chOff x="0" y="33209"/>
            <a:chExt cx="2008489" cy="546605"/>
          </a:xfrm>
        </p:grpSpPr>
        <p:sp>
          <p:nvSpPr>
            <p:cNvPr id="12314" name="TextBox 12"/>
            <p:cNvSpPr>
              <a:spLocks noChangeArrowheads="1"/>
            </p:cNvSpPr>
            <p:nvPr/>
          </p:nvSpPr>
          <p:spPr bwMode="auto">
            <a:xfrm>
              <a:off x="438703" y="33209"/>
              <a:ext cx="1569786" cy="369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我们顽强拼搏</a:t>
              </a:r>
            </a:p>
          </p:txBody>
        </p:sp>
        <p:sp>
          <p:nvSpPr>
            <p:cNvPr id="12315" name="TextBox 21"/>
            <p:cNvSpPr>
              <a:spLocks noChangeArrowheads="1"/>
            </p:cNvSpPr>
            <p:nvPr/>
          </p:nvSpPr>
          <p:spPr bwMode="auto">
            <a:xfrm>
              <a:off x="0" y="302872"/>
              <a:ext cx="2006802" cy="276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 WE FOUGHT TENACIOUSLY</a:t>
              </a:r>
            </a:p>
          </p:txBody>
        </p:sp>
      </p:grpSp>
      <p:grpSp>
        <p:nvGrpSpPr>
          <p:cNvPr id="3085" name="Group 13"/>
          <p:cNvGrpSpPr/>
          <p:nvPr/>
        </p:nvGrpSpPr>
        <p:grpSpPr bwMode="auto">
          <a:xfrm>
            <a:off x="6082903" y="1501378"/>
            <a:ext cx="2041187" cy="607304"/>
            <a:chOff x="0" y="-25510"/>
            <a:chExt cx="2040925" cy="607082"/>
          </a:xfrm>
        </p:grpSpPr>
        <p:sp>
          <p:nvSpPr>
            <p:cNvPr id="12312" name="TextBox 23"/>
            <p:cNvSpPr>
              <a:spLocks noChangeArrowheads="1"/>
            </p:cNvSpPr>
            <p:nvPr/>
          </p:nvSpPr>
          <p:spPr bwMode="auto">
            <a:xfrm>
              <a:off x="471466" y="-25510"/>
              <a:ext cx="1569459" cy="369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我们众志成城</a:t>
              </a:r>
            </a:p>
          </p:txBody>
        </p:sp>
        <p:sp>
          <p:nvSpPr>
            <p:cNvPr id="12313" name="TextBox 24"/>
            <p:cNvSpPr>
              <a:spLocks noChangeArrowheads="1"/>
            </p:cNvSpPr>
            <p:nvPr/>
          </p:nvSpPr>
          <p:spPr bwMode="auto">
            <a:xfrm>
              <a:off x="0" y="304674"/>
              <a:ext cx="1885018" cy="27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 OUR UNITY IS STRENGTH</a:t>
              </a:r>
              <a:endPara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088" name="图片 25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0803" y="1585912"/>
            <a:ext cx="6762751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9" name="Group 17"/>
          <p:cNvGrpSpPr/>
          <p:nvPr/>
        </p:nvGrpSpPr>
        <p:grpSpPr bwMode="auto">
          <a:xfrm>
            <a:off x="5251848" y="3427810"/>
            <a:ext cx="2029210" cy="623882"/>
            <a:chOff x="0" y="-41960"/>
            <a:chExt cx="2031329" cy="623434"/>
          </a:xfrm>
        </p:grpSpPr>
        <p:sp>
          <p:nvSpPr>
            <p:cNvPr id="12310" name="TextBox 35"/>
            <p:cNvSpPr>
              <a:spLocks noChangeArrowheads="1"/>
            </p:cNvSpPr>
            <p:nvPr/>
          </p:nvSpPr>
          <p:spPr bwMode="auto">
            <a:xfrm>
              <a:off x="460030" y="-41960"/>
              <a:ext cx="1571299" cy="369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我们锐意进取</a:t>
              </a:r>
            </a:p>
          </p:txBody>
        </p:sp>
        <p:sp>
          <p:nvSpPr>
            <p:cNvPr id="12311" name="TextBox 36"/>
            <p:cNvSpPr>
              <a:spLocks noChangeArrowheads="1"/>
            </p:cNvSpPr>
            <p:nvPr/>
          </p:nvSpPr>
          <p:spPr bwMode="auto">
            <a:xfrm>
              <a:off x="0" y="304674"/>
              <a:ext cx="1621430" cy="27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     WE </a:t>
              </a:r>
              <a:r>
                <a:rPr lang="zh-CN" altLang="en-US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FORGE AHEAD</a:t>
              </a:r>
            </a:p>
          </p:txBody>
        </p:sp>
      </p:grpSp>
      <p:pic>
        <p:nvPicPr>
          <p:cNvPr id="3092" name="图片 3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18060" y="3538538"/>
            <a:ext cx="8065295" cy="62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图片 3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0275" y="2727723"/>
            <a:ext cx="3819525" cy="5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94" name="Group 22"/>
          <p:cNvGrpSpPr/>
          <p:nvPr/>
        </p:nvGrpSpPr>
        <p:grpSpPr bwMode="auto">
          <a:xfrm>
            <a:off x="2591991" y="966788"/>
            <a:ext cx="1969514" cy="573466"/>
            <a:chOff x="0" y="7510"/>
            <a:chExt cx="1968414" cy="574815"/>
          </a:xfrm>
        </p:grpSpPr>
        <p:sp>
          <p:nvSpPr>
            <p:cNvPr id="12308" name="TextBox 39"/>
            <p:cNvSpPr>
              <a:spLocks noChangeArrowheads="1"/>
            </p:cNvSpPr>
            <p:nvPr/>
          </p:nvSpPr>
          <p:spPr bwMode="auto">
            <a:xfrm>
              <a:off x="399631" y="7510"/>
              <a:ext cx="1568783" cy="370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我们敢为最先</a:t>
              </a:r>
              <a:endParaRPr lang="zh-CN" altLang="en-US" b="1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09" name="TextBox 40"/>
            <p:cNvSpPr>
              <a:spLocks noChangeArrowheads="1"/>
            </p:cNvSpPr>
            <p:nvPr/>
          </p:nvSpPr>
          <p:spPr bwMode="auto">
            <a:xfrm>
              <a:off x="0" y="304674"/>
              <a:ext cx="1530270" cy="277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   WE ARE THE LEAD</a:t>
              </a:r>
              <a:endPara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3097" name="图片 41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3454" y="1268016"/>
            <a:ext cx="55149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98" name="Group 26"/>
          <p:cNvGrpSpPr/>
          <p:nvPr/>
        </p:nvGrpSpPr>
        <p:grpSpPr bwMode="auto">
          <a:xfrm>
            <a:off x="6556773" y="2194323"/>
            <a:ext cx="2114681" cy="592692"/>
            <a:chOff x="0" y="-41017"/>
            <a:chExt cx="2113573" cy="591966"/>
          </a:xfrm>
        </p:grpSpPr>
        <p:sp>
          <p:nvSpPr>
            <p:cNvPr id="12306" name="TextBox 49"/>
            <p:cNvSpPr>
              <a:spLocks noChangeArrowheads="1"/>
            </p:cNvSpPr>
            <p:nvPr/>
          </p:nvSpPr>
          <p:spPr bwMode="auto">
            <a:xfrm>
              <a:off x="479495" y="-41017"/>
              <a:ext cx="1568837" cy="36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我们展望未来</a:t>
              </a:r>
            </a:p>
          </p:txBody>
        </p:sp>
        <p:sp>
          <p:nvSpPr>
            <p:cNvPr id="3100" name="TextBox 50"/>
            <p:cNvSpPr>
              <a:spLocks noChangeArrowheads="1"/>
            </p:cNvSpPr>
            <p:nvPr/>
          </p:nvSpPr>
          <p:spPr bwMode="auto">
            <a:xfrm>
              <a:off x="0" y="305030"/>
              <a:ext cx="2113573" cy="2459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10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WE </a:t>
              </a:r>
              <a:r>
                <a:rPr lang="zh-CN" altLang="en-US" sz="10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LOOK FORWARD TO THE FUTURE</a:t>
              </a:r>
            </a:p>
          </p:txBody>
        </p:sp>
      </p:grpSp>
      <p:pic>
        <p:nvPicPr>
          <p:cNvPr id="3101" name="图片 51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204" y="2295525"/>
            <a:ext cx="5517356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2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3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>
                                      <p:cBhvr>
                                        <p:cTn id="13" dur="2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2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Scale>
                                      <p:cBhvr>
                                        <p:cTn id="21" dur="300" fill="hold"/>
                                        <p:tgtEl>
                                          <p:spTgt spid="3079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>
                                      <p:cBhvr>
                                        <p:cTn id="23" dur="2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>
                                      <p:cBhvr>
                                        <p:cTn id="28" dur="800" tmFilter="0, 0; .2, .5; .8, .5; 1, 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400" autoRev="1" fill="hold"/>
                                        <p:tgtEl>
                                          <p:spTgt spid="30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31" dur="600" fill="hold"/>
                                        <p:tgtEl>
                                          <p:spTgt spid="30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3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1" dur="800" tmFilter="0, 0; .2, .5; .8, .5; 1, 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400" autoRev="1" fill="hold"/>
                                        <p:tgtEl>
                                          <p:spTgt spid="30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600" fill="hold"/>
                                        <p:tgtEl>
                                          <p:spTgt spid="30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3" presetClass="pat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4.69136E-6 L 0.7691 -4.69136E-6 " pathEditMode="relative" rAng="0" ptsTypes="AA">
                                      <p:cBhvr>
                                        <p:cTn id="53" dur="4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55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Effect>
                                      <p:cBhvr>
                                        <p:cTn id="5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61111E-6 3.7037E-6 L -0.7875 3.7037E-6 " pathEditMode="relative" rAng="0" ptsTypes="AA">
                                      <p:cBhvr>
                                        <p:cTn id="60" dur="58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3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>
                                      <p:cBhvr>
                                        <p:cTn id="6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2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Scale>
                                      <p:cBhvr>
                                        <p:cTn id="70" dur="300" fill="hold"/>
                                        <p:tgtEl>
                                          <p:spTgt spid="309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>
                                      <p:cBhvr>
                                        <p:cTn id="72" dur="2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04167E-6 3.7037E-7 L 0.25 3.7037E-7 " pathEditMode="relative" rAng="0" ptsTypes="AA">
                                      <p:cBhvr>
                                        <p:cTn id="77" dur="38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>
                                      <p:cBhvr>
                                        <p:cTn id="79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5" presetClass="path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79167E-6 -1.11111E-6 L -0.4526 -1.11111E-6 " pathEditMode="relative" rAng="0" ptsTypes="AA">
                                      <p:cBhvr>
                                        <p:cTn id="84" dur="38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30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Effect>
                                      <p:cBhvr>
                                        <p:cTn id="86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2" dur="2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mph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Scale>
                                      <p:cBhvr>
                                        <p:cTn id="94" dur="300" fill="hold"/>
                                        <p:tgtEl>
                                          <p:spTgt spid="308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>
                                      <p:cBhvr>
                                        <p:cTn id="96" dur="2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5" presetClass="path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animMotion origin="layout" path="M -2.29167E-6 1.48148E-6 L -0.25 1.48148E-6 " pathEditMode="relative" rAng="0" ptsTypes="AA">
                                      <p:cBhvr>
                                        <p:cTn id="101" dur="38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>
                                      <p:cBhvr>
                                        <p:cTn id="103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9" dur="2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Scale>
                                      <p:cBhvr>
                                        <p:cTn id="111" dur="300" fill="hold"/>
                                        <p:tgtEl>
                                          <p:spTgt spid="309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Effect>
                                      <p:cBhvr>
                                        <p:cTn id="113" dur="2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63" presetClass="pat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1.875E-6 4.81481E-6 L 0.29948 4.81481E-6 " pathEditMode="relative" rAng="0" ptsTypes="AA">
                                      <p:cBhvr>
                                        <p:cTn id="118" dur="38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4" y="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>
                                      <p:cBhvr>
                                        <p:cTn id="120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6" dur="2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nodeType="withEffect">
                                  <p:stCondLst>
                                    <p:cond delay="14600"/>
                                  </p:stCondLst>
                                  <p:childTnLst>
                                    <p:animScale>
                                      <p:cBhvr>
                                        <p:cTn id="128" dur="300" fill="hold"/>
                                        <p:tgtEl>
                                          <p:spTgt spid="309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14700"/>
                                  </p:stCondLst>
                                  <p:childTnLst>
                                    <p:animEffect>
                                      <p:cBhvr>
                                        <p:cTn id="130" dur="2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5" presetClass="path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4.375E-6 -4.44444E-6 L -0.31705 -4.44444E-6 " pathEditMode="relative" rAng="0" ptsTypes="AA">
                                      <p:cBhvr>
                                        <p:cTn id="135" dur="38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59" y="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>
                                      <p:cBhvr>
                                        <p:cTn id="137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3" dur="2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fill="hold" nodeType="withEffect">
                                  <p:stCondLst>
                                    <p:cond delay="18100"/>
                                  </p:stCondLst>
                                  <p:childTnLst>
                                    <p:animScale>
                                      <p:cBhvr>
                                        <p:cTn id="145" dur="300" fill="hold"/>
                                        <p:tgtEl>
                                          <p:spTgt spid="310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18200"/>
                                  </p:stCondLst>
                                  <p:childTnLst>
                                    <p:animEffect>
                                      <p:cBhvr>
                                        <p:cTn id="147" dur="2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圆角矩形 29"/>
          <p:cNvSpPr/>
          <p:nvPr/>
        </p:nvSpPr>
        <p:spPr>
          <a:xfrm>
            <a:off x="1143001" y="1146572"/>
            <a:ext cx="6858000" cy="3600450"/>
          </a:xfrm>
          <a:prstGeom prst="roundRect">
            <a:avLst>
              <a:gd name="adj" fmla="val 4839"/>
            </a:avLst>
          </a:prstGeom>
          <a:gradFill>
            <a:gsLst>
              <a:gs pos="25000">
                <a:schemeClr val="bg1">
                  <a:alpha val="37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gradFill>
              <a:gsLst>
                <a:gs pos="25000">
                  <a:srgbClr val="D6A300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649016" y="1569244"/>
            <a:ext cx="5847159" cy="422423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各位同仁们，大家好！时光飞逝，腊尽春回，我们再次迎来了这激动人心的时刻！这一年对本人来说还是收获颇多，首先是自身业务的提高，其次是与部门之间的沟通比以前相对顺畅。当然这些进步与公司领导的帮助和关心是分不开的。现在就这些进步与同仁探讨，以便相互进步；</a:t>
            </a:r>
            <a:endParaRPr lang="en-US" altLang="zh-CN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优秀的企业需要优秀的团队，作为这个团队的一份子，为这个团队的成长贡献自己微薄力量是自己义不容辞的责任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20XX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就要来临，本人将继续以满怀热情投入到自己的本职工作，为公司的发展贡献自己的力量。</a:t>
            </a:r>
          </a:p>
        </p:txBody>
      </p:sp>
      <p:sp>
        <p:nvSpPr>
          <p:cNvPr id="34" name="矩形 33"/>
          <p:cNvSpPr/>
          <p:nvPr/>
        </p:nvSpPr>
        <p:spPr>
          <a:xfrm>
            <a:off x="3677246" y="384826"/>
            <a:ext cx="1789509" cy="68800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领导致辞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2936082" y="851297"/>
            <a:ext cx="7417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5347097" y="851297"/>
            <a:ext cx="74175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031" y="3726656"/>
            <a:ext cx="1023938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横卷形 10"/>
          <p:cNvSpPr/>
          <p:nvPr/>
        </p:nvSpPr>
        <p:spPr>
          <a:xfrm>
            <a:off x="1564481" y="648891"/>
            <a:ext cx="6097191" cy="4127897"/>
          </a:xfrm>
          <a:prstGeom prst="horizontalScroll">
            <a:avLst>
              <a:gd name="adj" fmla="val 9904"/>
            </a:avLst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2767184" y="1512634"/>
            <a:ext cx="3862508" cy="60785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5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第一项</a:t>
            </a:r>
            <a:r>
              <a:rPr lang="en-US" altLang="zh-CN" sz="35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3500" b="1" dirty="0">
                <a:gradFill flip="none" rotWithShape="1">
                  <a:gsLst>
                    <a:gs pos="1000">
                      <a:srgbClr val="D96600"/>
                    </a:gs>
                    <a:gs pos="100000">
                      <a:srgbClr val="FFFF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+mn-lt"/>
                <a:ea typeface="+mn-ea"/>
                <a:cs typeface="+mn-ea"/>
                <a:sym typeface="+mn-lt"/>
              </a:rPr>
              <a:t>才艺汇演</a:t>
            </a:r>
          </a:p>
        </p:txBody>
      </p:sp>
      <p:sp>
        <p:nvSpPr>
          <p:cNvPr id="16" name="Text Box 28"/>
          <p:cNvSpPr txBox="1">
            <a:spLocks noChangeArrowheads="1"/>
          </p:cNvSpPr>
          <p:nvPr/>
        </p:nvSpPr>
        <p:spPr bwMode="auto">
          <a:xfrm>
            <a:off x="2767184" y="2112798"/>
            <a:ext cx="3862508" cy="60785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5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第二项</a:t>
            </a:r>
            <a:r>
              <a:rPr lang="en-US" altLang="zh-CN" sz="35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3500" b="1" dirty="0">
                <a:gradFill flip="none" rotWithShape="1">
                  <a:gsLst>
                    <a:gs pos="1000">
                      <a:srgbClr val="D96600"/>
                    </a:gs>
                    <a:gs pos="100000">
                      <a:srgbClr val="FFFF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+mn-lt"/>
                <a:ea typeface="+mn-ea"/>
                <a:cs typeface="+mn-ea"/>
                <a:sym typeface="+mn-lt"/>
              </a:rPr>
              <a:t>颁奖典礼</a:t>
            </a:r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2767184" y="2712962"/>
            <a:ext cx="3862508" cy="60785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5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第三项</a:t>
            </a:r>
            <a:r>
              <a:rPr lang="en-US" altLang="zh-CN" sz="35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3500" b="1" dirty="0">
                <a:gradFill flip="none" rotWithShape="1">
                  <a:gsLst>
                    <a:gs pos="1000">
                      <a:srgbClr val="D96600"/>
                    </a:gs>
                    <a:gs pos="100000">
                      <a:srgbClr val="FFFF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+mn-lt"/>
                <a:ea typeface="+mn-ea"/>
                <a:cs typeface="+mn-ea"/>
                <a:sym typeface="+mn-lt"/>
              </a:rPr>
              <a:t>获奖感言</a:t>
            </a: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auto">
          <a:xfrm>
            <a:off x="2767184" y="3313126"/>
            <a:ext cx="3862508" cy="60785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5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第四项</a:t>
            </a:r>
            <a:r>
              <a:rPr lang="en-US" altLang="zh-CN" sz="3500" b="1" dirty="0">
                <a:gradFill>
                  <a:gsLst>
                    <a:gs pos="100000">
                      <a:srgbClr val="FFFF00"/>
                    </a:gs>
                    <a:gs pos="14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CN" altLang="en-US" sz="3500" b="1" dirty="0">
                <a:gradFill flip="none" rotWithShape="1">
                  <a:gsLst>
                    <a:gs pos="1000">
                      <a:srgbClr val="D96600"/>
                    </a:gs>
                    <a:gs pos="100000">
                      <a:srgbClr val="FFFF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+mn-lt"/>
                <a:ea typeface="+mn-ea"/>
                <a:cs typeface="+mn-ea"/>
                <a:sym typeface="+mn-lt"/>
              </a:rPr>
              <a:t>狂欢盛宴</a:t>
            </a: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2609850" y="3277791"/>
            <a:ext cx="2780110" cy="48458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第一个节目</a:t>
            </a:r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……</a:t>
            </a:r>
            <a:endParaRPr lang="zh-CN" altLang="en-US" sz="27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2610422" y="2398524"/>
            <a:ext cx="3133122" cy="7617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现在开始</a:t>
            </a:r>
            <a:r>
              <a:rPr lang="en-US" altLang="zh-CN" sz="45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…</a:t>
            </a:r>
            <a:endParaRPr lang="zh-CN" altLang="en-US" sz="4500" dirty="0">
              <a:ln>
                <a:gradFill flip="none" rotWithShape="1">
                  <a:gsLst>
                    <a:gs pos="0">
                      <a:srgbClr val="FF0000"/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</a:ln>
              <a:gradFill>
                <a:gsLst>
                  <a:gs pos="2000">
                    <a:srgbClr val="FF0000">
                      <a:lumMod val="99000"/>
                      <a:lumOff val="1000"/>
                    </a:srgbClr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66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9850" y="1256110"/>
            <a:ext cx="394335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 bwMode="auto">
          <a:xfrm>
            <a:off x="7843838" y="-100013"/>
            <a:ext cx="1171575" cy="2377679"/>
            <a:chOff x="10140189" y="-438912"/>
            <a:chExt cx="2051811" cy="4163537"/>
          </a:xfrm>
        </p:grpSpPr>
        <p:pic>
          <p:nvPicPr>
            <p:cNvPr id="16392" name="图片 2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428991">
              <a:off x="10140189" y="-194361"/>
              <a:ext cx="847684" cy="208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3" name="图片 2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8874" y="-438912"/>
              <a:ext cx="1693126" cy="41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279" y="3570685"/>
            <a:ext cx="996553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060" y="3182541"/>
            <a:ext cx="866775" cy="158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2989621" y="1969819"/>
            <a:ext cx="3133122" cy="7617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最佳团队奖</a:t>
            </a:r>
          </a:p>
        </p:txBody>
      </p:sp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3398875" y="2845625"/>
            <a:ext cx="2314614" cy="53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（某某团队）</a:t>
            </a:r>
          </a:p>
        </p:txBody>
      </p:sp>
      <p:pic>
        <p:nvPicPr>
          <p:cNvPr id="17412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378" y="615554"/>
            <a:ext cx="1232297" cy="1915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712" y="3111104"/>
            <a:ext cx="1528763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2989621" y="1969819"/>
            <a:ext cx="3133122" cy="7617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最佳进步奖</a:t>
            </a:r>
          </a:p>
        </p:txBody>
      </p:sp>
      <p:pic>
        <p:nvPicPr>
          <p:cNvPr id="18435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378" y="615554"/>
            <a:ext cx="1232297" cy="1915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712" y="3111104"/>
            <a:ext cx="1528763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3398875" y="2845625"/>
            <a:ext cx="2314614" cy="53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（某某某）</a:t>
            </a: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2989621" y="1969819"/>
            <a:ext cx="3133122" cy="7617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最佳个人奖</a:t>
            </a:r>
          </a:p>
        </p:txBody>
      </p:sp>
      <p:pic>
        <p:nvPicPr>
          <p:cNvPr id="19459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378" y="615554"/>
            <a:ext cx="1232297" cy="1915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712" y="3111104"/>
            <a:ext cx="1528763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3398875" y="2845625"/>
            <a:ext cx="2314614" cy="53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（某某某）</a:t>
            </a: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91009" y="583407"/>
            <a:ext cx="6975078" cy="4185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993107" y="1825229"/>
            <a:ext cx="5170885" cy="200858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很荣幸被评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为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20XX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度的优秀员工，这既是公司对我个人工作能力的肯定，也是对我做好今后工作的一种鼓励，虽然这一年里我没有什么可炫耀的业绩，但在自己的工作岗位上始终兢兢业业，认真对待每一件事，多思考，多关注，为把好产品的质量关尽自己的一份力。在今后的工作中，我将更加出色的完成各项工作，不辜负公司对我期望。</a:t>
            </a:r>
          </a:p>
        </p:txBody>
      </p:sp>
      <p:sp>
        <p:nvSpPr>
          <p:cNvPr id="10" name="矩形 9"/>
          <p:cNvSpPr/>
          <p:nvPr/>
        </p:nvSpPr>
        <p:spPr>
          <a:xfrm>
            <a:off x="3939552" y="1284157"/>
            <a:ext cx="1440794" cy="564257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获奖感言</a:t>
            </a: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2556272" y="2643188"/>
            <a:ext cx="2780109" cy="48458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第二个节目</a:t>
            </a:r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……</a:t>
            </a:r>
            <a:endParaRPr lang="zh-CN" altLang="en-US" sz="27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1507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6272" y="1475185"/>
            <a:ext cx="3943350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08" name="组合 4"/>
          <p:cNvGrpSpPr/>
          <p:nvPr/>
        </p:nvGrpSpPr>
        <p:grpSpPr bwMode="auto">
          <a:xfrm>
            <a:off x="7843838" y="-100013"/>
            <a:ext cx="1171575" cy="2377679"/>
            <a:chOff x="10140189" y="-438912"/>
            <a:chExt cx="2051811" cy="4163537"/>
          </a:xfrm>
        </p:grpSpPr>
        <p:pic>
          <p:nvPicPr>
            <p:cNvPr id="21510" name="图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428991">
              <a:off x="10140189" y="-194361"/>
              <a:ext cx="847684" cy="208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1" name="图片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8874" y="-438912"/>
              <a:ext cx="1693126" cy="41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9669" y="3220642"/>
            <a:ext cx="6117431" cy="1402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69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8248" y="1885950"/>
            <a:ext cx="2968228" cy="83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2974785" y="2934645"/>
            <a:ext cx="3593894" cy="7617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自由发挥</a:t>
            </a:r>
            <a:r>
              <a:rPr lang="en-US" altLang="zh-CN" sz="4500" dirty="0">
                <a:ln>
                  <a:gradFill flip="none" rotWithShape="1">
                    <a:gsLst>
                      <a:gs pos="0">
                        <a:srgbClr val="FF0000"/>
                      </a:gs>
                      <a:gs pos="50000">
                        <a:srgbClr val="FFFF00"/>
                      </a:gs>
                      <a:gs pos="100000">
                        <a:srgbClr val="FF0000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</a:ln>
                <a:gradFill>
                  <a:gsLst>
                    <a:gs pos="2000">
                      <a:srgbClr val="FF0000">
                        <a:lumMod val="99000"/>
                        <a:lumOff val="1000"/>
                      </a:srgbClr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lin ang="6600000" scaled="0"/>
                </a:gradFill>
                <a:latin typeface="+mn-lt"/>
                <a:ea typeface="+mn-ea"/>
                <a:cs typeface="+mn-ea"/>
                <a:sym typeface="+mn-lt"/>
              </a:rPr>
              <a:t>……</a:t>
            </a:r>
            <a:endParaRPr lang="zh-CN" altLang="en-US" sz="4500" dirty="0">
              <a:ln>
                <a:gradFill flip="none" rotWithShape="1">
                  <a:gsLst>
                    <a:gs pos="0">
                      <a:srgbClr val="FF0000"/>
                    </a:gs>
                    <a:gs pos="50000">
                      <a:srgbClr val="FFFF00"/>
                    </a:gs>
                    <a:gs pos="100000">
                      <a:srgbClr val="FF0000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</a:ln>
              <a:gradFill>
                <a:gsLst>
                  <a:gs pos="2000">
                    <a:srgbClr val="FF0000">
                      <a:lumMod val="99000"/>
                      <a:lumOff val="1000"/>
                    </a:srgbClr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lin ang="66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941" y="3315891"/>
            <a:ext cx="2051447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司年会颁奖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2rpu043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">
      <a:dk1>
        <a:srgbClr val="000000"/>
      </a:dk1>
      <a:lt1>
        <a:srgbClr val="C00000"/>
      </a:lt1>
      <a:dk2>
        <a:srgbClr val="B44818"/>
      </a:dk2>
      <a:lt2>
        <a:srgbClr val="FFF000"/>
      </a:lt2>
      <a:accent1>
        <a:srgbClr val="C09610"/>
      </a:accent1>
      <a:accent2>
        <a:srgbClr val="FFA800"/>
      </a:accent2>
      <a:accent3>
        <a:srgbClr val="DCAAAA"/>
      </a:accent3>
      <a:accent4>
        <a:srgbClr val="000000"/>
      </a:accent4>
      <a:accent5>
        <a:srgbClr val="DCC9AA"/>
      </a:accent5>
      <a:accent6>
        <a:srgbClr val="E79800"/>
      </a:accent6>
      <a:hlink>
        <a:srgbClr val="0000FF"/>
      </a:hlink>
      <a:folHlink>
        <a:srgbClr val="800080"/>
      </a:folHlink>
    </a:clrScheme>
    <a:fontScheme name="m2rpu043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</Words>
  <Application>Microsoft Office PowerPoint</Application>
  <PresentationFormat>全屏显示(16:9)</PresentationFormat>
  <Paragraphs>57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宋体</vt:lpstr>
      <vt:lpstr>微软雅黑</vt:lpstr>
      <vt:lpstr>Arial</vt:lpstr>
      <vt:lpstr>Calibri</vt:lpstr>
      <vt:lpstr>Calibri Light</vt:lpstr>
      <vt:lpstr>Franklin Gothic Book</vt:lpstr>
      <vt:lpstr>Franklin Gothic Medium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公司年会颁奖</dc:title>
  <dc:creator/>
  <cp:keywords>www.1ppt.com</cp:keywords>
  <dc:description>www.1ppt.com</dc:description>
  <cp:lastModifiedBy/>
  <cp:revision>1</cp:revision>
  <dcterms:created xsi:type="dcterms:W3CDTF">2017-04-24T04:28:17Z</dcterms:created>
  <dcterms:modified xsi:type="dcterms:W3CDTF">2019-12-23T05:14:29Z</dcterms:modified>
</cp:coreProperties>
</file>