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7"/>
  </p:handoutMasterIdLst>
  <p:sldIdLst>
    <p:sldId id="284" r:id="rId3"/>
    <p:sldId id="330" r:id="rId5"/>
    <p:sldId id="285" r:id="rId6"/>
    <p:sldId id="292" r:id="rId7"/>
    <p:sldId id="332" r:id="rId8"/>
    <p:sldId id="294" r:id="rId9"/>
    <p:sldId id="320" r:id="rId10"/>
    <p:sldId id="333" r:id="rId11"/>
    <p:sldId id="300" r:id="rId12"/>
    <p:sldId id="301" r:id="rId13"/>
    <p:sldId id="297" r:id="rId14"/>
    <p:sldId id="302" r:id="rId15"/>
    <p:sldId id="334" r:id="rId16"/>
    <p:sldId id="306" r:id="rId17"/>
    <p:sldId id="311" r:id="rId18"/>
    <p:sldId id="322" r:id="rId19"/>
    <p:sldId id="315" r:id="rId20"/>
    <p:sldId id="335" r:id="rId21"/>
    <p:sldId id="318" r:id="rId22"/>
    <p:sldId id="299" r:id="rId23"/>
    <p:sldId id="329" r:id="rId24"/>
    <p:sldId id="303" r:id="rId25"/>
    <p:sldId id="331"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27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9" autoAdjust="0"/>
    <p:restoredTop sz="94660"/>
  </p:normalViewPr>
  <p:slideViewPr>
    <p:cSldViewPr snapToGrid="0">
      <p:cViewPr varScale="1">
        <p:scale>
          <a:sx n="77" d="100"/>
          <a:sy n="77" d="100"/>
        </p:scale>
        <p:origin x="750" y="54"/>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BDC6AE-307B-4E8A-AD78-8D0DA2BED09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0B73BE-2DB5-4BC7-9743-20CA7C4E205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645190-C92B-4638-974F-2FE6EA0FD73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01F8A50-42EE-46A5-9060-CA9154ACDFA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1209DC-BA5C-4FBF-AA68-F0ADDF86B5A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01F8A50-42EE-46A5-9060-CA9154ACDFA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1209DC-BA5C-4FBF-AA68-F0ADDF86B5A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001F8A50-42EE-46A5-9060-CA9154ACDFA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1209DC-BA5C-4FBF-AA68-F0ADDF86B5A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001F8A50-42EE-46A5-9060-CA9154ACDFA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1209DC-BA5C-4FBF-AA68-F0ADDF86B5A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001F8A50-42EE-46A5-9060-CA9154ACDFA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21209DC-BA5C-4FBF-AA68-F0ADDF86B5A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01F8A50-42EE-46A5-9060-CA9154ACDFA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21209DC-BA5C-4FBF-AA68-F0ADDF86B5A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01F8A50-42EE-46A5-9060-CA9154ACDFA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1209DC-BA5C-4FBF-AA68-F0ADDF86B5A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01F8A50-42EE-46A5-9060-CA9154ACDFA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1209DC-BA5C-4FBF-AA68-F0ADDF86B5A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01F8A50-42EE-46A5-9060-CA9154ACDFA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1209DC-BA5C-4FBF-AA68-F0ADDF86B5A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01F8A50-42EE-46A5-9060-CA9154ACDFA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1209DC-BA5C-4FBF-AA68-F0ADDF86B5A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01F8A50-42EE-46A5-9060-CA9154ACDFA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1209DC-BA5C-4FBF-AA68-F0ADDF86B5A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lumMod val="95000"/>
          </a:schemeClr>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1F8A50-42EE-46A5-9060-CA9154ACDFA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1209DC-BA5C-4FBF-AA68-F0ADDF86B5A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婚礼5.jpg"/>
          <p:cNvPicPr>
            <a:picLocks noChangeAspect="1"/>
          </p:cNvPicPr>
          <p:nvPr/>
        </p:nvPicPr>
        <p:blipFill rotWithShape="1">
          <a:blip r:embed="rId1" cstate="print">
            <a:extLst>
              <a:ext uri="{28A0092B-C50C-407E-A947-70E740481C1C}">
                <a14:useLocalDpi xmlns:a14="http://schemas.microsoft.com/office/drawing/2010/main" val="0"/>
              </a:ext>
            </a:extLst>
          </a:blip>
          <a:srcRect l="690" t="16207" r="-690"/>
          <a:stretch>
            <a:fillRect/>
          </a:stretch>
        </p:blipFill>
        <p:spPr>
          <a:xfrm>
            <a:off x="0" y="0"/>
            <a:ext cx="12276666" cy="6858000"/>
          </a:xfrm>
          <a:prstGeom prst="rect">
            <a:avLst/>
          </a:prstGeom>
        </p:spPr>
      </p:pic>
      <p:sp>
        <p:nvSpPr>
          <p:cNvPr id="2" name="矩形 1"/>
          <p:cNvSpPr/>
          <p:nvPr/>
        </p:nvSpPr>
        <p:spPr>
          <a:xfrm>
            <a:off x="931333" y="183445"/>
            <a:ext cx="12192000" cy="68580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TextBox 25"/>
          <p:cNvSpPr txBox="1"/>
          <p:nvPr/>
        </p:nvSpPr>
        <p:spPr>
          <a:xfrm>
            <a:off x="1480800" y="2592886"/>
            <a:ext cx="9230411" cy="1200329"/>
          </a:xfrm>
          <a:prstGeom prst="rect">
            <a:avLst/>
          </a:prstGeom>
          <a:noFill/>
        </p:spPr>
        <p:txBody>
          <a:bodyPr wrap="none" rtlCol="0">
            <a:spAutoFit/>
          </a:bodyPr>
          <a:lstStyle/>
          <a:p>
            <a:pPr algn="ctr"/>
            <a:r>
              <a:rPr lang="zh-CN" altLang="en-US" sz="7200" b="1" dirty="0" smtClean="0">
                <a:solidFill>
                  <a:schemeClr val="bg1"/>
                </a:solidFill>
                <a:latin typeface="微软雅黑" panose="020B0503020204020204" pitchFamily="34" charset="-122"/>
                <a:ea typeface="微软雅黑" panose="020B0503020204020204" pitchFamily="34" charset="-122"/>
              </a:rPr>
              <a:t>中式婚礼策划</a:t>
            </a:r>
            <a:r>
              <a:rPr lang="en-US" altLang="zh-CN" sz="7200" b="1" dirty="0" smtClean="0">
                <a:solidFill>
                  <a:schemeClr val="bg1"/>
                </a:solidFill>
                <a:latin typeface="微软雅黑" panose="020B0503020204020204" pitchFamily="34" charset="-122"/>
                <a:ea typeface="微软雅黑" panose="020B0503020204020204" pitchFamily="34" charset="-122"/>
              </a:rPr>
              <a:t>PPT</a:t>
            </a:r>
            <a:r>
              <a:rPr lang="zh-CN" altLang="en-US" sz="7200" b="1" dirty="0">
                <a:solidFill>
                  <a:schemeClr val="bg1"/>
                </a:solidFill>
                <a:latin typeface="微软雅黑" panose="020B0503020204020204" pitchFamily="34" charset="-122"/>
                <a:ea typeface="微软雅黑" panose="020B0503020204020204" pitchFamily="34" charset="-122"/>
              </a:rPr>
              <a:t>模板</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sp>
        <p:nvSpPr>
          <p:cNvPr id="44" name="TextBox 27"/>
          <p:cNvSpPr txBox="1"/>
          <p:nvPr/>
        </p:nvSpPr>
        <p:spPr>
          <a:xfrm>
            <a:off x="5293361" y="4537446"/>
            <a:ext cx="1605280" cy="337185"/>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策划人：我爱你</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1959980" y="3656653"/>
            <a:ext cx="8272040" cy="738664"/>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The user can demonstrate on a computer, or print the presentation and make it into a film to be used in a wider field</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4" fill="hold" grpId="0" nodeType="withEffect" p14:presetBounceEnd="58000">
                                      <p:stCondLst>
                                        <p:cond delay="2000"/>
                                      </p:stCondLst>
                                      <p:childTnLst>
                                        <p:set>
                                          <p:cBhvr>
                                            <p:cTn id="9" dur="1" fill="hold">
                                              <p:stCondLst>
                                                <p:cond delay="0"/>
                                              </p:stCondLst>
                                            </p:cTn>
                                            <p:tgtEl>
                                              <p:spTgt spid="43"/>
                                            </p:tgtEl>
                                            <p:attrNameLst>
                                              <p:attrName>style.visibility</p:attrName>
                                            </p:attrNameLst>
                                          </p:cBhvr>
                                          <p:to>
                                            <p:strVal val="visible"/>
                                          </p:to>
                                        </p:set>
                                        <p:anim calcmode="lin" valueType="num" p14:bounceEnd="58000">
                                          <p:cBhvr additive="base">
                                            <p:cTn id="10" dur="600" fill="hold"/>
                                            <p:tgtEl>
                                              <p:spTgt spid="43"/>
                                            </p:tgtEl>
                                            <p:attrNameLst>
                                              <p:attrName>ppt_x</p:attrName>
                                            </p:attrNameLst>
                                          </p:cBhvr>
                                          <p:tavLst>
                                            <p:tav tm="0">
                                              <p:val>
                                                <p:strVal val="#ppt_x"/>
                                              </p:val>
                                            </p:tav>
                                            <p:tav tm="100000">
                                              <p:val>
                                                <p:strVal val="#ppt_x"/>
                                              </p:val>
                                            </p:tav>
                                          </p:tavLst>
                                        </p:anim>
                                        <p:anim calcmode="lin" valueType="num" p14:bounceEnd="58000">
                                          <p:cBhvr additive="base">
                                            <p:cTn id="11" dur="600" fill="hold"/>
                                            <p:tgtEl>
                                              <p:spTgt spid="43"/>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58000">
                                      <p:stCondLst>
                                        <p:cond delay="2100"/>
                                      </p:stCondLst>
                                      <p:childTnLst>
                                        <p:set>
                                          <p:cBhvr>
                                            <p:cTn id="13" dur="1" fill="hold">
                                              <p:stCondLst>
                                                <p:cond delay="0"/>
                                              </p:stCondLst>
                                            </p:cTn>
                                            <p:tgtEl>
                                              <p:spTgt spid="44"/>
                                            </p:tgtEl>
                                            <p:attrNameLst>
                                              <p:attrName>style.visibility</p:attrName>
                                            </p:attrNameLst>
                                          </p:cBhvr>
                                          <p:to>
                                            <p:strVal val="visible"/>
                                          </p:to>
                                        </p:set>
                                        <p:anim calcmode="lin" valueType="num" p14:bounceEnd="58000">
                                          <p:cBhvr additive="base">
                                            <p:cTn id="14" dur="600" fill="hold"/>
                                            <p:tgtEl>
                                              <p:spTgt spid="44"/>
                                            </p:tgtEl>
                                            <p:attrNameLst>
                                              <p:attrName>ppt_x</p:attrName>
                                            </p:attrNameLst>
                                          </p:cBhvr>
                                          <p:tavLst>
                                            <p:tav tm="0">
                                              <p:val>
                                                <p:strVal val="#ppt_x"/>
                                              </p:val>
                                            </p:tav>
                                            <p:tav tm="100000">
                                              <p:val>
                                                <p:strVal val="#ppt_x"/>
                                              </p:val>
                                            </p:tav>
                                          </p:tavLst>
                                        </p:anim>
                                        <p:anim calcmode="lin" valueType="num" p14:bounceEnd="58000">
                                          <p:cBhvr additive="base">
                                            <p:cTn id="15" dur="600" fill="hold"/>
                                            <p:tgtEl>
                                              <p:spTgt spid="44"/>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1000"/>
                                            <p:tgtEl>
                                              <p:spTgt spid="45"/>
                                            </p:tgtEl>
                                          </p:cBhvr>
                                        </p:animEffect>
                                        <p:anim calcmode="lin" valueType="num">
                                          <p:cBhvr>
                                            <p:cTn id="20" dur="1000" fill="hold"/>
                                            <p:tgtEl>
                                              <p:spTgt spid="45"/>
                                            </p:tgtEl>
                                            <p:attrNameLst>
                                              <p:attrName>ppt_x</p:attrName>
                                            </p:attrNameLst>
                                          </p:cBhvr>
                                          <p:tavLst>
                                            <p:tav tm="0">
                                              <p:val>
                                                <p:strVal val="#ppt_x"/>
                                              </p:val>
                                            </p:tav>
                                            <p:tav tm="100000">
                                              <p:val>
                                                <p:strVal val="#ppt_x"/>
                                              </p:val>
                                            </p:tav>
                                          </p:tavLst>
                                        </p:anim>
                                        <p:anim calcmode="lin" valueType="num">
                                          <p:cBhvr>
                                            <p:cTn id="2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p:bldP spid="44" grpId="0"/>
          <p:bldP spid="4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4" fill="hold" grpId="0" nodeType="withEffect">
                                      <p:stCondLst>
                                        <p:cond delay="2000"/>
                                      </p:stCondLst>
                                      <p:childTnLst>
                                        <p:set>
                                          <p:cBhvr>
                                            <p:cTn id="9" dur="1" fill="hold">
                                              <p:stCondLst>
                                                <p:cond delay="0"/>
                                              </p:stCondLst>
                                            </p:cTn>
                                            <p:tgtEl>
                                              <p:spTgt spid="43"/>
                                            </p:tgtEl>
                                            <p:attrNameLst>
                                              <p:attrName>style.visibility</p:attrName>
                                            </p:attrNameLst>
                                          </p:cBhvr>
                                          <p:to>
                                            <p:strVal val="visible"/>
                                          </p:to>
                                        </p:set>
                                        <p:anim calcmode="lin" valueType="num">
                                          <p:cBhvr additive="base">
                                            <p:cTn id="10" dur="600" fill="hold"/>
                                            <p:tgtEl>
                                              <p:spTgt spid="43"/>
                                            </p:tgtEl>
                                            <p:attrNameLst>
                                              <p:attrName>ppt_x</p:attrName>
                                            </p:attrNameLst>
                                          </p:cBhvr>
                                          <p:tavLst>
                                            <p:tav tm="0">
                                              <p:val>
                                                <p:strVal val="#ppt_x"/>
                                              </p:val>
                                            </p:tav>
                                            <p:tav tm="100000">
                                              <p:val>
                                                <p:strVal val="#ppt_x"/>
                                              </p:val>
                                            </p:tav>
                                          </p:tavLst>
                                        </p:anim>
                                        <p:anim calcmode="lin" valueType="num">
                                          <p:cBhvr additive="base">
                                            <p:cTn id="11" dur="600" fill="hold"/>
                                            <p:tgtEl>
                                              <p:spTgt spid="43"/>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210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600" fill="hold"/>
                                            <p:tgtEl>
                                              <p:spTgt spid="44"/>
                                            </p:tgtEl>
                                            <p:attrNameLst>
                                              <p:attrName>ppt_x</p:attrName>
                                            </p:attrNameLst>
                                          </p:cBhvr>
                                          <p:tavLst>
                                            <p:tav tm="0">
                                              <p:val>
                                                <p:strVal val="#ppt_x"/>
                                              </p:val>
                                            </p:tav>
                                            <p:tav tm="100000">
                                              <p:val>
                                                <p:strVal val="#ppt_x"/>
                                              </p:val>
                                            </p:tav>
                                          </p:tavLst>
                                        </p:anim>
                                        <p:anim calcmode="lin" valueType="num">
                                          <p:cBhvr additive="base">
                                            <p:cTn id="15" dur="600" fill="hold"/>
                                            <p:tgtEl>
                                              <p:spTgt spid="44"/>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1000"/>
                                            <p:tgtEl>
                                              <p:spTgt spid="45"/>
                                            </p:tgtEl>
                                          </p:cBhvr>
                                        </p:animEffect>
                                        <p:anim calcmode="lin" valueType="num">
                                          <p:cBhvr>
                                            <p:cTn id="20" dur="1000" fill="hold"/>
                                            <p:tgtEl>
                                              <p:spTgt spid="45"/>
                                            </p:tgtEl>
                                            <p:attrNameLst>
                                              <p:attrName>ppt_x</p:attrName>
                                            </p:attrNameLst>
                                          </p:cBhvr>
                                          <p:tavLst>
                                            <p:tav tm="0">
                                              <p:val>
                                                <p:strVal val="#ppt_x"/>
                                              </p:val>
                                            </p:tav>
                                            <p:tav tm="100000">
                                              <p:val>
                                                <p:strVal val="#ppt_x"/>
                                              </p:val>
                                            </p:tav>
                                          </p:tavLst>
                                        </p:anim>
                                        <p:anim calcmode="lin" valueType="num">
                                          <p:cBhvr>
                                            <p:cTn id="2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p:bldP spid="44" grpId="0"/>
          <p:bldP spid="4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descr="婚礼5.jpg"/>
          <p:cNvPicPr>
            <a:picLocks noChangeAspect="1"/>
          </p:cNvPicPr>
          <p:nvPr/>
        </p:nvPicPr>
        <p:blipFill rotWithShape="1">
          <a:blip r:embed="rId1" cstate="print">
            <a:extLst>
              <a:ext uri="{28A0092B-C50C-407E-A947-70E740481C1C}">
                <a14:useLocalDpi xmlns:a14="http://schemas.microsoft.com/office/drawing/2010/main" val="0"/>
              </a:ext>
            </a:extLst>
          </a:blip>
          <a:srcRect l="690" t="16207" r="-690"/>
          <a:stretch>
            <a:fillRect/>
          </a:stretch>
        </p:blipFill>
        <p:spPr>
          <a:xfrm>
            <a:off x="0" y="0"/>
            <a:ext cx="12276666" cy="6858000"/>
          </a:xfrm>
          <a:prstGeom prst="rect">
            <a:avLst/>
          </a:prstGeom>
        </p:spPr>
      </p:pic>
      <p:sp>
        <p:nvSpPr>
          <p:cNvPr id="39" name="矩形 38"/>
          <p:cNvSpPr/>
          <p:nvPr/>
        </p:nvSpPr>
        <p:spPr>
          <a:xfrm>
            <a:off x="0" y="0"/>
            <a:ext cx="12192000" cy="68580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原创设计师QQ598969553                 _1"/>
          <p:cNvSpPr txBox="1"/>
          <p:nvPr/>
        </p:nvSpPr>
        <p:spPr>
          <a:xfrm>
            <a:off x="4845422" y="281771"/>
            <a:ext cx="2454518" cy="584776"/>
          </a:xfrm>
          <a:prstGeom prst="rect">
            <a:avLst/>
          </a:prstGeom>
          <a:noFill/>
        </p:spPr>
        <p:txBody>
          <a:bodyPr wrap="none" rtlCol="0">
            <a:spAutoFit/>
          </a:bodyPr>
          <a:lstStyle/>
          <a:p>
            <a:r>
              <a:rPr lang="zh-CN" altLang="en-US" sz="3200" b="1" dirty="0">
                <a:solidFill>
                  <a:srgbClr val="FFFFFF"/>
                </a:solidFill>
                <a:latin typeface="微软雅黑" panose="020B0503020204020204" pitchFamily="34" charset="-122"/>
                <a:ea typeface="微软雅黑" panose="020B0503020204020204" pitchFamily="34" charset="-122"/>
              </a:rPr>
              <a:t>目录 </a:t>
            </a:r>
            <a:r>
              <a:rPr lang="en-US" altLang="zh-CN" sz="2400" b="1" dirty="0">
                <a:solidFill>
                  <a:srgbClr val="FFFFFF"/>
                </a:solidFill>
                <a:latin typeface="微软雅黑" panose="020B0503020204020204" pitchFamily="34" charset="-122"/>
                <a:ea typeface="微软雅黑" panose="020B0503020204020204" pitchFamily="34" charset="-122"/>
              </a:rPr>
              <a:t>Contents</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cxnSp>
        <p:nvCxnSpPr>
          <p:cNvPr id="15" name="原创设计师QQ598969553                 _2"/>
          <p:cNvCxnSpPr/>
          <p:nvPr/>
        </p:nvCxnSpPr>
        <p:spPr>
          <a:xfrm>
            <a:off x="706426" y="593438"/>
            <a:ext cx="410307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原创设计师QQ598969553                 _3"/>
          <p:cNvCxnSpPr/>
          <p:nvPr/>
        </p:nvCxnSpPr>
        <p:spPr>
          <a:xfrm>
            <a:off x="7346029" y="593438"/>
            <a:ext cx="4103070" cy="0"/>
          </a:xfrm>
          <a:prstGeom prst="line">
            <a:avLst/>
          </a:prstGeom>
          <a:ln>
            <a:solidFill>
              <a:srgbClr val="FFFFFF"/>
            </a:solidFill>
            <a:prstDash val="dash"/>
          </a:ln>
        </p:spPr>
        <p:style>
          <a:lnRef idx="1">
            <a:schemeClr val="accent1"/>
          </a:lnRef>
          <a:fillRef idx="0">
            <a:schemeClr val="accent1"/>
          </a:fillRef>
          <a:effectRef idx="0">
            <a:schemeClr val="accent1"/>
          </a:effectRef>
          <a:fontRef idx="minor">
            <a:schemeClr val="tx1"/>
          </a:fontRef>
        </p:style>
      </p:cxnSp>
      <p:grpSp>
        <p:nvGrpSpPr>
          <p:cNvPr id="18" name="原创设计师QQ598969553                 _4"/>
          <p:cNvGrpSpPr/>
          <p:nvPr/>
        </p:nvGrpSpPr>
        <p:grpSpPr>
          <a:xfrm>
            <a:off x="1853321" y="2469303"/>
            <a:ext cx="1496707" cy="1496707"/>
            <a:chOff x="1827622" y="1343919"/>
            <a:chExt cx="2304000" cy="2304000"/>
          </a:xfrm>
        </p:grpSpPr>
        <p:sp>
          <p:nvSpPr>
            <p:cNvPr id="19" name="椭圆 1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sp>
          <p:nvSpPr>
            <p:cNvPr id="20" name="椭圆 1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en-US" altLang="zh-CN" sz="4000" dirty="0">
                  <a:solidFill>
                    <a:schemeClr val="accent1"/>
                  </a:solidFill>
                  <a:latin typeface="DIN Mittelschrift Std" pitchFamily="50" charset="0"/>
                  <a:ea typeface="微软雅黑" panose="020B0503020204020204" pitchFamily="34" charset="-122"/>
                </a:rPr>
                <a:t>01</a:t>
              </a:r>
              <a:endParaRPr lang="en-US" altLang="zh-CN" sz="4000" dirty="0">
                <a:solidFill>
                  <a:schemeClr val="accent1"/>
                </a:solidFill>
                <a:latin typeface="DIN Mittelschrift Std" pitchFamily="50" charset="0"/>
                <a:ea typeface="微软雅黑" panose="020B0503020204020204" pitchFamily="34" charset="-122"/>
              </a:endParaRPr>
            </a:p>
          </p:txBody>
        </p:sp>
      </p:grpSp>
      <p:grpSp>
        <p:nvGrpSpPr>
          <p:cNvPr id="21" name="原创设计师QQ598969553                 _5"/>
          <p:cNvGrpSpPr/>
          <p:nvPr/>
        </p:nvGrpSpPr>
        <p:grpSpPr>
          <a:xfrm>
            <a:off x="4187658" y="2530175"/>
            <a:ext cx="1496707" cy="1496707"/>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sp>
          <p:nvSpPr>
            <p:cNvPr id="23" name="椭圆 2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en-US" altLang="zh-CN" sz="4000" dirty="0">
                  <a:solidFill>
                    <a:schemeClr val="accent1"/>
                  </a:solidFill>
                  <a:latin typeface="DIN Mittelschrift Std" pitchFamily="50" charset="0"/>
                  <a:ea typeface="微软雅黑" panose="020B0503020204020204" pitchFamily="34" charset="-122"/>
                </a:rPr>
                <a:t>02</a:t>
              </a:r>
              <a:endParaRPr lang="zh-CN" altLang="en-US" sz="1400" dirty="0">
                <a:solidFill>
                  <a:schemeClr val="accent1"/>
                </a:solidFill>
                <a:latin typeface="DIN Mittelschrift Std" pitchFamily="50" charset="0"/>
                <a:ea typeface="微软雅黑" panose="020B0503020204020204" pitchFamily="34" charset="-122"/>
              </a:endParaRPr>
            </a:p>
          </p:txBody>
        </p:sp>
      </p:grpSp>
      <p:grpSp>
        <p:nvGrpSpPr>
          <p:cNvPr id="24" name="原创设计师QQ598969553                 _6"/>
          <p:cNvGrpSpPr/>
          <p:nvPr/>
        </p:nvGrpSpPr>
        <p:grpSpPr>
          <a:xfrm>
            <a:off x="6349913" y="2469303"/>
            <a:ext cx="1496707" cy="1496707"/>
            <a:chOff x="1827622" y="1343919"/>
            <a:chExt cx="2304000" cy="2304000"/>
          </a:xfrm>
        </p:grpSpPr>
        <p:sp>
          <p:nvSpPr>
            <p:cNvPr id="25" name="椭圆 2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sp>
          <p:nvSpPr>
            <p:cNvPr id="26" name="椭圆 2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en-US" altLang="zh-CN" sz="4000" dirty="0">
                  <a:solidFill>
                    <a:schemeClr val="accent1"/>
                  </a:solidFill>
                  <a:latin typeface="DIN Mittelschrift Std" pitchFamily="50" charset="0"/>
                  <a:ea typeface="微软雅黑" panose="020B0503020204020204" pitchFamily="34" charset="-122"/>
                </a:rPr>
                <a:t>03</a:t>
              </a:r>
              <a:endParaRPr lang="zh-CN" altLang="en-US" sz="2400" dirty="0">
                <a:solidFill>
                  <a:schemeClr val="accent1"/>
                </a:solidFill>
                <a:latin typeface="DIN Mittelschrift Std" pitchFamily="50" charset="0"/>
                <a:ea typeface="微软雅黑" panose="020B0503020204020204" pitchFamily="34" charset="-122"/>
              </a:endParaRPr>
            </a:p>
          </p:txBody>
        </p:sp>
      </p:grpSp>
      <p:grpSp>
        <p:nvGrpSpPr>
          <p:cNvPr id="27" name="原创设计师QQ598969553                 _7"/>
          <p:cNvGrpSpPr/>
          <p:nvPr/>
        </p:nvGrpSpPr>
        <p:grpSpPr>
          <a:xfrm>
            <a:off x="8570482" y="2469303"/>
            <a:ext cx="1496707" cy="1496707"/>
            <a:chOff x="1827622" y="1343919"/>
            <a:chExt cx="2304000" cy="2304000"/>
          </a:xfrm>
        </p:grpSpPr>
        <p:sp>
          <p:nvSpPr>
            <p:cNvPr id="28" name="椭圆 27"/>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sp>
          <p:nvSpPr>
            <p:cNvPr id="29" name="椭圆 28"/>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en-US" altLang="zh-CN" sz="4000" dirty="0">
                  <a:solidFill>
                    <a:schemeClr val="accent1"/>
                  </a:solidFill>
                  <a:latin typeface="DIN Mittelschrift Std" pitchFamily="50" charset="0"/>
                  <a:ea typeface="微软雅黑" panose="020B0503020204020204" pitchFamily="34" charset="-122"/>
                </a:rPr>
                <a:t>04</a:t>
              </a:r>
              <a:endParaRPr lang="zh-CN" altLang="en-US" sz="2000" dirty="0">
                <a:solidFill>
                  <a:schemeClr val="accent1"/>
                </a:solidFill>
                <a:latin typeface="DIN Mittelschrift Std" pitchFamily="50" charset="0"/>
                <a:ea typeface="微软雅黑" panose="020B0503020204020204" pitchFamily="34" charset="-122"/>
              </a:endParaRPr>
            </a:p>
          </p:txBody>
        </p:sp>
      </p:grpSp>
      <p:sp>
        <p:nvSpPr>
          <p:cNvPr id="33" name="原创设计师QQ598969553      _17"/>
          <p:cNvSpPr>
            <a:spLocks noChangeArrowheads="1"/>
          </p:cNvSpPr>
          <p:nvPr/>
        </p:nvSpPr>
        <p:spPr bwMode="gray">
          <a:xfrm>
            <a:off x="1430071" y="4233206"/>
            <a:ext cx="2258539" cy="544745"/>
          </a:xfrm>
          <a:prstGeom prst="roundRect">
            <a:avLst/>
          </a:prstGeom>
          <a:noFill/>
          <a:ln>
            <a:noFill/>
          </a:ln>
        </p:spPr>
        <p:txBody>
          <a:bodyPr wrap="square" lIns="121844" tIns="60922" rIns="121844" bIns="60922">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单击输入标题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4" name="原创设计师QQ598969553      _17"/>
          <p:cNvSpPr>
            <a:spLocks noChangeArrowheads="1"/>
          </p:cNvSpPr>
          <p:nvPr/>
        </p:nvSpPr>
        <p:spPr bwMode="gray">
          <a:xfrm>
            <a:off x="3764408" y="4235181"/>
            <a:ext cx="2258539" cy="544745"/>
          </a:xfrm>
          <a:prstGeom prst="roundRect">
            <a:avLst/>
          </a:prstGeom>
          <a:noFill/>
          <a:ln>
            <a:noFill/>
          </a:ln>
        </p:spPr>
        <p:txBody>
          <a:bodyPr wrap="square" lIns="121844" tIns="60922" rIns="121844" bIns="60922">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单击输入标题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5" name="原创设计师QQ598969553      _17"/>
          <p:cNvSpPr>
            <a:spLocks noChangeArrowheads="1"/>
          </p:cNvSpPr>
          <p:nvPr/>
        </p:nvSpPr>
        <p:spPr bwMode="gray">
          <a:xfrm>
            <a:off x="5936496" y="4259424"/>
            <a:ext cx="2258539" cy="544745"/>
          </a:xfrm>
          <a:prstGeom prst="roundRect">
            <a:avLst/>
          </a:prstGeom>
          <a:noFill/>
          <a:ln>
            <a:noFill/>
          </a:ln>
        </p:spPr>
        <p:txBody>
          <a:bodyPr wrap="square" lIns="121844" tIns="60922" rIns="121844" bIns="60922">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单击输入标题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6" name="原创设计师QQ598969553      _17"/>
          <p:cNvSpPr>
            <a:spLocks noChangeArrowheads="1"/>
          </p:cNvSpPr>
          <p:nvPr/>
        </p:nvSpPr>
        <p:spPr bwMode="gray">
          <a:xfrm>
            <a:off x="8157065" y="4261329"/>
            <a:ext cx="2258539" cy="544745"/>
          </a:xfrm>
          <a:prstGeom prst="roundRect">
            <a:avLst/>
          </a:prstGeom>
          <a:noFill/>
          <a:ln>
            <a:noFill/>
          </a:ln>
        </p:spPr>
        <p:txBody>
          <a:bodyPr wrap="square" lIns="121844" tIns="60922" rIns="121844" bIns="60922">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单击输入标题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婚礼5.jpg"/>
          <p:cNvPicPr>
            <a:picLocks noChangeAspect="1"/>
          </p:cNvPicPr>
          <p:nvPr/>
        </p:nvPicPr>
        <p:blipFill rotWithShape="1">
          <a:blip r:embed="rId1" cstate="print">
            <a:extLst>
              <a:ext uri="{28A0092B-C50C-407E-A947-70E740481C1C}">
                <a14:useLocalDpi xmlns:a14="http://schemas.microsoft.com/office/drawing/2010/main" val="0"/>
              </a:ext>
            </a:extLst>
          </a:blip>
          <a:srcRect l="690" t="16207" r="-690"/>
          <a:stretch>
            <a:fillRect/>
          </a:stretch>
        </p:blipFill>
        <p:spPr>
          <a:xfrm>
            <a:off x="0" y="0"/>
            <a:ext cx="12276666" cy="6858000"/>
          </a:xfrm>
          <a:prstGeom prst="rect">
            <a:avLst/>
          </a:prstGeom>
        </p:spPr>
      </p:pic>
      <p:sp>
        <p:nvSpPr>
          <p:cNvPr id="15" name="矩形 14"/>
          <p:cNvSpPr/>
          <p:nvPr/>
        </p:nvSpPr>
        <p:spPr>
          <a:xfrm>
            <a:off x="0" y="0"/>
            <a:ext cx="12192000" cy="68580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2204" y="2471412"/>
            <a:ext cx="12187593" cy="1223433"/>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p:cNvSpPr/>
          <p:nvPr/>
        </p:nvSpPr>
        <p:spPr>
          <a:xfrm>
            <a:off x="5297856" y="2613120"/>
            <a:ext cx="4284281" cy="830801"/>
          </a:xfrm>
          <a:prstGeom prst="rect">
            <a:avLst/>
          </a:prstGeom>
        </p:spPr>
        <p:txBody>
          <a:bodyPr wrap="square" lIns="91416" tIns="45707" rIns="91416" bIns="45707">
            <a:spAutoFit/>
          </a:bodyPr>
          <a:lstStyle/>
          <a:p>
            <a:r>
              <a:rPr lang="zh-CN" altLang="en-US" sz="4800" b="1" dirty="0">
                <a:solidFill>
                  <a:srgbClr val="C0271E"/>
                </a:solidFill>
                <a:latin typeface="微软雅黑" panose="020B0503020204020204" pitchFamily="34" charset="-122"/>
                <a:ea typeface="微软雅黑" panose="020B0503020204020204" pitchFamily="34" charset="-122"/>
              </a:rPr>
              <a:t>单击输入标题</a:t>
            </a:r>
            <a:endParaRPr lang="zh-CN" altLang="en-US" sz="4800" b="1" dirty="0">
              <a:solidFill>
                <a:srgbClr val="C0271E"/>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894699" y="2428774"/>
            <a:ext cx="1527184" cy="1323439"/>
          </a:xfrm>
          <a:prstGeom prst="rect">
            <a:avLst/>
          </a:prstGeom>
          <a:noFill/>
        </p:spPr>
        <p:txBody>
          <a:bodyPr wrap="square" rtlCol="0">
            <a:spAutoFit/>
          </a:bodyPr>
          <a:lstStyle/>
          <a:p>
            <a:r>
              <a:rPr lang="en-US" altLang="zh-CN" sz="8000" b="1" dirty="0">
                <a:solidFill>
                  <a:srgbClr val="C0271E"/>
                </a:solidFill>
                <a:latin typeface="微软雅黑" panose="020B0503020204020204" pitchFamily="34" charset="-122"/>
                <a:ea typeface="微软雅黑" panose="020B0503020204020204" pitchFamily="34" charset="-122"/>
              </a:rPr>
              <a:t>01</a:t>
            </a:r>
            <a:endParaRPr lang="zh-CN" altLang="en-US" sz="8000" b="1" dirty="0">
              <a:solidFill>
                <a:srgbClr val="C0271E"/>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250" fill="hold"/>
                                        <p:tgtEl>
                                          <p:spTgt spid="17"/>
                                        </p:tgtEl>
                                        <p:attrNameLst>
                                          <p:attrName>ppt_w</p:attrName>
                                        </p:attrNameLst>
                                      </p:cBhvr>
                                      <p:tavLst>
                                        <p:tav tm="0">
                                          <p:val>
                                            <p:fltVal val="0"/>
                                          </p:val>
                                        </p:tav>
                                        <p:tav tm="100000">
                                          <p:val>
                                            <p:strVal val="#ppt_w"/>
                                          </p:val>
                                        </p:tav>
                                      </p:tavLst>
                                    </p:anim>
                                    <p:anim calcmode="lin" valueType="num">
                                      <p:cBhvr>
                                        <p:cTn id="14" dur="1250" fill="hold"/>
                                        <p:tgtEl>
                                          <p:spTgt spid="17"/>
                                        </p:tgtEl>
                                        <p:attrNameLst>
                                          <p:attrName>ppt_h</p:attrName>
                                        </p:attrNameLst>
                                      </p:cBhvr>
                                      <p:tavLst>
                                        <p:tav tm="0">
                                          <p:val>
                                            <p:fltVal val="0"/>
                                          </p:val>
                                        </p:tav>
                                        <p:tav tm="100000">
                                          <p:val>
                                            <p:strVal val="#ppt_h"/>
                                          </p:val>
                                        </p:tav>
                                      </p:tavLst>
                                    </p:anim>
                                    <p:anim calcmode="lin" valueType="num">
                                      <p:cBhvr>
                                        <p:cTn id="15" dur="1250" fill="hold"/>
                                        <p:tgtEl>
                                          <p:spTgt spid="17"/>
                                        </p:tgtEl>
                                        <p:attrNameLst>
                                          <p:attrName>style.rotation</p:attrName>
                                        </p:attrNameLst>
                                      </p:cBhvr>
                                      <p:tavLst>
                                        <p:tav tm="0">
                                          <p:val>
                                            <p:fltVal val="90"/>
                                          </p:val>
                                        </p:tav>
                                        <p:tav tm="100000">
                                          <p:val>
                                            <p:fltVal val="0"/>
                                          </p:val>
                                        </p:tav>
                                      </p:tavLst>
                                    </p:anim>
                                    <p:animEffect transition="in" filter="fade">
                                      <p:cBhvr>
                                        <p:cTn id="16" dur="125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1" name="直接箭头连接符 180"/>
          <p:cNvCxnSpPr/>
          <p:nvPr/>
        </p:nvCxnSpPr>
        <p:spPr>
          <a:xfrm>
            <a:off x="-3" y="3323433"/>
            <a:ext cx="12192002" cy="0"/>
          </a:xfrm>
          <a:prstGeom prst="straightConnector1">
            <a:avLst/>
          </a:prstGeom>
          <a:ln w="152400">
            <a:solidFill>
              <a:srgbClr val="A6A6A6">
                <a:alpha val="52941"/>
              </a:srgbClr>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1762092" y="3008900"/>
            <a:ext cx="639218" cy="629066"/>
            <a:chOff x="1762551" y="3008791"/>
            <a:chExt cx="639384" cy="629230"/>
          </a:xfrm>
        </p:grpSpPr>
        <p:sp>
          <p:nvSpPr>
            <p:cNvPr id="182" name="Oval 4"/>
            <p:cNvSpPr/>
            <p:nvPr/>
          </p:nvSpPr>
          <p:spPr>
            <a:xfrm>
              <a:off x="1762551" y="3008791"/>
              <a:ext cx="626458" cy="629230"/>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95000"/>
                  </a:schemeClr>
                </a:solidFill>
              </a:endParaRPr>
            </a:p>
          </p:txBody>
        </p:sp>
        <p:sp>
          <p:nvSpPr>
            <p:cNvPr id="183" name="Rectangle 4"/>
            <p:cNvSpPr txBox="1">
              <a:spLocks noChangeArrowheads="1"/>
            </p:cNvSpPr>
            <p:nvPr/>
          </p:nvSpPr>
          <p:spPr bwMode="auto">
            <a:xfrm>
              <a:off x="1762551" y="3158908"/>
              <a:ext cx="639384" cy="342100"/>
            </a:xfrm>
            <a:prstGeom prst="rect">
              <a:avLst/>
            </a:prstGeom>
            <a:noFill/>
            <a:ln>
              <a:noFill/>
            </a:ln>
            <a:effec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000" dirty="0">
                  <a:latin typeface="方正兰亭黑简体" panose="02000000000000000000" pitchFamily="2" charset="-122"/>
                  <a:ea typeface="方正兰亭黑简体" panose="02000000000000000000" pitchFamily="2" charset="-122"/>
                </a:rPr>
                <a:t>01</a:t>
              </a:r>
              <a:endParaRPr lang="zh-CN" altLang="en-US" sz="2000" dirty="0">
                <a:latin typeface="方正兰亭黑简体" panose="02000000000000000000" pitchFamily="2" charset="-122"/>
                <a:ea typeface="方正兰亭黑简体" panose="02000000000000000000" pitchFamily="2" charset="-122"/>
              </a:endParaRPr>
            </a:p>
          </p:txBody>
        </p:sp>
      </p:grpSp>
      <p:sp>
        <p:nvSpPr>
          <p:cNvPr id="184" name="矩形 183"/>
          <p:cNvSpPr/>
          <p:nvPr/>
        </p:nvSpPr>
        <p:spPr>
          <a:xfrm>
            <a:off x="1047532" y="3788946"/>
            <a:ext cx="2033470" cy="607695"/>
          </a:xfrm>
          <a:prstGeom prst="rect">
            <a:avLst/>
          </a:prstGeom>
        </p:spPr>
        <p:txBody>
          <a:bodyPr wrap="square">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grpSp>
        <p:nvGrpSpPr>
          <p:cNvPr id="203" name="组合 202"/>
          <p:cNvGrpSpPr/>
          <p:nvPr/>
        </p:nvGrpSpPr>
        <p:grpSpPr>
          <a:xfrm>
            <a:off x="3337170" y="2997065"/>
            <a:ext cx="639218" cy="629066"/>
            <a:chOff x="3338039" y="2996952"/>
            <a:chExt cx="639384" cy="629230"/>
          </a:xfrm>
        </p:grpSpPr>
        <p:sp>
          <p:nvSpPr>
            <p:cNvPr id="185" name="Oval 4"/>
            <p:cNvSpPr/>
            <p:nvPr/>
          </p:nvSpPr>
          <p:spPr>
            <a:xfrm>
              <a:off x="3338039" y="2996952"/>
              <a:ext cx="626458" cy="629230"/>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6" name="Rectangle 4"/>
            <p:cNvSpPr txBox="1">
              <a:spLocks noChangeArrowheads="1"/>
            </p:cNvSpPr>
            <p:nvPr/>
          </p:nvSpPr>
          <p:spPr bwMode="auto">
            <a:xfrm>
              <a:off x="3338039" y="3147069"/>
              <a:ext cx="639384" cy="342100"/>
            </a:xfrm>
            <a:prstGeom prst="rect">
              <a:avLst/>
            </a:prstGeom>
            <a:noFill/>
            <a:ln>
              <a:noFill/>
            </a:ln>
            <a:effec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000" dirty="0">
                  <a:latin typeface="方正兰亭黑简体" panose="02000000000000000000" pitchFamily="2" charset="-122"/>
                  <a:ea typeface="方正兰亭黑简体" panose="02000000000000000000" pitchFamily="2" charset="-122"/>
                </a:rPr>
                <a:t>02</a:t>
              </a:r>
              <a:endParaRPr lang="zh-CN" altLang="en-US" sz="2000" dirty="0">
                <a:latin typeface="方正兰亭黑简体" panose="02000000000000000000" pitchFamily="2" charset="-122"/>
                <a:ea typeface="方正兰亭黑简体" panose="02000000000000000000" pitchFamily="2" charset="-122"/>
              </a:endParaRPr>
            </a:p>
          </p:txBody>
        </p:sp>
      </p:grpSp>
      <p:sp>
        <p:nvSpPr>
          <p:cNvPr id="187" name="矩形 186"/>
          <p:cNvSpPr/>
          <p:nvPr/>
        </p:nvSpPr>
        <p:spPr>
          <a:xfrm>
            <a:off x="2642703" y="2027627"/>
            <a:ext cx="2033470" cy="607695"/>
          </a:xfrm>
          <a:prstGeom prst="rect">
            <a:avLst/>
          </a:prstGeom>
        </p:spPr>
        <p:txBody>
          <a:bodyPr wrap="square">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grpSp>
        <p:nvGrpSpPr>
          <p:cNvPr id="204" name="组合 203"/>
          <p:cNvGrpSpPr/>
          <p:nvPr/>
        </p:nvGrpSpPr>
        <p:grpSpPr>
          <a:xfrm>
            <a:off x="4929620" y="3015902"/>
            <a:ext cx="639218" cy="629066"/>
            <a:chOff x="4930903" y="3015794"/>
            <a:chExt cx="639384" cy="629230"/>
          </a:xfrm>
        </p:grpSpPr>
        <p:sp>
          <p:nvSpPr>
            <p:cNvPr id="188" name="Oval 4"/>
            <p:cNvSpPr/>
            <p:nvPr/>
          </p:nvSpPr>
          <p:spPr>
            <a:xfrm>
              <a:off x="4930903" y="3015794"/>
              <a:ext cx="626458" cy="629230"/>
            </a:xfrm>
            <a:prstGeom prst="ellipse">
              <a:avLst/>
            </a:prstGeom>
            <a:solidFill>
              <a:schemeClr val="accent2"/>
            </a:solidFill>
            <a:ln>
              <a:solidFill>
                <a:schemeClr val="accent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9" name="Rectangle 4"/>
            <p:cNvSpPr txBox="1">
              <a:spLocks noChangeArrowheads="1"/>
            </p:cNvSpPr>
            <p:nvPr/>
          </p:nvSpPr>
          <p:spPr bwMode="auto">
            <a:xfrm>
              <a:off x="4930903" y="3165911"/>
              <a:ext cx="639384" cy="342100"/>
            </a:xfrm>
            <a:prstGeom prst="rect">
              <a:avLst/>
            </a:prstGeom>
            <a:noFill/>
            <a:ln>
              <a:noFill/>
            </a:ln>
            <a:effec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000" dirty="0">
                  <a:latin typeface="方正兰亭黑简体" panose="02000000000000000000" pitchFamily="2" charset="-122"/>
                  <a:ea typeface="方正兰亭黑简体" panose="02000000000000000000" pitchFamily="2" charset="-122"/>
                </a:rPr>
                <a:t>03</a:t>
              </a:r>
              <a:endParaRPr lang="zh-CN" altLang="en-US" sz="2000" dirty="0">
                <a:latin typeface="方正兰亭黑简体" panose="02000000000000000000" pitchFamily="2" charset="-122"/>
                <a:ea typeface="方正兰亭黑简体" panose="02000000000000000000" pitchFamily="2" charset="-122"/>
              </a:endParaRPr>
            </a:p>
          </p:txBody>
        </p:sp>
      </p:grpSp>
      <p:sp>
        <p:nvSpPr>
          <p:cNvPr id="190" name="矩形 189"/>
          <p:cNvSpPr/>
          <p:nvPr/>
        </p:nvSpPr>
        <p:spPr>
          <a:xfrm>
            <a:off x="4220093" y="3827358"/>
            <a:ext cx="2033470" cy="607695"/>
          </a:xfrm>
          <a:prstGeom prst="rect">
            <a:avLst/>
          </a:prstGeom>
        </p:spPr>
        <p:txBody>
          <a:bodyPr wrap="square">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grpSp>
        <p:nvGrpSpPr>
          <p:cNvPr id="205" name="组合 204"/>
          <p:cNvGrpSpPr/>
          <p:nvPr/>
        </p:nvGrpSpPr>
        <p:grpSpPr>
          <a:xfrm>
            <a:off x="6441394" y="3015902"/>
            <a:ext cx="639218" cy="629066"/>
            <a:chOff x="6443071" y="3015794"/>
            <a:chExt cx="639384" cy="629230"/>
          </a:xfrm>
        </p:grpSpPr>
        <p:sp>
          <p:nvSpPr>
            <p:cNvPr id="191" name="Oval 4"/>
            <p:cNvSpPr/>
            <p:nvPr/>
          </p:nvSpPr>
          <p:spPr>
            <a:xfrm>
              <a:off x="6443071" y="3015794"/>
              <a:ext cx="626458" cy="629230"/>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95000"/>
                  </a:schemeClr>
                </a:solidFill>
              </a:endParaRPr>
            </a:p>
          </p:txBody>
        </p:sp>
        <p:sp>
          <p:nvSpPr>
            <p:cNvPr id="192" name="Rectangle 4"/>
            <p:cNvSpPr txBox="1">
              <a:spLocks noChangeArrowheads="1"/>
            </p:cNvSpPr>
            <p:nvPr/>
          </p:nvSpPr>
          <p:spPr bwMode="auto">
            <a:xfrm>
              <a:off x="6443071" y="3165911"/>
              <a:ext cx="639384" cy="342100"/>
            </a:xfrm>
            <a:prstGeom prst="rect">
              <a:avLst/>
            </a:prstGeom>
            <a:noFill/>
            <a:ln>
              <a:noFill/>
            </a:ln>
            <a:effec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000" dirty="0">
                  <a:latin typeface="方正兰亭黑简体" panose="02000000000000000000" pitchFamily="2" charset="-122"/>
                  <a:ea typeface="方正兰亭黑简体" panose="02000000000000000000" pitchFamily="2" charset="-122"/>
                </a:rPr>
                <a:t>04</a:t>
              </a:r>
              <a:endParaRPr lang="zh-CN" altLang="en-US" sz="2000" dirty="0">
                <a:latin typeface="方正兰亭黑简体" panose="02000000000000000000" pitchFamily="2" charset="-122"/>
                <a:ea typeface="方正兰亭黑简体" panose="02000000000000000000" pitchFamily="2" charset="-122"/>
              </a:endParaRPr>
            </a:p>
          </p:txBody>
        </p:sp>
      </p:grpSp>
      <p:sp>
        <p:nvSpPr>
          <p:cNvPr id="193" name="矩形 192"/>
          <p:cNvSpPr/>
          <p:nvPr/>
        </p:nvSpPr>
        <p:spPr>
          <a:xfrm>
            <a:off x="5744269" y="2027627"/>
            <a:ext cx="2033470" cy="801370"/>
          </a:xfrm>
          <a:prstGeom prst="rect">
            <a:avLst/>
          </a:prstGeom>
        </p:spPr>
        <p:txBody>
          <a:bodyPr wrap="square">
            <a:spAutoFit/>
          </a:bodyPr>
          <a:lstStyle/>
          <a:p>
            <a:pPr algn="ctr">
              <a:spcBef>
                <a:spcPts val="500"/>
              </a:spcBef>
              <a:defRPr/>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gn="ctr">
              <a:spcBef>
                <a:spcPts val="500"/>
              </a:spcBef>
              <a:defRPr/>
            </a:pPr>
            <a:r>
              <a:rPr lang="zh-CN" altLang="en-US" sz="1400" kern="100" dirty="0">
                <a:solidFill>
                  <a:schemeClr val="bg2">
                    <a:lumMod val="50000"/>
                  </a:schemeClr>
                </a:solidFill>
                <a:latin typeface="Impact MT Std" pitchFamily="34" charset="0"/>
                <a:ea typeface="微软雅黑" panose="020B0503020204020204" pitchFamily="34" charset="-122"/>
                <a:cs typeface="Times New Roman" panose="02020603050405020304" pitchFamily="18" charset="0"/>
              </a:rPr>
              <a:t>。</a:t>
            </a:r>
            <a:endParaRPr lang="zh-CN" altLang="en-US" sz="1400" kern="100" dirty="0">
              <a:solidFill>
                <a:schemeClr val="bg2">
                  <a:lumMod val="50000"/>
                </a:schemeClr>
              </a:solidFill>
              <a:latin typeface="Impact MT Std" pitchFamily="34" charset="0"/>
              <a:ea typeface="微软雅黑" panose="020B0503020204020204" pitchFamily="34" charset="-122"/>
              <a:cs typeface="Times New Roman" panose="02020603050405020304" pitchFamily="18" charset="0"/>
            </a:endParaRPr>
          </a:p>
        </p:txBody>
      </p:sp>
      <p:grpSp>
        <p:nvGrpSpPr>
          <p:cNvPr id="206" name="组合 205"/>
          <p:cNvGrpSpPr/>
          <p:nvPr/>
        </p:nvGrpSpPr>
        <p:grpSpPr>
          <a:xfrm>
            <a:off x="8025157" y="3015902"/>
            <a:ext cx="639218" cy="629066"/>
            <a:chOff x="8027247" y="3015794"/>
            <a:chExt cx="639384" cy="629230"/>
          </a:xfrm>
        </p:grpSpPr>
        <p:sp>
          <p:nvSpPr>
            <p:cNvPr id="194" name="Oval 4"/>
            <p:cNvSpPr/>
            <p:nvPr/>
          </p:nvSpPr>
          <p:spPr>
            <a:xfrm>
              <a:off x="8027247" y="3015794"/>
              <a:ext cx="626458" cy="629230"/>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5" name="Rectangle 4"/>
            <p:cNvSpPr txBox="1">
              <a:spLocks noChangeArrowheads="1"/>
            </p:cNvSpPr>
            <p:nvPr/>
          </p:nvSpPr>
          <p:spPr bwMode="auto">
            <a:xfrm>
              <a:off x="8027247" y="3165911"/>
              <a:ext cx="639384" cy="342100"/>
            </a:xfrm>
            <a:prstGeom prst="rect">
              <a:avLst/>
            </a:prstGeom>
            <a:noFill/>
            <a:ln>
              <a:noFill/>
            </a:ln>
            <a:effec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000" dirty="0">
                  <a:latin typeface="方正兰亭黑简体" panose="02000000000000000000" pitchFamily="2" charset="-122"/>
                  <a:ea typeface="方正兰亭黑简体" panose="02000000000000000000" pitchFamily="2" charset="-122"/>
                </a:rPr>
                <a:t>05</a:t>
              </a:r>
              <a:endParaRPr lang="zh-CN" altLang="en-US" sz="2000" dirty="0">
                <a:latin typeface="方正兰亭黑简体" panose="02000000000000000000" pitchFamily="2" charset="-122"/>
                <a:ea typeface="方正兰亭黑简体" panose="02000000000000000000" pitchFamily="2" charset="-122"/>
              </a:endParaRPr>
            </a:p>
          </p:txBody>
        </p:sp>
      </p:grpSp>
      <p:sp>
        <p:nvSpPr>
          <p:cNvPr id="196" name="矩形 195"/>
          <p:cNvSpPr/>
          <p:nvPr/>
        </p:nvSpPr>
        <p:spPr>
          <a:xfrm>
            <a:off x="7352429" y="3827358"/>
            <a:ext cx="2033470" cy="607695"/>
          </a:xfrm>
          <a:prstGeom prst="rect">
            <a:avLst/>
          </a:prstGeom>
        </p:spPr>
        <p:txBody>
          <a:bodyPr wrap="square">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grpSp>
        <p:nvGrpSpPr>
          <p:cNvPr id="207" name="组合 206"/>
          <p:cNvGrpSpPr/>
          <p:nvPr/>
        </p:nvGrpSpPr>
        <p:grpSpPr>
          <a:xfrm>
            <a:off x="9639752" y="3049479"/>
            <a:ext cx="639218" cy="629066"/>
            <a:chOff x="9642262" y="3049380"/>
            <a:chExt cx="639384" cy="629230"/>
          </a:xfrm>
        </p:grpSpPr>
        <p:sp>
          <p:nvSpPr>
            <p:cNvPr id="197" name="Oval 4"/>
            <p:cNvSpPr/>
            <p:nvPr/>
          </p:nvSpPr>
          <p:spPr>
            <a:xfrm>
              <a:off x="9642262" y="3049380"/>
              <a:ext cx="626458" cy="629230"/>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95000"/>
                  </a:schemeClr>
                </a:solidFill>
              </a:endParaRPr>
            </a:p>
          </p:txBody>
        </p:sp>
        <p:sp>
          <p:nvSpPr>
            <p:cNvPr id="198" name="Rectangle 4"/>
            <p:cNvSpPr txBox="1">
              <a:spLocks noChangeArrowheads="1"/>
            </p:cNvSpPr>
            <p:nvPr/>
          </p:nvSpPr>
          <p:spPr bwMode="auto">
            <a:xfrm>
              <a:off x="9642262" y="3199497"/>
              <a:ext cx="639384" cy="342100"/>
            </a:xfrm>
            <a:prstGeom prst="rect">
              <a:avLst/>
            </a:prstGeom>
            <a:noFill/>
            <a:ln>
              <a:noFill/>
            </a:ln>
            <a:effec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000" dirty="0">
                  <a:latin typeface="方正兰亭黑简体" panose="02000000000000000000" pitchFamily="2" charset="-122"/>
                  <a:ea typeface="方正兰亭黑简体" panose="02000000000000000000" pitchFamily="2" charset="-122"/>
                </a:rPr>
                <a:t>06</a:t>
              </a:r>
              <a:endParaRPr lang="zh-CN" altLang="en-US" sz="2000" dirty="0">
                <a:latin typeface="方正兰亭黑简体" panose="02000000000000000000" pitchFamily="2" charset="-122"/>
                <a:ea typeface="方正兰亭黑简体" panose="02000000000000000000" pitchFamily="2" charset="-122"/>
              </a:endParaRPr>
            </a:p>
          </p:txBody>
        </p:sp>
      </p:grpSp>
      <p:sp>
        <p:nvSpPr>
          <p:cNvPr id="199" name="矩形 198"/>
          <p:cNvSpPr/>
          <p:nvPr/>
        </p:nvSpPr>
        <p:spPr>
          <a:xfrm>
            <a:off x="8942628" y="2061204"/>
            <a:ext cx="2033470" cy="607695"/>
          </a:xfrm>
          <a:prstGeom prst="rect">
            <a:avLst/>
          </a:prstGeom>
        </p:spPr>
        <p:txBody>
          <a:bodyPr wrap="square">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42"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43"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wipe(left)">
                                      <p:cBhvr>
                                        <p:cTn id="7" dur="500"/>
                                        <p:tgtEl>
                                          <p:spTgt spid="181"/>
                                        </p:tgtEl>
                                      </p:cBhvr>
                                    </p:animEffect>
                                  </p:childTnLst>
                                </p:cTn>
                              </p:par>
                              <p:par>
                                <p:cTn id="8" presetID="45" presetClass="entr" presetSubtype="0" fill="hold" nodeType="withEffect">
                                  <p:stCondLst>
                                    <p:cond delay="50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1750"/>
                                        <p:tgtEl>
                                          <p:spTgt spid="202"/>
                                        </p:tgtEl>
                                      </p:cBhvr>
                                    </p:animEffect>
                                    <p:anim calcmode="lin" valueType="num">
                                      <p:cBhvr>
                                        <p:cTn id="11" dur="1750" fill="hold"/>
                                        <p:tgtEl>
                                          <p:spTgt spid="202"/>
                                        </p:tgtEl>
                                        <p:attrNameLst>
                                          <p:attrName>ppt_w</p:attrName>
                                        </p:attrNameLst>
                                      </p:cBhvr>
                                      <p:tavLst>
                                        <p:tav tm="0" fmla="#ppt_w*sin(2.5*pi*$)">
                                          <p:val>
                                            <p:fltVal val="0"/>
                                          </p:val>
                                        </p:tav>
                                        <p:tav tm="100000">
                                          <p:val>
                                            <p:fltVal val="1"/>
                                          </p:val>
                                        </p:tav>
                                      </p:tavLst>
                                    </p:anim>
                                    <p:anim calcmode="lin" valueType="num">
                                      <p:cBhvr>
                                        <p:cTn id="12" dur="1750" fill="hold"/>
                                        <p:tgtEl>
                                          <p:spTgt spid="202"/>
                                        </p:tgtEl>
                                        <p:attrNameLst>
                                          <p:attrName>ppt_h</p:attrName>
                                        </p:attrNameLst>
                                      </p:cBhvr>
                                      <p:tavLst>
                                        <p:tav tm="0">
                                          <p:val>
                                            <p:strVal val="#ppt_h"/>
                                          </p:val>
                                        </p:tav>
                                        <p:tav tm="100000">
                                          <p:val>
                                            <p:strVal val="#ppt_h"/>
                                          </p:val>
                                        </p:tav>
                                      </p:tavLst>
                                    </p:anim>
                                  </p:childTnLst>
                                </p:cTn>
                              </p:par>
                              <p:par>
                                <p:cTn id="13" presetID="45" presetClass="entr" presetSubtype="0" fill="hold" nodeType="withEffect">
                                  <p:stCondLst>
                                    <p:cond delay="500"/>
                                  </p:stCondLst>
                                  <p:childTnLst>
                                    <p:set>
                                      <p:cBhvr>
                                        <p:cTn id="14" dur="1" fill="hold">
                                          <p:stCondLst>
                                            <p:cond delay="0"/>
                                          </p:stCondLst>
                                        </p:cTn>
                                        <p:tgtEl>
                                          <p:spTgt spid="203"/>
                                        </p:tgtEl>
                                        <p:attrNameLst>
                                          <p:attrName>style.visibility</p:attrName>
                                        </p:attrNameLst>
                                      </p:cBhvr>
                                      <p:to>
                                        <p:strVal val="visible"/>
                                      </p:to>
                                    </p:set>
                                    <p:animEffect transition="in" filter="fade">
                                      <p:cBhvr>
                                        <p:cTn id="15" dur="1750"/>
                                        <p:tgtEl>
                                          <p:spTgt spid="203"/>
                                        </p:tgtEl>
                                      </p:cBhvr>
                                    </p:animEffect>
                                    <p:anim calcmode="lin" valueType="num">
                                      <p:cBhvr>
                                        <p:cTn id="16" dur="1750" fill="hold"/>
                                        <p:tgtEl>
                                          <p:spTgt spid="203"/>
                                        </p:tgtEl>
                                        <p:attrNameLst>
                                          <p:attrName>ppt_w</p:attrName>
                                        </p:attrNameLst>
                                      </p:cBhvr>
                                      <p:tavLst>
                                        <p:tav tm="0" fmla="#ppt_w*sin(2.5*pi*$)">
                                          <p:val>
                                            <p:fltVal val="0"/>
                                          </p:val>
                                        </p:tav>
                                        <p:tav tm="100000">
                                          <p:val>
                                            <p:fltVal val="1"/>
                                          </p:val>
                                        </p:tav>
                                      </p:tavLst>
                                    </p:anim>
                                    <p:anim calcmode="lin" valueType="num">
                                      <p:cBhvr>
                                        <p:cTn id="17" dur="1750" fill="hold"/>
                                        <p:tgtEl>
                                          <p:spTgt spid="203"/>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500"/>
                                  </p:stCondLst>
                                  <p:childTnLst>
                                    <p:set>
                                      <p:cBhvr>
                                        <p:cTn id="19" dur="1" fill="hold">
                                          <p:stCondLst>
                                            <p:cond delay="0"/>
                                          </p:stCondLst>
                                        </p:cTn>
                                        <p:tgtEl>
                                          <p:spTgt spid="204"/>
                                        </p:tgtEl>
                                        <p:attrNameLst>
                                          <p:attrName>style.visibility</p:attrName>
                                        </p:attrNameLst>
                                      </p:cBhvr>
                                      <p:to>
                                        <p:strVal val="visible"/>
                                      </p:to>
                                    </p:set>
                                    <p:animEffect transition="in" filter="fade">
                                      <p:cBhvr>
                                        <p:cTn id="20" dur="1750"/>
                                        <p:tgtEl>
                                          <p:spTgt spid="204"/>
                                        </p:tgtEl>
                                      </p:cBhvr>
                                    </p:animEffect>
                                    <p:anim calcmode="lin" valueType="num">
                                      <p:cBhvr>
                                        <p:cTn id="21" dur="1750" fill="hold"/>
                                        <p:tgtEl>
                                          <p:spTgt spid="204"/>
                                        </p:tgtEl>
                                        <p:attrNameLst>
                                          <p:attrName>ppt_w</p:attrName>
                                        </p:attrNameLst>
                                      </p:cBhvr>
                                      <p:tavLst>
                                        <p:tav tm="0" fmla="#ppt_w*sin(2.5*pi*$)">
                                          <p:val>
                                            <p:fltVal val="0"/>
                                          </p:val>
                                        </p:tav>
                                        <p:tav tm="100000">
                                          <p:val>
                                            <p:fltVal val="1"/>
                                          </p:val>
                                        </p:tav>
                                      </p:tavLst>
                                    </p:anim>
                                    <p:anim calcmode="lin" valueType="num">
                                      <p:cBhvr>
                                        <p:cTn id="22" dur="1750" fill="hold"/>
                                        <p:tgtEl>
                                          <p:spTgt spid="204"/>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500"/>
                                  </p:stCondLst>
                                  <p:childTnLst>
                                    <p:set>
                                      <p:cBhvr>
                                        <p:cTn id="24" dur="1" fill="hold">
                                          <p:stCondLst>
                                            <p:cond delay="0"/>
                                          </p:stCondLst>
                                        </p:cTn>
                                        <p:tgtEl>
                                          <p:spTgt spid="205"/>
                                        </p:tgtEl>
                                        <p:attrNameLst>
                                          <p:attrName>style.visibility</p:attrName>
                                        </p:attrNameLst>
                                      </p:cBhvr>
                                      <p:to>
                                        <p:strVal val="visible"/>
                                      </p:to>
                                    </p:set>
                                    <p:animEffect transition="in" filter="fade">
                                      <p:cBhvr>
                                        <p:cTn id="25" dur="1750"/>
                                        <p:tgtEl>
                                          <p:spTgt spid="205"/>
                                        </p:tgtEl>
                                      </p:cBhvr>
                                    </p:animEffect>
                                    <p:anim calcmode="lin" valueType="num">
                                      <p:cBhvr>
                                        <p:cTn id="26" dur="1750" fill="hold"/>
                                        <p:tgtEl>
                                          <p:spTgt spid="205"/>
                                        </p:tgtEl>
                                        <p:attrNameLst>
                                          <p:attrName>ppt_w</p:attrName>
                                        </p:attrNameLst>
                                      </p:cBhvr>
                                      <p:tavLst>
                                        <p:tav tm="0" fmla="#ppt_w*sin(2.5*pi*$)">
                                          <p:val>
                                            <p:fltVal val="0"/>
                                          </p:val>
                                        </p:tav>
                                        <p:tav tm="100000">
                                          <p:val>
                                            <p:fltVal val="1"/>
                                          </p:val>
                                        </p:tav>
                                      </p:tavLst>
                                    </p:anim>
                                    <p:anim calcmode="lin" valueType="num">
                                      <p:cBhvr>
                                        <p:cTn id="27" dur="1750" fill="hold"/>
                                        <p:tgtEl>
                                          <p:spTgt spid="205"/>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500"/>
                                  </p:stCondLst>
                                  <p:childTnLst>
                                    <p:set>
                                      <p:cBhvr>
                                        <p:cTn id="29" dur="1" fill="hold">
                                          <p:stCondLst>
                                            <p:cond delay="0"/>
                                          </p:stCondLst>
                                        </p:cTn>
                                        <p:tgtEl>
                                          <p:spTgt spid="206"/>
                                        </p:tgtEl>
                                        <p:attrNameLst>
                                          <p:attrName>style.visibility</p:attrName>
                                        </p:attrNameLst>
                                      </p:cBhvr>
                                      <p:to>
                                        <p:strVal val="visible"/>
                                      </p:to>
                                    </p:set>
                                    <p:animEffect transition="in" filter="fade">
                                      <p:cBhvr>
                                        <p:cTn id="30" dur="1750"/>
                                        <p:tgtEl>
                                          <p:spTgt spid="206"/>
                                        </p:tgtEl>
                                      </p:cBhvr>
                                    </p:animEffect>
                                    <p:anim calcmode="lin" valueType="num">
                                      <p:cBhvr>
                                        <p:cTn id="31" dur="1750" fill="hold"/>
                                        <p:tgtEl>
                                          <p:spTgt spid="206"/>
                                        </p:tgtEl>
                                        <p:attrNameLst>
                                          <p:attrName>ppt_w</p:attrName>
                                        </p:attrNameLst>
                                      </p:cBhvr>
                                      <p:tavLst>
                                        <p:tav tm="0" fmla="#ppt_w*sin(2.5*pi*$)">
                                          <p:val>
                                            <p:fltVal val="0"/>
                                          </p:val>
                                        </p:tav>
                                        <p:tav tm="100000">
                                          <p:val>
                                            <p:fltVal val="1"/>
                                          </p:val>
                                        </p:tav>
                                      </p:tavLst>
                                    </p:anim>
                                    <p:anim calcmode="lin" valueType="num">
                                      <p:cBhvr>
                                        <p:cTn id="32" dur="1750" fill="hold"/>
                                        <p:tgtEl>
                                          <p:spTgt spid="20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500"/>
                                  </p:stCondLst>
                                  <p:childTnLst>
                                    <p:set>
                                      <p:cBhvr>
                                        <p:cTn id="34" dur="1" fill="hold">
                                          <p:stCondLst>
                                            <p:cond delay="0"/>
                                          </p:stCondLst>
                                        </p:cTn>
                                        <p:tgtEl>
                                          <p:spTgt spid="207"/>
                                        </p:tgtEl>
                                        <p:attrNameLst>
                                          <p:attrName>style.visibility</p:attrName>
                                        </p:attrNameLst>
                                      </p:cBhvr>
                                      <p:to>
                                        <p:strVal val="visible"/>
                                      </p:to>
                                    </p:set>
                                    <p:animEffect transition="in" filter="fade">
                                      <p:cBhvr>
                                        <p:cTn id="35" dur="1750"/>
                                        <p:tgtEl>
                                          <p:spTgt spid="207"/>
                                        </p:tgtEl>
                                      </p:cBhvr>
                                    </p:animEffect>
                                    <p:anim calcmode="lin" valueType="num">
                                      <p:cBhvr>
                                        <p:cTn id="36" dur="1750" fill="hold"/>
                                        <p:tgtEl>
                                          <p:spTgt spid="207"/>
                                        </p:tgtEl>
                                        <p:attrNameLst>
                                          <p:attrName>ppt_w</p:attrName>
                                        </p:attrNameLst>
                                      </p:cBhvr>
                                      <p:tavLst>
                                        <p:tav tm="0" fmla="#ppt_w*sin(2.5*pi*$)">
                                          <p:val>
                                            <p:fltVal val="0"/>
                                          </p:val>
                                        </p:tav>
                                        <p:tav tm="100000">
                                          <p:val>
                                            <p:fltVal val="1"/>
                                          </p:val>
                                        </p:tav>
                                      </p:tavLst>
                                    </p:anim>
                                    <p:anim calcmode="lin" valueType="num">
                                      <p:cBhvr>
                                        <p:cTn id="37" dur="1750" fill="hold"/>
                                        <p:tgtEl>
                                          <p:spTgt spid="207"/>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42" presetClass="entr" presetSubtype="0" fill="hold" grpId="0"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fade">
                                      <p:cBhvr>
                                        <p:cTn id="41" dur="1000"/>
                                        <p:tgtEl>
                                          <p:spTgt spid="184"/>
                                        </p:tgtEl>
                                      </p:cBhvr>
                                    </p:animEffect>
                                    <p:anim calcmode="lin" valueType="num">
                                      <p:cBhvr>
                                        <p:cTn id="42" dur="1000" fill="hold"/>
                                        <p:tgtEl>
                                          <p:spTgt spid="184"/>
                                        </p:tgtEl>
                                        <p:attrNameLst>
                                          <p:attrName>ppt_x</p:attrName>
                                        </p:attrNameLst>
                                      </p:cBhvr>
                                      <p:tavLst>
                                        <p:tav tm="0">
                                          <p:val>
                                            <p:strVal val="#ppt_x"/>
                                          </p:val>
                                        </p:tav>
                                        <p:tav tm="100000">
                                          <p:val>
                                            <p:strVal val="#ppt_x"/>
                                          </p:val>
                                        </p:tav>
                                      </p:tavLst>
                                    </p:anim>
                                    <p:anim calcmode="lin" valueType="num">
                                      <p:cBhvr>
                                        <p:cTn id="43" dur="1000" fill="hold"/>
                                        <p:tgtEl>
                                          <p:spTgt spid="184"/>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42" presetClass="entr" presetSubtype="0" fill="hold" grpId="0" nodeType="afterEffect">
                                  <p:stCondLst>
                                    <p:cond delay="0"/>
                                  </p:stCondLst>
                                  <p:childTnLst>
                                    <p:set>
                                      <p:cBhvr>
                                        <p:cTn id="46" dur="1" fill="hold">
                                          <p:stCondLst>
                                            <p:cond delay="0"/>
                                          </p:stCondLst>
                                        </p:cTn>
                                        <p:tgtEl>
                                          <p:spTgt spid="187"/>
                                        </p:tgtEl>
                                        <p:attrNameLst>
                                          <p:attrName>style.visibility</p:attrName>
                                        </p:attrNameLst>
                                      </p:cBhvr>
                                      <p:to>
                                        <p:strVal val="visible"/>
                                      </p:to>
                                    </p:set>
                                    <p:animEffect transition="in" filter="fade">
                                      <p:cBhvr>
                                        <p:cTn id="47" dur="1000"/>
                                        <p:tgtEl>
                                          <p:spTgt spid="187"/>
                                        </p:tgtEl>
                                      </p:cBhvr>
                                    </p:animEffect>
                                    <p:anim calcmode="lin" valueType="num">
                                      <p:cBhvr>
                                        <p:cTn id="48" dur="1000" fill="hold"/>
                                        <p:tgtEl>
                                          <p:spTgt spid="187"/>
                                        </p:tgtEl>
                                        <p:attrNameLst>
                                          <p:attrName>ppt_x</p:attrName>
                                        </p:attrNameLst>
                                      </p:cBhvr>
                                      <p:tavLst>
                                        <p:tav tm="0">
                                          <p:val>
                                            <p:strVal val="#ppt_x"/>
                                          </p:val>
                                        </p:tav>
                                        <p:tav tm="100000">
                                          <p:val>
                                            <p:strVal val="#ppt_x"/>
                                          </p:val>
                                        </p:tav>
                                      </p:tavLst>
                                    </p:anim>
                                    <p:anim calcmode="lin" valueType="num">
                                      <p:cBhvr>
                                        <p:cTn id="49" dur="1000" fill="hold"/>
                                        <p:tgtEl>
                                          <p:spTgt spid="187"/>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42" presetClass="entr" presetSubtype="0" fill="hold" grpId="0" nodeType="afterEffect">
                                  <p:stCondLst>
                                    <p:cond delay="0"/>
                                  </p:stCondLst>
                                  <p:childTnLst>
                                    <p:set>
                                      <p:cBhvr>
                                        <p:cTn id="52" dur="1" fill="hold">
                                          <p:stCondLst>
                                            <p:cond delay="0"/>
                                          </p:stCondLst>
                                        </p:cTn>
                                        <p:tgtEl>
                                          <p:spTgt spid="190"/>
                                        </p:tgtEl>
                                        <p:attrNameLst>
                                          <p:attrName>style.visibility</p:attrName>
                                        </p:attrNameLst>
                                      </p:cBhvr>
                                      <p:to>
                                        <p:strVal val="visible"/>
                                      </p:to>
                                    </p:set>
                                    <p:animEffect transition="in" filter="fade">
                                      <p:cBhvr>
                                        <p:cTn id="53" dur="1000"/>
                                        <p:tgtEl>
                                          <p:spTgt spid="190"/>
                                        </p:tgtEl>
                                      </p:cBhvr>
                                    </p:animEffect>
                                    <p:anim calcmode="lin" valueType="num">
                                      <p:cBhvr>
                                        <p:cTn id="54" dur="1000" fill="hold"/>
                                        <p:tgtEl>
                                          <p:spTgt spid="190"/>
                                        </p:tgtEl>
                                        <p:attrNameLst>
                                          <p:attrName>ppt_x</p:attrName>
                                        </p:attrNameLst>
                                      </p:cBhvr>
                                      <p:tavLst>
                                        <p:tav tm="0">
                                          <p:val>
                                            <p:strVal val="#ppt_x"/>
                                          </p:val>
                                        </p:tav>
                                        <p:tav tm="100000">
                                          <p:val>
                                            <p:strVal val="#ppt_x"/>
                                          </p:val>
                                        </p:tav>
                                      </p:tavLst>
                                    </p:anim>
                                    <p:anim calcmode="lin" valueType="num">
                                      <p:cBhvr>
                                        <p:cTn id="55" dur="1000" fill="hold"/>
                                        <p:tgtEl>
                                          <p:spTgt spid="190"/>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42" presetClass="entr" presetSubtype="0" fill="hold" grpId="0" nodeType="afterEffect">
                                  <p:stCondLst>
                                    <p:cond delay="0"/>
                                  </p:stCondLst>
                                  <p:childTnLst>
                                    <p:set>
                                      <p:cBhvr>
                                        <p:cTn id="58" dur="1" fill="hold">
                                          <p:stCondLst>
                                            <p:cond delay="0"/>
                                          </p:stCondLst>
                                        </p:cTn>
                                        <p:tgtEl>
                                          <p:spTgt spid="193"/>
                                        </p:tgtEl>
                                        <p:attrNameLst>
                                          <p:attrName>style.visibility</p:attrName>
                                        </p:attrNameLst>
                                      </p:cBhvr>
                                      <p:to>
                                        <p:strVal val="visible"/>
                                      </p:to>
                                    </p:set>
                                    <p:animEffect transition="in" filter="fade">
                                      <p:cBhvr>
                                        <p:cTn id="59" dur="1000"/>
                                        <p:tgtEl>
                                          <p:spTgt spid="193"/>
                                        </p:tgtEl>
                                      </p:cBhvr>
                                    </p:animEffect>
                                    <p:anim calcmode="lin" valueType="num">
                                      <p:cBhvr>
                                        <p:cTn id="60" dur="1000" fill="hold"/>
                                        <p:tgtEl>
                                          <p:spTgt spid="193"/>
                                        </p:tgtEl>
                                        <p:attrNameLst>
                                          <p:attrName>ppt_x</p:attrName>
                                        </p:attrNameLst>
                                      </p:cBhvr>
                                      <p:tavLst>
                                        <p:tav tm="0">
                                          <p:val>
                                            <p:strVal val="#ppt_x"/>
                                          </p:val>
                                        </p:tav>
                                        <p:tav tm="100000">
                                          <p:val>
                                            <p:strVal val="#ppt_x"/>
                                          </p:val>
                                        </p:tav>
                                      </p:tavLst>
                                    </p:anim>
                                    <p:anim calcmode="lin" valueType="num">
                                      <p:cBhvr>
                                        <p:cTn id="61" dur="1000" fill="hold"/>
                                        <p:tgtEl>
                                          <p:spTgt spid="193"/>
                                        </p:tgtEl>
                                        <p:attrNameLst>
                                          <p:attrName>ppt_y</p:attrName>
                                        </p:attrNameLst>
                                      </p:cBhvr>
                                      <p:tavLst>
                                        <p:tav tm="0">
                                          <p:val>
                                            <p:strVal val="#ppt_y+.1"/>
                                          </p:val>
                                        </p:tav>
                                        <p:tav tm="100000">
                                          <p:val>
                                            <p:strVal val="#ppt_y"/>
                                          </p:val>
                                        </p:tav>
                                      </p:tavLst>
                                    </p:anim>
                                  </p:childTnLst>
                                </p:cTn>
                              </p:par>
                            </p:childTnLst>
                          </p:cTn>
                        </p:par>
                        <p:par>
                          <p:cTn id="62" fill="hold">
                            <p:stCondLst>
                              <p:cond delay="4500"/>
                            </p:stCondLst>
                            <p:childTnLst>
                              <p:par>
                                <p:cTn id="63" presetID="42" presetClass="entr" presetSubtype="0" fill="hold" grpId="0" nodeType="afterEffect">
                                  <p:stCondLst>
                                    <p:cond delay="0"/>
                                  </p:stCondLst>
                                  <p:childTnLst>
                                    <p:set>
                                      <p:cBhvr>
                                        <p:cTn id="64" dur="1" fill="hold">
                                          <p:stCondLst>
                                            <p:cond delay="0"/>
                                          </p:stCondLst>
                                        </p:cTn>
                                        <p:tgtEl>
                                          <p:spTgt spid="196"/>
                                        </p:tgtEl>
                                        <p:attrNameLst>
                                          <p:attrName>style.visibility</p:attrName>
                                        </p:attrNameLst>
                                      </p:cBhvr>
                                      <p:to>
                                        <p:strVal val="visible"/>
                                      </p:to>
                                    </p:set>
                                    <p:animEffect transition="in" filter="fade">
                                      <p:cBhvr>
                                        <p:cTn id="65" dur="1000"/>
                                        <p:tgtEl>
                                          <p:spTgt spid="196"/>
                                        </p:tgtEl>
                                      </p:cBhvr>
                                    </p:animEffect>
                                    <p:anim calcmode="lin" valueType="num">
                                      <p:cBhvr>
                                        <p:cTn id="66" dur="1000" fill="hold"/>
                                        <p:tgtEl>
                                          <p:spTgt spid="196"/>
                                        </p:tgtEl>
                                        <p:attrNameLst>
                                          <p:attrName>ppt_x</p:attrName>
                                        </p:attrNameLst>
                                      </p:cBhvr>
                                      <p:tavLst>
                                        <p:tav tm="0">
                                          <p:val>
                                            <p:strVal val="#ppt_x"/>
                                          </p:val>
                                        </p:tav>
                                        <p:tav tm="100000">
                                          <p:val>
                                            <p:strVal val="#ppt_x"/>
                                          </p:val>
                                        </p:tav>
                                      </p:tavLst>
                                    </p:anim>
                                    <p:anim calcmode="lin" valueType="num">
                                      <p:cBhvr>
                                        <p:cTn id="67" dur="1000" fill="hold"/>
                                        <p:tgtEl>
                                          <p:spTgt spid="196"/>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199"/>
                                        </p:tgtEl>
                                        <p:attrNameLst>
                                          <p:attrName>style.visibility</p:attrName>
                                        </p:attrNameLst>
                                      </p:cBhvr>
                                      <p:to>
                                        <p:strVal val="visible"/>
                                      </p:to>
                                    </p:set>
                                    <p:animEffect transition="in" filter="fade">
                                      <p:cBhvr>
                                        <p:cTn id="71" dur="1000"/>
                                        <p:tgtEl>
                                          <p:spTgt spid="199"/>
                                        </p:tgtEl>
                                      </p:cBhvr>
                                    </p:animEffect>
                                    <p:anim calcmode="lin" valueType="num">
                                      <p:cBhvr>
                                        <p:cTn id="72" dur="1000" fill="hold"/>
                                        <p:tgtEl>
                                          <p:spTgt spid="199"/>
                                        </p:tgtEl>
                                        <p:attrNameLst>
                                          <p:attrName>ppt_x</p:attrName>
                                        </p:attrNameLst>
                                      </p:cBhvr>
                                      <p:tavLst>
                                        <p:tav tm="0">
                                          <p:val>
                                            <p:strVal val="#ppt_x"/>
                                          </p:val>
                                        </p:tav>
                                        <p:tav tm="100000">
                                          <p:val>
                                            <p:strVal val="#ppt_x"/>
                                          </p:val>
                                        </p:tav>
                                      </p:tavLst>
                                    </p:anim>
                                    <p:anim calcmode="lin" valueType="num">
                                      <p:cBhvr>
                                        <p:cTn id="73" dur="1000" fill="hold"/>
                                        <p:tgtEl>
                                          <p:spTgt spid="1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187" grpId="0"/>
      <p:bldP spid="190" grpId="0"/>
      <p:bldP spid="193" grpId="0"/>
      <p:bldP spid="196" grpId="0"/>
      <p:bldP spid="19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12"/>
          <p:cNvSpPr/>
          <p:nvPr/>
        </p:nvSpPr>
        <p:spPr bwMode="auto">
          <a:xfrm>
            <a:off x="1536102" y="4502342"/>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2"/>
          </a:solidFill>
          <a:ln>
            <a:noFill/>
          </a:ln>
          <a:effectLst>
            <a:innerShdw blurRad="63500" dist="50800" dir="13500000">
              <a:prstClr val="black">
                <a:alpha val="50000"/>
              </a:prstClr>
            </a:innerShdw>
          </a:effectLst>
        </p:spPr>
        <p:txBody>
          <a:bodyPr/>
          <a:lstStyle/>
          <a:p>
            <a:endParaRPr lang="zh-CN" altLang="en-US" sz="1800">
              <a:solidFill>
                <a:schemeClr val="bg2">
                  <a:lumMod val="50000"/>
                </a:schemeClr>
              </a:solidFill>
            </a:endParaRPr>
          </a:p>
        </p:txBody>
      </p:sp>
      <p:sp>
        <p:nvSpPr>
          <p:cNvPr id="32" name="Freeform 12"/>
          <p:cNvSpPr/>
          <p:nvPr/>
        </p:nvSpPr>
        <p:spPr bwMode="auto">
          <a:xfrm flipH="1" flipV="1">
            <a:off x="10127398" y="5418537"/>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2"/>
          </a:solidFill>
          <a:ln>
            <a:noFill/>
          </a:ln>
          <a:effectLst>
            <a:innerShdw blurRad="63500" dist="50800" dir="13500000">
              <a:prstClr val="black">
                <a:alpha val="50000"/>
              </a:prstClr>
            </a:innerShdw>
          </a:effectLst>
        </p:spPr>
        <p:txBody>
          <a:bodyPr/>
          <a:lstStyle/>
          <a:p>
            <a:endParaRPr lang="zh-CN" altLang="en-US" sz="1800">
              <a:solidFill>
                <a:schemeClr val="bg2">
                  <a:lumMod val="50000"/>
                </a:schemeClr>
              </a:solidFill>
            </a:endParaRPr>
          </a:p>
        </p:txBody>
      </p:sp>
      <p:sp>
        <p:nvSpPr>
          <p:cNvPr id="33" name="TextBox 32"/>
          <p:cNvSpPr txBox="1"/>
          <p:nvPr/>
        </p:nvSpPr>
        <p:spPr>
          <a:xfrm>
            <a:off x="1896048" y="4816461"/>
            <a:ext cx="8543014" cy="607695"/>
          </a:xfrm>
          <a:prstGeom prst="rect">
            <a:avLst/>
          </a:prstGeom>
          <a:noFill/>
        </p:spPr>
        <p:txBody>
          <a:bodyPr wrap="square" rtlCol="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38"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39"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 name="图片 1" descr="500493255.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681610" y="2072355"/>
            <a:ext cx="3749466" cy="2499644"/>
          </a:xfrm>
          <a:prstGeom prst="rect">
            <a:avLst/>
          </a:prstGeom>
        </p:spPr>
      </p:pic>
      <p:pic>
        <p:nvPicPr>
          <p:cNvPr id="3" name="图片 2" descr="500512169.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1212" y="2060222"/>
            <a:ext cx="3768201" cy="251177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35" presetClass="path" presetSubtype="0" accel="50000" decel="50000" fill="hold" grpId="1" nodeType="withEffect">
                                  <p:stCondLst>
                                    <p:cond delay="0"/>
                                  </p:stCondLst>
                                  <p:childTnLst>
                                    <p:animMotion origin="layout" path="M -3.56836E-6 -3.7037E-7 L 0.36686 0.15278 " pathEditMode="relative" rAng="0" ptsTypes="AA">
                                      <p:cBhvr>
                                        <p:cTn id="8" dur="500" spd="-99900" fill="hold"/>
                                        <p:tgtEl>
                                          <p:spTgt spid="31"/>
                                        </p:tgtEl>
                                        <p:attrNameLst>
                                          <p:attrName>ppt_x</p:attrName>
                                          <p:attrName>ppt_y</p:attrName>
                                        </p:attrNameLst>
                                      </p:cBhvr>
                                      <p:rCtr x="18343" y="7639"/>
                                    </p:animMotion>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35" presetClass="path" presetSubtype="0" accel="50000" decel="50000" fill="hold" grpId="1" nodeType="withEffect">
                                  <p:stCondLst>
                                    <p:cond delay="0"/>
                                  </p:stCondLst>
                                  <p:childTnLst>
                                    <p:animMotion origin="layout" path="M 7.85742E-7 -3.33333E-6 L -0.39495 -0.11018 " pathEditMode="relative" rAng="0" ptsTypes="AA">
                                      <p:cBhvr>
                                        <p:cTn id="12" dur="500" spd="-99900" fill="hold"/>
                                        <p:tgtEl>
                                          <p:spTgt spid="32"/>
                                        </p:tgtEl>
                                        <p:attrNameLst>
                                          <p:attrName>ppt_x</p:attrName>
                                          <p:attrName>ppt_y</p:attrName>
                                        </p:attrNameLst>
                                      </p:cBhvr>
                                      <p:rCtr x="-19748" y="-5509"/>
                                    </p:animMotion>
                                  </p:childTnLst>
                                </p:cTn>
                              </p:par>
                            </p:childTnLst>
                          </p:cTn>
                        </p:par>
                        <p:par>
                          <p:cTn id="13" fill="hold">
                            <p:stCondLst>
                              <p:cond delay="0"/>
                            </p:stCondLst>
                            <p:childTnLst>
                              <p:par>
                                <p:cTn id="14" presetID="18" presetClass="entr" presetSubtype="3"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strips(upRight)">
                                      <p:cBhvr>
                                        <p:cTn id="1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2" grpId="0" animBg="1"/>
      <p:bldP spid="32" grpId="1" animBg="1"/>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2"/>
          <p:cNvSpPr/>
          <p:nvPr/>
        </p:nvSpPr>
        <p:spPr>
          <a:xfrm>
            <a:off x="1767666" y="1642040"/>
            <a:ext cx="1572802" cy="157280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800">
              <a:solidFill>
                <a:srgbClr val="FFFFFF"/>
              </a:solidFill>
              <a:latin typeface="方正兰亭黑简体" panose="02000000000000000000" pitchFamily="2" charset="-122"/>
              <a:ea typeface="方正兰亭黑简体" panose="02000000000000000000" pitchFamily="2" charset="-122"/>
            </a:endParaRPr>
          </a:p>
        </p:txBody>
      </p:sp>
      <p:sp>
        <p:nvSpPr>
          <p:cNvPr id="16" name="Oval 13"/>
          <p:cNvSpPr/>
          <p:nvPr/>
        </p:nvSpPr>
        <p:spPr>
          <a:xfrm>
            <a:off x="1966051" y="1840425"/>
            <a:ext cx="1176032" cy="1176032"/>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80%</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17" name="Arc 14"/>
          <p:cNvSpPr/>
          <p:nvPr/>
        </p:nvSpPr>
        <p:spPr>
          <a:xfrm>
            <a:off x="1767666" y="1642040"/>
            <a:ext cx="1572802" cy="1572802"/>
          </a:xfrm>
          <a:prstGeom prst="arc">
            <a:avLst>
              <a:gd name="adj1" fmla="val 16018236"/>
              <a:gd name="adj2" fmla="val 9832525"/>
            </a:avLst>
          </a:prstGeom>
          <a:noFill/>
          <a:ln w="101600" cap="rnd" cmpd="sng">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latin typeface="方正兰亭黑简体" panose="02000000000000000000" pitchFamily="2" charset="-122"/>
              <a:ea typeface="方正兰亭黑简体" panose="02000000000000000000" pitchFamily="2" charset="-122"/>
            </a:endParaRPr>
          </a:p>
        </p:txBody>
      </p:sp>
      <p:sp>
        <p:nvSpPr>
          <p:cNvPr id="18" name="Oval 18"/>
          <p:cNvSpPr/>
          <p:nvPr/>
        </p:nvSpPr>
        <p:spPr>
          <a:xfrm>
            <a:off x="4150355" y="1642040"/>
            <a:ext cx="1572802" cy="157280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800">
              <a:solidFill>
                <a:srgbClr val="FFFFFF"/>
              </a:solidFill>
              <a:latin typeface="方正兰亭黑简体" panose="02000000000000000000" pitchFamily="2" charset="-122"/>
              <a:ea typeface="方正兰亭黑简体" panose="02000000000000000000" pitchFamily="2" charset="-122"/>
            </a:endParaRPr>
          </a:p>
        </p:txBody>
      </p:sp>
      <p:sp>
        <p:nvSpPr>
          <p:cNvPr id="19" name="Oval 19"/>
          <p:cNvSpPr/>
          <p:nvPr/>
        </p:nvSpPr>
        <p:spPr>
          <a:xfrm>
            <a:off x="4348740" y="1840425"/>
            <a:ext cx="1176032" cy="1176032"/>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50%</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0" name="Arc 20"/>
          <p:cNvSpPr/>
          <p:nvPr/>
        </p:nvSpPr>
        <p:spPr>
          <a:xfrm>
            <a:off x="4150355" y="1642040"/>
            <a:ext cx="1572802" cy="1572802"/>
          </a:xfrm>
          <a:prstGeom prst="arc">
            <a:avLst>
              <a:gd name="adj1" fmla="val 16018236"/>
              <a:gd name="adj2" fmla="val 5788795"/>
            </a:avLst>
          </a:prstGeom>
          <a:noFill/>
          <a:ln w="101600" cap="rnd" cmpd="sng">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latin typeface="方正兰亭黑简体" panose="02000000000000000000" pitchFamily="2" charset="-122"/>
              <a:ea typeface="方正兰亭黑简体" panose="02000000000000000000" pitchFamily="2" charset="-122"/>
            </a:endParaRPr>
          </a:p>
        </p:txBody>
      </p:sp>
      <p:sp>
        <p:nvSpPr>
          <p:cNvPr id="21" name="Oval 22"/>
          <p:cNvSpPr/>
          <p:nvPr/>
        </p:nvSpPr>
        <p:spPr>
          <a:xfrm>
            <a:off x="6526000" y="1642040"/>
            <a:ext cx="1572803" cy="157280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800">
              <a:solidFill>
                <a:srgbClr val="FFFFFF"/>
              </a:solidFill>
              <a:latin typeface="方正兰亭黑简体" panose="02000000000000000000" pitchFamily="2" charset="-122"/>
              <a:ea typeface="方正兰亭黑简体" panose="02000000000000000000" pitchFamily="2" charset="-122"/>
            </a:endParaRPr>
          </a:p>
        </p:txBody>
      </p:sp>
      <p:sp>
        <p:nvSpPr>
          <p:cNvPr id="22" name="Oval 23"/>
          <p:cNvSpPr/>
          <p:nvPr/>
        </p:nvSpPr>
        <p:spPr>
          <a:xfrm>
            <a:off x="6724386" y="1840425"/>
            <a:ext cx="1176031" cy="1176032"/>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45%</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3" name="Arc 24"/>
          <p:cNvSpPr/>
          <p:nvPr/>
        </p:nvSpPr>
        <p:spPr>
          <a:xfrm>
            <a:off x="6526000" y="1642040"/>
            <a:ext cx="1572803" cy="1572802"/>
          </a:xfrm>
          <a:prstGeom prst="arc">
            <a:avLst>
              <a:gd name="adj1" fmla="val 16018236"/>
              <a:gd name="adj2" fmla="val 3132458"/>
            </a:avLst>
          </a:prstGeom>
          <a:noFill/>
          <a:ln w="101600" cap="rnd" cmpd="sng">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latin typeface="方正兰亭黑简体" panose="02000000000000000000" pitchFamily="2" charset="-122"/>
              <a:ea typeface="方正兰亭黑简体" panose="02000000000000000000" pitchFamily="2" charset="-122"/>
            </a:endParaRPr>
          </a:p>
        </p:txBody>
      </p:sp>
      <p:sp>
        <p:nvSpPr>
          <p:cNvPr id="24" name="Oval 26"/>
          <p:cNvSpPr/>
          <p:nvPr/>
        </p:nvSpPr>
        <p:spPr>
          <a:xfrm>
            <a:off x="8871120" y="1642040"/>
            <a:ext cx="1572803" cy="157280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800">
              <a:solidFill>
                <a:srgbClr val="FFFFFF"/>
              </a:solidFill>
              <a:latin typeface="方正兰亭黑简体" panose="02000000000000000000" pitchFamily="2" charset="-122"/>
              <a:ea typeface="方正兰亭黑简体" panose="02000000000000000000" pitchFamily="2" charset="-122"/>
            </a:endParaRPr>
          </a:p>
        </p:txBody>
      </p:sp>
      <p:sp>
        <p:nvSpPr>
          <p:cNvPr id="25" name="Oval 27"/>
          <p:cNvSpPr/>
          <p:nvPr/>
        </p:nvSpPr>
        <p:spPr>
          <a:xfrm>
            <a:off x="9069506" y="1840425"/>
            <a:ext cx="1176031" cy="1176032"/>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90%</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6" name="Arc 28"/>
          <p:cNvSpPr/>
          <p:nvPr/>
        </p:nvSpPr>
        <p:spPr>
          <a:xfrm>
            <a:off x="8871120" y="1642040"/>
            <a:ext cx="1572803" cy="1572802"/>
          </a:xfrm>
          <a:prstGeom prst="arc">
            <a:avLst>
              <a:gd name="adj1" fmla="val 16018236"/>
              <a:gd name="adj2" fmla="val 13285852"/>
            </a:avLst>
          </a:prstGeom>
          <a:noFill/>
          <a:ln w="101600" cap="rnd" cmpd="sng">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latin typeface="方正兰亭黑简体" panose="02000000000000000000" pitchFamily="2" charset="-122"/>
              <a:ea typeface="方正兰亭黑简体" panose="02000000000000000000" pitchFamily="2" charset="-122"/>
            </a:endParaRPr>
          </a:p>
        </p:txBody>
      </p:sp>
      <p:sp>
        <p:nvSpPr>
          <p:cNvPr id="27" name="矩形 26"/>
          <p:cNvSpPr/>
          <p:nvPr/>
        </p:nvSpPr>
        <p:spPr>
          <a:xfrm>
            <a:off x="2061862" y="3436643"/>
            <a:ext cx="868680" cy="368300"/>
          </a:xfrm>
          <a:prstGeom prst="rect">
            <a:avLst/>
          </a:prstGeom>
        </p:spPr>
        <p:txBody>
          <a:bodyPr wrap="none">
            <a:spAutoFit/>
          </a:bodyPr>
          <a:lstStyle/>
          <a:p>
            <a:pPr algn="ctr">
              <a:spcBef>
                <a:spcPct val="0"/>
              </a:spcBef>
              <a:buFont typeface="Arial" panose="020B0604020202020204" pitchFamily="34" charset="0"/>
              <a:buNone/>
            </a:pPr>
            <a:r>
              <a:rPr lang="zh-CN" altLang="en-US" sz="1800" b="1" dirty="0" smtClean="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矩形 27"/>
          <p:cNvSpPr/>
          <p:nvPr/>
        </p:nvSpPr>
        <p:spPr>
          <a:xfrm>
            <a:off x="4510170" y="3429000"/>
            <a:ext cx="868680" cy="368300"/>
          </a:xfrm>
          <a:prstGeom prst="rect">
            <a:avLst/>
          </a:prstGeom>
        </p:spPr>
        <p:txBody>
          <a:bodyPr wrap="none">
            <a:spAutoFit/>
          </a:bodyPr>
          <a:lstStyle/>
          <a:p>
            <a:pPr algn="ct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矩形 28"/>
          <p:cNvSpPr/>
          <p:nvPr/>
        </p:nvSpPr>
        <p:spPr>
          <a:xfrm>
            <a:off x="6885815" y="3429000"/>
            <a:ext cx="868680" cy="368300"/>
          </a:xfrm>
          <a:prstGeom prst="rect">
            <a:avLst/>
          </a:prstGeom>
        </p:spPr>
        <p:txBody>
          <a:bodyPr wrap="none">
            <a:spAutoFit/>
          </a:bodyPr>
          <a:lstStyle/>
          <a:p>
            <a:pPr algn="ct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矩形 29"/>
          <p:cNvSpPr/>
          <p:nvPr/>
        </p:nvSpPr>
        <p:spPr>
          <a:xfrm>
            <a:off x="9261461" y="3429000"/>
            <a:ext cx="868680" cy="368300"/>
          </a:xfrm>
          <a:prstGeom prst="rect">
            <a:avLst/>
          </a:prstGeom>
        </p:spPr>
        <p:txBody>
          <a:bodyPr wrap="none">
            <a:spAutoFit/>
          </a:bodyPr>
          <a:lstStyle/>
          <a:p>
            <a:pPr algn="ct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Freeform 12"/>
          <p:cNvSpPr/>
          <p:nvPr/>
        </p:nvSpPr>
        <p:spPr bwMode="auto">
          <a:xfrm>
            <a:off x="1536102" y="4502342"/>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2"/>
          </a:solidFill>
          <a:ln>
            <a:noFill/>
          </a:ln>
          <a:effectLst>
            <a:innerShdw blurRad="63500" dist="50800" dir="13500000">
              <a:prstClr val="black">
                <a:alpha val="50000"/>
              </a:prstClr>
            </a:innerShdw>
          </a:effectLst>
        </p:spPr>
        <p:txBody>
          <a:bodyPr/>
          <a:lstStyle/>
          <a:p>
            <a:endParaRPr lang="zh-CN" altLang="en-US" sz="1800">
              <a:solidFill>
                <a:schemeClr val="bg2">
                  <a:lumMod val="50000"/>
                </a:schemeClr>
              </a:solidFill>
            </a:endParaRPr>
          </a:p>
        </p:txBody>
      </p:sp>
      <p:sp>
        <p:nvSpPr>
          <p:cNvPr id="32" name="Freeform 12"/>
          <p:cNvSpPr/>
          <p:nvPr/>
        </p:nvSpPr>
        <p:spPr bwMode="auto">
          <a:xfrm flipH="1" flipV="1">
            <a:off x="10127398" y="5418537"/>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2"/>
          </a:solidFill>
          <a:ln>
            <a:noFill/>
          </a:ln>
          <a:effectLst>
            <a:innerShdw blurRad="63500" dist="50800" dir="13500000">
              <a:prstClr val="black">
                <a:alpha val="50000"/>
              </a:prstClr>
            </a:innerShdw>
          </a:effectLst>
        </p:spPr>
        <p:txBody>
          <a:bodyPr/>
          <a:lstStyle/>
          <a:p>
            <a:endParaRPr lang="zh-CN" altLang="en-US" sz="1800">
              <a:solidFill>
                <a:schemeClr val="bg2">
                  <a:lumMod val="50000"/>
                </a:schemeClr>
              </a:solidFill>
            </a:endParaRPr>
          </a:p>
        </p:txBody>
      </p:sp>
      <p:sp>
        <p:nvSpPr>
          <p:cNvPr id="33" name="TextBox 32"/>
          <p:cNvSpPr txBox="1"/>
          <p:nvPr/>
        </p:nvSpPr>
        <p:spPr>
          <a:xfrm>
            <a:off x="1896048" y="4816461"/>
            <a:ext cx="8543014" cy="607695"/>
          </a:xfrm>
          <a:prstGeom prst="rect">
            <a:avLst/>
          </a:prstGeom>
          <a:noFill/>
        </p:spPr>
        <p:txBody>
          <a:bodyPr wrap="square" rtlCol="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38"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39"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childTnLst>
                          </p:cTn>
                        </p:par>
                        <p:par>
                          <p:cTn id="77" fill="hold">
                            <p:stCondLst>
                              <p:cond delay="1000"/>
                            </p:stCondLst>
                            <p:childTnLst>
                              <p:par>
                                <p:cTn id="78" presetID="2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childTnLst>
                          </p:cTn>
                        </p:par>
                        <p:par>
                          <p:cTn id="81" fill="hold">
                            <p:stCondLst>
                              <p:cond delay="1500"/>
                            </p:stCondLst>
                            <p:childTnLst>
                              <p:par>
                                <p:cTn id="82" presetID="22" presetClass="entr" presetSubtype="1"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500"/>
                                        <p:tgtEl>
                                          <p:spTgt spid="28"/>
                                        </p:tgtEl>
                                      </p:cBhvr>
                                    </p:animEffect>
                                  </p:childTnLst>
                                </p:cTn>
                              </p:par>
                            </p:childTnLst>
                          </p:cTn>
                        </p:par>
                        <p:par>
                          <p:cTn id="85" fill="hold">
                            <p:stCondLst>
                              <p:cond delay="2000"/>
                            </p:stCondLst>
                            <p:childTnLst>
                              <p:par>
                                <p:cTn id="86" presetID="22" presetClass="entr" presetSubtype="1"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up)">
                                      <p:cBhvr>
                                        <p:cTn id="88" dur="500"/>
                                        <p:tgtEl>
                                          <p:spTgt spid="29"/>
                                        </p:tgtEl>
                                      </p:cBhvr>
                                    </p:animEffect>
                                  </p:childTnLst>
                                </p:cTn>
                              </p:par>
                            </p:childTnLst>
                          </p:cTn>
                        </p:par>
                        <p:par>
                          <p:cTn id="89" fill="hold">
                            <p:stCondLst>
                              <p:cond delay="2500"/>
                            </p:stCondLst>
                            <p:childTnLst>
                              <p:par>
                                <p:cTn id="90" presetID="22" presetClass="entr" presetSubtype="1"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ipe(up)">
                                      <p:cBhvr>
                                        <p:cTn id="92" dur="500"/>
                                        <p:tgtEl>
                                          <p:spTgt spid="30"/>
                                        </p:tgtEl>
                                      </p:cBhvr>
                                    </p:animEffect>
                                  </p:childTnLst>
                                </p:cTn>
                              </p:par>
                            </p:childTnLst>
                          </p:cTn>
                        </p:par>
                        <p:par>
                          <p:cTn id="93" fill="hold">
                            <p:stCondLst>
                              <p:cond delay="3000"/>
                            </p:stCondLst>
                            <p:childTnLst>
                              <p:par>
                                <p:cTn id="94" presetID="1"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childTnLst>
                                </p:cTn>
                              </p:par>
                              <p:par>
                                <p:cTn id="96" presetID="35" presetClass="path" presetSubtype="0" accel="50000" decel="50000" fill="hold" grpId="1" nodeType="withEffect">
                                  <p:stCondLst>
                                    <p:cond delay="0"/>
                                  </p:stCondLst>
                                  <p:childTnLst>
                                    <p:animMotion origin="layout" path="M -3.56836E-6 -3.7037E-7 L 0.36686 0.15278 " pathEditMode="relative" rAng="0" ptsTypes="AA">
                                      <p:cBhvr>
                                        <p:cTn id="97" dur="500" spd="-99900" fill="hold"/>
                                        <p:tgtEl>
                                          <p:spTgt spid="31"/>
                                        </p:tgtEl>
                                        <p:attrNameLst>
                                          <p:attrName>ppt_x</p:attrName>
                                          <p:attrName>ppt_y</p:attrName>
                                        </p:attrNameLst>
                                      </p:cBhvr>
                                      <p:rCtr x="18343" y="7639"/>
                                    </p:animMotion>
                                  </p:childTnLst>
                                </p:cTn>
                              </p:par>
                              <p:par>
                                <p:cTn id="98" presetID="1"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childTnLst>
                                </p:cTn>
                              </p:par>
                              <p:par>
                                <p:cTn id="100" presetID="35" presetClass="path" presetSubtype="0" accel="50000" decel="50000" fill="hold" grpId="1" nodeType="withEffect">
                                  <p:stCondLst>
                                    <p:cond delay="0"/>
                                  </p:stCondLst>
                                  <p:childTnLst>
                                    <p:animMotion origin="layout" path="M 7.85742E-7 -3.33333E-6 L -0.39495 -0.11018 " pathEditMode="relative" rAng="0" ptsTypes="AA">
                                      <p:cBhvr>
                                        <p:cTn id="101" dur="500" spd="-99900" fill="hold"/>
                                        <p:tgtEl>
                                          <p:spTgt spid="32"/>
                                        </p:tgtEl>
                                        <p:attrNameLst>
                                          <p:attrName>ppt_x</p:attrName>
                                          <p:attrName>ppt_y</p:attrName>
                                        </p:attrNameLst>
                                      </p:cBhvr>
                                      <p:rCtr x="-19748" y="-5509"/>
                                    </p:animMotion>
                                  </p:childTnLst>
                                </p:cTn>
                              </p:par>
                            </p:childTnLst>
                          </p:cTn>
                        </p:par>
                        <p:par>
                          <p:cTn id="102" fill="hold">
                            <p:stCondLst>
                              <p:cond delay="3000"/>
                            </p:stCondLst>
                            <p:childTnLst>
                              <p:par>
                                <p:cTn id="103" presetID="18" presetClass="entr" presetSubtype="3" fill="hold" grpId="0"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strips(upRight)">
                                      <p:cBhvr>
                                        <p:cTn id="10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animBg="1"/>
      <p:bldP spid="31" grpId="1" animBg="1"/>
      <p:bldP spid="32" grpId="0" animBg="1"/>
      <p:bldP spid="32" grpId="1" animBg="1"/>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2"/>
          <p:cNvSpPr/>
          <p:nvPr/>
        </p:nvSpPr>
        <p:spPr>
          <a:xfrm>
            <a:off x="1" y="1549595"/>
            <a:ext cx="10964604" cy="2332181"/>
          </a:xfrm>
          <a:prstGeom prst="rect">
            <a:avLst/>
          </a:prstGeom>
          <a:solidFill>
            <a:schemeClr val="bg1">
              <a:lumMod val="65000"/>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chemeClr val="bg2">
                  <a:lumMod val="50000"/>
                </a:schemeClr>
              </a:solidFill>
            </a:endParaRPr>
          </a:p>
        </p:txBody>
      </p:sp>
      <p:sp>
        <p:nvSpPr>
          <p:cNvPr id="66" name="矩形 65"/>
          <p:cNvSpPr/>
          <p:nvPr/>
        </p:nvSpPr>
        <p:spPr>
          <a:xfrm>
            <a:off x="4832119" y="2014067"/>
            <a:ext cx="943610" cy="397510"/>
          </a:xfrm>
          <a:prstGeom prst="rect">
            <a:avLst/>
          </a:prstGeom>
          <a:effectLst/>
        </p:spPr>
        <p:txBody>
          <a:bodyPr wrap="none" lIns="91407" tIns="45704" rIns="91407" bIns="45704">
            <a:spAutoFit/>
          </a:bodyPr>
          <a:lstStyle/>
          <a:p>
            <a:pPr algn="r"/>
            <a:r>
              <a:rPr lang="zh-CN" altLang="en-US" sz="2000" b="1" dirty="0">
                <a:solidFill>
                  <a:schemeClr val="bg2">
                    <a:lumMod val="50000"/>
                  </a:schemeClr>
                </a:solidFill>
                <a:latin typeface="微软雅黑" panose="020B0503020204020204" pitchFamily="34" charset="-122"/>
                <a:ea typeface="微软雅黑" panose="020B0503020204020204" pitchFamily="34" charset="-122"/>
              </a:rPr>
              <a:t>我爱你</a:t>
            </a:r>
            <a:endParaRPr lang="en-US" altLang="zh-CN" sz="2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1344709" y="2446002"/>
            <a:ext cx="4497291" cy="1468120"/>
          </a:xfrm>
          <a:prstGeom prst="rect">
            <a:avLst/>
          </a:prstGeom>
          <a:noFill/>
          <a:ln>
            <a:noFill/>
          </a:ln>
          <a:effec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pPr>
            <a:r>
              <a:rPr lang="zh-CN" altLang="en-US" sz="1400" dirty="0">
                <a:solidFill>
                  <a:schemeClr val="bg2">
                    <a:lumMod val="50000"/>
                  </a:schemeClr>
                </a:solidFill>
              </a:rPr>
              <a:t>我爱你给你创意和灵感我爱你给你创意和灵感我爱你给你创意和灵感我爱你给你创意和灵感我爱你给你创意和灵感我爱你给你创意和灵感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gn="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gn="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68" name="TextBox 7"/>
          <p:cNvSpPr>
            <a:spLocks noChangeArrowheads="1"/>
          </p:cNvSpPr>
          <p:nvPr/>
        </p:nvSpPr>
        <p:spPr bwMode="auto">
          <a:xfrm>
            <a:off x="2280570" y="4452319"/>
            <a:ext cx="1727742" cy="276860"/>
          </a:xfrm>
          <a:prstGeom prst="rect">
            <a:avLst/>
          </a:prstGeom>
          <a:noFill/>
          <a:ln>
            <a:noFill/>
          </a:ln>
          <a:effectLst/>
        </p:spPr>
        <p:txBody>
          <a:bodyPr wrap="square" lIns="0" tIns="0" rIns="0" bIns="0">
            <a:spAutoFit/>
          </a:bodyPr>
          <a:lstStyle/>
          <a:p>
            <a:pPr>
              <a:defRPr/>
            </a:pPr>
            <a:r>
              <a:rPr lang="zh-CN" altLang="en-US" sz="1800" b="1" dirty="0">
                <a:solidFill>
                  <a:schemeClr val="bg2">
                    <a:lumMod val="50000"/>
                  </a:schemeClr>
                </a:solidFill>
                <a:latin typeface="Impact MT Std" pitchFamily="34" charset="0"/>
                <a:ea typeface="微软雅黑" panose="020B0503020204020204" pitchFamily="34" charset="-122"/>
                <a:sym typeface="微软雅黑" panose="020B0503020204020204" pitchFamily="34" charset="-122"/>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圆角矩形 68"/>
          <p:cNvSpPr/>
          <p:nvPr/>
        </p:nvSpPr>
        <p:spPr>
          <a:xfrm>
            <a:off x="1718794" y="4372706"/>
            <a:ext cx="2289518" cy="46692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70" name="TextBox 7"/>
          <p:cNvSpPr>
            <a:spLocks noChangeArrowheads="1"/>
          </p:cNvSpPr>
          <p:nvPr/>
        </p:nvSpPr>
        <p:spPr bwMode="auto">
          <a:xfrm>
            <a:off x="1416699" y="5078810"/>
            <a:ext cx="2591613" cy="516255"/>
          </a:xfrm>
          <a:prstGeom prst="rect">
            <a:avLst/>
          </a:prstGeom>
          <a:noFill/>
          <a:ln>
            <a:noFill/>
          </a:ln>
          <a:effectLst/>
        </p:spPr>
        <p:txBody>
          <a:bodyPr wrap="square" lIns="0" tIns="0" rIns="0" bIns="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grpSp>
        <p:nvGrpSpPr>
          <p:cNvPr id="71" name="组合 70"/>
          <p:cNvGrpSpPr/>
          <p:nvPr/>
        </p:nvGrpSpPr>
        <p:grpSpPr>
          <a:xfrm>
            <a:off x="1416699" y="4277503"/>
            <a:ext cx="657328" cy="657328"/>
            <a:chOff x="1417067" y="4277724"/>
            <a:chExt cx="657499" cy="657499"/>
          </a:xfrm>
        </p:grpSpPr>
        <p:grpSp>
          <p:nvGrpSpPr>
            <p:cNvPr id="72" name="组合 71"/>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74" name="椭圆 73"/>
              <p:cNvSpPr/>
              <p:nvPr/>
            </p:nvSpPr>
            <p:spPr>
              <a:xfrm>
                <a:off x="3724323" y="1908536"/>
                <a:ext cx="1329153" cy="1329153"/>
              </a:xfrm>
              <a:prstGeom prst="ellipse">
                <a:avLst/>
              </a:prstGeom>
              <a:solidFill>
                <a:schemeClr val="accent2"/>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5" name="椭圆 74"/>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solidFill>
                    <a:schemeClr val="bg2">
                      <a:lumMod val="50000"/>
                    </a:schemeClr>
                  </a:solidFill>
                  <a:latin typeface="微软雅黑" panose="020B0503020204020204" pitchFamily="34" charset="-122"/>
                  <a:ea typeface="微软雅黑" panose="020B0503020204020204" pitchFamily="34" charset="-122"/>
                </a:endParaRPr>
              </a:p>
            </p:txBody>
          </p:sp>
        </p:grpSp>
        <p:sp>
          <p:nvSpPr>
            <p:cNvPr id="73" name="TextBox 7"/>
            <p:cNvSpPr>
              <a:spLocks noChangeArrowheads="1"/>
            </p:cNvSpPr>
            <p:nvPr/>
          </p:nvSpPr>
          <p:spPr bwMode="auto">
            <a:xfrm>
              <a:off x="1517646" y="4452585"/>
              <a:ext cx="456340" cy="307777"/>
            </a:xfrm>
            <a:prstGeom prst="rect">
              <a:avLst/>
            </a:prstGeom>
            <a:noFill/>
            <a:ln>
              <a:noFill/>
            </a:ln>
            <a:effectLst/>
          </p:spPr>
          <p:txBody>
            <a:bodyPr wrap="square" lIns="0" tIns="0" rIns="0" bIns="0">
              <a:spAutoFit/>
            </a:bodyPr>
            <a:lstStyle/>
            <a:p>
              <a:pPr algn="ctr">
                <a:defRPr/>
              </a:pPr>
              <a:r>
                <a:rPr lang="en-US" altLang="zh-CN" sz="20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20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6" name="TextBox 7"/>
          <p:cNvSpPr>
            <a:spLocks noChangeArrowheads="1"/>
          </p:cNvSpPr>
          <p:nvPr/>
        </p:nvSpPr>
        <p:spPr bwMode="auto">
          <a:xfrm>
            <a:off x="5520086" y="4467687"/>
            <a:ext cx="1727742" cy="276860"/>
          </a:xfrm>
          <a:prstGeom prst="rect">
            <a:avLst/>
          </a:prstGeom>
          <a:noFill/>
          <a:ln>
            <a:noFill/>
          </a:ln>
          <a:effectLst/>
        </p:spPr>
        <p:txBody>
          <a:bodyPr wrap="square" lIns="0" tIns="0" rIns="0" bIns="0">
            <a:spAutoFit/>
          </a:bodyPr>
          <a:lstStyle/>
          <a:p>
            <a:pPr>
              <a:defRPr/>
            </a:pPr>
            <a:r>
              <a:rPr lang="zh-CN" altLang="en-US" sz="1800" b="1" dirty="0">
                <a:solidFill>
                  <a:schemeClr val="bg2">
                    <a:lumMod val="50000"/>
                  </a:schemeClr>
                </a:solidFill>
                <a:latin typeface="Impact MT Std" pitchFamily="34" charset="0"/>
                <a:ea typeface="微软雅黑" panose="020B0503020204020204" pitchFamily="34" charset="-122"/>
                <a:sym typeface="微软雅黑" panose="020B0503020204020204" pitchFamily="34" charset="-122"/>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圆角矩形 76"/>
          <p:cNvSpPr/>
          <p:nvPr/>
        </p:nvSpPr>
        <p:spPr>
          <a:xfrm>
            <a:off x="4958310" y="4388074"/>
            <a:ext cx="2289518" cy="46692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78" name="TextBox 7"/>
          <p:cNvSpPr>
            <a:spLocks noChangeArrowheads="1"/>
          </p:cNvSpPr>
          <p:nvPr/>
        </p:nvSpPr>
        <p:spPr bwMode="auto">
          <a:xfrm>
            <a:off x="4656215" y="5094178"/>
            <a:ext cx="2591613" cy="516255"/>
          </a:xfrm>
          <a:prstGeom prst="rect">
            <a:avLst/>
          </a:prstGeom>
          <a:noFill/>
          <a:ln>
            <a:noFill/>
          </a:ln>
          <a:effectLst/>
        </p:spPr>
        <p:txBody>
          <a:bodyPr wrap="square" lIns="0" tIns="0" rIns="0" bIns="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grpSp>
        <p:nvGrpSpPr>
          <p:cNvPr id="79" name="组合 78"/>
          <p:cNvGrpSpPr/>
          <p:nvPr/>
        </p:nvGrpSpPr>
        <p:grpSpPr>
          <a:xfrm>
            <a:off x="4661682" y="4292871"/>
            <a:ext cx="657328" cy="657328"/>
            <a:chOff x="1417067" y="4277724"/>
            <a:chExt cx="657499" cy="657499"/>
          </a:xfrm>
        </p:grpSpPr>
        <p:grpSp>
          <p:nvGrpSpPr>
            <p:cNvPr id="80" name="组合 79"/>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82" name="椭圆 81"/>
              <p:cNvSpPr/>
              <p:nvPr/>
            </p:nvSpPr>
            <p:spPr>
              <a:xfrm>
                <a:off x="3724323" y="1908536"/>
                <a:ext cx="1329153" cy="1329153"/>
              </a:xfrm>
              <a:prstGeom prst="ellipse">
                <a:avLst/>
              </a:prstGeom>
              <a:solidFill>
                <a:schemeClr val="accent2"/>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3" name="椭圆 8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solidFill>
                    <a:schemeClr val="bg2">
                      <a:lumMod val="50000"/>
                    </a:schemeClr>
                  </a:solidFill>
                  <a:latin typeface="微软雅黑" panose="020B0503020204020204" pitchFamily="34" charset="-122"/>
                  <a:ea typeface="微软雅黑" panose="020B0503020204020204" pitchFamily="34" charset="-122"/>
                </a:endParaRPr>
              </a:p>
            </p:txBody>
          </p:sp>
        </p:grpSp>
        <p:sp>
          <p:nvSpPr>
            <p:cNvPr id="81" name="TextBox 7"/>
            <p:cNvSpPr>
              <a:spLocks noChangeArrowheads="1"/>
            </p:cNvSpPr>
            <p:nvPr/>
          </p:nvSpPr>
          <p:spPr bwMode="auto">
            <a:xfrm>
              <a:off x="1517646" y="4452585"/>
              <a:ext cx="456340" cy="307777"/>
            </a:xfrm>
            <a:prstGeom prst="rect">
              <a:avLst/>
            </a:prstGeom>
            <a:noFill/>
            <a:ln>
              <a:noFill/>
            </a:ln>
            <a:effectLst/>
          </p:spPr>
          <p:txBody>
            <a:bodyPr wrap="square" lIns="0" tIns="0" rIns="0" bIns="0">
              <a:spAutoFit/>
            </a:bodyPr>
            <a:lstStyle/>
            <a:p>
              <a:pPr algn="ctr">
                <a:defRPr/>
              </a:pPr>
              <a:r>
                <a:rPr lang="en-US" altLang="zh-CN" sz="20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0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4" name="TextBox 7"/>
          <p:cNvSpPr>
            <a:spLocks noChangeArrowheads="1"/>
          </p:cNvSpPr>
          <p:nvPr/>
        </p:nvSpPr>
        <p:spPr bwMode="auto">
          <a:xfrm>
            <a:off x="8759602" y="4467687"/>
            <a:ext cx="1727742" cy="276860"/>
          </a:xfrm>
          <a:prstGeom prst="rect">
            <a:avLst/>
          </a:prstGeom>
          <a:noFill/>
          <a:ln>
            <a:noFill/>
          </a:ln>
          <a:effectLst/>
        </p:spPr>
        <p:txBody>
          <a:bodyPr wrap="square" lIns="0" tIns="0" rIns="0" bIns="0">
            <a:spAutoFit/>
          </a:bodyPr>
          <a:lstStyle/>
          <a:p>
            <a:pPr>
              <a:defRPr/>
            </a:pPr>
            <a:r>
              <a:rPr lang="zh-CN" altLang="en-US" sz="1800" b="1" dirty="0">
                <a:solidFill>
                  <a:schemeClr val="bg2">
                    <a:lumMod val="50000"/>
                  </a:schemeClr>
                </a:solidFill>
                <a:latin typeface="Impact MT Std" pitchFamily="34" charset="0"/>
                <a:ea typeface="微软雅黑" panose="020B0503020204020204" pitchFamily="34" charset="-122"/>
                <a:sym typeface="微软雅黑" panose="020B0503020204020204" pitchFamily="34" charset="-122"/>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圆角矩形 84"/>
          <p:cNvSpPr/>
          <p:nvPr/>
        </p:nvSpPr>
        <p:spPr>
          <a:xfrm>
            <a:off x="8197827" y="4388074"/>
            <a:ext cx="2285160" cy="46692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86" name="TextBox 7"/>
          <p:cNvSpPr>
            <a:spLocks noChangeArrowheads="1"/>
          </p:cNvSpPr>
          <p:nvPr/>
        </p:nvSpPr>
        <p:spPr bwMode="auto">
          <a:xfrm>
            <a:off x="7895731" y="5094178"/>
            <a:ext cx="2591613" cy="516255"/>
          </a:xfrm>
          <a:prstGeom prst="rect">
            <a:avLst/>
          </a:prstGeom>
          <a:noFill/>
          <a:ln>
            <a:noFill/>
          </a:ln>
          <a:effectLst/>
        </p:spPr>
        <p:txBody>
          <a:bodyPr wrap="square" lIns="0" tIns="0" rIns="0" bIns="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grpSp>
        <p:nvGrpSpPr>
          <p:cNvPr id="87" name="组合 86"/>
          <p:cNvGrpSpPr/>
          <p:nvPr/>
        </p:nvGrpSpPr>
        <p:grpSpPr>
          <a:xfrm>
            <a:off x="7895732" y="4292871"/>
            <a:ext cx="657328" cy="657328"/>
            <a:chOff x="1417067" y="4277724"/>
            <a:chExt cx="657499" cy="657499"/>
          </a:xfrm>
        </p:grpSpPr>
        <p:grpSp>
          <p:nvGrpSpPr>
            <p:cNvPr id="88" name="组合 87"/>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90" name="椭圆 89"/>
              <p:cNvSpPr/>
              <p:nvPr/>
            </p:nvSpPr>
            <p:spPr>
              <a:xfrm>
                <a:off x="3724323" y="1908536"/>
                <a:ext cx="1329153" cy="1329153"/>
              </a:xfrm>
              <a:prstGeom prst="ellipse">
                <a:avLst/>
              </a:prstGeom>
              <a:solidFill>
                <a:schemeClr val="accent2"/>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latin typeface="微软雅黑" panose="020B0503020204020204" pitchFamily="34" charset="-122"/>
                  <a:ea typeface="微软雅黑" panose="020B0503020204020204" pitchFamily="34" charset="-122"/>
                </a:endParaRPr>
              </a:p>
            </p:txBody>
          </p:sp>
          <p:sp>
            <p:nvSpPr>
              <p:cNvPr id="91" name="椭圆 90"/>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solidFill>
                    <a:schemeClr val="bg2">
                      <a:lumMod val="50000"/>
                    </a:schemeClr>
                  </a:solidFill>
                  <a:latin typeface="微软雅黑" panose="020B0503020204020204" pitchFamily="34" charset="-122"/>
                  <a:ea typeface="微软雅黑" panose="020B0503020204020204" pitchFamily="34" charset="-122"/>
                </a:endParaRPr>
              </a:p>
            </p:txBody>
          </p:sp>
        </p:grpSp>
        <p:sp>
          <p:nvSpPr>
            <p:cNvPr id="89" name="TextBox 7"/>
            <p:cNvSpPr>
              <a:spLocks noChangeArrowheads="1"/>
            </p:cNvSpPr>
            <p:nvPr/>
          </p:nvSpPr>
          <p:spPr bwMode="auto">
            <a:xfrm>
              <a:off x="1517646" y="4452585"/>
              <a:ext cx="456340" cy="307777"/>
            </a:xfrm>
            <a:prstGeom prst="rect">
              <a:avLst/>
            </a:prstGeom>
            <a:noFill/>
            <a:ln>
              <a:noFill/>
            </a:ln>
            <a:effectLst/>
          </p:spPr>
          <p:txBody>
            <a:bodyPr wrap="square" lIns="0" tIns="0" rIns="0" bIns="0">
              <a:spAutoFit/>
            </a:bodyPr>
            <a:lstStyle/>
            <a:p>
              <a:pPr algn="ctr">
                <a:defRPr/>
              </a:pPr>
              <a:r>
                <a:rPr lang="en-US" altLang="zh-CN" sz="20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0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43"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 name="图片 1" descr="500620093.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24222" y="1571038"/>
            <a:ext cx="3936999" cy="232362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additive="base">
                                        <p:cTn id="17" dur="500" fill="hold"/>
                                        <p:tgtEl>
                                          <p:spTgt spid="67"/>
                                        </p:tgtEl>
                                        <p:attrNameLst>
                                          <p:attrName>ppt_x</p:attrName>
                                        </p:attrNameLst>
                                      </p:cBhvr>
                                      <p:tavLst>
                                        <p:tav tm="0">
                                          <p:val>
                                            <p:strVal val="0-#ppt_w/2"/>
                                          </p:val>
                                        </p:tav>
                                        <p:tav tm="100000">
                                          <p:val>
                                            <p:strVal val="#ppt_x"/>
                                          </p:val>
                                        </p:tav>
                                      </p:tavLst>
                                    </p:anim>
                                    <p:anim calcmode="lin" valueType="num">
                                      <p:cBhvr additive="base">
                                        <p:cTn id="18" dur="500" fill="hold"/>
                                        <p:tgtEl>
                                          <p:spTgt spid="6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71"/>
                                        </p:tgtEl>
                                        <p:attrNameLst>
                                          <p:attrName>style.visibility</p:attrName>
                                        </p:attrNameLst>
                                      </p:cBhvr>
                                      <p:to>
                                        <p:strVal val="visible"/>
                                      </p:to>
                                    </p:set>
                                    <p:anim calcmode="lin" valueType="num">
                                      <p:cBhvr>
                                        <p:cTn id="22" dur="500" fill="hold"/>
                                        <p:tgtEl>
                                          <p:spTgt spid="71"/>
                                        </p:tgtEl>
                                        <p:attrNameLst>
                                          <p:attrName>ppt_w</p:attrName>
                                        </p:attrNameLst>
                                      </p:cBhvr>
                                      <p:tavLst>
                                        <p:tav tm="0">
                                          <p:val>
                                            <p:fltVal val="0"/>
                                          </p:val>
                                        </p:tav>
                                        <p:tav tm="100000">
                                          <p:val>
                                            <p:strVal val="#ppt_w"/>
                                          </p:val>
                                        </p:tav>
                                      </p:tavLst>
                                    </p:anim>
                                    <p:anim calcmode="lin" valueType="num">
                                      <p:cBhvr>
                                        <p:cTn id="23" dur="500" fill="hold"/>
                                        <p:tgtEl>
                                          <p:spTgt spid="71"/>
                                        </p:tgtEl>
                                        <p:attrNameLst>
                                          <p:attrName>ppt_h</p:attrName>
                                        </p:attrNameLst>
                                      </p:cBhvr>
                                      <p:tavLst>
                                        <p:tav tm="0">
                                          <p:val>
                                            <p:fltVal val="0"/>
                                          </p:val>
                                        </p:tav>
                                        <p:tav tm="100000">
                                          <p:val>
                                            <p:strVal val="#ppt_h"/>
                                          </p:val>
                                        </p:tav>
                                      </p:tavLst>
                                    </p:anim>
                                    <p:animEffect transition="in" filter="fade">
                                      <p:cBhvr>
                                        <p:cTn id="24" dur="500"/>
                                        <p:tgtEl>
                                          <p:spTgt spid="71"/>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wipe(left)">
                                      <p:cBhvr>
                                        <p:cTn id="28" dur="500"/>
                                        <p:tgtEl>
                                          <p:spTgt spid="69"/>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p:cTn id="32" dur="500" fill="hold"/>
                                        <p:tgtEl>
                                          <p:spTgt spid="68"/>
                                        </p:tgtEl>
                                        <p:attrNameLst>
                                          <p:attrName>ppt_w</p:attrName>
                                        </p:attrNameLst>
                                      </p:cBhvr>
                                      <p:tavLst>
                                        <p:tav tm="0">
                                          <p:val>
                                            <p:fltVal val="0"/>
                                          </p:val>
                                        </p:tav>
                                        <p:tav tm="100000">
                                          <p:val>
                                            <p:strVal val="#ppt_w"/>
                                          </p:val>
                                        </p:tav>
                                      </p:tavLst>
                                    </p:anim>
                                    <p:anim calcmode="lin" valueType="num">
                                      <p:cBhvr>
                                        <p:cTn id="33" dur="500" fill="hold"/>
                                        <p:tgtEl>
                                          <p:spTgt spid="68"/>
                                        </p:tgtEl>
                                        <p:attrNameLst>
                                          <p:attrName>ppt_h</p:attrName>
                                        </p:attrNameLst>
                                      </p:cBhvr>
                                      <p:tavLst>
                                        <p:tav tm="0">
                                          <p:val>
                                            <p:fltVal val="0"/>
                                          </p:val>
                                        </p:tav>
                                        <p:tav tm="100000">
                                          <p:val>
                                            <p:strVal val="#ppt_h"/>
                                          </p:val>
                                        </p:tav>
                                      </p:tavLst>
                                    </p:anim>
                                    <p:animEffect transition="in" filter="fade">
                                      <p:cBhvr>
                                        <p:cTn id="34" dur="500"/>
                                        <p:tgtEl>
                                          <p:spTgt spid="68"/>
                                        </p:tgtEl>
                                      </p:cBhvr>
                                    </p:animEffect>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1000"/>
                                        <p:tgtEl>
                                          <p:spTgt spid="70"/>
                                        </p:tgtEl>
                                      </p:cBhvr>
                                    </p:animEffect>
                                    <p:anim calcmode="lin" valueType="num">
                                      <p:cBhvr>
                                        <p:cTn id="39" dur="1000" fill="hold"/>
                                        <p:tgtEl>
                                          <p:spTgt spid="70"/>
                                        </p:tgtEl>
                                        <p:attrNameLst>
                                          <p:attrName>ppt_x</p:attrName>
                                        </p:attrNameLst>
                                      </p:cBhvr>
                                      <p:tavLst>
                                        <p:tav tm="0">
                                          <p:val>
                                            <p:strVal val="#ppt_x"/>
                                          </p:val>
                                        </p:tav>
                                        <p:tav tm="100000">
                                          <p:val>
                                            <p:strVal val="#ppt_x"/>
                                          </p:val>
                                        </p:tav>
                                      </p:tavLst>
                                    </p:anim>
                                    <p:anim calcmode="lin" valueType="num">
                                      <p:cBhvr>
                                        <p:cTn id="40" dur="1000" fill="hold"/>
                                        <p:tgtEl>
                                          <p:spTgt spid="70"/>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 calcmode="lin" valueType="num">
                                      <p:cBhvr>
                                        <p:cTn id="44" dur="500" fill="hold"/>
                                        <p:tgtEl>
                                          <p:spTgt spid="79"/>
                                        </p:tgtEl>
                                        <p:attrNameLst>
                                          <p:attrName>ppt_w</p:attrName>
                                        </p:attrNameLst>
                                      </p:cBhvr>
                                      <p:tavLst>
                                        <p:tav tm="0">
                                          <p:val>
                                            <p:fltVal val="0"/>
                                          </p:val>
                                        </p:tav>
                                        <p:tav tm="100000">
                                          <p:val>
                                            <p:strVal val="#ppt_w"/>
                                          </p:val>
                                        </p:tav>
                                      </p:tavLst>
                                    </p:anim>
                                    <p:anim calcmode="lin" valueType="num">
                                      <p:cBhvr>
                                        <p:cTn id="45" dur="500" fill="hold"/>
                                        <p:tgtEl>
                                          <p:spTgt spid="79"/>
                                        </p:tgtEl>
                                        <p:attrNameLst>
                                          <p:attrName>ppt_h</p:attrName>
                                        </p:attrNameLst>
                                      </p:cBhvr>
                                      <p:tavLst>
                                        <p:tav tm="0">
                                          <p:val>
                                            <p:fltVal val="0"/>
                                          </p:val>
                                        </p:tav>
                                        <p:tav tm="100000">
                                          <p:val>
                                            <p:strVal val="#ppt_h"/>
                                          </p:val>
                                        </p:tav>
                                      </p:tavLst>
                                    </p:anim>
                                    <p:animEffect transition="in" filter="fade">
                                      <p:cBhvr>
                                        <p:cTn id="46" dur="500"/>
                                        <p:tgtEl>
                                          <p:spTgt spid="79"/>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 calcmode="lin" valueType="num">
                                      <p:cBhvr>
                                        <p:cTn id="54" dur="500" fill="hold"/>
                                        <p:tgtEl>
                                          <p:spTgt spid="76"/>
                                        </p:tgtEl>
                                        <p:attrNameLst>
                                          <p:attrName>ppt_w</p:attrName>
                                        </p:attrNameLst>
                                      </p:cBhvr>
                                      <p:tavLst>
                                        <p:tav tm="0">
                                          <p:val>
                                            <p:fltVal val="0"/>
                                          </p:val>
                                        </p:tav>
                                        <p:tav tm="100000">
                                          <p:val>
                                            <p:strVal val="#ppt_w"/>
                                          </p:val>
                                        </p:tav>
                                      </p:tavLst>
                                    </p:anim>
                                    <p:anim calcmode="lin" valueType="num">
                                      <p:cBhvr>
                                        <p:cTn id="55" dur="500" fill="hold"/>
                                        <p:tgtEl>
                                          <p:spTgt spid="76"/>
                                        </p:tgtEl>
                                        <p:attrNameLst>
                                          <p:attrName>ppt_h</p:attrName>
                                        </p:attrNameLst>
                                      </p:cBhvr>
                                      <p:tavLst>
                                        <p:tav tm="0">
                                          <p:val>
                                            <p:fltVal val="0"/>
                                          </p:val>
                                        </p:tav>
                                        <p:tav tm="100000">
                                          <p:val>
                                            <p:strVal val="#ppt_h"/>
                                          </p:val>
                                        </p:tav>
                                      </p:tavLst>
                                    </p:anim>
                                    <p:animEffect transition="in" filter="fade">
                                      <p:cBhvr>
                                        <p:cTn id="56" dur="500"/>
                                        <p:tgtEl>
                                          <p:spTgt spid="76"/>
                                        </p:tgtEl>
                                      </p:cBhvr>
                                    </p:animEffect>
                                  </p:childTnLst>
                                </p:cTn>
                              </p:par>
                            </p:childTnLst>
                          </p:cTn>
                        </p:par>
                        <p:par>
                          <p:cTn id="57" fill="hold">
                            <p:stCondLst>
                              <p:cond delay="5500"/>
                            </p:stCondLst>
                            <p:childTnLst>
                              <p:par>
                                <p:cTn id="58" presetID="42" presetClass="entr" presetSubtype="0" fill="hold" grpId="0" nodeType="afterEffect">
                                  <p:stCondLst>
                                    <p:cond delay="0"/>
                                  </p:stCondLst>
                                  <p:childTnLst>
                                    <p:set>
                                      <p:cBhvr>
                                        <p:cTn id="59" dur="1" fill="hold">
                                          <p:stCondLst>
                                            <p:cond delay="0"/>
                                          </p:stCondLst>
                                        </p:cTn>
                                        <p:tgtEl>
                                          <p:spTgt spid="78"/>
                                        </p:tgtEl>
                                        <p:attrNameLst>
                                          <p:attrName>style.visibility</p:attrName>
                                        </p:attrNameLst>
                                      </p:cBhvr>
                                      <p:to>
                                        <p:strVal val="visible"/>
                                      </p:to>
                                    </p:set>
                                    <p:animEffect transition="in" filter="fade">
                                      <p:cBhvr>
                                        <p:cTn id="60" dur="1000"/>
                                        <p:tgtEl>
                                          <p:spTgt spid="78"/>
                                        </p:tgtEl>
                                      </p:cBhvr>
                                    </p:animEffect>
                                    <p:anim calcmode="lin" valueType="num">
                                      <p:cBhvr>
                                        <p:cTn id="61" dur="1000" fill="hold"/>
                                        <p:tgtEl>
                                          <p:spTgt spid="78"/>
                                        </p:tgtEl>
                                        <p:attrNameLst>
                                          <p:attrName>ppt_x</p:attrName>
                                        </p:attrNameLst>
                                      </p:cBhvr>
                                      <p:tavLst>
                                        <p:tav tm="0">
                                          <p:val>
                                            <p:strVal val="#ppt_x"/>
                                          </p:val>
                                        </p:tav>
                                        <p:tav tm="100000">
                                          <p:val>
                                            <p:strVal val="#ppt_x"/>
                                          </p:val>
                                        </p:tav>
                                      </p:tavLst>
                                    </p:anim>
                                    <p:anim calcmode="lin" valueType="num">
                                      <p:cBhvr>
                                        <p:cTn id="62" dur="1000" fill="hold"/>
                                        <p:tgtEl>
                                          <p:spTgt spid="78"/>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87"/>
                                        </p:tgtEl>
                                        <p:attrNameLst>
                                          <p:attrName>style.visibility</p:attrName>
                                        </p:attrNameLst>
                                      </p:cBhvr>
                                      <p:to>
                                        <p:strVal val="visible"/>
                                      </p:to>
                                    </p:set>
                                    <p:anim calcmode="lin" valueType="num">
                                      <p:cBhvr>
                                        <p:cTn id="66" dur="500" fill="hold"/>
                                        <p:tgtEl>
                                          <p:spTgt spid="87"/>
                                        </p:tgtEl>
                                        <p:attrNameLst>
                                          <p:attrName>ppt_w</p:attrName>
                                        </p:attrNameLst>
                                      </p:cBhvr>
                                      <p:tavLst>
                                        <p:tav tm="0">
                                          <p:val>
                                            <p:fltVal val="0"/>
                                          </p:val>
                                        </p:tav>
                                        <p:tav tm="100000">
                                          <p:val>
                                            <p:strVal val="#ppt_w"/>
                                          </p:val>
                                        </p:tav>
                                      </p:tavLst>
                                    </p:anim>
                                    <p:anim calcmode="lin" valueType="num">
                                      <p:cBhvr>
                                        <p:cTn id="67" dur="500" fill="hold"/>
                                        <p:tgtEl>
                                          <p:spTgt spid="87"/>
                                        </p:tgtEl>
                                        <p:attrNameLst>
                                          <p:attrName>ppt_h</p:attrName>
                                        </p:attrNameLst>
                                      </p:cBhvr>
                                      <p:tavLst>
                                        <p:tav tm="0">
                                          <p:val>
                                            <p:fltVal val="0"/>
                                          </p:val>
                                        </p:tav>
                                        <p:tav tm="100000">
                                          <p:val>
                                            <p:strVal val="#ppt_h"/>
                                          </p:val>
                                        </p:tav>
                                      </p:tavLst>
                                    </p:anim>
                                    <p:animEffect transition="in" filter="fade">
                                      <p:cBhvr>
                                        <p:cTn id="68" dur="500"/>
                                        <p:tgtEl>
                                          <p:spTgt spid="87"/>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85"/>
                                        </p:tgtEl>
                                        <p:attrNameLst>
                                          <p:attrName>style.visibility</p:attrName>
                                        </p:attrNameLst>
                                      </p:cBhvr>
                                      <p:to>
                                        <p:strVal val="visible"/>
                                      </p:to>
                                    </p:set>
                                    <p:animEffect transition="in" filter="wipe(left)">
                                      <p:cBhvr>
                                        <p:cTn id="72" dur="500"/>
                                        <p:tgtEl>
                                          <p:spTgt spid="85"/>
                                        </p:tgtEl>
                                      </p:cBhvr>
                                    </p:animEffect>
                                  </p:childTnLst>
                                </p:cTn>
                              </p:par>
                            </p:childTnLst>
                          </p:cTn>
                        </p:par>
                        <p:par>
                          <p:cTn id="73" fill="hold">
                            <p:stCondLst>
                              <p:cond delay="7500"/>
                            </p:stCondLst>
                            <p:childTnLst>
                              <p:par>
                                <p:cTn id="74" presetID="53" presetClass="entr" presetSubtype="16" fill="hold" grpId="0" nodeType="afterEffect">
                                  <p:stCondLst>
                                    <p:cond delay="0"/>
                                  </p:stCondLst>
                                  <p:childTnLst>
                                    <p:set>
                                      <p:cBhvr>
                                        <p:cTn id="75" dur="1" fill="hold">
                                          <p:stCondLst>
                                            <p:cond delay="0"/>
                                          </p:stCondLst>
                                        </p:cTn>
                                        <p:tgtEl>
                                          <p:spTgt spid="84"/>
                                        </p:tgtEl>
                                        <p:attrNameLst>
                                          <p:attrName>style.visibility</p:attrName>
                                        </p:attrNameLst>
                                      </p:cBhvr>
                                      <p:to>
                                        <p:strVal val="visible"/>
                                      </p:to>
                                    </p:set>
                                    <p:anim calcmode="lin" valueType="num">
                                      <p:cBhvr>
                                        <p:cTn id="76" dur="500" fill="hold"/>
                                        <p:tgtEl>
                                          <p:spTgt spid="84"/>
                                        </p:tgtEl>
                                        <p:attrNameLst>
                                          <p:attrName>ppt_w</p:attrName>
                                        </p:attrNameLst>
                                      </p:cBhvr>
                                      <p:tavLst>
                                        <p:tav tm="0">
                                          <p:val>
                                            <p:fltVal val="0"/>
                                          </p:val>
                                        </p:tav>
                                        <p:tav tm="100000">
                                          <p:val>
                                            <p:strVal val="#ppt_w"/>
                                          </p:val>
                                        </p:tav>
                                      </p:tavLst>
                                    </p:anim>
                                    <p:anim calcmode="lin" valueType="num">
                                      <p:cBhvr>
                                        <p:cTn id="77" dur="500" fill="hold"/>
                                        <p:tgtEl>
                                          <p:spTgt spid="84"/>
                                        </p:tgtEl>
                                        <p:attrNameLst>
                                          <p:attrName>ppt_h</p:attrName>
                                        </p:attrNameLst>
                                      </p:cBhvr>
                                      <p:tavLst>
                                        <p:tav tm="0">
                                          <p:val>
                                            <p:fltVal val="0"/>
                                          </p:val>
                                        </p:tav>
                                        <p:tav tm="100000">
                                          <p:val>
                                            <p:strVal val="#ppt_h"/>
                                          </p:val>
                                        </p:tav>
                                      </p:tavLst>
                                    </p:anim>
                                    <p:animEffect transition="in" filter="fade">
                                      <p:cBhvr>
                                        <p:cTn id="78" dur="500"/>
                                        <p:tgtEl>
                                          <p:spTgt spid="84"/>
                                        </p:tgtEl>
                                      </p:cBhvr>
                                    </p:animEffect>
                                  </p:childTnLst>
                                </p:cTn>
                              </p:par>
                            </p:childTnLst>
                          </p:cTn>
                        </p:par>
                        <p:par>
                          <p:cTn id="79" fill="hold">
                            <p:stCondLst>
                              <p:cond delay="8000"/>
                            </p:stCondLst>
                            <p:childTnLst>
                              <p:par>
                                <p:cTn id="80" presetID="42" presetClass="entr" presetSubtype="0" fill="hold" grpId="0" nodeType="after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fade">
                                      <p:cBhvr>
                                        <p:cTn id="82" dur="1000"/>
                                        <p:tgtEl>
                                          <p:spTgt spid="86"/>
                                        </p:tgtEl>
                                      </p:cBhvr>
                                    </p:animEffect>
                                    <p:anim calcmode="lin" valueType="num">
                                      <p:cBhvr>
                                        <p:cTn id="83" dur="1000" fill="hold"/>
                                        <p:tgtEl>
                                          <p:spTgt spid="86"/>
                                        </p:tgtEl>
                                        <p:attrNameLst>
                                          <p:attrName>ppt_x</p:attrName>
                                        </p:attrNameLst>
                                      </p:cBhvr>
                                      <p:tavLst>
                                        <p:tav tm="0">
                                          <p:val>
                                            <p:strVal val="#ppt_x"/>
                                          </p:val>
                                        </p:tav>
                                        <p:tav tm="100000">
                                          <p:val>
                                            <p:strVal val="#ppt_x"/>
                                          </p:val>
                                        </p:tav>
                                      </p:tavLst>
                                    </p:anim>
                                    <p:anim calcmode="lin" valueType="num">
                                      <p:cBhvr>
                                        <p:cTn id="84"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6" grpId="0" bldLvl="0" animBg="1"/>
      <p:bldP spid="67" grpId="0" bldLvl="0" animBg="1"/>
      <p:bldP spid="68" grpId="0" bldLvl="0" animBg="1"/>
      <p:bldP spid="69" grpId="0" animBg="1"/>
      <p:bldP spid="70" grpId="0" bldLvl="0" animBg="1"/>
      <p:bldP spid="76" grpId="0" bldLvl="0" animBg="1"/>
      <p:bldP spid="77" grpId="0" animBg="1"/>
      <p:bldP spid="78" grpId="0" bldLvl="0" animBg="1"/>
      <p:bldP spid="84" grpId="0" bldLvl="0" animBg="1"/>
      <p:bldP spid="85" grpId="0" animBg="1"/>
      <p:bldP spid="86"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婚礼5.jpg"/>
          <p:cNvPicPr>
            <a:picLocks noChangeAspect="1"/>
          </p:cNvPicPr>
          <p:nvPr/>
        </p:nvPicPr>
        <p:blipFill rotWithShape="1">
          <a:blip r:embed="rId1" cstate="print">
            <a:extLst>
              <a:ext uri="{28A0092B-C50C-407E-A947-70E740481C1C}">
                <a14:useLocalDpi xmlns:a14="http://schemas.microsoft.com/office/drawing/2010/main" val="0"/>
              </a:ext>
            </a:extLst>
          </a:blip>
          <a:srcRect l="690" t="16207" r="-690"/>
          <a:stretch>
            <a:fillRect/>
          </a:stretch>
        </p:blipFill>
        <p:spPr>
          <a:xfrm>
            <a:off x="0" y="0"/>
            <a:ext cx="12276666" cy="6858000"/>
          </a:xfrm>
          <a:prstGeom prst="rect">
            <a:avLst/>
          </a:prstGeom>
        </p:spPr>
      </p:pic>
      <p:sp>
        <p:nvSpPr>
          <p:cNvPr id="15" name="矩形 14"/>
          <p:cNvSpPr/>
          <p:nvPr/>
        </p:nvSpPr>
        <p:spPr>
          <a:xfrm>
            <a:off x="0" y="0"/>
            <a:ext cx="12192000" cy="68580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2204" y="2471412"/>
            <a:ext cx="12187593" cy="1223433"/>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p:cNvSpPr/>
          <p:nvPr/>
        </p:nvSpPr>
        <p:spPr>
          <a:xfrm>
            <a:off x="5297856" y="2613120"/>
            <a:ext cx="4284281" cy="830801"/>
          </a:xfrm>
          <a:prstGeom prst="rect">
            <a:avLst/>
          </a:prstGeom>
        </p:spPr>
        <p:txBody>
          <a:bodyPr wrap="square" lIns="91416" tIns="45707" rIns="91416" bIns="45707">
            <a:spAutoFit/>
          </a:bodyPr>
          <a:lstStyle/>
          <a:p>
            <a:r>
              <a:rPr lang="zh-CN" altLang="en-US" sz="4800" b="1" dirty="0">
                <a:solidFill>
                  <a:srgbClr val="C0271E"/>
                </a:solidFill>
                <a:latin typeface="微软雅黑" panose="020B0503020204020204" pitchFamily="34" charset="-122"/>
                <a:ea typeface="微软雅黑" panose="020B0503020204020204" pitchFamily="34" charset="-122"/>
              </a:rPr>
              <a:t>单击输入标题</a:t>
            </a:r>
            <a:endParaRPr lang="zh-CN" altLang="en-US" sz="4800" b="1" dirty="0">
              <a:solidFill>
                <a:srgbClr val="C0271E"/>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894699" y="2428774"/>
            <a:ext cx="1527184" cy="1323439"/>
          </a:xfrm>
          <a:prstGeom prst="rect">
            <a:avLst/>
          </a:prstGeom>
          <a:noFill/>
        </p:spPr>
        <p:txBody>
          <a:bodyPr wrap="square" rtlCol="0">
            <a:spAutoFit/>
          </a:bodyPr>
          <a:lstStyle/>
          <a:p>
            <a:r>
              <a:rPr lang="en-US" altLang="zh-CN" sz="8000" b="1" dirty="0" smtClean="0">
                <a:solidFill>
                  <a:srgbClr val="C0271E"/>
                </a:solidFill>
                <a:latin typeface="微软雅黑" panose="020B0503020204020204" pitchFamily="34" charset="-122"/>
                <a:ea typeface="微软雅黑" panose="020B0503020204020204" pitchFamily="34" charset="-122"/>
              </a:rPr>
              <a:t>02</a:t>
            </a:r>
            <a:endParaRPr lang="zh-CN" altLang="en-US" sz="8000" b="1" dirty="0">
              <a:solidFill>
                <a:srgbClr val="C0271E"/>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250" fill="hold"/>
                                        <p:tgtEl>
                                          <p:spTgt spid="17"/>
                                        </p:tgtEl>
                                        <p:attrNameLst>
                                          <p:attrName>ppt_w</p:attrName>
                                        </p:attrNameLst>
                                      </p:cBhvr>
                                      <p:tavLst>
                                        <p:tav tm="0">
                                          <p:val>
                                            <p:fltVal val="0"/>
                                          </p:val>
                                        </p:tav>
                                        <p:tav tm="100000">
                                          <p:val>
                                            <p:strVal val="#ppt_w"/>
                                          </p:val>
                                        </p:tav>
                                      </p:tavLst>
                                    </p:anim>
                                    <p:anim calcmode="lin" valueType="num">
                                      <p:cBhvr>
                                        <p:cTn id="14" dur="1250" fill="hold"/>
                                        <p:tgtEl>
                                          <p:spTgt spid="17"/>
                                        </p:tgtEl>
                                        <p:attrNameLst>
                                          <p:attrName>ppt_h</p:attrName>
                                        </p:attrNameLst>
                                      </p:cBhvr>
                                      <p:tavLst>
                                        <p:tav tm="0">
                                          <p:val>
                                            <p:fltVal val="0"/>
                                          </p:val>
                                        </p:tav>
                                        <p:tav tm="100000">
                                          <p:val>
                                            <p:strVal val="#ppt_h"/>
                                          </p:val>
                                        </p:tav>
                                      </p:tavLst>
                                    </p:anim>
                                    <p:anim calcmode="lin" valueType="num">
                                      <p:cBhvr>
                                        <p:cTn id="15" dur="1250" fill="hold"/>
                                        <p:tgtEl>
                                          <p:spTgt spid="17"/>
                                        </p:tgtEl>
                                        <p:attrNameLst>
                                          <p:attrName>style.rotation</p:attrName>
                                        </p:attrNameLst>
                                      </p:cBhvr>
                                      <p:tavLst>
                                        <p:tav tm="0">
                                          <p:val>
                                            <p:fltVal val="90"/>
                                          </p:val>
                                        </p:tav>
                                        <p:tav tm="100000">
                                          <p:val>
                                            <p:fltVal val="0"/>
                                          </p:val>
                                        </p:tav>
                                      </p:tavLst>
                                    </p:anim>
                                    <p:animEffect transition="in" filter="fade">
                                      <p:cBhvr>
                                        <p:cTn id="16" dur="125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84"/>
          <p:cNvGrpSpPr/>
          <p:nvPr/>
        </p:nvGrpSpPr>
        <p:grpSpPr bwMode="auto">
          <a:xfrm>
            <a:off x="1476550" y="1845237"/>
            <a:ext cx="4648577" cy="3625025"/>
            <a:chOff x="0" y="0"/>
            <a:chExt cx="5407191" cy="4756567"/>
          </a:xfrm>
          <a:solidFill>
            <a:schemeClr val="bg1">
              <a:lumMod val="65000"/>
              <a:alpha val="41176"/>
            </a:schemeClr>
          </a:solidFill>
          <a:effectLst/>
        </p:grpSpPr>
        <p:sp>
          <p:nvSpPr>
            <p:cNvPr id="15" name="Freeform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6" name="Freeform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7" name="Freeform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8" name="Freeform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chemeClr val="tx1">
                <a:lumMod val="50000"/>
                <a:lumOff val="50000"/>
              </a:schemeClr>
            </a:solid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9" name="Freeform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0" name="Freeform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1" name="Freeform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2" name="Freeform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3" name="Freeform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4" name="Freeform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5" name="Freeform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6" name="Freeform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3" name="Freeform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4" name="Freeform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5" name="Freeform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6" name="Freeform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7" name="Freeform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chemeClr val="tx1">
                <a:lumMod val="50000"/>
                <a:lumOff val="50000"/>
              </a:schemeClr>
            </a:solid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8" name="Freeform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9" name="Freeform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0" name="Freeform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1" name="Freeform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2" name="Freeform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3" name="Freeform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4" name="Freeform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5" name="Freeform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6" name="Freeform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7" name="Freeform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chemeClr val="tx1">
                <a:lumMod val="50000"/>
                <a:lumOff val="50000"/>
              </a:schemeClr>
            </a:solid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8" name="Freeform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9" name="Freeform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0" name="Freeform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1" name="Freeform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2" name="Freeform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rgbClr val="FFFFFF">
                  <a:alpha val="54118"/>
                </a:srgbClr>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grpSp>
      <p:sp>
        <p:nvSpPr>
          <p:cNvPr id="53" name="Freeform 78"/>
          <p:cNvSpPr>
            <a:spLocks noEditPoints="1"/>
          </p:cNvSpPr>
          <p:nvPr/>
        </p:nvSpPr>
        <p:spPr bwMode="auto">
          <a:xfrm>
            <a:off x="5064041" y="2298952"/>
            <a:ext cx="562493" cy="719188"/>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chemeClr val="accent2"/>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endParaRPr lang="zh-CN" altLang="en-US" sz="1800"/>
          </a:p>
        </p:txBody>
      </p:sp>
      <p:sp>
        <p:nvSpPr>
          <p:cNvPr id="54" name="Freeform 78"/>
          <p:cNvSpPr>
            <a:spLocks noEditPoints="1"/>
          </p:cNvSpPr>
          <p:nvPr/>
        </p:nvSpPr>
        <p:spPr bwMode="auto">
          <a:xfrm>
            <a:off x="3984832" y="3127953"/>
            <a:ext cx="562493" cy="719188"/>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chemeClr val="accent2"/>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endParaRPr lang="zh-CN" altLang="en-US" sz="1800"/>
          </a:p>
        </p:txBody>
      </p:sp>
      <p:sp>
        <p:nvSpPr>
          <p:cNvPr id="55" name="Freeform 78"/>
          <p:cNvSpPr>
            <a:spLocks noEditPoints="1"/>
          </p:cNvSpPr>
          <p:nvPr/>
        </p:nvSpPr>
        <p:spPr bwMode="auto">
          <a:xfrm>
            <a:off x="3244448" y="4057294"/>
            <a:ext cx="562493" cy="719188"/>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chemeClr val="accent2"/>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endParaRPr lang="zh-CN" altLang="en-US" sz="1800"/>
          </a:p>
        </p:txBody>
      </p:sp>
      <p:sp>
        <p:nvSpPr>
          <p:cNvPr id="56" name="椭圆 55"/>
          <p:cNvSpPr/>
          <p:nvPr/>
        </p:nvSpPr>
        <p:spPr>
          <a:xfrm>
            <a:off x="6599925" y="2206980"/>
            <a:ext cx="546793" cy="546793"/>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方正兰亭黑简体" panose="02000000000000000000" pitchFamily="2" charset="-122"/>
              <a:ea typeface="方正兰亭黑简体" panose="02000000000000000000" pitchFamily="2" charset="-122"/>
            </a:endParaRPr>
          </a:p>
        </p:txBody>
      </p:sp>
      <p:sp>
        <p:nvSpPr>
          <p:cNvPr id="57" name="标题 4"/>
          <p:cNvSpPr txBox="1"/>
          <p:nvPr/>
        </p:nvSpPr>
        <p:spPr>
          <a:xfrm>
            <a:off x="6629047" y="2301528"/>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01</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58" name="矩形 57"/>
          <p:cNvSpPr/>
          <p:nvPr/>
        </p:nvSpPr>
        <p:spPr>
          <a:xfrm>
            <a:off x="7363373" y="1989215"/>
            <a:ext cx="2757487" cy="367030"/>
          </a:xfrm>
          <a:prstGeom prst="rect">
            <a:avLst/>
          </a:prstGeom>
        </p:spPr>
        <p:txBody>
          <a:bodyPr wrap="squar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9" name="矩形 47"/>
          <p:cNvSpPr>
            <a:spLocks noChangeArrowheads="1"/>
          </p:cNvSpPr>
          <p:nvPr/>
        </p:nvSpPr>
        <p:spPr bwMode="auto">
          <a:xfrm>
            <a:off x="7362686" y="2362367"/>
            <a:ext cx="3023549"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60" name="椭圆 59"/>
          <p:cNvSpPr/>
          <p:nvPr/>
        </p:nvSpPr>
        <p:spPr>
          <a:xfrm>
            <a:off x="6917003" y="3384274"/>
            <a:ext cx="546793" cy="546793"/>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方正兰亭黑简体" panose="02000000000000000000" pitchFamily="2" charset="-122"/>
              <a:ea typeface="方正兰亭黑简体" panose="02000000000000000000" pitchFamily="2" charset="-122"/>
            </a:endParaRPr>
          </a:p>
        </p:txBody>
      </p:sp>
      <p:sp>
        <p:nvSpPr>
          <p:cNvPr id="61" name="标题 4"/>
          <p:cNvSpPr txBox="1"/>
          <p:nvPr/>
        </p:nvSpPr>
        <p:spPr>
          <a:xfrm>
            <a:off x="6946124" y="3478823"/>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62" name="矩形 61"/>
          <p:cNvSpPr/>
          <p:nvPr/>
        </p:nvSpPr>
        <p:spPr>
          <a:xfrm>
            <a:off x="7680451" y="3166509"/>
            <a:ext cx="2757487" cy="367030"/>
          </a:xfrm>
          <a:prstGeom prst="rect">
            <a:avLst/>
          </a:prstGeom>
        </p:spPr>
        <p:txBody>
          <a:bodyPr wrap="squar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3" name="矩形 47"/>
          <p:cNvSpPr>
            <a:spLocks noChangeArrowheads="1"/>
          </p:cNvSpPr>
          <p:nvPr/>
        </p:nvSpPr>
        <p:spPr bwMode="auto">
          <a:xfrm>
            <a:off x="7679763" y="3539661"/>
            <a:ext cx="3023549"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64" name="椭圆 63"/>
          <p:cNvSpPr/>
          <p:nvPr/>
        </p:nvSpPr>
        <p:spPr>
          <a:xfrm>
            <a:off x="6557056" y="4608091"/>
            <a:ext cx="546793" cy="546793"/>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方正兰亭黑简体" panose="02000000000000000000" pitchFamily="2" charset="-122"/>
              <a:ea typeface="方正兰亭黑简体" panose="02000000000000000000" pitchFamily="2" charset="-122"/>
            </a:endParaRPr>
          </a:p>
        </p:txBody>
      </p:sp>
      <p:sp>
        <p:nvSpPr>
          <p:cNvPr id="65" name="标题 4"/>
          <p:cNvSpPr txBox="1"/>
          <p:nvPr/>
        </p:nvSpPr>
        <p:spPr>
          <a:xfrm>
            <a:off x="6586178" y="4702640"/>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66" name="矩形 65"/>
          <p:cNvSpPr/>
          <p:nvPr/>
        </p:nvSpPr>
        <p:spPr>
          <a:xfrm>
            <a:off x="7320505" y="4390327"/>
            <a:ext cx="2757487" cy="367030"/>
          </a:xfrm>
          <a:prstGeom prst="rect">
            <a:avLst/>
          </a:prstGeom>
        </p:spPr>
        <p:txBody>
          <a:bodyPr wrap="squar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矩形 47"/>
          <p:cNvSpPr>
            <a:spLocks noChangeArrowheads="1"/>
          </p:cNvSpPr>
          <p:nvPr/>
        </p:nvSpPr>
        <p:spPr bwMode="auto">
          <a:xfrm>
            <a:off x="7319817" y="4763479"/>
            <a:ext cx="3023549"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72"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73"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1000"/>
                                        <p:tgtEl>
                                          <p:spTgt spid="55"/>
                                        </p:tgtEl>
                                      </p:cBhvr>
                                    </p:animEffect>
                                    <p:anim calcmode="lin" valueType="num">
                                      <p:cBhvr>
                                        <p:cTn id="26" dur="1000" fill="hold"/>
                                        <p:tgtEl>
                                          <p:spTgt spid="55"/>
                                        </p:tgtEl>
                                        <p:attrNameLst>
                                          <p:attrName>ppt_x</p:attrName>
                                        </p:attrNameLst>
                                      </p:cBhvr>
                                      <p:tavLst>
                                        <p:tav tm="0">
                                          <p:val>
                                            <p:strVal val="#ppt_x"/>
                                          </p:val>
                                        </p:tav>
                                        <p:tav tm="100000">
                                          <p:val>
                                            <p:strVal val="#ppt_x"/>
                                          </p:val>
                                        </p:tav>
                                      </p:tavLst>
                                    </p:anim>
                                    <p:anim calcmode="lin" valueType="num">
                                      <p:cBhvr>
                                        <p:cTn id="27" dur="1000" fill="hold"/>
                                        <p:tgtEl>
                                          <p:spTgt spid="55"/>
                                        </p:tgtEl>
                                        <p:attrNameLst>
                                          <p:attrName>ppt_y</p:attrName>
                                        </p:attrNameLst>
                                      </p:cBhvr>
                                      <p:tavLst>
                                        <p:tav tm="0">
                                          <p:val>
                                            <p:strVal val="#ppt_y+.1"/>
                                          </p:val>
                                        </p:tav>
                                        <p:tav tm="100000">
                                          <p:val>
                                            <p:strVal val="#ppt_y"/>
                                          </p:val>
                                        </p:tav>
                                      </p:tavLst>
                                    </p:anim>
                                  </p:childTnLst>
                                </p:cTn>
                              </p:par>
                              <p:par>
                                <p:cTn id="28" presetID="2" presetClass="entr" presetSubtype="2" fill="hold" grpId="0" nodeType="withEffect">
                                  <p:stCondLst>
                                    <p:cond delay="50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1+#ppt_w/2"/>
                                          </p:val>
                                        </p:tav>
                                        <p:tav tm="100000">
                                          <p:val>
                                            <p:strVal val="#ppt_x"/>
                                          </p:val>
                                        </p:tav>
                                      </p:tavLst>
                                    </p:anim>
                                    <p:anim calcmode="lin" valueType="num">
                                      <p:cBhvr additive="base">
                                        <p:cTn id="31" dur="500" fill="hold"/>
                                        <p:tgtEl>
                                          <p:spTgt spid="5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500"/>
                                  </p:stCondLst>
                                  <p:childTnLst>
                                    <p:set>
                                      <p:cBhvr>
                                        <p:cTn id="33" dur="1" fill="hold">
                                          <p:stCondLst>
                                            <p:cond delay="0"/>
                                          </p:stCondLst>
                                        </p:cTn>
                                        <p:tgtEl>
                                          <p:spTgt spid="57"/>
                                        </p:tgtEl>
                                        <p:attrNameLst>
                                          <p:attrName>style.visibility</p:attrName>
                                        </p:attrNameLst>
                                      </p:cBhvr>
                                      <p:to>
                                        <p:strVal val="visible"/>
                                      </p:to>
                                    </p:set>
                                    <p:anim calcmode="lin" valueType="num">
                                      <p:cBhvr additive="base">
                                        <p:cTn id="34" dur="500" fill="hold"/>
                                        <p:tgtEl>
                                          <p:spTgt spid="57"/>
                                        </p:tgtEl>
                                        <p:attrNameLst>
                                          <p:attrName>ppt_x</p:attrName>
                                        </p:attrNameLst>
                                      </p:cBhvr>
                                      <p:tavLst>
                                        <p:tav tm="0">
                                          <p:val>
                                            <p:strVal val="1+#ppt_w/2"/>
                                          </p:val>
                                        </p:tav>
                                        <p:tav tm="100000">
                                          <p:val>
                                            <p:strVal val="#ppt_x"/>
                                          </p:val>
                                        </p:tav>
                                      </p:tavLst>
                                    </p:anim>
                                    <p:anim calcmode="lin" valueType="num">
                                      <p:cBhvr additive="base">
                                        <p:cTn id="35" dur="500" fill="hold"/>
                                        <p:tgtEl>
                                          <p:spTgt spid="5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50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fill="hold"/>
                                        <p:tgtEl>
                                          <p:spTgt spid="58"/>
                                        </p:tgtEl>
                                        <p:attrNameLst>
                                          <p:attrName>ppt_x</p:attrName>
                                        </p:attrNameLst>
                                      </p:cBhvr>
                                      <p:tavLst>
                                        <p:tav tm="0">
                                          <p:val>
                                            <p:strVal val="1+#ppt_w/2"/>
                                          </p:val>
                                        </p:tav>
                                        <p:tav tm="100000">
                                          <p:val>
                                            <p:strVal val="#ppt_x"/>
                                          </p:val>
                                        </p:tav>
                                      </p:tavLst>
                                    </p:anim>
                                    <p:anim calcmode="lin" valueType="num">
                                      <p:cBhvr additive="base">
                                        <p:cTn id="39" dur="500" fill="hold"/>
                                        <p:tgtEl>
                                          <p:spTgt spid="58"/>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50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500" fill="hold"/>
                                        <p:tgtEl>
                                          <p:spTgt spid="59"/>
                                        </p:tgtEl>
                                        <p:attrNameLst>
                                          <p:attrName>ppt_x</p:attrName>
                                        </p:attrNameLst>
                                      </p:cBhvr>
                                      <p:tavLst>
                                        <p:tav tm="0">
                                          <p:val>
                                            <p:strVal val="1+#ppt_w/2"/>
                                          </p:val>
                                        </p:tav>
                                        <p:tav tm="100000">
                                          <p:val>
                                            <p:strVal val="#ppt_x"/>
                                          </p:val>
                                        </p:tav>
                                      </p:tavLst>
                                    </p:anim>
                                    <p:anim calcmode="lin" valueType="num">
                                      <p:cBhvr additive="base">
                                        <p:cTn id="43" dur="500" fill="hold"/>
                                        <p:tgtEl>
                                          <p:spTgt spid="5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000"/>
                                  </p:stCondLst>
                                  <p:childTnLst>
                                    <p:set>
                                      <p:cBhvr>
                                        <p:cTn id="45" dur="1" fill="hold">
                                          <p:stCondLst>
                                            <p:cond delay="0"/>
                                          </p:stCondLst>
                                        </p:cTn>
                                        <p:tgtEl>
                                          <p:spTgt spid="60"/>
                                        </p:tgtEl>
                                        <p:attrNameLst>
                                          <p:attrName>style.visibility</p:attrName>
                                        </p:attrNameLst>
                                      </p:cBhvr>
                                      <p:to>
                                        <p:strVal val="visible"/>
                                      </p:to>
                                    </p:set>
                                    <p:anim calcmode="lin" valueType="num">
                                      <p:cBhvr additive="base">
                                        <p:cTn id="46" dur="500" fill="hold"/>
                                        <p:tgtEl>
                                          <p:spTgt spid="60"/>
                                        </p:tgtEl>
                                        <p:attrNameLst>
                                          <p:attrName>ppt_x</p:attrName>
                                        </p:attrNameLst>
                                      </p:cBhvr>
                                      <p:tavLst>
                                        <p:tav tm="0">
                                          <p:val>
                                            <p:strVal val="1+#ppt_w/2"/>
                                          </p:val>
                                        </p:tav>
                                        <p:tav tm="100000">
                                          <p:val>
                                            <p:strVal val="#ppt_x"/>
                                          </p:val>
                                        </p:tav>
                                      </p:tavLst>
                                    </p:anim>
                                    <p:anim calcmode="lin" valueType="num">
                                      <p:cBhvr additive="base">
                                        <p:cTn id="47" dur="500" fill="hold"/>
                                        <p:tgtEl>
                                          <p:spTgt spid="60"/>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1000"/>
                                  </p:stCondLst>
                                  <p:childTnLst>
                                    <p:set>
                                      <p:cBhvr>
                                        <p:cTn id="49" dur="1" fill="hold">
                                          <p:stCondLst>
                                            <p:cond delay="0"/>
                                          </p:stCondLst>
                                        </p:cTn>
                                        <p:tgtEl>
                                          <p:spTgt spid="61"/>
                                        </p:tgtEl>
                                        <p:attrNameLst>
                                          <p:attrName>style.visibility</p:attrName>
                                        </p:attrNameLst>
                                      </p:cBhvr>
                                      <p:to>
                                        <p:strVal val="visible"/>
                                      </p:to>
                                    </p:set>
                                    <p:anim calcmode="lin" valueType="num">
                                      <p:cBhvr additive="base">
                                        <p:cTn id="50" dur="500" fill="hold"/>
                                        <p:tgtEl>
                                          <p:spTgt spid="61"/>
                                        </p:tgtEl>
                                        <p:attrNameLst>
                                          <p:attrName>ppt_x</p:attrName>
                                        </p:attrNameLst>
                                      </p:cBhvr>
                                      <p:tavLst>
                                        <p:tav tm="0">
                                          <p:val>
                                            <p:strVal val="1+#ppt_w/2"/>
                                          </p:val>
                                        </p:tav>
                                        <p:tav tm="100000">
                                          <p:val>
                                            <p:strVal val="#ppt_x"/>
                                          </p:val>
                                        </p:tav>
                                      </p:tavLst>
                                    </p:anim>
                                    <p:anim calcmode="lin" valueType="num">
                                      <p:cBhvr additive="base">
                                        <p:cTn id="51" dur="500" fill="hold"/>
                                        <p:tgtEl>
                                          <p:spTgt spid="61"/>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100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500" fill="hold"/>
                                        <p:tgtEl>
                                          <p:spTgt spid="62"/>
                                        </p:tgtEl>
                                        <p:attrNameLst>
                                          <p:attrName>ppt_x</p:attrName>
                                        </p:attrNameLst>
                                      </p:cBhvr>
                                      <p:tavLst>
                                        <p:tav tm="0">
                                          <p:val>
                                            <p:strVal val="1+#ppt_w/2"/>
                                          </p:val>
                                        </p:tav>
                                        <p:tav tm="100000">
                                          <p:val>
                                            <p:strVal val="#ppt_x"/>
                                          </p:val>
                                        </p:tav>
                                      </p:tavLst>
                                    </p:anim>
                                    <p:anim calcmode="lin" valueType="num">
                                      <p:cBhvr additive="base">
                                        <p:cTn id="55" dur="500" fill="hold"/>
                                        <p:tgtEl>
                                          <p:spTgt spid="6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000"/>
                                  </p:stCondLst>
                                  <p:childTnLst>
                                    <p:set>
                                      <p:cBhvr>
                                        <p:cTn id="57" dur="1" fill="hold">
                                          <p:stCondLst>
                                            <p:cond delay="0"/>
                                          </p:stCondLst>
                                        </p:cTn>
                                        <p:tgtEl>
                                          <p:spTgt spid="63"/>
                                        </p:tgtEl>
                                        <p:attrNameLst>
                                          <p:attrName>style.visibility</p:attrName>
                                        </p:attrNameLst>
                                      </p:cBhvr>
                                      <p:to>
                                        <p:strVal val="visible"/>
                                      </p:to>
                                    </p:set>
                                    <p:anim calcmode="lin" valueType="num">
                                      <p:cBhvr additive="base">
                                        <p:cTn id="58" dur="500" fill="hold"/>
                                        <p:tgtEl>
                                          <p:spTgt spid="63"/>
                                        </p:tgtEl>
                                        <p:attrNameLst>
                                          <p:attrName>ppt_x</p:attrName>
                                        </p:attrNameLst>
                                      </p:cBhvr>
                                      <p:tavLst>
                                        <p:tav tm="0">
                                          <p:val>
                                            <p:strVal val="1+#ppt_w/2"/>
                                          </p:val>
                                        </p:tav>
                                        <p:tav tm="100000">
                                          <p:val>
                                            <p:strVal val="#ppt_x"/>
                                          </p:val>
                                        </p:tav>
                                      </p:tavLst>
                                    </p:anim>
                                    <p:anim calcmode="lin" valueType="num">
                                      <p:cBhvr additive="base">
                                        <p:cTn id="59" dur="500" fill="hold"/>
                                        <p:tgtEl>
                                          <p:spTgt spid="6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150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1+#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1500"/>
                                  </p:stCondLst>
                                  <p:childTnLst>
                                    <p:set>
                                      <p:cBhvr>
                                        <p:cTn id="65" dur="1" fill="hold">
                                          <p:stCondLst>
                                            <p:cond delay="0"/>
                                          </p:stCondLst>
                                        </p:cTn>
                                        <p:tgtEl>
                                          <p:spTgt spid="65"/>
                                        </p:tgtEl>
                                        <p:attrNameLst>
                                          <p:attrName>style.visibility</p:attrName>
                                        </p:attrNameLst>
                                      </p:cBhvr>
                                      <p:to>
                                        <p:strVal val="visible"/>
                                      </p:to>
                                    </p:set>
                                    <p:anim calcmode="lin" valueType="num">
                                      <p:cBhvr additive="base">
                                        <p:cTn id="66" dur="500" fill="hold"/>
                                        <p:tgtEl>
                                          <p:spTgt spid="65"/>
                                        </p:tgtEl>
                                        <p:attrNameLst>
                                          <p:attrName>ppt_x</p:attrName>
                                        </p:attrNameLst>
                                      </p:cBhvr>
                                      <p:tavLst>
                                        <p:tav tm="0">
                                          <p:val>
                                            <p:strVal val="1+#ppt_w/2"/>
                                          </p:val>
                                        </p:tav>
                                        <p:tav tm="100000">
                                          <p:val>
                                            <p:strVal val="#ppt_x"/>
                                          </p:val>
                                        </p:tav>
                                      </p:tavLst>
                                    </p:anim>
                                    <p:anim calcmode="lin" valueType="num">
                                      <p:cBhvr additive="base">
                                        <p:cTn id="67" dur="500" fill="hold"/>
                                        <p:tgtEl>
                                          <p:spTgt spid="6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1500"/>
                                  </p:stCondLst>
                                  <p:childTnLst>
                                    <p:set>
                                      <p:cBhvr>
                                        <p:cTn id="69" dur="1" fill="hold">
                                          <p:stCondLst>
                                            <p:cond delay="0"/>
                                          </p:stCondLst>
                                        </p:cTn>
                                        <p:tgtEl>
                                          <p:spTgt spid="66"/>
                                        </p:tgtEl>
                                        <p:attrNameLst>
                                          <p:attrName>style.visibility</p:attrName>
                                        </p:attrNameLst>
                                      </p:cBhvr>
                                      <p:to>
                                        <p:strVal val="visible"/>
                                      </p:to>
                                    </p:set>
                                    <p:anim calcmode="lin" valueType="num">
                                      <p:cBhvr additive="base">
                                        <p:cTn id="70" dur="500" fill="hold"/>
                                        <p:tgtEl>
                                          <p:spTgt spid="66"/>
                                        </p:tgtEl>
                                        <p:attrNameLst>
                                          <p:attrName>ppt_x</p:attrName>
                                        </p:attrNameLst>
                                      </p:cBhvr>
                                      <p:tavLst>
                                        <p:tav tm="0">
                                          <p:val>
                                            <p:strVal val="1+#ppt_w/2"/>
                                          </p:val>
                                        </p:tav>
                                        <p:tav tm="100000">
                                          <p:val>
                                            <p:strVal val="#ppt_x"/>
                                          </p:val>
                                        </p:tav>
                                      </p:tavLst>
                                    </p:anim>
                                    <p:anim calcmode="lin" valueType="num">
                                      <p:cBhvr additive="base">
                                        <p:cTn id="71" dur="500" fill="hold"/>
                                        <p:tgtEl>
                                          <p:spTgt spid="6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1500"/>
                                  </p:stCondLst>
                                  <p:childTnLst>
                                    <p:set>
                                      <p:cBhvr>
                                        <p:cTn id="73" dur="1" fill="hold">
                                          <p:stCondLst>
                                            <p:cond delay="0"/>
                                          </p:stCondLst>
                                        </p:cTn>
                                        <p:tgtEl>
                                          <p:spTgt spid="67"/>
                                        </p:tgtEl>
                                        <p:attrNameLst>
                                          <p:attrName>style.visibility</p:attrName>
                                        </p:attrNameLst>
                                      </p:cBhvr>
                                      <p:to>
                                        <p:strVal val="visible"/>
                                      </p:to>
                                    </p:set>
                                    <p:anim calcmode="lin" valueType="num">
                                      <p:cBhvr additive="base">
                                        <p:cTn id="74" dur="500" fill="hold"/>
                                        <p:tgtEl>
                                          <p:spTgt spid="67"/>
                                        </p:tgtEl>
                                        <p:attrNameLst>
                                          <p:attrName>ppt_x</p:attrName>
                                        </p:attrNameLst>
                                      </p:cBhvr>
                                      <p:tavLst>
                                        <p:tav tm="0">
                                          <p:val>
                                            <p:strVal val="1+#ppt_w/2"/>
                                          </p:val>
                                        </p:tav>
                                        <p:tav tm="100000">
                                          <p:val>
                                            <p:strVal val="#ppt_x"/>
                                          </p:val>
                                        </p:tav>
                                      </p:tavLst>
                                    </p:anim>
                                    <p:anim calcmode="lin" valueType="num">
                                      <p:cBhvr additive="base">
                                        <p:cTn id="75"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p:bldP spid="58" grpId="0"/>
      <p:bldP spid="59" grpId="0"/>
      <p:bldP spid="60" grpId="0" animBg="1"/>
      <p:bldP spid="61" grpId="0"/>
      <p:bldP spid="62" grpId="0"/>
      <p:bldP spid="63" grpId="0"/>
      <p:bldP spid="64" grpId="0" animBg="1"/>
      <p:bldP spid="65" grpId="0"/>
      <p:bldP spid="66" grpId="0"/>
      <p:bldP spid="6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肘形连接符 13"/>
          <p:cNvCxnSpPr/>
          <p:nvPr/>
        </p:nvCxnSpPr>
        <p:spPr>
          <a:xfrm flipV="1">
            <a:off x="3706772" y="2037289"/>
            <a:ext cx="2908691" cy="757013"/>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a:off x="3706772" y="3113718"/>
            <a:ext cx="3095538" cy="812147"/>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615463" y="1703055"/>
            <a:ext cx="546793" cy="546793"/>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方正兰亭黑简体" panose="02000000000000000000" pitchFamily="2" charset="-122"/>
              <a:ea typeface="方正兰亭黑简体" panose="02000000000000000000" pitchFamily="2" charset="-122"/>
            </a:endParaRPr>
          </a:p>
        </p:txBody>
      </p:sp>
      <p:sp>
        <p:nvSpPr>
          <p:cNvPr id="17" name="标题 4"/>
          <p:cNvSpPr txBox="1"/>
          <p:nvPr/>
        </p:nvSpPr>
        <p:spPr>
          <a:xfrm>
            <a:off x="6644585" y="1797603"/>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01</a:t>
            </a:r>
            <a:endParaRPr lang="en-US" altLang="zh-CN" sz="1800" b="1" dirty="0">
              <a:solidFill>
                <a:schemeClr val="bg1"/>
              </a:solidFill>
              <a:latin typeface="方正兰亭黑简体" panose="02000000000000000000" pitchFamily="2" charset="-122"/>
              <a:ea typeface="方正兰亭黑简体" panose="02000000000000000000" pitchFamily="2" charset="-122"/>
            </a:endParaRPr>
          </a:p>
        </p:txBody>
      </p:sp>
      <p:cxnSp>
        <p:nvCxnSpPr>
          <p:cNvPr id="18" name="肘形连接符 17"/>
          <p:cNvCxnSpPr/>
          <p:nvPr/>
        </p:nvCxnSpPr>
        <p:spPr>
          <a:xfrm flipV="1">
            <a:off x="4325556" y="3024832"/>
            <a:ext cx="3009801" cy="777321"/>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4282686" y="4101303"/>
            <a:ext cx="3095538" cy="812147"/>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7335357" y="2710904"/>
            <a:ext cx="546793" cy="546793"/>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方正兰亭黑简体" panose="02000000000000000000" pitchFamily="2" charset="-122"/>
              <a:ea typeface="方正兰亭黑简体" panose="02000000000000000000" pitchFamily="2" charset="-122"/>
            </a:endParaRPr>
          </a:p>
        </p:txBody>
      </p:sp>
      <p:sp>
        <p:nvSpPr>
          <p:cNvPr id="21" name="标题 4"/>
          <p:cNvSpPr txBox="1"/>
          <p:nvPr/>
        </p:nvSpPr>
        <p:spPr>
          <a:xfrm>
            <a:off x="7364478" y="2805453"/>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02</a:t>
            </a:r>
            <a:endParaRPr lang="en-US" altLang="zh-CN" sz="1800" b="1" dirty="0">
              <a:solidFill>
                <a:schemeClr val="bg1"/>
              </a:solidFill>
              <a:latin typeface="方正兰亭黑简体" panose="02000000000000000000" pitchFamily="2" charset="-122"/>
              <a:ea typeface="方正兰亭黑简体" panose="02000000000000000000" pitchFamily="2" charset="-122"/>
            </a:endParaRPr>
          </a:p>
        </p:txBody>
      </p:sp>
      <p:sp>
        <p:nvSpPr>
          <p:cNvPr id="22" name="椭圆 21"/>
          <p:cNvSpPr/>
          <p:nvPr/>
        </p:nvSpPr>
        <p:spPr>
          <a:xfrm>
            <a:off x="6543475" y="3617643"/>
            <a:ext cx="546793" cy="546793"/>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方正兰亭黑简体" panose="02000000000000000000" pitchFamily="2" charset="-122"/>
              <a:ea typeface="方正兰亭黑简体" panose="02000000000000000000" pitchFamily="2" charset="-122"/>
            </a:endParaRPr>
          </a:p>
        </p:txBody>
      </p:sp>
      <p:sp>
        <p:nvSpPr>
          <p:cNvPr id="23" name="标题 4"/>
          <p:cNvSpPr txBox="1"/>
          <p:nvPr/>
        </p:nvSpPr>
        <p:spPr>
          <a:xfrm>
            <a:off x="6572596" y="3712192"/>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03</a:t>
            </a:r>
            <a:endParaRPr lang="en-US" altLang="zh-CN" sz="1800" b="1" dirty="0">
              <a:solidFill>
                <a:schemeClr val="bg1"/>
              </a:solidFill>
              <a:latin typeface="方正兰亭黑简体" panose="02000000000000000000" pitchFamily="2" charset="-122"/>
              <a:ea typeface="方正兰亭黑简体" panose="02000000000000000000" pitchFamily="2" charset="-122"/>
            </a:endParaRPr>
          </a:p>
        </p:txBody>
      </p:sp>
      <p:sp>
        <p:nvSpPr>
          <p:cNvPr id="24" name="椭圆 23"/>
          <p:cNvSpPr/>
          <p:nvPr/>
        </p:nvSpPr>
        <p:spPr>
          <a:xfrm>
            <a:off x="7263367" y="4625493"/>
            <a:ext cx="546793" cy="546793"/>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方正兰亭黑简体" panose="02000000000000000000" pitchFamily="2" charset="-122"/>
              <a:ea typeface="方正兰亭黑简体" panose="02000000000000000000" pitchFamily="2" charset="-122"/>
            </a:endParaRPr>
          </a:p>
        </p:txBody>
      </p:sp>
      <p:sp>
        <p:nvSpPr>
          <p:cNvPr id="25" name="标题 4"/>
          <p:cNvSpPr txBox="1"/>
          <p:nvPr/>
        </p:nvSpPr>
        <p:spPr>
          <a:xfrm>
            <a:off x="7292489" y="4720041"/>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04</a:t>
            </a:r>
            <a:endParaRPr lang="en-US" altLang="zh-CN" sz="1800" b="1" dirty="0">
              <a:solidFill>
                <a:schemeClr val="bg1"/>
              </a:solidFill>
              <a:latin typeface="方正兰亭黑简体" panose="02000000000000000000" pitchFamily="2" charset="-122"/>
              <a:ea typeface="方正兰亭黑简体" panose="02000000000000000000" pitchFamily="2" charset="-122"/>
            </a:endParaRPr>
          </a:p>
        </p:txBody>
      </p:sp>
      <p:sp>
        <p:nvSpPr>
          <p:cNvPr id="26" name="Freeform 9"/>
          <p:cNvSpPr/>
          <p:nvPr/>
        </p:nvSpPr>
        <p:spPr bwMode="auto">
          <a:xfrm flipH="1">
            <a:off x="1632667" y="2321837"/>
            <a:ext cx="2951559" cy="184310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2"/>
          </a:solidFill>
          <a:ln>
            <a:noFill/>
          </a:ln>
          <a:effectLst>
            <a:innerShdw blurRad="63500" dist="50800" dir="13500000">
              <a:prstClr val="black">
                <a:alpha val="50000"/>
              </a:prstClr>
            </a:innerShdw>
          </a:effectLst>
        </p:spPr>
        <p:txBody>
          <a:bodyPr vert="horz" wrap="square" lIns="75500" tIns="37750" rIns="75500" bIns="3775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4380">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33" name="KSO_Shape"/>
          <p:cNvSpPr/>
          <p:nvPr/>
        </p:nvSpPr>
        <p:spPr bwMode="auto">
          <a:xfrm>
            <a:off x="2668978" y="2926302"/>
            <a:ext cx="634177" cy="63417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2051706" y="3707675"/>
            <a:ext cx="2087002" cy="367030"/>
          </a:xfrm>
          <a:prstGeom prst="rect">
            <a:avLst/>
          </a:prstGeom>
        </p:spPr>
        <p:txBody>
          <a:bodyPr wrap="square" lIns="91407" tIns="45704" rIns="91407" bIns="45704">
            <a:spAutoFit/>
          </a:bodyPr>
          <a:lstStyle/>
          <a:p>
            <a:pPr algn="ctr">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矩形 34"/>
          <p:cNvSpPr>
            <a:spLocks noChangeArrowheads="1"/>
          </p:cNvSpPr>
          <p:nvPr/>
        </p:nvSpPr>
        <p:spPr bwMode="auto">
          <a:xfrm>
            <a:off x="1862218" y="4292871"/>
            <a:ext cx="2492458"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36" name="矩形 35"/>
          <p:cNvSpPr/>
          <p:nvPr/>
        </p:nvSpPr>
        <p:spPr>
          <a:xfrm>
            <a:off x="7378911" y="1485290"/>
            <a:ext cx="2757487" cy="367030"/>
          </a:xfrm>
          <a:prstGeom prst="rect">
            <a:avLst/>
          </a:prstGeom>
        </p:spPr>
        <p:txBody>
          <a:bodyPr wrap="squar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矩形 47"/>
          <p:cNvSpPr>
            <a:spLocks noChangeArrowheads="1"/>
          </p:cNvSpPr>
          <p:nvPr/>
        </p:nvSpPr>
        <p:spPr bwMode="auto">
          <a:xfrm>
            <a:off x="7378224" y="1773247"/>
            <a:ext cx="3023549"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38" name="矩形 47"/>
          <p:cNvSpPr>
            <a:spLocks noChangeArrowheads="1"/>
          </p:cNvSpPr>
          <p:nvPr/>
        </p:nvSpPr>
        <p:spPr bwMode="auto">
          <a:xfrm>
            <a:off x="8170106" y="2803584"/>
            <a:ext cx="2951559"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39" name="矩形 38"/>
          <p:cNvSpPr/>
          <p:nvPr/>
        </p:nvSpPr>
        <p:spPr>
          <a:xfrm>
            <a:off x="7378911" y="3491708"/>
            <a:ext cx="2122996" cy="367030"/>
          </a:xfrm>
          <a:prstGeom prst="rect">
            <a:avLst/>
          </a:prstGeom>
        </p:spPr>
        <p:txBody>
          <a:bodyPr wrap="squar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矩形 47"/>
          <p:cNvSpPr>
            <a:spLocks noChangeArrowheads="1"/>
          </p:cNvSpPr>
          <p:nvPr/>
        </p:nvSpPr>
        <p:spPr bwMode="auto">
          <a:xfrm>
            <a:off x="7378224" y="3802152"/>
            <a:ext cx="3023549"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41" name="矩形 40"/>
          <p:cNvSpPr/>
          <p:nvPr/>
        </p:nvSpPr>
        <p:spPr>
          <a:xfrm>
            <a:off x="8098804" y="4499557"/>
            <a:ext cx="2232424" cy="367030"/>
          </a:xfrm>
          <a:prstGeom prst="rect">
            <a:avLst/>
          </a:prstGeom>
        </p:spPr>
        <p:txBody>
          <a:bodyPr wrap="squar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矩形 47"/>
          <p:cNvSpPr>
            <a:spLocks noChangeArrowheads="1"/>
          </p:cNvSpPr>
          <p:nvPr/>
        </p:nvSpPr>
        <p:spPr bwMode="auto">
          <a:xfrm>
            <a:off x="8098116" y="4810002"/>
            <a:ext cx="3023549"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43" name="矩形 42"/>
          <p:cNvSpPr/>
          <p:nvPr/>
        </p:nvSpPr>
        <p:spPr>
          <a:xfrm>
            <a:off x="8170106" y="2493140"/>
            <a:ext cx="2122996" cy="367030"/>
          </a:xfrm>
          <a:prstGeom prst="rect">
            <a:avLst/>
          </a:prstGeom>
        </p:spPr>
        <p:txBody>
          <a:bodyPr wrap="squar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49"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3000"/>
                            </p:stCondLst>
                            <p:childTnLst>
                              <p:par>
                                <p:cTn id="56" presetID="22" presetClass="entr" presetSubtype="4"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
                                          </p:val>
                                        </p:tav>
                                        <p:tav tm="100000">
                                          <p:val>
                                            <p:strVal val="#ppt_w"/>
                                          </p:val>
                                        </p:tav>
                                      </p:tavLst>
                                    </p:anim>
                                    <p:anim calcmode="lin" valueType="num">
                                      <p:cBhvr>
                                        <p:cTn id="72" dur="500" fill="hold"/>
                                        <p:tgtEl>
                                          <p:spTgt spid="43"/>
                                        </p:tgtEl>
                                        <p:attrNameLst>
                                          <p:attrName>ppt_h</p:attrName>
                                        </p:attrNameLst>
                                      </p:cBhvr>
                                      <p:tavLst>
                                        <p:tav tm="0">
                                          <p:val>
                                            <p:fltVal val="0"/>
                                          </p:val>
                                        </p:tav>
                                        <p:tav tm="100000">
                                          <p:val>
                                            <p:strVal val="#ppt_h"/>
                                          </p:val>
                                        </p:tav>
                                      </p:tavLst>
                                    </p:anim>
                                    <p:animEffect transition="in" filter="fade">
                                      <p:cBhvr>
                                        <p:cTn id="73" dur="500"/>
                                        <p:tgtEl>
                                          <p:spTgt spid="4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3500"/>
                            </p:stCondLst>
                            <p:childTnLst>
                              <p:par>
                                <p:cTn id="80" presetID="22" presetClass="entr" presetSubtype="8"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500" fill="hold"/>
                                        <p:tgtEl>
                                          <p:spTgt spid="23"/>
                                        </p:tgtEl>
                                        <p:attrNameLst>
                                          <p:attrName>ppt_w</p:attrName>
                                        </p:attrNameLst>
                                      </p:cBhvr>
                                      <p:tavLst>
                                        <p:tav tm="0">
                                          <p:val>
                                            <p:fltVal val="0"/>
                                          </p:val>
                                        </p:tav>
                                        <p:tav tm="100000">
                                          <p:val>
                                            <p:strVal val="#ppt_w"/>
                                          </p:val>
                                        </p:tav>
                                      </p:tavLst>
                                    </p:anim>
                                    <p:anim calcmode="lin" valueType="num">
                                      <p:cBhvr>
                                        <p:cTn id="91" dur="500" fill="hold"/>
                                        <p:tgtEl>
                                          <p:spTgt spid="23"/>
                                        </p:tgtEl>
                                        <p:attrNameLst>
                                          <p:attrName>ppt_h</p:attrName>
                                        </p:attrNameLst>
                                      </p:cBhvr>
                                      <p:tavLst>
                                        <p:tav tm="0">
                                          <p:val>
                                            <p:fltVal val="0"/>
                                          </p:val>
                                        </p:tav>
                                        <p:tav tm="100000">
                                          <p:val>
                                            <p:strVal val="#ppt_h"/>
                                          </p:val>
                                        </p:tav>
                                      </p:tavLst>
                                    </p:anim>
                                    <p:animEffect transition="in" filter="fade">
                                      <p:cBhvr>
                                        <p:cTn id="92" dur="500"/>
                                        <p:tgtEl>
                                          <p:spTgt spid="23"/>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childTnLst>
                          </p:cTn>
                        </p:par>
                        <p:par>
                          <p:cTn id="103" fill="hold">
                            <p:stCondLst>
                              <p:cond delay="4000"/>
                            </p:stCondLst>
                            <p:childTnLst>
                              <p:par>
                                <p:cTn id="104" presetID="22" presetClass="entr" presetSubtype="8"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
                                          </p:val>
                                        </p:tav>
                                        <p:tav tm="100000">
                                          <p:val>
                                            <p:strVal val="#ppt_w"/>
                                          </p:val>
                                        </p:tav>
                                      </p:tavLst>
                                    </p:anim>
                                    <p:anim calcmode="lin" valueType="num">
                                      <p:cBhvr>
                                        <p:cTn id="120" dur="500" fill="hold"/>
                                        <p:tgtEl>
                                          <p:spTgt spid="41"/>
                                        </p:tgtEl>
                                        <p:attrNameLst>
                                          <p:attrName>ppt_h</p:attrName>
                                        </p:attrNameLst>
                                      </p:cBhvr>
                                      <p:tavLst>
                                        <p:tav tm="0">
                                          <p:val>
                                            <p:fltVal val="0"/>
                                          </p:val>
                                        </p:tav>
                                        <p:tav tm="100000">
                                          <p:val>
                                            <p:strVal val="#ppt_h"/>
                                          </p:val>
                                        </p:tav>
                                      </p:tavLst>
                                    </p:anim>
                                    <p:animEffect transition="in" filter="fade">
                                      <p:cBhvr>
                                        <p:cTn id="121" dur="500"/>
                                        <p:tgtEl>
                                          <p:spTgt spid="41"/>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 calcmode="lin" valueType="num">
                                      <p:cBhvr>
                                        <p:cTn id="124" dur="500" fill="hold"/>
                                        <p:tgtEl>
                                          <p:spTgt spid="42"/>
                                        </p:tgtEl>
                                        <p:attrNameLst>
                                          <p:attrName>ppt_w</p:attrName>
                                        </p:attrNameLst>
                                      </p:cBhvr>
                                      <p:tavLst>
                                        <p:tav tm="0">
                                          <p:val>
                                            <p:fltVal val="0"/>
                                          </p:val>
                                        </p:tav>
                                        <p:tav tm="100000">
                                          <p:val>
                                            <p:strVal val="#ppt_w"/>
                                          </p:val>
                                        </p:tav>
                                      </p:tavLst>
                                    </p:anim>
                                    <p:anim calcmode="lin" valueType="num">
                                      <p:cBhvr>
                                        <p:cTn id="125" dur="500" fill="hold"/>
                                        <p:tgtEl>
                                          <p:spTgt spid="42"/>
                                        </p:tgtEl>
                                        <p:attrNameLst>
                                          <p:attrName>ppt_h</p:attrName>
                                        </p:attrNameLst>
                                      </p:cBhvr>
                                      <p:tavLst>
                                        <p:tav tm="0">
                                          <p:val>
                                            <p:fltVal val="0"/>
                                          </p:val>
                                        </p:tav>
                                        <p:tav tm="100000">
                                          <p:val>
                                            <p:strVal val="#ppt_h"/>
                                          </p:val>
                                        </p:tav>
                                      </p:tavLst>
                                    </p:anim>
                                    <p:animEffect transition="in" filter="fade">
                                      <p:cBhvr>
                                        <p:cTn id="12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0" grpId="0" animBg="1"/>
      <p:bldP spid="21" grpId="0"/>
      <p:bldP spid="22" grpId="0" animBg="1"/>
      <p:bldP spid="23" grpId="0"/>
      <p:bldP spid="24" grpId="0" animBg="1"/>
      <p:bldP spid="25" grpId="0"/>
      <p:bldP spid="26" grpId="0" animBg="1"/>
      <p:bldP spid="26" grpId="1" animBg="1"/>
      <p:bldP spid="33" grpId="0" animBg="1"/>
      <p:bldP spid="34" grpId="0"/>
      <p:bldP spid="35" grpId="0"/>
      <p:bldP spid="36" grpId="0"/>
      <p:bldP spid="37" grpId="0"/>
      <p:bldP spid="38" grpId="0"/>
      <p:bldP spid="39" grpId="0"/>
      <p:bldP spid="40" grpId="0"/>
      <p:bldP spid="41" grpId="0"/>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47"/>
          <p:cNvSpPr>
            <a:spLocks noChangeArrowheads="1"/>
          </p:cNvSpPr>
          <p:nvPr/>
        </p:nvSpPr>
        <p:spPr bwMode="auto">
          <a:xfrm>
            <a:off x="6020076" y="2188672"/>
            <a:ext cx="4651183" cy="1358900"/>
          </a:xfrm>
          <a:prstGeom prst="rect">
            <a:avLst/>
          </a:prstGeom>
          <a:noFill/>
          <a:ln>
            <a:noFill/>
          </a:ln>
        </p:spPr>
        <p:txBody>
          <a:bodyPr wrap="square" lIns="68555" tIns="34278" rIns="68555" bIns="34278">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16" name="矩形 3"/>
          <p:cNvSpPr>
            <a:spLocks noChangeArrowheads="1"/>
          </p:cNvSpPr>
          <p:nvPr/>
        </p:nvSpPr>
        <p:spPr bwMode="auto">
          <a:xfrm>
            <a:off x="6036595" y="1730528"/>
            <a:ext cx="821690" cy="344170"/>
          </a:xfrm>
          <a:prstGeom prst="rect">
            <a:avLst/>
          </a:prstGeom>
          <a:noFill/>
          <a:ln>
            <a:noFill/>
          </a:ln>
        </p:spPr>
        <p:txBody>
          <a:bodyPr wrap="none" lIns="68555" tIns="34278" rIns="68555" bIns="34278">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矩形 16"/>
          <p:cNvSpPr/>
          <p:nvPr/>
        </p:nvSpPr>
        <p:spPr>
          <a:xfrm>
            <a:off x="6095702" y="2097990"/>
            <a:ext cx="599644" cy="40489"/>
          </a:xfrm>
          <a:prstGeom prst="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8" tIns="34278" rIns="68558" bIns="34278" rtlCol="0" anchor="ctr"/>
          <a:lstStyle/>
          <a:p>
            <a:pPr algn="ctr"/>
            <a:endParaRPr lang="zh-CN" altLang="en-US" sz="1800">
              <a:solidFill>
                <a:schemeClr val="bg2">
                  <a:lumMod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6710392" y="2097990"/>
            <a:ext cx="1214684" cy="40489"/>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8" tIns="34278" rIns="68558" bIns="34278" rtlCol="0" anchor="ctr"/>
          <a:lstStyle/>
          <a:p>
            <a:pPr algn="ctr"/>
            <a:endParaRPr lang="zh-CN" altLang="en-US" sz="1800">
              <a:solidFill>
                <a:schemeClr val="bg2">
                  <a:lumMod val="50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6020076" y="3908828"/>
            <a:ext cx="4651183" cy="1358900"/>
          </a:xfrm>
          <a:prstGeom prst="rect">
            <a:avLst/>
          </a:prstGeom>
          <a:noFill/>
          <a:ln>
            <a:noFill/>
          </a:ln>
        </p:spPr>
        <p:txBody>
          <a:bodyPr wrap="square" lIns="68555" tIns="34278" rIns="68555" bIns="34278">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20" name="矩形 3"/>
          <p:cNvSpPr>
            <a:spLocks noChangeArrowheads="1"/>
          </p:cNvSpPr>
          <p:nvPr/>
        </p:nvSpPr>
        <p:spPr bwMode="auto">
          <a:xfrm>
            <a:off x="6036595" y="3450684"/>
            <a:ext cx="821690" cy="344170"/>
          </a:xfrm>
          <a:prstGeom prst="rect">
            <a:avLst/>
          </a:prstGeom>
          <a:noFill/>
          <a:ln>
            <a:noFill/>
          </a:ln>
        </p:spPr>
        <p:txBody>
          <a:bodyPr wrap="none" lIns="68555" tIns="34278" rIns="68555" bIns="34278">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矩形 20"/>
          <p:cNvSpPr/>
          <p:nvPr/>
        </p:nvSpPr>
        <p:spPr>
          <a:xfrm>
            <a:off x="6095702" y="3818146"/>
            <a:ext cx="599644" cy="40489"/>
          </a:xfrm>
          <a:prstGeom prst="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8" tIns="34278" rIns="68558" bIns="34278" rtlCol="0" anchor="ctr"/>
          <a:lstStyle/>
          <a:p>
            <a:pPr algn="ctr"/>
            <a:endParaRPr lang="zh-CN" altLang="en-US" sz="1800">
              <a:solidFill>
                <a:schemeClr val="bg2">
                  <a:lumMod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710392" y="3818146"/>
            <a:ext cx="1214684" cy="40489"/>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8" tIns="34278" rIns="68558" bIns="34278" rtlCol="0" anchor="ctr"/>
          <a:lstStyle/>
          <a:p>
            <a:pPr algn="ctr"/>
            <a:endParaRPr lang="zh-CN" altLang="en-US" sz="180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32"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 name="图片 1" descr="500537602.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58334" y="1857336"/>
            <a:ext cx="4282722" cy="285514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750"/>
                                        <p:tgtEl>
                                          <p:spTgt spid="18"/>
                                        </p:tgtEl>
                                      </p:cBhvr>
                                    </p:animEffect>
                                  </p:childTnLst>
                                </p:cTn>
                              </p:par>
                            </p:childTnLst>
                          </p:cTn>
                        </p:par>
                        <p:par>
                          <p:cTn id="16" fill="hold">
                            <p:stCondLst>
                              <p:cond delay="2000"/>
                            </p:stCondLst>
                            <p:childTnLst>
                              <p:par>
                                <p:cTn id="17" presetID="14" presetClass="entr" presetSubtype="1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randombar(horizontal)">
                                      <p:cBhvr>
                                        <p:cTn id="19" dur="750"/>
                                        <p:tgtEl>
                                          <p:spTgt spid="15"/>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750"/>
                                        <p:tgtEl>
                                          <p:spTgt spid="22"/>
                                        </p:tgtEl>
                                      </p:cBhvr>
                                    </p:animEffect>
                                  </p:childTnLst>
                                </p:cTn>
                              </p:par>
                            </p:childTnLst>
                          </p:cTn>
                        </p:par>
                        <p:par>
                          <p:cTn id="32" fill="hold">
                            <p:stCondLst>
                              <p:cond delay="5000"/>
                            </p:stCondLst>
                            <p:childTnLst>
                              <p:par>
                                <p:cTn id="33" presetID="14" presetClass="entr" presetSubtype="1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randombar(horizontal)">
                                      <p:cBhvr>
                                        <p:cTn id="35"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8" grpId="0" animBg="1"/>
      <p:bldP spid="19" grpId="0"/>
      <p:bldP spid="20" grpId="0"/>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2473683" y="2268790"/>
            <a:ext cx="791043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extBox 7"/>
          <p:cNvSpPr>
            <a:spLocks noChangeArrowheads="1"/>
          </p:cNvSpPr>
          <p:nvPr/>
        </p:nvSpPr>
        <p:spPr bwMode="auto">
          <a:xfrm>
            <a:off x="2707354" y="1734534"/>
            <a:ext cx="7708001" cy="516255"/>
          </a:xfrm>
          <a:prstGeom prst="rect">
            <a:avLst/>
          </a:prstGeom>
          <a:noFill/>
          <a:ln>
            <a:noFill/>
          </a:ln>
          <a:effectLst/>
        </p:spPr>
        <p:txBody>
          <a:bodyPr wrap="square" lIns="0" tIns="0" rIns="0" bIns="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grpSp>
        <p:nvGrpSpPr>
          <p:cNvPr id="17" name="组合 16"/>
          <p:cNvGrpSpPr/>
          <p:nvPr/>
        </p:nvGrpSpPr>
        <p:grpSpPr>
          <a:xfrm>
            <a:off x="2301534" y="2505258"/>
            <a:ext cx="1088221" cy="1062549"/>
            <a:chOff x="2312407" y="2492896"/>
            <a:chExt cx="1088504" cy="1062826"/>
          </a:xfrm>
        </p:grpSpPr>
        <p:sp>
          <p:nvSpPr>
            <p:cNvPr id="23" name="椭圆 22"/>
            <p:cNvSpPr/>
            <p:nvPr/>
          </p:nvSpPr>
          <p:spPr>
            <a:xfrm>
              <a:off x="2536815" y="2691626"/>
              <a:ext cx="864096" cy="864096"/>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5" name="文本框 9"/>
            <p:cNvSpPr txBox="1"/>
            <p:nvPr/>
          </p:nvSpPr>
          <p:spPr>
            <a:xfrm>
              <a:off x="2528431" y="2971274"/>
              <a:ext cx="864096" cy="346249"/>
            </a:xfrm>
            <a:prstGeom prst="rect">
              <a:avLst/>
            </a:prstGeom>
            <a:noFill/>
          </p:spPr>
          <p:txBody>
            <a:bodyPr wrap="square" lIns="68562" tIns="34281" rIns="68562" bIns="34281" rtlCol="0">
              <a:spAutoFit/>
            </a:bodyPr>
            <a:lstStyle/>
            <a:p>
              <a:pPr marL="0" lvl="1" algn="ctr"/>
              <a:r>
                <a:rPr lang="zh-CN" altLang="en-US" sz="1800" b="1" dirty="0">
                  <a:solidFill>
                    <a:schemeClr val="bg1"/>
                  </a:solidFill>
                  <a:latin typeface="微软雅黑" panose="020B0503020204020204" pitchFamily="34" charset="-122"/>
                  <a:ea typeface="微软雅黑" panose="020B0503020204020204" pitchFamily="34" charset="-122"/>
                </a:rPr>
                <a:t>标题</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22" name="椭圆 21"/>
            <p:cNvSpPr/>
            <p:nvPr/>
          </p:nvSpPr>
          <p:spPr>
            <a:xfrm>
              <a:off x="2320791" y="2492896"/>
              <a:ext cx="432048" cy="432048"/>
            </a:xfrm>
            <a:prstGeom prst="ellipse">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24" name="文本框 9"/>
            <p:cNvSpPr txBox="1"/>
            <p:nvPr/>
          </p:nvSpPr>
          <p:spPr>
            <a:xfrm>
              <a:off x="2312407" y="2539226"/>
              <a:ext cx="440432" cy="346249"/>
            </a:xfrm>
            <a:prstGeom prst="rect">
              <a:avLst/>
            </a:prstGeom>
            <a:noFill/>
          </p:spPr>
          <p:txBody>
            <a:bodyPr wrap="square" lIns="68562" tIns="34281" rIns="68562" bIns="34281" rtlCol="0">
              <a:spAutoFit/>
            </a:bodyPr>
            <a:lstStyle/>
            <a:p>
              <a:pPr marL="0" lvl="1" algn="ctr"/>
              <a:r>
                <a:rPr lang="en-US" altLang="zh-CN" sz="1800" dirty="0">
                  <a:solidFill>
                    <a:schemeClr val="bg1"/>
                  </a:solidFill>
                  <a:latin typeface="微软雅黑" panose="020B0503020204020204" pitchFamily="34" charset="-122"/>
                  <a:ea typeface="微软雅黑" panose="020B0503020204020204" pitchFamily="34" charset="-122"/>
                </a:rPr>
                <a:t>02</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cxnSp>
        <p:nvCxnSpPr>
          <p:cNvPr id="26" name="直接连接符 25"/>
          <p:cNvCxnSpPr/>
          <p:nvPr/>
        </p:nvCxnSpPr>
        <p:spPr>
          <a:xfrm>
            <a:off x="3296801" y="3403329"/>
            <a:ext cx="704656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3" name="TextBox 7"/>
          <p:cNvSpPr>
            <a:spLocks noChangeArrowheads="1"/>
          </p:cNvSpPr>
          <p:nvPr/>
        </p:nvSpPr>
        <p:spPr bwMode="auto">
          <a:xfrm>
            <a:off x="3530472" y="2869072"/>
            <a:ext cx="6884883" cy="774700"/>
          </a:xfrm>
          <a:prstGeom prst="rect">
            <a:avLst/>
          </a:prstGeom>
          <a:noFill/>
          <a:ln>
            <a:noFill/>
          </a:ln>
          <a:effectLst/>
        </p:spPr>
        <p:txBody>
          <a:bodyPr wrap="square" lIns="0" tIns="0" rIns="0" bIns="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grpSp>
        <p:nvGrpSpPr>
          <p:cNvPr id="18" name="组合 17"/>
          <p:cNvGrpSpPr/>
          <p:nvPr/>
        </p:nvGrpSpPr>
        <p:grpSpPr>
          <a:xfrm>
            <a:off x="1488688" y="3615939"/>
            <a:ext cx="1088221" cy="1062549"/>
            <a:chOff x="1489075" y="3615988"/>
            <a:chExt cx="1088504" cy="1062826"/>
          </a:xfrm>
        </p:grpSpPr>
        <p:sp>
          <p:nvSpPr>
            <p:cNvPr id="35" name="椭圆 34"/>
            <p:cNvSpPr/>
            <p:nvPr/>
          </p:nvSpPr>
          <p:spPr>
            <a:xfrm>
              <a:off x="1713483" y="3814718"/>
              <a:ext cx="864096" cy="864096"/>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37" name="文本框 9"/>
            <p:cNvSpPr txBox="1"/>
            <p:nvPr/>
          </p:nvSpPr>
          <p:spPr>
            <a:xfrm>
              <a:off x="1705099" y="4094366"/>
              <a:ext cx="864096" cy="346249"/>
            </a:xfrm>
            <a:prstGeom prst="rect">
              <a:avLst/>
            </a:prstGeom>
            <a:noFill/>
          </p:spPr>
          <p:txBody>
            <a:bodyPr wrap="square" lIns="68562" tIns="34281" rIns="68562" bIns="34281" rtlCol="0">
              <a:spAutoFit/>
            </a:bodyPr>
            <a:lstStyle/>
            <a:p>
              <a:pPr marL="0" lvl="1" algn="ctr"/>
              <a:r>
                <a:rPr lang="zh-CN" altLang="en-US" sz="1800" b="1" dirty="0">
                  <a:solidFill>
                    <a:schemeClr val="bg1"/>
                  </a:solidFill>
                  <a:latin typeface="微软雅黑" panose="020B0503020204020204" pitchFamily="34" charset="-122"/>
                  <a:ea typeface="微软雅黑" panose="020B0503020204020204" pitchFamily="34" charset="-122"/>
                </a:rPr>
                <a:t>标题</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34" name="椭圆 33"/>
            <p:cNvSpPr/>
            <p:nvPr/>
          </p:nvSpPr>
          <p:spPr>
            <a:xfrm>
              <a:off x="1497459" y="3615988"/>
              <a:ext cx="432048" cy="432048"/>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6" name="文本框 9"/>
            <p:cNvSpPr txBox="1"/>
            <p:nvPr/>
          </p:nvSpPr>
          <p:spPr>
            <a:xfrm>
              <a:off x="1489075" y="3662318"/>
              <a:ext cx="440432" cy="346249"/>
            </a:xfrm>
            <a:prstGeom prst="rect">
              <a:avLst/>
            </a:prstGeom>
            <a:noFill/>
          </p:spPr>
          <p:txBody>
            <a:bodyPr wrap="square" lIns="68562" tIns="34281" rIns="68562" bIns="34281" rtlCol="0">
              <a:spAutoFit/>
            </a:bodyPr>
            <a:lstStyle/>
            <a:p>
              <a:pPr marL="0" lvl="1" algn="ctr"/>
              <a:r>
                <a:rPr lang="en-US" altLang="zh-CN" sz="1800" dirty="0">
                  <a:solidFill>
                    <a:schemeClr val="bg1"/>
                  </a:solidFill>
                  <a:latin typeface="微软雅黑" panose="020B0503020204020204" pitchFamily="34" charset="-122"/>
                  <a:ea typeface="微软雅黑" panose="020B0503020204020204" pitchFamily="34" charset="-122"/>
                </a:rPr>
                <a:t>03</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cxnSp>
        <p:nvCxnSpPr>
          <p:cNvPr id="38" name="直接连接符 37"/>
          <p:cNvCxnSpPr/>
          <p:nvPr/>
        </p:nvCxnSpPr>
        <p:spPr>
          <a:xfrm>
            <a:off x="2473683" y="4526128"/>
            <a:ext cx="791043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9" name="TextBox 7"/>
          <p:cNvSpPr>
            <a:spLocks noChangeArrowheads="1"/>
          </p:cNvSpPr>
          <p:nvPr/>
        </p:nvSpPr>
        <p:spPr bwMode="auto">
          <a:xfrm>
            <a:off x="2707354" y="3991872"/>
            <a:ext cx="7708001" cy="516255"/>
          </a:xfrm>
          <a:prstGeom prst="rect">
            <a:avLst/>
          </a:prstGeom>
          <a:noFill/>
          <a:ln>
            <a:noFill/>
          </a:ln>
          <a:effectLst/>
        </p:spPr>
        <p:txBody>
          <a:bodyPr wrap="square" lIns="0" tIns="0" rIns="0" bIns="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grpSp>
        <p:nvGrpSpPr>
          <p:cNvPr id="19" name="组合 18"/>
          <p:cNvGrpSpPr/>
          <p:nvPr/>
        </p:nvGrpSpPr>
        <p:grpSpPr>
          <a:xfrm>
            <a:off x="2311805" y="4796796"/>
            <a:ext cx="1088221" cy="1062549"/>
            <a:chOff x="2312407" y="4797152"/>
            <a:chExt cx="1088504" cy="1062826"/>
          </a:xfrm>
        </p:grpSpPr>
        <p:sp>
          <p:nvSpPr>
            <p:cNvPr id="41" name="椭圆 40"/>
            <p:cNvSpPr/>
            <p:nvPr/>
          </p:nvSpPr>
          <p:spPr>
            <a:xfrm>
              <a:off x="2536815" y="4995882"/>
              <a:ext cx="864096" cy="864096"/>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43" name="文本框 9"/>
            <p:cNvSpPr txBox="1"/>
            <p:nvPr/>
          </p:nvSpPr>
          <p:spPr>
            <a:xfrm>
              <a:off x="2528431" y="5275530"/>
              <a:ext cx="864096" cy="346249"/>
            </a:xfrm>
            <a:prstGeom prst="rect">
              <a:avLst/>
            </a:prstGeom>
            <a:noFill/>
          </p:spPr>
          <p:txBody>
            <a:bodyPr wrap="square" lIns="68562" tIns="34281" rIns="68562" bIns="34281" rtlCol="0">
              <a:spAutoFit/>
            </a:bodyPr>
            <a:lstStyle/>
            <a:p>
              <a:pPr marL="0" lvl="1" algn="ctr"/>
              <a:r>
                <a:rPr lang="zh-CN" altLang="en-US" sz="1800" b="1" dirty="0">
                  <a:solidFill>
                    <a:schemeClr val="bg1"/>
                  </a:solidFill>
                  <a:latin typeface="微软雅黑" panose="020B0503020204020204" pitchFamily="34" charset="-122"/>
                  <a:ea typeface="微软雅黑" panose="020B0503020204020204" pitchFamily="34" charset="-122"/>
                </a:rPr>
                <a:t>标题</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40" name="椭圆 39"/>
            <p:cNvSpPr/>
            <p:nvPr/>
          </p:nvSpPr>
          <p:spPr>
            <a:xfrm>
              <a:off x="2320791" y="4797152"/>
              <a:ext cx="432048" cy="432048"/>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2" name="文本框 9"/>
            <p:cNvSpPr txBox="1"/>
            <p:nvPr/>
          </p:nvSpPr>
          <p:spPr>
            <a:xfrm>
              <a:off x="2312407" y="4843482"/>
              <a:ext cx="440432" cy="346249"/>
            </a:xfrm>
            <a:prstGeom prst="rect">
              <a:avLst/>
            </a:prstGeom>
            <a:noFill/>
          </p:spPr>
          <p:txBody>
            <a:bodyPr wrap="square" lIns="68562" tIns="34281" rIns="68562" bIns="34281" rtlCol="0">
              <a:spAutoFit/>
            </a:bodyPr>
            <a:lstStyle/>
            <a:p>
              <a:pPr marL="0" lvl="1" algn="ctr"/>
              <a:r>
                <a:rPr lang="en-US" altLang="zh-CN" sz="1800" dirty="0">
                  <a:solidFill>
                    <a:schemeClr val="bg1"/>
                  </a:solidFill>
                  <a:latin typeface="微软雅黑" panose="020B0503020204020204" pitchFamily="34" charset="-122"/>
                  <a:ea typeface="微软雅黑" panose="020B0503020204020204" pitchFamily="34" charset="-122"/>
                </a:rPr>
                <a:t>04</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cxnSp>
        <p:nvCxnSpPr>
          <p:cNvPr id="44" name="直接连接符 43"/>
          <p:cNvCxnSpPr/>
          <p:nvPr/>
        </p:nvCxnSpPr>
        <p:spPr>
          <a:xfrm>
            <a:off x="3296801" y="5706985"/>
            <a:ext cx="704656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5" name="TextBox 7"/>
          <p:cNvSpPr>
            <a:spLocks noChangeArrowheads="1"/>
          </p:cNvSpPr>
          <p:nvPr/>
        </p:nvSpPr>
        <p:spPr bwMode="auto">
          <a:xfrm>
            <a:off x="3530472" y="5172728"/>
            <a:ext cx="6884883" cy="774700"/>
          </a:xfrm>
          <a:prstGeom prst="rect">
            <a:avLst/>
          </a:prstGeom>
          <a:noFill/>
          <a:ln>
            <a:noFill/>
          </a:ln>
          <a:effectLst/>
        </p:spPr>
        <p:txBody>
          <a:bodyPr wrap="square" lIns="0" tIns="0" rIns="0" bIns="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grpSp>
        <p:nvGrpSpPr>
          <p:cNvPr id="8" name="组合 7"/>
          <p:cNvGrpSpPr/>
          <p:nvPr/>
        </p:nvGrpSpPr>
        <p:grpSpPr>
          <a:xfrm>
            <a:off x="1488688" y="1358601"/>
            <a:ext cx="1088221" cy="1062549"/>
            <a:chOff x="1489075" y="1358062"/>
            <a:chExt cx="1088504" cy="1062826"/>
          </a:xfrm>
        </p:grpSpPr>
        <p:sp>
          <p:nvSpPr>
            <p:cNvPr id="14" name="椭圆 13"/>
            <p:cNvSpPr/>
            <p:nvPr/>
          </p:nvSpPr>
          <p:spPr>
            <a:xfrm>
              <a:off x="1713483" y="1556792"/>
              <a:ext cx="864096" cy="864096"/>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文本框 9"/>
            <p:cNvSpPr txBox="1"/>
            <p:nvPr/>
          </p:nvSpPr>
          <p:spPr>
            <a:xfrm>
              <a:off x="1705099" y="1836440"/>
              <a:ext cx="864096" cy="346249"/>
            </a:xfrm>
            <a:prstGeom prst="rect">
              <a:avLst/>
            </a:prstGeom>
            <a:noFill/>
          </p:spPr>
          <p:txBody>
            <a:bodyPr wrap="square" lIns="68562" tIns="34281" rIns="68562" bIns="34281" rtlCol="0">
              <a:spAutoFit/>
            </a:bodyPr>
            <a:lstStyle/>
            <a:p>
              <a:pPr marL="0" lvl="1" algn="ctr"/>
              <a:r>
                <a:rPr lang="zh-CN" altLang="en-US" sz="1800" b="1" dirty="0">
                  <a:solidFill>
                    <a:schemeClr val="bg1"/>
                  </a:solidFill>
                  <a:latin typeface="微软雅黑" panose="020B0503020204020204" pitchFamily="34" charset="-122"/>
                  <a:ea typeface="微软雅黑" panose="020B0503020204020204" pitchFamily="34" charset="-122"/>
                </a:rPr>
                <a:t>标题</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2" name="椭圆 1"/>
            <p:cNvSpPr/>
            <p:nvPr/>
          </p:nvSpPr>
          <p:spPr>
            <a:xfrm>
              <a:off x="1497459" y="1358062"/>
              <a:ext cx="432048" cy="432048"/>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15" name="文本框 9"/>
            <p:cNvSpPr txBox="1"/>
            <p:nvPr/>
          </p:nvSpPr>
          <p:spPr>
            <a:xfrm>
              <a:off x="1489075" y="1404392"/>
              <a:ext cx="440432" cy="346249"/>
            </a:xfrm>
            <a:prstGeom prst="rect">
              <a:avLst/>
            </a:prstGeom>
            <a:noFill/>
          </p:spPr>
          <p:txBody>
            <a:bodyPr wrap="square" lIns="68562" tIns="34281" rIns="68562" bIns="34281" rtlCol="0">
              <a:spAutoFit/>
            </a:bodyPr>
            <a:lstStyle/>
            <a:p>
              <a:pPr marL="0" lvl="1" algn="ctr"/>
              <a:r>
                <a:rPr lang="en-US" altLang="zh-CN" sz="1800" dirty="0">
                  <a:solidFill>
                    <a:schemeClr val="bg1"/>
                  </a:solidFill>
                  <a:latin typeface="微软雅黑" panose="020B0503020204020204" pitchFamily="34" charset="-122"/>
                  <a:ea typeface="微软雅黑" panose="020B0503020204020204" pitchFamily="34" charset="-122"/>
                </a:rPr>
                <a:t>01</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sp>
        <p:nvSpPr>
          <p:cNvPr id="50"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51"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1000" fill="hold"/>
                                        <p:tgtEl>
                                          <p:spTgt spid="33"/>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22" presetClass="entr" presetSubtype="8"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childTnLst>
                          </p:cTn>
                        </p:par>
                        <p:par>
                          <p:cTn id="52" fill="hold">
                            <p:stCondLst>
                              <p:cond delay="7500"/>
                            </p:stCondLst>
                            <p:childTnLst>
                              <p:par>
                                <p:cTn id="53" presetID="42"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85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9000"/>
                            </p:stCondLst>
                            <p:childTnLst>
                              <p:par>
                                <p:cTn id="63" presetID="42" presetClass="entr" presetSubtype="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1000"/>
                                        <p:tgtEl>
                                          <p:spTgt spid="45"/>
                                        </p:tgtEl>
                                      </p:cBhvr>
                                    </p:animEffect>
                                    <p:anim calcmode="lin" valueType="num">
                                      <p:cBhvr>
                                        <p:cTn id="66" dur="1000" fill="hold"/>
                                        <p:tgtEl>
                                          <p:spTgt spid="45"/>
                                        </p:tgtEl>
                                        <p:attrNameLst>
                                          <p:attrName>ppt_x</p:attrName>
                                        </p:attrNameLst>
                                      </p:cBhvr>
                                      <p:tavLst>
                                        <p:tav tm="0">
                                          <p:val>
                                            <p:strVal val="#ppt_x"/>
                                          </p:val>
                                        </p:tav>
                                        <p:tav tm="100000">
                                          <p:val>
                                            <p:strVal val="#ppt_x"/>
                                          </p:val>
                                        </p:tav>
                                      </p:tavLst>
                                    </p:anim>
                                    <p:anim calcmode="lin" valueType="num">
                                      <p:cBhvr>
                                        <p:cTn id="67"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33" grpId="0" bldLvl="0" animBg="1"/>
      <p:bldP spid="39" grpId="0" bldLvl="0" animBg="1"/>
      <p:bldP spid="45"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婚礼5.jpg"/>
          <p:cNvPicPr>
            <a:picLocks noChangeAspect="1"/>
          </p:cNvPicPr>
          <p:nvPr/>
        </p:nvPicPr>
        <p:blipFill rotWithShape="1">
          <a:blip r:embed="rId1" cstate="print">
            <a:extLst>
              <a:ext uri="{28A0092B-C50C-407E-A947-70E740481C1C}">
                <a14:useLocalDpi xmlns:a14="http://schemas.microsoft.com/office/drawing/2010/main" val="0"/>
              </a:ext>
            </a:extLst>
          </a:blip>
          <a:srcRect l="690" t="16207" r="-690"/>
          <a:stretch>
            <a:fillRect/>
          </a:stretch>
        </p:blipFill>
        <p:spPr>
          <a:xfrm>
            <a:off x="0" y="0"/>
            <a:ext cx="12276666" cy="6858000"/>
          </a:xfrm>
          <a:prstGeom prst="rect">
            <a:avLst/>
          </a:prstGeom>
        </p:spPr>
      </p:pic>
      <p:sp>
        <p:nvSpPr>
          <p:cNvPr id="15" name="矩形 14"/>
          <p:cNvSpPr/>
          <p:nvPr/>
        </p:nvSpPr>
        <p:spPr>
          <a:xfrm>
            <a:off x="0" y="0"/>
            <a:ext cx="12192000" cy="68580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2204" y="2471412"/>
            <a:ext cx="12187593" cy="1223433"/>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p:cNvSpPr/>
          <p:nvPr/>
        </p:nvSpPr>
        <p:spPr>
          <a:xfrm>
            <a:off x="5297856" y="2613120"/>
            <a:ext cx="4284281" cy="830801"/>
          </a:xfrm>
          <a:prstGeom prst="rect">
            <a:avLst/>
          </a:prstGeom>
        </p:spPr>
        <p:txBody>
          <a:bodyPr wrap="square" lIns="91416" tIns="45707" rIns="91416" bIns="45707">
            <a:spAutoFit/>
          </a:bodyPr>
          <a:lstStyle/>
          <a:p>
            <a:r>
              <a:rPr lang="zh-CN" altLang="en-US" sz="4800" b="1" dirty="0">
                <a:solidFill>
                  <a:srgbClr val="C0271E"/>
                </a:solidFill>
                <a:latin typeface="微软雅黑" panose="020B0503020204020204" pitchFamily="34" charset="-122"/>
                <a:ea typeface="微软雅黑" panose="020B0503020204020204" pitchFamily="34" charset="-122"/>
              </a:rPr>
              <a:t>单击输入标题</a:t>
            </a:r>
            <a:endParaRPr lang="zh-CN" altLang="en-US" sz="4800" b="1" dirty="0">
              <a:solidFill>
                <a:srgbClr val="C0271E"/>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894699" y="2428774"/>
            <a:ext cx="1527184" cy="1323439"/>
          </a:xfrm>
          <a:prstGeom prst="rect">
            <a:avLst/>
          </a:prstGeom>
          <a:noFill/>
        </p:spPr>
        <p:txBody>
          <a:bodyPr wrap="square" rtlCol="0">
            <a:spAutoFit/>
          </a:bodyPr>
          <a:lstStyle/>
          <a:p>
            <a:r>
              <a:rPr lang="en-US" altLang="zh-CN" sz="8000" b="1" dirty="0" smtClean="0">
                <a:solidFill>
                  <a:srgbClr val="C0271E"/>
                </a:solidFill>
                <a:latin typeface="微软雅黑" panose="020B0503020204020204" pitchFamily="34" charset="-122"/>
                <a:ea typeface="微软雅黑" panose="020B0503020204020204" pitchFamily="34" charset="-122"/>
              </a:rPr>
              <a:t>03</a:t>
            </a:r>
            <a:endParaRPr lang="zh-CN" altLang="en-US" sz="8000" b="1" dirty="0">
              <a:solidFill>
                <a:srgbClr val="C0271E"/>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250" fill="hold"/>
                                        <p:tgtEl>
                                          <p:spTgt spid="17"/>
                                        </p:tgtEl>
                                        <p:attrNameLst>
                                          <p:attrName>ppt_w</p:attrName>
                                        </p:attrNameLst>
                                      </p:cBhvr>
                                      <p:tavLst>
                                        <p:tav tm="0">
                                          <p:val>
                                            <p:fltVal val="0"/>
                                          </p:val>
                                        </p:tav>
                                        <p:tav tm="100000">
                                          <p:val>
                                            <p:strVal val="#ppt_w"/>
                                          </p:val>
                                        </p:tav>
                                      </p:tavLst>
                                    </p:anim>
                                    <p:anim calcmode="lin" valueType="num">
                                      <p:cBhvr>
                                        <p:cTn id="14" dur="1250" fill="hold"/>
                                        <p:tgtEl>
                                          <p:spTgt spid="17"/>
                                        </p:tgtEl>
                                        <p:attrNameLst>
                                          <p:attrName>ppt_h</p:attrName>
                                        </p:attrNameLst>
                                      </p:cBhvr>
                                      <p:tavLst>
                                        <p:tav tm="0">
                                          <p:val>
                                            <p:fltVal val="0"/>
                                          </p:val>
                                        </p:tav>
                                        <p:tav tm="100000">
                                          <p:val>
                                            <p:strVal val="#ppt_h"/>
                                          </p:val>
                                        </p:tav>
                                      </p:tavLst>
                                    </p:anim>
                                    <p:anim calcmode="lin" valueType="num">
                                      <p:cBhvr>
                                        <p:cTn id="15" dur="1250" fill="hold"/>
                                        <p:tgtEl>
                                          <p:spTgt spid="17"/>
                                        </p:tgtEl>
                                        <p:attrNameLst>
                                          <p:attrName>style.rotation</p:attrName>
                                        </p:attrNameLst>
                                      </p:cBhvr>
                                      <p:tavLst>
                                        <p:tav tm="0">
                                          <p:val>
                                            <p:fltVal val="90"/>
                                          </p:val>
                                        </p:tav>
                                        <p:tav tm="100000">
                                          <p:val>
                                            <p:fltVal val="0"/>
                                          </p:val>
                                        </p:tav>
                                      </p:tavLst>
                                    </p:anim>
                                    <p:animEffect transition="in" filter="fade">
                                      <p:cBhvr>
                                        <p:cTn id="16" dur="125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p:nvPr/>
        </p:nvSpPr>
        <p:spPr bwMode="auto">
          <a:xfrm>
            <a:off x="8034191" y="1626915"/>
            <a:ext cx="2485127" cy="1513167"/>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chemeClr val="accent2"/>
          </a:solidFill>
          <a:ln>
            <a:noFill/>
          </a:ln>
          <a:effectLst>
            <a:innerShdw blurRad="63500" dist="50800" dir="13500000">
              <a:prstClr val="black">
                <a:alpha val="50000"/>
              </a:prstClr>
            </a:innerShdw>
          </a:effectLst>
        </p:spPr>
        <p:txBody>
          <a:bodyPr vert="horz" wrap="square" lIns="91416" tIns="755803" rIns="91416" bIns="45708" numCol="1" anchor="t" anchorCtr="0" compatLnSpc="1"/>
          <a:lstStyle/>
          <a:p>
            <a:pPr algn="ctr">
              <a:lnSpc>
                <a:spcPts val="1500"/>
              </a:lnSpc>
            </a:pPr>
            <a:r>
              <a:rPr lang="en-US" altLang="zh-CN" sz="5400" dirty="0">
                <a:solidFill>
                  <a:schemeClr val="bg1"/>
                </a:solidFill>
                <a:latin typeface="微软雅黑" panose="020B0503020204020204" pitchFamily="34" charset="-122"/>
                <a:ea typeface="微软雅黑" panose="020B0503020204020204" pitchFamily="34" charset="-122"/>
                <a:cs typeface="UKIJ Qolyazma" pitchFamily="18" charset="0"/>
              </a:rPr>
              <a:t>62</a:t>
            </a:r>
            <a:r>
              <a:rPr lang="en-US" altLang="zh-CN" sz="2400" dirty="0">
                <a:solidFill>
                  <a:schemeClr val="bg1"/>
                </a:solidFill>
                <a:latin typeface="微软雅黑" panose="020B0503020204020204" pitchFamily="34" charset="-122"/>
                <a:ea typeface="微软雅黑" panose="020B0503020204020204" pitchFamily="34" charset="-122"/>
                <a:cs typeface="UKIJ Qolyazma" pitchFamily="18" charset="0"/>
              </a:rPr>
              <a:t>%</a:t>
            </a:r>
            <a:endParaRPr lang="en-US" altLang="zh-CN" sz="2400" dirty="0">
              <a:solidFill>
                <a:schemeClr val="bg1"/>
              </a:solidFill>
              <a:latin typeface="微软雅黑" panose="020B0503020204020204" pitchFamily="34" charset="-122"/>
              <a:ea typeface="微软雅黑" panose="020B0503020204020204" pitchFamily="34" charset="-122"/>
              <a:cs typeface="UKIJ Qolyazma" pitchFamily="18" charset="0"/>
            </a:endParaRPr>
          </a:p>
          <a:p>
            <a:pPr algn="ctr">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84" name="Freeform 7"/>
          <p:cNvSpPr/>
          <p:nvPr/>
        </p:nvSpPr>
        <p:spPr bwMode="auto">
          <a:xfrm>
            <a:off x="8034191" y="3349937"/>
            <a:ext cx="2485127" cy="107825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accent2"/>
          </a:solidFill>
          <a:ln>
            <a:noFill/>
          </a:ln>
          <a:effectLst>
            <a:innerShdw blurRad="63500" dist="50800" dir="13500000">
              <a:prstClr val="black">
                <a:alpha val="50000"/>
              </a:prstClr>
            </a:innerShdw>
          </a:effectLst>
        </p:spPr>
        <p:txBody>
          <a:bodyPr vert="horz" wrap="square" lIns="91416" tIns="611841" rIns="91416" bIns="45708" numCol="1" anchor="t" anchorCtr="0" compatLnSpc="1"/>
          <a:lstStyle/>
          <a:p>
            <a:pPr algn="ctr">
              <a:lnSpc>
                <a:spcPts val="1500"/>
              </a:lnSpc>
            </a:pPr>
            <a:r>
              <a:rPr lang="en-US" altLang="zh-CN" sz="5400" dirty="0">
                <a:solidFill>
                  <a:prstClr val="white"/>
                </a:solidFill>
                <a:latin typeface="微软雅黑" panose="020B0503020204020204" pitchFamily="34" charset="-122"/>
                <a:ea typeface="微软雅黑" panose="020B0503020204020204" pitchFamily="34" charset="-122"/>
                <a:cs typeface="UKIJ Qolyazma" pitchFamily="18" charset="0"/>
              </a:rPr>
              <a:t>38</a:t>
            </a:r>
            <a:r>
              <a:rPr lang="en-US" altLang="zh-CN" sz="2400" dirty="0">
                <a:solidFill>
                  <a:prstClr val="white"/>
                </a:solidFill>
                <a:latin typeface="微软雅黑" panose="020B0503020204020204" pitchFamily="34" charset="-122"/>
                <a:ea typeface="微软雅黑" panose="020B0503020204020204" pitchFamily="34" charset="-122"/>
                <a:cs typeface="UKIJ Qolyazma" pitchFamily="18" charset="0"/>
              </a:rPr>
              <a:t>%</a:t>
            </a:r>
            <a:endParaRPr lang="en-US" altLang="zh-CN" sz="2400" dirty="0">
              <a:solidFill>
                <a:prstClr val="white"/>
              </a:solidFill>
              <a:latin typeface="微软雅黑" panose="020B0503020204020204" pitchFamily="34" charset="-122"/>
              <a:ea typeface="微软雅黑" panose="020B0503020204020204" pitchFamily="34" charset="-122"/>
              <a:cs typeface="UKIJ Qolyazma" pitchFamily="18" charset="0"/>
            </a:endParaRPr>
          </a:p>
          <a:p>
            <a:endParaRPr lang="zh-CN" altLang="en-US" sz="1800" dirty="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flipH="1">
            <a:off x="1807121" y="3127385"/>
            <a:ext cx="6227070"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84" idx="0"/>
          </p:cNvCxnSpPr>
          <p:nvPr/>
        </p:nvCxnSpPr>
        <p:spPr>
          <a:xfrm flipH="1">
            <a:off x="1807121" y="3349937"/>
            <a:ext cx="6227070"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87" name="TextBox 13"/>
          <p:cNvSpPr txBox="1"/>
          <p:nvPr/>
        </p:nvSpPr>
        <p:spPr>
          <a:xfrm flipH="1">
            <a:off x="1807122" y="1629269"/>
            <a:ext cx="2786181" cy="367030"/>
          </a:xfrm>
          <a:prstGeom prst="rect">
            <a:avLst/>
          </a:prstGeom>
          <a:noFill/>
          <a:ln>
            <a:noFill/>
          </a:ln>
        </p:spPr>
        <p:txBody>
          <a:bodyPr wrap="square" lIns="91410" tIns="45705" rIns="91410" bIns="45705">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spcBef>
                <a:spcPct val="0"/>
              </a:spcBef>
              <a:buFont typeface="Arial" panose="020B0604020202020204" pitchFamily="34" charset="0"/>
              <a:buNone/>
            </a:pPr>
            <a:r>
              <a:rPr lang="zh-CN" altLang="en-US" sz="1800" dirty="0">
                <a:solidFill>
                  <a:schemeClr val="bg2">
                    <a:lumMod val="50000"/>
                  </a:schemeClr>
                </a:solidFill>
                <a:cs typeface="Arial" panose="020B0604020202020204" pitchFamily="34" charset="0"/>
              </a:rPr>
              <a:t>我爱你</a:t>
            </a:r>
            <a:endParaRPr lang="zh-CN" altLang="en-US" sz="1800" dirty="0">
              <a:solidFill>
                <a:schemeClr val="bg2">
                  <a:lumMod val="50000"/>
                </a:schemeClr>
              </a:solidFill>
              <a:cs typeface="Arial" panose="020B0604020202020204" pitchFamily="34" charset="0"/>
            </a:endParaRPr>
          </a:p>
        </p:txBody>
      </p:sp>
      <p:sp>
        <p:nvSpPr>
          <p:cNvPr id="88" name="TextBox 14"/>
          <p:cNvSpPr txBox="1"/>
          <p:nvPr/>
        </p:nvSpPr>
        <p:spPr>
          <a:xfrm>
            <a:off x="1807121" y="1993824"/>
            <a:ext cx="5249336" cy="866140"/>
          </a:xfrm>
          <a:prstGeom prst="rect">
            <a:avLst/>
          </a:prstGeom>
          <a:noFill/>
        </p:spPr>
        <p:txBody>
          <a:bodyPr wrap="square" rtlCol="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89" name="TextBox 15"/>
          <p:cNvSpPr txBox="1"/>
          <p:nvPr/>
        </p:nvSpPr>
        <p:spPr>
          <a:xfrm flipH="1">
            <a:off x="1807122" y="3609371"/>
            <a:ext cx="2786181" cy="367030"/>
          </a:xfrm>
          <a:prstGeom prst="rect">
            <a:avLst/>
          </a:prstGeom>
          <a:noFill/>
          <a:ln>
            <a:noFill/>
          </a:ln>
        </p:spPr>
        <p:txBody>
          <a:bodyPr wrap="square" lIns="91410" tIns="45705" rIns="91410" bIns="45705">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spcBef>
                <a:spcPct val="0"/>
              </a:spcBef>
              <a:buFont typeface="Arial" panose="020B0604020202020204" pitchFamily="34" charset="0"/>
              <a:buNone/>
            </a:pPr>
            <a:r>
              <a:rPr lang="zh-CN" altLang="en-US" sz="1800" dirty="0">
                <a:solidFill>
                  <a:schemeClr val="bg2">
                    <a:lumMod val="50000"/>
                  </a:schemeClr>
                </a:solidFill>
                <a:cs typeface="Arial" panose="020B0604020202020204" pitchFamily="34" charset="0"/>
              </a:rPr>
              <a:t>我爱你</a:t>
            </a:r>
            <a:endParaRPr lang="zh-CN" altLang="en-US" sz="1800" dirty="0">
              <a:solidFill>
                <a:schemeClr val="bg2">
                  <a:lumMod val="50000"/>
                </a:schemeClr>
              </a:solidFill>
              <a:cs typeface="Arial" panose="020B0604020202020204" pitchFamily="34" charset="0"/>
            </a:endParaRPr>
          </a:p>
        </p:txBody>
      </p:sp>
      <p:sp>
        <p:nvSpPr>
          <p:cNvPr id="90" name="TextBox 16"/>
          <p:cNvSpPr txBox="1"/>
          <p:nvPr/>
        </p:nvSpPr>
        <p:spPr>
          <a:xfrm>
            <a:off x="1807121" y="3973927"/>
            <a:ext cx="5249336" cy="866140"/>
          </a:xfrm>
          <a:prstGeom prst="rect">
            <a:avLst/>
          </a:prstGeom>
          <a:noFill/>
        </p:spPr>
        <p:txBody>
          <a:bodyPr wrap="square" rtlCol="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91" name="矩形 47"/>
          <p:cNvSpPr>
            <a:spLocks noChangeArrowheads="1"/>
          </p:cNvSpPr>
          <p:nvPr/>
        </p:nvSpPr>
        <p:spPr bwMode="auto">
          <a:xfrm>
            <a:off x="1704656" y="5282663"/>
            <a:ext cx="8936956" cy="64960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26"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27"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p:tgtEl>
                                          <p:spTgt spid="83"/>
                                        </p:tgtEl>
                                        <p:attrNameLst>
                                          <p:attrName>ppt_y</p:attrName>
                                        </p:attrNameLst>
                                      </p:cBhvr>
                                      <p:tavLst>
                                        <p:tav tm="0">
                                          <p:val>
                                            <p:strVal val="#ppt_y+#ppt_h*1.125000"/>
                                          </p:val>
                                        </p:tav>
                                        <p:tav tm="100000">
                                          <p:val>
                                            <p:strVal val="#ppt_y"/>
                                          </p:val>
                                        </p:tav>
                                      </p:tavLst>
                                    </p:anim>
                                    <p:animEffect transition="in" filter="wipe(up)">
                                      <p:cBhvr>
                                        <p:cTn id="8" dur="500"/>
                                        <p:tgtEl>
                                          <p:spTgt spid="8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p:tgtEl>
                                          <p:spTgt spid="84"/>
                                        </p:tgtEl>
                                        <p:attrNameLst>
                                          <p:attrName>ppt_y</p:attrName>
                                        </p:attrNameLst>
                                      </p:cBhvr>
                                      <p:tavLst>
                                        <p:tav tm="0">
                                          <p:val>
                                            <p:strVal val="#ppt_y-#ppt_h*1.125000"/>
                                          </p:val>
                                        </p:tav>
                                        <p:tav tm="100000">
                                          <p:val>
                                            <p:strVal val="#ppt_y"/>
                                          </p:val>
                                        </p:tav>
                                      </p:tavLst>
                                    </p:anim>
                                    <p:animEffect transition="in" filter="wipe(down)">
                                      <p:cBhvr>
                                        <p:cTn id="12" dur="500"/>
                                        <p:tgtEl>
                                          <p:spTgt spid="84"/>
                                        </p:tgtEl>
                                      </p:cBhvr>
                                    </p:animEffect>
                                  </p:childTnLst>
                                </p:cTn>
                              </p:par>
                              <p:par>
                                <p:cTn id="13" presetID="22" presetClass="entr" presetSubtype="2" fill="hold" nodeType="withEffect">
                                  <p:stCondLst>
                                    <p:cond delay="400"/>
                                  </p:stCondLst>
                                  <p:childTnLst>
                                    <p:set>
                                      <p:cBhvr>
                                        <p:cTn id="14" dur="1" fill="hold">
                                          <p:stCondLst>
                                            <p:cond delay="0"/>
                                          </p:stCondLst>
                                        </p:cTn>
                                        <p:tgtEl>
                                          <p:spTgt spid="85"/>
                                        </p:tgtEl>
                                        <p:attrNameLst>
                                          <p:attrName>style.visibility</p:attrName>
                                        </p:attrNameLst>
                                      </p:cBhvr>
                                      <p:to>
                                        <p:strVal val="visible"/>
                                      </p:to>
                                    </p:set>
                                    <p:animEffect transition="in" filter="wipe(right)">
                                      <p:cBhvr>
                                        <p:cTn id="15" dur="500"/>
                                        <p:tgtEl>
                                          <p:spTgt spid="85"/>
                                        </p:tgtEl>
                                      </p:cBhvr>
                                    </p:animEffect>
                                  </p:childTnLst>
                                </p:cTn>
                              </p:par>
                              <p:par>
                                <p:cTn id="16" presetID="22" presetClass="entr" presetSubtype="2" fill="hold" nodeType="withEffect">
                                  <p:stCondLst>
                                    <p:cond delay="400"/>
                                  </p:stCondLst>
                                  <p:childTnLst>
                                    <p:set>
                                      <p:cBhvr>
                                        <p:cTn id="17" dur="1" fill="hold">
                                          <p:stCondLst>
                                            <p:cond delay="0"/>
                                          </p:stCondLst>
                                        </p:cTn>
                                        <p:tgtEl>
                                          <p:spTgt spid="86"/>
                                        </p:tgtEl>
                                        <p:attrNameLst>
                                          <p:attrName>style.visibility</p:attrName>
                                        </p:attrNameLst>
                                      </p:cBhvr>
                                      <p:to>
                                        <p:strVal val="visible"/>
                                      </p:to>
                                    </p:set>
                                    <p:animEffect transition="in" filter="wipe(right)">
                                      <p:cBhvr>
                                        <p:cTn id="18" dur="500"/>
                                        <p:tgtEl>
                                          <p:spTgt spid="86"/>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87"/>
                                        </p:tgtEl>
                                        <p:attrNameLst>
                                          <p:attrName>style.visibility</p:attrName>
                                        </p:attrNameLst>
                                      </p:cBhvr>
                                      <p:to>
                                        <p:strVal val="visible"/>
                                      </p:to>
                                    </p:set>
                                    <p:animEffect transition="in" filter="fade">
                                      <p:cBhvr>
                                        <p:cTn id="21" dur="100"/>
                                        <p:tgtEl>
                                          <p:spTgt spid="87"/>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88"/>
                                        </p:tgtEl>
                                        <p:attrNameLst>
                                          <p:attrName>style.visibility</p:attrName>
                                        </p:attrNameLst>
                                      </p:cBhvr>
                                      <p:to>
                                        <p:strVal val="visible"/>
                                      </p:to>
                                    </p:set>
                                    <p:animEffect transition="in" filter="fade">
                                      <p:cBhvr>
                                        <p:cTn id="24" dur="100"/>
                                        <p:tgtEl>
                                          <p:spTgt spid="88"/>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89"/>
                                        </p:tgtEl>
                                        <p:attrNameLst>
                                          <p:attrName>style.visibility</p:attrName>
                                        </p:attrNameLst>
                                      </p:cBhvr>
                                      <p:to>
                                        <p:strVal val="visible"/>
                                      </p:to>
                                    </p:set>
                                    <p:animEffect transition="in" filter="fade">
                                      <p:cBhvr>
                                        <p:cTn id="27" dur="100"/>
                                        <p:tgtEl>
                                          <p:spTgt spid="89"/>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90"/>
                                        </p:tgtEl>
                                        <p:attrNameLst>
                                          <p:attrName>style.visibility</p:attrName>
                                        </p:attrNameLst>
                                      </p:cBhvr>
                                      <p:to>
                                        <p:strVal val="visible"/>
                                      </p:to>
                                    </p:set>
                                    <p:animEffect transition="in" filter="fade">
                                      <p:cBhvr>
                                        <p:cTn id="30" dur="100"/>
                                        <p:tgtEl>
                                          <p:spTgt spid="90"/>
                                        </p:tgtEl>
                                      </p:cBhvr>
                                    </p:animEffect>
                                  </p:childTnLst>
                                </p:cTn>
                              </p:par>
                            </p:childTnLst>
                          </p:cTn>
                        </p:par>
                        <p:par>
                          <p:cTn id="31" fill="hold">
                            <p:stCondLst>
                              <p:cond delay="1490"/>
                            </p:stCondLst>
                            <p:childTnLst>
                              <p:par>
                                <p:cTn id="32" presetID="16" presetClass="entr" presetSubtype="37" fill="hold" grpId="0" nodeType="afterEffect">
                                  <p:stCondLst>
                                    <p:cond delay="0"/>
                                  </p:stCondLst>
                                  <p:childTnLst>
                                    <p:set>
                                      <p:cBhvr>
                                        <p:cTn id="33" dur="1" fill="hold">
                                          <p:stCondLst>
                                            <p:cond delay="0"/>
                                          </p:stCondLst>
                                        </p:cTn>
                                        <p:tgtEl>
                                          <p:spTgt spid="91"/>
                                        </p:tgtEl>
                                        <p:attrNameLst>
                                          <p:attrName>style.visibility</p:attrName>
                                        </p:attrNameLst>
                                      </p:cBhvr>
                                      <p:to>
                                        <p:strVal val="visible"/>
                                      </p:to>
                                    </p:set>
                                    <p:animEffect transition="in" filter="barn(outVertical)">
                                      <p:cBhvr>
                                        <p:cTn id="34"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7" grpId="0"/>
      <p:bldP spid="88" grpId="0"/>
      <p:bldP spid="89" grpId="0"/>
      <p:bldP spid="90" grpId="0"/>
      <p:bldP spid="9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1343700" y="4454623"/>
            <a:ext cx="2245310" cy="625479"/>
          </a:xfrm>
          <a:prstGeom prst="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5" name="矩形 54"/>
          <p:cNvSpPr/>
          <p:nvPr/>
        </p:nvSpPr>
        <p:spPr>
          <a:xfrm>
            <a:off x="1417312" y="4549422"/>
            <a:ext cx="2098087" cy="397510"/>
          </a:xfrm>
          <a:prstGeom prst="rect">
            <a:avLst/>
          </a:prstGeom>
          <a:noFill/>
          <a:ln>
            <a:noFill/>
          </a:ln>
        </p:spPr>
        <p:txBody>
          <a:bodyPr lIns="121880" tIns="60940" rIns="121880" bIns="60940" anchor="ctr">
            <a:spAutoFit/>
          </a:bodyPr>
          <a:lstStyle/>
          <a:p>
            <a:pPr algn="ctr" fontAlgn="ctr">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rPr>
              <a:t>我爱你</a:t>
            </a:r>
            <a:endParaRPr lang="en-US" altLang="zh-CN" sz="1800" b="1" dirty="0">
              <a:solidFill>
                <a:schemeClr val="bg1"/>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1375776" y="5175616"/>
            <a:ext cx="2245310"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58" name="矩形 57"/>
          <p:cNvSpPr/>
          <p:nvPr/>
        </p:nvSpPr>
        <p:spPr>
          <a:xfrm>
            <a:off x="3752435" y="4454623"/>
            <a:ext cx="2245310" cy="625479"/>
          </a:xfrm>
          <a:prstGeom prst="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9" name="矩形 58"/>
          <p:cNvSpPr/>
          <p:nvPr/>
        </p:nvSpPr>
        <p:spPr>
          <a:xfrm>
            <a:off x="3826046" y="4549422"/>
            <a:ext cx="2098087" cy="397510"/>
          </a:xfrm>
          <a:prstGeom prst="rect">
            <a:avLst/>
          </a:prstGeom>
          <a:noFill/>
          <a:ln>
            <a:noFill/>
          </a:ln>
        </p:spPr>
        <p:txBody>
          <a:bodyPr lIns="121880" tIns="60940" rIns="121880" bIns="60940" anchor="ctr">
            <a:spAutoFit/>
          </a:bodyPr>
          <a:lstStyle/>
          <a:p>
            <a:pPr algn="ctr" fontAlgn="ctr">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rPr>
              <a:t>我爱你</a:t>
            </a:r>
            <a:endParaRPr lang="en-US" altLang="zh-CN" sz="1800" b="1" dirty="0">
              <a:solidFill>
                <a:schemeClr val="bg1"/>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3784511" y="5175616"/>
            <a:ext cx="2245310"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62" name="矩形 61"/>
          <p:cNvSpPr/>
          <p:nvPr/>
        </p:nvSpPr>
        <p:spPr>
          <a:xfrm>
            <a:off x="6161170" y="4454623"/>
            <a:ext cx="2245310" cy="625479"/>
          </a:xfrm>
          <a:prstGeom prst="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3" name="矩形 62"/>
          <p:cNvSpPr/>
          <p:nvPr/>
        </p:nvSpPr>
        <p:spPr>
          <a:xfrm>
            <a:off x="6234781" y="4549422"/>
            <a:ext cx="2098087" cy="397510"/>
          </a:xfrm>
          <a:prstGeom prst="rect">
            <a:avLst/>
          </a:prstGeom>
          <a:noFill/>
          <a:ln>
            <a:noFill/>
          </a:ln>
        </p:spPr>
        <p:txBody>
          <a:bodyPr lIns="121880" tIns="60940" rIns="121880" bIns="60940" anchor="ctr">
            <a:spAutoFit/>
          </a:bodyPr>
          <a:lstStyle/>
          <a:p>
            <a:pPr algn="ctr" fontAlgn="ctr">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rPr>
              <a:t>我爱你</a:t>
            </a:r>
            <a:endParaRPr lang="en-US" altLang="zh-CN" sz="1800" b="1" dirty="0">
              <a:solidFill>
                <a:schemeClr val="bg1"/>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6193245" y="5175616"/>
            <a:ext cx="2245310" cy="56324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buNone/>
            </a:pPr>
            <a:r>
              <a:rPr lang="zh-CN" altLang="en-US" sz="1400" dirty="0">
                <a:solidFill>
                  <a:schemeClr val="bg2">
                    <a:lumMod val="50000"/>
                  </a:schemeClr>
                </a:solidFill>
              </a:rPr>
              <a:t>我爱你给你创意和灵感我爱你给你创意和灵感</a:t>
            </a:r>
            <a:endParaRPr lang="en-US" altLang="zh-CN" sz="1400" dirty="0">
              <a:solidFill>
                <a:schemeClr val="tx1">
                  <a:lumMod val="50000"/>
                  <a:lumOff val="50000"/>
                </a:schemeClr>
              </a:solidFill>
              <a:sym typeface="微软雅黑" panose="020B0503020204020204" pitchFamily="34" charset="-122"/>
            </a:endParaRPr>
          </a:p>
        </p:txBody>
      </p:sp>
      <p:sp>
        <p:nvSpPr>
          <p:cNvPr id="66" name="矩形 65"/>
          <p:cNvSpPr/>
          <p:nvPr/>
        </p:nvSpPr>
        <p:spPr>
          <a:xfrm>
            <a:off x="8569905" y="4454623"/>
            <a:ext cx="2245310" cy="625479"/>
          </a:xfrm>
          <a:prstGeom prst="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7" name="矩形 66"/>
          <p:cNvSpPr/>
          <p:nvPr/>
        </p:nvSpPr>
        <p:spPr>
          <a:xfrm>
            <a:off x="8643517" y="4549422"/>
            <a:ext cx="2098087" cy="397510"/>
          </a:xfrm>
          <a:prstGeom prst="rect">
            <a:avLst/>
          </a:prstGeom>
          <a:noFill/>
          <a:ln>
            <a:noFill/>
          </a:ln>
        </p:spPr>
        <p:txBody>
          <a:bodyPr lIns="121880" tIns="60940" rIns="121880" bIns="60940" anchor="ctr">
            <a:spAutoFit/>
          </a:bodyPr>
          <a:lstStyle/>
          <a:p>
            <a:pPr algn="ctr" fontAlgn="ctr">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rPr>
              <a:t>我爱你</a:t>
            </a:r>
            <a:endParaRPr lang="en-US" altLang="zh-CN" sz="1800" b="1" dirty="0">
              <a:solidFill>
                <a:schemeClr val="bg1"/>
              </a:solidFill>
              <a:latin typeface="微软雅黑" panose="020B0503020204020204" pitchFamily="34" charset="-122"/>
              <a:ea typeface="微软雅黑" panose="020B0503020204020204" pitchFamily="34" charset="-122"/>
            </a:endParaRPr>
          </a:p>
        </p:txBody>
      </p:sp>
      <p:sp>
        <p:nvSpPr>
          <p:cNvPr id="68" name="矩形 47"/>
          <p:cNvSpPr>
            <a:spLocks noChangeArrowheads="1"/>
          </p:cNvSpPr>
          <p:nvPr/>
        </p:nvSpPr>
        <p:spPr bwMode="auto">
          <a:xfrm>
            <a:off x="8601981" y="5175616"/>
            <a:ext cx="2245310"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30"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31"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 name="图片 1" descr="500581708.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53554" y="1114776"/>
            <a:ext cx="2229557" cy="3344335"/>
          </a:xfrm>
          <a:prstGeom prst="rect">
            <a:avLst/>
          </a:prstGeom>
        </p:spPr>
      </p:pic>
      <p:pic>
        <p:nvPicPr>
          <p:cNvPr id="22" name="图片 21" descr="500581708.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340554" y="1114776"/>
            <a:ext cx="2229557" cy="3344335"/>
          </a:xfrm>
          <a:prstGeom prst="rect">
            <a:avLst/>
          </a:prstGeom>
        </p:spPr>
      </p:pic>
      <p:pic>
        <p:nvPicPr>
          <p:cNvPr id="23" name="图片 22" descr="500581708.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576732" y="1126064"/>
            <a:ext cx="2229557" cy="3344335"/>
          </a:xfrm>
          <a:prstGeom prst="rect">
            <a:avLst/>
          </a:prstGeom>
        </p:spPr>
      </p:pic>
      <p:pic>
        <p:nvPicPr>
          <p:cNvPr id="24" name="图片 23" descr="500581708.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49621" y="1126064"/>
            <a:ext cx="2229557" cy="33443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500" fill="hold"/>
                                        <p:tgtEl>
                                          <p:spTgt spid="58"/>
                                        </p:tgtEl>
                                        <p:attrNameLst>
                                          <p:attrName>ppt_x</p:attrName>
                                        </p:attrNameLst>
                                      </p:cBhvr>
                                      <p:tavLst>
                                        <p:tav tm="0">
                                          <p:val>
                                            <p:strVal val="#ppt_x"/>
                                          </p:val>
                                        </p:tav>
                                        <p:tav tm="100000">
                                          <p:val>
                                            <p:strVal val="#ppt_x"/>
                                          </p:val>
                                        </p:tav>
                                      </p:tavLst>
                                    </p:anim>
                                    <p:anim calcmode="lin" valueType="num">
                                      <p:cBhvr additive="base">
                                        <p:cTn id="12" dur="500" fill="hold"/>
                                        <p:tgtEl>
                                          <p:spTgt spid="5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ppt_x"/>
                                          </p:val>
                                        </p:tav>
                                        <p:tav tm="100000">
                                          <p:val>
                                            <p:strVal val="#ppt_x"/>
                                          </p:val>
                                        </p:tav>
                                      </p:tavLst>
                                    </p:anim>
                                    <p:anim calcmode="lin" valueType="num">
                                      <p:cBhvr additive="base">
                                        <p:cTn id="16" dur="500" fill="hold"/>
                                        <p:tgtEl>
                                          <p:spTgt spid="6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fill="hold"/>
                                        <p:tgtEl>
                                          <p:spTgt spid="66"/>
                                        </p:tgtEl>
                                        <p:attrNameLst>
                                          <p:attrName>ppt_x</p:attrName>
                                        </p:attrNameLst>
                                      </p:cBhvr>
                                      <p:tavLst>
                                        <p:tav tm="0">
                                          <p:val>
                                            <p:strVal val="#ppt_x"/>
                                          </p:val>
                                        </p:tav>
                                        <p:tav tm="100000">
                                          <p:val>
                                            <p:strVal val="#ppt_x"/>
                                          </p:val>
                                        </p:tav>
                                      </p:tavLst>
                                    </p:anim>
                                    <p:anim calcmode="lin" valueType="num">
                                      <p:cBhvr additive="base">
                                        <p:cTn id="20" dur="500" fill="hold"/>
                                        <p:tgtEl>
                                          <p:spTgt spid="66"/>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randombar(horizontal)">
                                      <p:cBhvr>
                                        <p:cTn id="24" dur="400"/>
                                        <p:tgtEl>
                                          <p:spTgt spid="55"/>
                                        </p:tgtEl>
                                      </p:cBhvr>
                                    </p:animEffect>
                                  </p:childTnLst>
                                </p:cTn>
                              </p:par>
                            </p:childTnLst>
                          </p:cTn>
                        </p:par>
                        <p:par>
                          <p:cTn id="25" fill="hold">
                            <p:stCondLst>
                              <p:cond delay="1000"/>
                            </p:stCondLst>
                            <p:childTnLst>
                              <p:par>
                                <p:cTn id="26" presetID="2" presetClass="entr" presetSubtype="4"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500" fill="hold"/>
                                        <p:tgtEl>
                                          <p:spTgt spid="56"/>
                                        </p:tgtEl>
                                        <p:attrNameLst>
                                          <p:attrName>ppt_x</p:attrName>
                                        </p:attrNameLst>
                                      </p:cBhvr>
                                      <p:tavLst>
                                        <p:tav tm="0">
                                          <p:val>
                                            <p:strVal val="#ppt_x"/>
                                          </p:val>
                                        </p:tav>
                                        <p:tav tm="100000">
                                          <p:val>
                                            <p:strVal val="#ppt_x"/>
                                          </p:val>
                                        </p:tav>
                                      </p:tavLst>
                                    </p:anim>
                                    <p:anim calcmode="lin" valueType="num">
                                      <p:cBhvr additive="base">
                                        <p:cTn id="29" dur="500" fill="hold"/>
                                        <p:tgtEl>
                                          <p:spTgt spid="56"/>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14" presetClass="entr" presetSubtype="10" fill="hold" grpId="0" nodeType="after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randombar(horizontal)">
                                      <p:cBhvr>
                                        <p:cTn id="33" dur="400"/>
                                        <p:tgtEl>
                                          <p:spTgt spid="59"/>
                                        </p:tgtEl>
                                      </p:cBhvr>
                                    </p:animEffect>
                                  </p:childTnLst>
                                </p:cTn>
                              </p:par>
                            </p:childTnLst>
                          </p:cTn>
                        </p:par>
                        <p:par>
                          <p:cTn id="34" fill="hold">
                            <p:stCondLst>
                              <p:cond delay="2000"/>
                            </p:stCondLst>
                            <p:childTnLst>
                              <p:par>
                                <p:cTn id="35" presetID="2" presetClass="entr" presetSubtype="4" fill="hold" grpId="0" nodeType="after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500" fill="hold"/>
                                        <p:tgtEl>
                                          <p:spTgt spid="60"/>
                                        </p:tgtEl>
                                        <p:attrNameLst>
                                          <p:attrName>ppt_x</p:attrName>
                                        </p:attrNameLst>
                                      </p:cBhvr>
                                      <p:tavLst>
                                        <p:tav tm="0">
                                          <p:val>
                                            <p:strVal val="#ppt_x"/>
                                          </p:val>
                                        </p:tav>
                                        <p:tav tm="100000">
                                          <p:val>
                                            <p:strVal val="#ppt_x"/>
                                          </p:val>
                                        </p:tav>
                                      </p:tavLst>
                                    </p:anim>
                                    <p:anim calcmode="lin" valueType="num">
                                      <p:cBhvr additive="base">
                                        <p:cTn id="38" dur="500" fill="hold"/>
                                        <p:tgtEl>
                                          <p:spTgt spid="60"/>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14" presetClass="entr" presetSubtype="10" fill="hold" grpId="0" nodeType="after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randombar(horizontal)">
                                      <p:cBhvr>
                                        <p:cTn id="42" dur="400"/>
                                        <p:tgtEl>
                                          <p:spTgt spid="63"/>
                                        </p:tgtEl>
                                      </p:cBhvr>
                                    </p:animEffect>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 calcmode="lin" valueType="num">
                                      <p:cBhvr additive="base">
                                        <p:cTn id="46" dur="500" fill="hold"/>
                                        <p:tgtEl>
                                          <p:spTgt spid="64"/>
                                        </p:tgtEl>
                                        <p:attrNameLst>
                                          <p:attrName>ppt_x</p:attrName>
                                        </p:attrNameLst>
                                      </p:cBhvr>
                                      <p:tavLst>
                                        <p:tav tm="0">
                                          <p:val>
                                            <p:strVal val="#ppt_x"/>
                                          </p:val>
                                        </p:tav>
                                        <p:tav tm="100000">
                                          <p:val>
                                            <p:strVal val="#ppt_x"/>
                                          </p:val>
                                        </p:tav>
                                      </p:tavLst>
                                    </p:anim>
                                    <p:anim calcmode="lin" valueType="num">
                                      <p:cBhvr additive="base">
                                        <p:cTn id="47" dur="500" fill="hold"/>
                                        <p:tgtEl>
                                          <p:spTgt spid="64"/>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14" presetClass="entr" presetSubtype="10" fill="hold" grpId="0"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randombar(horizontal)">
                                      <p:cBhvr>
                                        <p:cTn id="51" dur="400"/>
                                        <p:tgtEl>
                                          <p:spTgt spid="67"/>
                                        </p:tgtEl>
                                      </p:cBhvr>
                                    </p:animEffect>
                                  </p:childTnLst>
                                </p:cTn>
                              </p:par>
                            </p:childTnLst>
                          </p:cTn>
                        </p:par>
                        <p:par>
                          <p:cTn id="52" fill="hold">
                            <p:stCondLst>
                              <p:cond delay="4000"/>
                            </p:stCondLst>
                            <p:childTnLst>
                              <p:par>
                                <p:cTn id="53" presetID="2" presetClass="entr" presetSubtype="4"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 calcmode="lin" valueType="num">
                                      <p:cBhvr additive="base">
                                        <p:cTn id="55" dur="500" fill="hold"/>
                                        <p:tgtEl>
                                          <p:spTgt spid="68"/>
                                        </p:tgtEl>
                                        <p:attrNameLst>
                                          <p:attrName>ppt_x</p:attrName>
                                        </p:attrNameLst>
                                      </p:cBhvr>
                                      <p:tavLst>
                                        <p:tav tm="0">
                                          <p:val>
                                            <p:strVal val="#ppt_x"/>
                                          </p:val>
                                        </p:tav>
                                        <p:tav tm="100000">
                                          <p:val>
                                            <p:strVal val="#ppt_x"/>
                                          </p:val>
                                        </p:tav>
                                      </p:tavLst>
                                    </p:anim>
                                    <p:anim calcmode="lin" valueType="num">
                                      <p:cBhvr additive="base">
                                        <p:cTn id="56"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P spid="58" grpId="0" animBg="1"/>
      <p:bldP spid="59" grpId="0"/>
      <p:bldP spid="60" grpId="0"/>
      <p:bldP spid="62" grpId="0" animBg="1"/>
      <p:bldP spid="63" grpId="0"/>
      <p:bldP spid="64" grpId="0"/>
      <p:bldP spid="66" grpId="0" animBg="1"/>
      <p:bldP spid="67" grpId="0"/>
      <p:bldP spid="6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934086" y="1983259"/>
            <a:ext cx="1868107" cy="1866229"/>
            <a:chOff x="5305425" y="2638424"/>
            <a:chExt cx="1579563" cy="1577975"/>
          </a:xfrm>
          <a:solidFill>
            <a:srgbClr val="000000">
              <a:alpha val="60000"/>
            </a:srgbClr>
          </a:solidFill>
        </p:grpSpPr>
        <p:sp>
          <p:nvSpPr>
            <p:cNvPr id="15"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2"/>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endParaRPr lang="zh-CN" altLang="en-US" sz="1800" dirty="0">
                <a:solidFill>
                  <a:schemeClr val="bg2">
                    <a:lumMod val="50000"/>
                  </a:schemeClr>
                </a:solidFill>
              </a:endParaRPr>
            </a:p>
          </p:txBody>
        </p:sp>
        <p:sp>
          <p:nvSpPr>
            <p:cNvPr id="1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endParaRPr lang="zh-CN" altLang="en-US" sz="1800">
                <a:solidFill>
                  <a:schemeClr val="bg2">
                    <a:lumMod val="50000"/>
                  </a:schemeClr>
                </a:solidFill>
              </a:endParaRPr>
            </a:p>
          </p:txBody>
        </p:sp>
      </p:grpSp>
      <p:grpSp>
        <p:nvGrpSpPr>
          <p:cNvPr id="17" name="组合 16"/>
          <p:cNvGrpSpPr/>
          <p:nvPr/>
        </p:nvGrpSpPr>
        <p:grpSpPr>
          <a:xfrm>
            <a:off x="4033573" y="3135886"/>
            <a:ext cx="2344990" cy="2341235"/>
            <a:chOff x="5102225" y="2441575"/>
            <a:chExt cx="1982788" cy="1979613"/>
          </a:xfrm>
          <a:solidFill>
            <a:srgbClr val="000000">
              <a:alpha val="60000"/>
            </a:srgbClr>
          </a:solidFill>
        </p:grpSpPr>
        <p:sp>
          <p:nvSpPr>
            <p:cNvPr id="18"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2"/>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endParaRPr lang="zh-CN" altLang="en-US" sz="1800">
                <a:solidFill>
                  <a:schemeClr val="bg2">
                    <a:lumMod val="50000"/>
                  </a:schemeClr>
                </a:solidFill>
              </a:endParaRPr>
            </a:p>
          </p:txBody>
        </p:sp>
        <p:sp>
          <p:nvSpPr>
            <p:cNvPr id="19"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endParaRPr lang="zh-CN" altLang="en-US" sz="1800">
                <a:solidFill>
                  <a:schemeClr val="bg2">
                    <a:lumMod val="50000"/>
                  </a:schemeClr>
                </a:solidFill>
              </a:endParaRPr>
            </a:p>
          </p:txBody>
        </p:sp>
      </p:grpSp>
      <p:grpSp>
        <p:nvGrpSpPr>
          <p:cNvPr id="20" name="组合 19"/>
          <p:cNvGrpSpPr/>
          <p:nvPr/>
        </p:nvGrpSpPr>
        <p:grpSpPr>
          <a:xfrm>
            <a:off x="6080314" y="2677270"/>
            <a:ext cx="1537668" cy="1560197"/>
            <a:chOff x="5803900" y="2852738"/>
            <a:chExt cx="1300163" cy="1319212"/>
          </a:xfrm>
          <a:solidFill>
            <a:srgbClr val="000000">
              <a:alpha val="60000"/>
            </a:srgbClr>
          </a:solidFill>
        </p:grpSpPr>
        <p:sp>
          <p:nvSpPr>
            <p:cNvPr id="21"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2"/>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endParaRPr lang="zh-CN" altLang="en-US" sz="1800">
                <a:solidFill>
                  <a:schemeClr val="bg2">
                    <a:lumMod val="50000"/>
                  </a:schemeClr>
                </a:solidFill>
              </a:endParaRPr>
            </a:p>
          </p:txBody>
        </p:sp>
        <p:sp>
          <p:nvSpPr>
            <p:cNvPr id="22" name="Freeform 19"/>
            <p:cNvSpPr>
              <a:spLocks noEditPoints="1"/>
            </p:cNvSpPr>
            <p:nvPr/>
          </p:nvSpPr>
          <p:spPr bwMode="auto">
            <a:xfrm>
              <a:off x="608357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endParaRPr lang="zh-CN" altLang="en-US" sz="1800">
                <a:solidFill>
                  <a:schemeClr val="bg2">
                    <a:lumMod val="50000"/>
                  </a:schemeClr>
                </a:solidFill>
              </a:endParaRPr>
            </a:p>
          </p:txBody>
        </p:sp>
      </p:grpSp>
      <p:grpSp>
        <p:nvGrpSpPr>
          <p:cNvPr id="23" name="组合 22"/>
          <p:cNvGrpSpPr/>
          <p:nvPr/>
        </p:nvGrpSpPr>
        <p:grpSpPr>
          <a:xfrm>
            <a:off x="7408325" y="2968896"/>
            <a:ext cx="1868107" cy="1866229"/>
            <a:chOff x="5305425" y="2638425"/>
            <a:chExt cx="1579563" cy="1577975"/>
          </a:xfrm>
          <a:solidFill>
            <a:srgbClr val="000000">
              <a:alpha val="60000"/>
            </a:srgbClr>
          </a:solidFill>
        </p:grpSpPr>
        <p:sp>
          <p:nvSpPr>
            <p:cNvPr id="24"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2"/>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endParaRPr lang="zh-CN" altLang="en-US" sz="1800">
                <a:solidFill>
                  <a:schemeClr val="bg2">
                    <a:lumMod val="50000"/>
                  </a:schemeClr>
                </a:solidFill>
              </a:endParaRPr>
            </a:p>
          </p:txBody>
        </p:sp>
        <p:sp>
          <p:nvSpPr>
            <p:cNvPr id="25"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endParaRPr lang="zh-CN" altLang="en-US" sz="1800">
                <a:solidFill>
                  <a:schemeClr val="bg2">
                    <a:lumMod val="50000"/>
                  </a:schemeClr>
                </a:solidFill>
              </a:endParaRPr>
            </a:p>
          </p:txBody>
        </p:sp>
      </p:grpSp>
      <p:sp>
        <p:nvSpPr>
          <p:cNvPr id="26" name="TextBox 51"/>
          <p:cNvSpPr txBox="1"/>
          <p:nvPr/>
        </p:nvSpPr>
        <p:spPr>
          <a:xfrm>
            <a:off x="1416699" y="2540563"/>
            <a:ext cx="1271321" cy="1124585"/>
          </a:xfrm>
          <a:prstGeom prst="rect">
            <a:avLst/>
          </a:prstGeom>
          <a:noFill/>
        </p:spPr>
        <p:txBody>
          <a:bodyPr wrap="square" rtlCol="0" anchor="ctr">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27" name="矩形 26"/>
          <p:cNvSpPr/>
          <p:nvPr/>
        </p:nvSpPr>
        <p:spPr>
          <a:xfrm>
            <a:off x="3039133" y="1430939"/>
            <a:ext cx="1598479" cy="368300"/>
          </a:xfrm>
          <a:prstGeom prst="rect">
            <a:avLst/>
          </a:prstGeom>
        </p:spPr>
        <p:txBody>
          <a:bodyPr wrap="square">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TextBox 53"/>
          <p:cNvSpPr txBox="1"/>
          <p:nvPr/>
        </p:nvSpPr>
        <p:spPr>
          <a:xfrm>
            <a:off x="1785195" y="4458599"/>
            <a:ext cx="1981078" cy="607695"/>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2">
                    <a:lumMod val="50000"/>
                  </a:schemeClr>
                </a:solidFill>
              </a:rPr>
              <a:t>我爱你给你创意和灵感我爱你给你创意和灵感</a:t>
            </a:r>
            <a:endParaRPr lang="en-US" altLang="zh-CN" dirty="0">
              <a:solidFill>
                <a:schemeClr val="bg2">
                  <a:lumMod val="50000"/>
                </a:schemeClr>
              </a:solidFill>
              <a:latin typeface="方正姚体" panose="02010601030101010101" pitchFamily="2" charset="-122"/>
              <a:ea typeface="方正姚体" panose="02010601030101010101" pitchFamily="2" charset="-122"/>
            </a:endParaRPr>
          </a:p>
        </p:txBody>
      </p:sp>
      <p:sp>
        <p:nvSpPr>
          <p:cNvPr id="29" name="矩形 28"/>
          <p:cNvSpPr/>
          <p:nvPr/>
        </p:nvSpPr>
        <p:spPr>
          <a:xfrm>
            <a:off x="4425114" y="5579388"/>
            <a:ext cx="1598479" cy="368300"/>
          </a:xfrm>
          <a:prstGeom prst="rect">
            <a:avLst/>
          </a:prstGeom>
        </p:spPr>
        <p:txBody>
          <a:bodyPr wrap="square">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TextBox 55"/>
          <p:cNvSpPr txBox="1"/>
          <p:nvPr/>
        </p:nvSpPr>
        <p:spPr>
          <a:xfrm>
            <a:off x="8039846" y="1973079"/>
            <a:ext cx="1751561" cy="86614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2">
                    <a:lumMod val="50000"/>
                  </a:schemeClr>
                </a:solidFill>
              </a:rPr>
              <a:t>我爱你给你创意和灵感我爱你给你创意和灵感</a:t>
            </a:r>
            <a:endParaRPr lang="en-US" altLang="zh-CN" dirty="0">
              <a:solidFill>
                <a:schemeClr val="bg2">
                  <a:lumMod val="50000"/>
                </a:schemeClr>
              </a:solidFill>
              <a:latin typeface="方正姚体" panose="02010601030101010101" pitchFamily="2" charset="-122"/>
              <a:ea typeface="方正姚体" panose="02010601030101010101" pitchFamily="2" charset="-122"/>
            </a:endParaRPr>
          </a:p>
        </p:txBody>
      </p:sp>
      <p:sp>
        <p:nvSpPr>
          <p:cNvPr id="31" name="矩形 30"/>
          <p:cNvSpPr/>
          <p:nvPr/>
        </p:nvSpPr>
        <p:spPr>
          <a:xfrm>
            <a:off x="6019503" y="2103779"/>
            <a:ext cx="1598479" cy="368300"/>
          </a:xfrm>
          <a:prstGeom prst="rect">
            <a:avLst/>
          </a:prstGeom>
        </p:spPr>
        <p:txBody>
          <a:bodyPr wrap="square">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TextBox 57"/>
          <p:cNvSpPr txBox="1"/>
          <p:nvPr/>
        </p:nvSpPr>
        <p:spPr>
          <a:xfrm>
            <a:off x="9498359" y="4073267"/>
            <a:ext cx="1670244" cy="866140"/>
          </a:xfrm>
          <a:prstGeom prst="rect">
            <a:avLst/>
          </a:prstGeom>
          <a:noFill/>
        </p:spPr>
        <p:txBody>
          <a:bodyPr wrap="square" rtlCol="0" anchor="ctr">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33" name="矩形 32"/>
          <p:cNvSpPr/>
          <p:nvPr/>
        </p:nvSpPr>
        <p:spPr>
          <a:xfrm>
            <a:off x="7546719" y="4947153"/>
            <a:ext cx="1598479" cy="368300"/>
          </a:xfrm>
          <a:prstGeom prst="rect">
            <a:avLst/>
          </a:prstGeom>
        </p:spPr>
        <p:txBody>
          <a:bodyPr wrap="square">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34" name="肘形连接符 33"/>
          <p:cNvCxnSpPr/>
          <p:nvPr/>
        </p:nvCxnSpPr>
        <p:spPr>
          <a:xfrm rot="10800000" flipV="1">
            <a:off x="1491653" y="2718683"/>
            <a:ext cx="1530474" cy="834404"/>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10800000">
            <a:off x="1886811" y="4394014"/>
            <a:ext cx="2472925" cy="569176"/>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flipV="1">
            <a:off x="8605550" y="4144059"/>
            <a:ext cx="2423598" cy="640808"/>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肘形连接符 36"/>
          <p:cNvCxnSpPr/>
          <p:nvPr/>
        </p:nvCxnSpPr>
        <p:spPr>
          <a:xfrm rot="10800000" flipV="1">
            <a:off x="7383744" y="1916687"/>
            <a:ext cx="2267339" cy="99729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38"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39"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14"/>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17"/>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35"/>
                                        </p:tgtEl>
                                        <p:attrNameLst>
                                          <p:attrName>style.visibility</p:attrName>
                                        </p:attrNameLst>
                                      </p:cBhvr>
                                      <p:to>
                                        <p:strVal val="visible"/>
                                      </p:to>
                                    </p:set>
                                    <p:animEffect transition="in" filter="wipe(right)">
                                      <p:cBhvr>
                                        <p:cTn id="30" dur="500"/>
                                        <p:tgtEl>
                                          <p:spTgt spid="35"/>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20"/>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23"/>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Bent Arrow 21"/>
          <p:cNvSpPr/>
          <p:nvPr/>
        </p:nvSpPr>
        <p:spPr>
          <a:xfrm>
            <a:off x="8413520" y="2206377"/>
            <a:ext cx="2428260" cy="1550512"/>
          </a:xfrm>
          <a:prstGeom prst="bentArrow">
            <a:avLst/>
          </a:prstGeom>
          <a:solidFill>
            <a:schemeClr val="accent2"/>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prstClr val="black"/>
              </a:solidFill>
            </a:endParaRPr>
          </a:p>
        </p:txBody>
      </p:sp>
      <p:sp>
        <p:nvSpPr>
          <p:cNvPr id="15" name="Bent Arrow 18"/>
          <p:cNvSpPr/>
          <p:nvPr/>
        </p:nvSpPr>
        <p:spPr>
          <a:xfrm>
            <a:off x="1128741" y="3756890"/>
            <a:ext cx="2428260" cy="1550512"/>
          </a:xfrm>
          <a:prstGeom prst="bentArrow">
            <a:avLst/>
          </a:prstGeom>
          <a:solidFill>
            <a:schemeClr val="accent2"/>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schemeClr val="bg2">
                  <a:lumMod val="50000"/>
                </a:schemeClr>
              </a:solidFill>
            </a:endParaRPr>
          </a:p>
        </p:txBody>
      </p:sp>
      <p:sp>
        <p:nvSpPr>
          <p:cNvPr id="16" name="Bent Arrow 20"/>
          <p:cNvSpPr/>
          <p:nvPr/>
        </p:nvSpPr>
        <p:spPr>
          <a:xfrm>
            <a:off x="5985259" y="2809352"/>
            <a:ext cx="2428260" cy="1550512"/>
          </a:xfrm>
          <a:prstGeom prst="bentArrow">
            <a:avLst/>
          </a:prstGeom>
          <a:solidFill>
            <a:schemeClr val="accent2"/>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schemeClr val="bg2">
                  <a:lumMod val="50000"/>
                </a:schemeClr>
              </a:solidFill>
            </a:endParaRPr>
          </a:p>
        </p:txBody>
      </p:sp>
      <p:sp>
        <p:nvSpPr>
          <p:cNvPr id="17" name="Bent Arrow 19"/>
          <p:cNvSpPr/>
          <p:nvPr/>
        </p:nvSpPr>
        <p:spPr>
          <a:xfrm>
            <a:off x="3556999" y="3240052"/>
            <a:ext cx="2428260" cy="1550512"/>
          </a:xfrm>
          <a:prstGeom prst="bentArrow">
            <a:avLst/>
          </a:prstGeom>
          <a:solidFill>
            <a:schemeClr val="accent2"/>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schemeClr val="bg2">
                  <a:lumMod val="50000"/>
                </a:schemeClr>
              </a:solidFill>
            </a:endParaRPr>
          </a:p>
        </p:txBody>
      </p:sp>
      <p:grpSp>
        <p:nvGrpSpPr>
          <p:cNvPr id="18" name="组合 17"/>
          <p:cNvGrpSpPr/>
          <p:nvPr/>
        </p:nvGrpSpPr>
        <p:grpSpPr>
          <a:xfrm>
            <a:off x="9375055" y="981366"/>
            <a:ext cx="887124" cy="1291099"/>
            <a:chOff x="8516938" y="5619750"/>
            <a:chExt cx="693738" cy="1009650"/>
          </a:xfrm>
          <a:solidFill>
            <a:schemeClr val="accent2"/>
          </a:solidFill>
          <a:effectLst>
            <a:innerShdw blurRad="63500" dist="50800" dir="13500000">
              <a:prstClr val="black">
                <a:alpha val="50000"/>
              </a:prstClr>
            </a:innerShdw>
          </a:effectLst>
        </p:grpSpPr>
        <p:sp>
          <p:nvSpPr>
            <p:cNvPr id="19" name="Freeform 190"/>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p:spPr>
          <p:txBody>
            <a:bodyPr vert="horz" wrap="square" lIns="91416" tIns="45708" rIns="91416" bIns="45708" numCol="1" anchor="t" anchorCtr="0" compatLnSpc="1"/>
            <a:lstStyle/>
            <a:p>
              <a:endParaRPr lang="en-US" sz="1800">
                <a:solidFill>
                  <a:srgbClr val="424953"/>
                </a:solidFill>
              </a:endParaRPr>
            </a:p>
          </p:txBody>
        </p:sp>
        <p:sp>
          <p:nvSpPr>
            <p:cNvPr id="20" name="Freeform 191"/>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p:spPr>
          <p:txBody>
            <a:bodyPr vert="horz" wrap="square" lIns="91416" tIns="45708" rIns="91416" bIns="45708" numCol="1" anchor="t" anchorCtr="0" compatLnSpc="1"/>
            <a:lstStyle/>
            <a:p>
              <a:endParaRPr lang="en-US" sz="1800">
                <a:solidFill>
                  <a:srgbClr val="424953"/>
                </a:solidFill>
              </a:endParaRPr>
            </a:p>
          </p:txBody>
        </p:sp>
        <p:sp>
          <p:nvSpPr>
            <p:cNvPr id="21" name="Freeform 192"/>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p:spPr>
          <p:txBody>
            <a:bodyPr vert="horz" wrap="square" lIns="91416" tIns="45708" rIns="91416" bIns="45708" numCol="1" anchor="t" anchorCtr="0" compatLnSpc="1"/>
            <a:lstStyle/>
            <a:p>
              <a:endParaRPr lang="en-US" sz="1800">
                <a:solidFill>
                  <a:srgbClr val="424953"/>
                </a:solidFill>
              </a:endParaRPr>
            </a:p>
          </p:txBody>
        </p:sp>
        <p:sp>
          <p:nvSpPr>
            <p:cNvPr id="22" name="Freeform 193"/>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p:spPr>
          <p:txBody>
            <a:bodyPr vert="horz" wrap="square" lIns="91416" tIns="45708" rIns="91416" bIns="45708" numCol="1" anchor="t" anchorCtr="0" compatLnSpc="1"/>
            <a:lstStyle/>
            <a:p>
              <a:endParaRPr lang="en-US" sz="1800">
                <a:solidFill>
                  <a:srgbClr val="424953"/>
                </a:solidFill>
              </a:endParaRPr>
            </a:p>
          </p:txBody>
        </p:sp>
        <p:sp>
          <p:nvSpPr>
            <p:cNvPr id="23" name="Freeform 194"/>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p:spPr>
          <p:txBody>
            <a:bodyPr vert="horz" wrap="square" lIns="91416" tIns="45708" rIns="91416" bIns="45708" numCol="1" anchor="t" anchorCtr="0" compatLnSpc="1"/>
            <a:lstStyle/>
            <a:p>
              <a:endParaRPr lang="en-US" sz="1800">
                <a:solidFill>
                  <a:srgbClr val="424953"/>
                </a:solidFill>
              </a:endParaRPr>
            </a:p>
          </p:txBody>
        </p:sp>
        <p:sp>
          <p:nvSpPr>
            <p:cNvPr id="24" name="Freeform 195"/>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p:spPr>
          <p:txBody>
            <a:bodyPr vert="horz" wrap="square" lIns="91416" tIns="45708" rIns="91416" bIns="45708" numCol="1" anchor="t" anchorCtr="0" compatLnSpc="1"/>
            <a:lstStyle/>
            <a:p>
              <a:endParaRPr lang="en-US" sz="1800">
                <a:solidFill>
                  <a:srgbClr val="424953"/>
                </a:solidFill>
              </a:endParaRPr>
            </a:p>
          </p:txBody>
        </p:sp>
        <p:sp>
          <p:nvSpPr>
            <p:cNvPr id="25" name="Freeform 196"/>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p:spPr>
          <p:txBody>
            <a:bodyPr vert="horz" wrap="square" lIns="91416" tIns="45708" rIns="91416" bIns="45708" numCol="1" anchor="t" anchorCtr="0" compatLnSpc="1"/>
            <a:lstStyle/>
            <a:p>
              <a:endParaRPr lang="en-US" sz="1800">
                <a:solidFill>
                  <a:srgbClr val="424953"/>
                </a:solidFill>
              </a:endParaRPr>
            </a:p>
          </p:txBody>
        </p:sp>
      </p:grpSp>
      <p:sp>
        <p:nvSpPr>
          <p:cNvPr id="26" name="Freeform 368"/>
          <p:cNvSpPr/>
          <p:nvPr/>
        </p:nvSpPr>
        <p:spPr bwMode="auto">
          <a:xfrm>
            <a:off x="2114937" y="3454101"/>
            <a:ext cx="378807" cy="3821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chemeClr val="accent2"/>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endParaRPr lang="id-ID" sz="1800">
              <a:solidFill>
                <a:schemeClr val="bg2">
                  <a:lumMod val="50000"/>
                </a:schemeClr>
              </a:solidFill>
            </a:endParaRPr>
          </a:p>
        </p:txBody>
      </p:sp>
      <p:sp>
        <p:nvSpPr>
          <p:cNvPr id="27" name="Freeform 336"/>
          <p:cNvSpPr>
            <a:spLocks noEditPoints="1"/>
          </p:cNvSpPr>
          <p:nvPr/>
        </p:nvSpPr>
        <p:spPr bwMode="auto">
          <a:xfrm>
            <a:off x="4602160" y="2981632"/>
            <a:ext cx="337938" cy="337938"/>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chemeClr val="accent2"/>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endParaRPr lang="id-ID" sz="1800">
              <a:solidFill>
                <a:schemeClr val="bg2">
                  <a:lumMod val="50000"/>
                </a:schemeClr>
              </a:solidFill>
            </a:endParaRPr>
          </a:p>
        </p:txBody>
      </p:sp>
      <p:sp>
        <p:nvSpPr>
          <p:cNvPr id="28" name="Freeform 261"/>
          <p:cNvSpPr>
            <a:spLocks noEditPoints="1"/>
          </p:cNvSpPr>
          <p:nvPr/>
        </p:nvSpPr>
        <p:spPr bwMode="auto">
          <a:xfrm>
            <a:off x="6971975" y="2536314"/>
            <a:ext cx="406116" cy="320619"/>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chemeClr val="accent2"/>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endParaRPr lang="id-ID" sz="1800">
              <a:solidFill>
                <a:schemeClr val="bg2">
                  <a:lumMod val="50000"/>
                </a:schemeClr>
              </a:solidFill>
            </a:endParaRPr>
          </a:p>
        </p:txBody>
      </p:sp>
      <p:sp>
        <p:nvSpPr>
          <p:cNvPr id="29" name="TextBox 7"/>
          <p:cNvSpPr>
            <a:spLocks noChangeArrowheads="1"/>
          </p:cNvSpPr>
          <p:nvPr/>
        </p:nvSpPr>
        <p:spPr bwMode="auto">
          <a:xfrm>
            <a:off x="1870313" y="4804420"/>
            <a:ext cx="1223817" cy="276860"/>
          </a:xfrm>
          <a:prstGeom prst="rect">
            <a:avLst/>
          </a:prstGeom>
          <a:noFill/>
          <a:ln>
            <a:noFill/>
          </a:ln>
          <a:effectLst/>
        </p:spPr>
        <p:txBody>
          <a:bodyPr wrap="square" lIns="0" tIns="0" rIns="0" bIns="0">
            <a:spAutoFit/>
          </a:bodyPr>
          <a:lstStyle/>
          <a:p>
            <a:pPr algn="ctr">
              <a:defRPr/>
            </a:pPr>
            <a:r>
              <a:rPr lang="zh-CN" altLang="en-US" sz="18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圆角矩形 29"/>
          <p:cNvSpPr/>
          <p:nvPr/>
        </p:nvSpPr>
        <p:spPr>
          <a:xfrm>
            <a:off x="1659160" y="4724807"/>
            <a:ext cx="1646123" cy="46692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31" name="文本框 49"/>
          <p:cNvSpPr txBox="1"/>
          <p:nvPr/>
        </p:nvSpPr>
        <p:spPr>
          <a:xfrm>
            <a:off x="1560677" y="5263719"/>
            <a:ext cx="1816595" cy="866140"/>
          </a:xfrm>
          <a:prstGeom prst="rect">
            <a:avLst/>
          </a:prstGeom>
          <a:noFill/>
          <a:effectLst/>
        </p:spPr>
        <p:txBody>
          <a:bodyPr wrap="square" rtlCol="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32" name="TextBox 7"/>
          <p:cNvSpPr>
            <a:spLocks noChangeArrowheads="1"/>
          </p:cNvSpPr>
          <p:nvPr/>
        </p:nvSpPr>
        <p:spPr bwMode="auto">
          <a:xfrm>
            <a:off x="4301084" y="4300495"/>
            <a:ext cx="1223817" cy="276860"/>
          </a:xfrm>
          <a:prstGeom prst="rect">
            <a:avLst/>
          </a:prstGeom>
          <a:noFill/>
          <a:ln>
            <a:noFill/>
          </a:ln>
          <a:effectLst/>
        </p:spPr>
        <p:txBody>
          <a:bodyPr wrap="square" lIns="0" tIns="0" rIns="0" bIns="0">
            <a:spAutoFit/>
          </a:bodyPr>
          <a:lstStyle/>
          <a:p>
            <a:pPr algn="ctr">
              <a:defRPr/>
            </a:pPr>
            <a:r>
              <a:rPr lang="zh-CN" altLang="en-US" sz="18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圆角矩形 32"/>
          <p:cNvSpPr/>
          <p:nvPr/>
        </p:nvSpPr>
        <p:spPr>
          <a:xfrm>
            <a:off x="4089931" y="4220882"/>
            <a:ext cx="1646123" cy="46692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34" name="文本框 49"/>
          <p:cNvSpPr txBox="1"/>
          <p:nvPr/>
        </p:nvSpPr>
        <p:spPr>
          <a:xfrm>
            <a:off x="3991448" y="4759795"/>
            <a:ext cx="1816595" cy="1209675"/>
          </a:xfrm>
          <a:prstGeom prst="rect">
            <a:avLst/>
          </a:prstGeom>
          <a:noFill/>
          <a:effectLst/>
        </p:spPr>
        <p:txBody>
          <a:bodyPr wrap="square" rtlCol="0">
            <a:spAutoFit/>
          </a:bodyPr>
          <a:lstStyle/>
          <a:p>
            <a:pPr algn="just">
              <a:lnSpc>
                <a:spcPct val="13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gn="just">
              <a:lnSpc>
                <a:spcPct val="13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5" name="TextBox 7"/>
          <p:cNvSpPr>
            <a:spLocks noChangeArrowheads="1"/>
          </p:cNvSpPr>
          <p:nvPr/>
        </p:nvSpPr>
        <p:spPr bwMode="auto">
          <a:xfrm>
            <a:off x="6748718" y="3856467"/>
            <a:ext cx="1223817" cy="276860"/>
          </a:xfrm>
          <a:prstGeom prst="rect">
            <a:avLst/>
          </a:prstGeom>
          <a:noFill/>
          <a:ln>
            <a:noFill/>
          </a:ln>
          <a:effectLst/>
        </p:spPr>
        <p:txBody>
          <a:bodyPr wrap="square" lIns="0" tIns="0" rIns="0" bIns="0">
            <a:spAutoFit/>
          </a:bodyPr>
          <a:lstStyle/>
          <a:p>
            <a:pPr algn="ctr">
              <a:defRPr/>
            </a:pPr>
            <a:r>
              <a:rPr lang="zh-CN" altLang="en-US" sz="18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圆角矩形 35"/>
          <p:cNvSpPr/>
          <p:nvPr/>
        </p:nvSpPr>
        <p:spPr>
          <a:xfrm>
            <a:off x="6537565" y="3776854"/>
            <a:ext cx="1646123" cy="46692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37" name="文本框 49"/>
          <p:cNvSpPr txBox="1"/>
          <p:nvPr/>
        </p:nvSpPr>
        <p:spPr>
          <a:xfrm>
            <a:off x="6439083" y="4315766"/>
            <a:ext cx="1816595" cy="866140"/>
          </a:xfrm>
          <a:prstGeom prst="rect">
            <a:avLst/>
          </a:prstGeom>
          <a:noFill/>
          <a:effectLst/>
        </p:spPr>
        <p:txBody>
          <a:bodyPr wrap="square" rtlCol="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38" name="TextBox 7"/>
          <p:cNvSpPr>
            <a:spLocks noChangeArrowheads="1"/>
          </p:cNvSpPr>
          <p:nvPr/>
        </p:nvSpPr>
        <p:spPr bwMode="auto">
          <a:xfrm>
            <a:off x="9213216" y="3280553"/>
            <a:ext cx="1223817" cy="276860"/>
          </a:xfrm>
          <a:prstGeom prst="rect">
            <a:avLst/>
          </a:prstGeom>
          <a:noFill/>
          <a:ln>
            <a:noFill/>
          </a:ln>
          <a:effectLst/>
        </p:spPr>
        <p:txBody>
          <a:bodyPr wrap="square" lIns="0" tIns="0" rIns="0" bIns="0">
            <a:spAutoFit/>
          </a:bodyPr>
          <a:lstStyle/>
          <a:p>
            <a:pPr algn="ctr">
              <a:defRPr/>
            </a:pPr>
            <a:r>
              <a:rPr lang="zh-CN" altLang="en-US" sz="18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圆角矩形 38"/>
          <p:cNvSpPr/>
          <p:nvPr/>
        </p:nvSpPr>
        <p:spPr>
          <a:xfrm>
            <a:off x="9002063" y="3200940"/>
            <a:ext cx="1646123" cy="46692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40" name="文本框 49"/>
          <p:cNvSpPr txBox="1"/>
          <p:nvPr/>
        </p:nvSpPr>
        <p:spPr>
          <a:xfrm>
            <a:off x="8903581" y="3739852"/>
            <a:ext cx="1816595" cy="866140"/>
          </a:xfrm>
          <a:prstGeom prst="rect">
            <a:avLst/>
          </a:prstGeom>
          <a:noFill/>
          <a:effectLst/>
        </p:spPr>
        <p:txBody>
          <a:bodyPr wrap="square" rtlCol="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41" name="TextBox 13"/>
          <p:cNvSpPr txBox="1"/>
          <p:nvPr/>
        </p:nvSpPr>
        <p:spPr>
          <a:xfrm flipH="1">
            <a:off x="1134622" y="1197333"/>
            <a:ext cx="2786181" cy="367030"/>
          </a:xfrm>
          <a:prstGeom prst="rect">
            <a:avLst/>
          </a:prstGeom>
          <a:noFill/>
          <a:ln>
            <a:noFill/>
          </a:ln>
        </p:spPr>
        <p:txBody>
          <a:bodyPr wrap="square" lIns="91410" tIns="45705" rIns="91410" bIns="45705">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spcBef>
                <a:spcPct val="0"/>
              </a:spcBef>
              <a:buFont typeface="Arial" panose="020B0604020202020204" pitchFamily="34" charset="0"/>
              <a:buNone/>
            </a:pPr>
            <a:r>
              <a:rPr lang="zh-CN" altLang="en-US" sz="1800" dirty="0">
                <a:solidFill>
                  <a:schemeClr val="bg2">
                    <a:lumMod val="50000"/>
                  </a:schemeClr>
                </a:solidFill>
                <a:cs typeface="Arial" panose="020B0604020202020204" pitchFamily="34" charset="0"/>
              </a:rPr>
              <a:t>我爱你</a:t>
            </a:r>
            <a:endParaRPr lang="zh-CN" altLang="en-US" sz="1800" dirty="0">
              <a:solidFill>
                <a:schemeClr val="bg2">
                  <a:lumMod val="50000"/>
                </a:schemeClr>
              </a:solidFill>
              <a:cs typeface="Arial" panose="020B0604020202020204" pitchFamily="34" charset="0"/>
            </a:endParaRPr>
          </a:p>
        </p:txBody>
      </p:sp>
      <p:sp>
        <p:nvSpPr>
          <p:cNvPr id="42" name="TextBox 14"/>
          <p:cNvSpPr txBox="1"/>
          <p:nvPr/>
        </p:nvSpPr>
        <p:spPr>
          <a:xfrm>
            <a:off x="1134622" y="1561889"/>
            <a:ext cx="5249336" cy="866140"/>
          </a:xfrm>
          <a:prstGeom prst="rect">
            <a:avLst/>
          </a:prstGeom>
          <a:noFill/>
        </p:spPr>
        <p:txBody>
          <a:bodyPr wrap="square" rtlCol="0">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a:p>
            <a:pPr>
              <a:lnSpc>
                <a:spcPct val="120000"/>
              </a:lnSpc>
            </a:pP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47"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48"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100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down)">
                                      <p:cBhvr>
                                        <p:cTn id="75" dur="500"/>
                                        <p:tgtEl>
                                          <p:spTgt spid="36"/>
                                        </p:tgtEl>
                                      </p:cBhvr>
                                    </p:animEffect>
                                  </p:childTnLst>
                                </p:cTn>
                              </p:par>
                            </p:childTnLst>
                          </p:cTn>
                        </p:par>
                        <p:par>
                          <p:cTn id="76" fill="hold">
                            <p:stCondLst>
                              <p:cond delay="9000"/>
                            </p:stCondLst>
                            <p:childTnLst>
                              <p:par>
                                <p:cTn id="77" presetID="53" presetClass="entr" presetSubtype="16"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childTnLst>
                          </p:cTn>
                        </p:par>
                        <p:par>
                          <p:cTn id="82" fill="hold">
                            <p:stCondLst>
                              <p:cond delay="9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1000"/>
                                        <p:tgtEl>
                                          <p:spTgt spid="37"/>
                                        </p:tgtEl>
                                      </p:cBhvr>
                                    </p:animEffect>
                                    <p:anim calcmode="lin" valueType="num">
                                      <p:cBhvr>
                                        <p:cTn id="86" dur="1000" fill="hold"/>
                                        <p:tgtEl>
                                          <p:spTgt spid="37"/>
                                        </p:tgtEl>
                                        <p:attrNameLst>
                                          <p:attrName>ppt_x</p:attrName>
                                        </p:attrNameLst>
                                      </p:cBhvr>
                                      <p:tavLst>
                                        <p:tav tm="0">
                                          <p:val>
                                            <p:strVal val="#ppt_x"/>
                                          </p:val>
                                        </p:tav>
                                        <p:tav tm="100000">
                                          <p:val>
                                            <p:strVal val="#ppt_x"/>
                                          </p:val>
                                        </p:tav>
                                      </p:tavLst>
                                    </p:anim>
                                    <p:anim calcmode="lin" valueType="num">
                                      <p:cBhvr>
                                        <p:cTn id="87" dur="100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10500"/>
                            </p:stCondLst>
                            <p:childTnLst>
                              <p:par>
                                <p:cTn id="89" presetID="53" presetClass="entr" presetSubtype="16"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1000"/>
                                        <p:tgtEl>
                                          <p:spTgt spid="14"/>
                                        </p:tgtEl>
                                      </p:cBhvr>
                                    </p:animEffect>
                                    <p:anim calcmode="lin" valueType="num">
                                      <p:cBhvr>
                                        <p:cTn id="98" dur="1000" fill="hold"/>
                                        <p:tgtEl>
                                          <p:spTgt spid="14"/>
                                        </p:tgtEl>
                                        <p:attrNameLst>
                                          <p:attrName>ppt_x</p:attrName>
                                        </p:attrNameLst>
                                      </p:cBhvr>
                                      <p:tavLst>
                                        <p:tav tm="0">
                                          <p:val>
                                            <p:strVal val="#ppt_x"/>
                                          </p:val>
                                        </p:tav>
                                        <p:tav tm="100000">
                                          <p:val>
                                            <p:strVal val="#ppt_x"/>
                                          </p:val>
                                        </p:tav>
                                      </p:tavLst>
                                    </p:anim>
                                    <p:anim calcmode="lin" valueType="num">
                                      <p:cBhvr>
                                        <p:cTn id="99" dur="1000" fill="hold"/>
                                        <p:tgtEl>
                                          <p:spTgt spid="14"/>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22" presetClass="entr" presetSubtype="4"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wipe(down)">
                                      <p:cBhvr>
                                        <p:cTn id="103" dur="500"/>
                                        <p:tgtEl>
                                          <p:spTgt spid="39"/>
                                        </p:tgtEl>
                                      </p:cBhvr>
                                    </p:animEffect>
                                  </p:childTnLst>
                                </p:cTn>
                              </p:par>
                            </p:childTnLst>
                          </p:cTn>
                        </p:par>
                        <p:par>
                          <p:cTn id="104" fill="hold">
                            <p:stCondLst>
                              <p:cond delay="12500"/>
                            </p:stCondLst>
                            <p:childTnLst>
                              <p:par>
                                <p:cTn id="105" presetID="53" presetClass="entr" presetSubtype="16" fill="hold" grpId="0" nodeType="after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p:cTn id="107" dur="500" fill="hold"/>
                                        <p:tgtEl>
                                          <p:spTgt spid="38"/>
                                        </p:tgtEl>
                                        <p:attrNameLst>
                                          <p:attrName>ppt_w</p:attrName>
                                        </p:attrNameLst>
                                      </p:cBhvr>
                                      <p:tavLst>
                                        <p:tav tm="0">
                                          <p:val>
                                            <p:fltVal val="0"/>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animEffect transition="in" filter="fade">
                                      <p:cBhvr>
                                        <p:cTn id="109" dur="500"/>
                                        <p:tgtEl>
                                          <p:spTgt spid="38"/>
                                        </p:tgtEl>
                                      </p:cBhvr>
                                    </p:animEffect>
                                  </p:childTnLst>
                                </p:cTn>
                              </p:par>
                            </p:childTnLst>
                          </p:cTn>
                        </p:par>
                        <p:par>
                          <p:cTn id="110" fill="hold">
                            <p:stCondLst>
                              <p:cond delay="13000"/>
                            </p:stCondLst>
                            <p:childTnLst>
                              <p:par>
                                <p:cTn id="111" presetID="42" presetClass="entr" presetSubtype="0" fill="hold" grpId="0" nodeType="after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fade">
                                      <p:cBhvr>
                                        <p:cTn id="113" dur="1000"/>
                                        <p:tgtEl>
                                          <p:spTgt spid="40"/>
                                        </p:tgtEl>
                                      </p:cBhvr>
                                    </p:animEffect>
                                    <p:anim calcmode="lin" valueType="num">
                                      <p:cBhvr>
                                        <p:cTn id="114" dur="1000" fill="hold"/>
                                        <p:tgtEl>
                                          <p:spTgt spid="40"/>
                                        </p:tgtEl>
                                        <p:attrNameLst>
                                          <p:attrName>ppt_x</p:attrName>
                                        </p:attrNameLst>
                                      </p:cBhvr>
                                      <p:tavLst>
                                        <p:tav tm="0">
                                          <p:val>
                                            <p:strVal val="#ppt_x"/>
                                          </p:val>
                                        </p:tav>
                                        <p:tav tm="100000">
                                          <p:val>
                                            <p:strVal val="#ppt_x"/>
                                          </p:val>
                                        </p:tav>
                                      </p:tavLst>
                                    </p:anim>
                                    <p:anim calcmode="lin" valueType="num">
                                      <p:cBhvr>
                                        <p:cTn id="115" dur="1000" fill="hold"/>
                                        <p:tgtEl>
                                          <p:spTgt spid="40"/>
                                        </p:tgtEl>
                                        <p:attrNameLst>
                                          <p:attrName>ppt_y</p:attrName>
                                        </p:attrNameLst>
                                      </p:cBhvr>
                                      <p:tavLst>
                                        <p:tav tm="0">
                                          <p:val>
                                            <p:strVal val="#ppt_y+.1"/>
                                          </p:val>
                                        </p:tav>
                                        <p:tav tm="100000">
                                          <p:val>
                                            <p:strVal val="#ppt_y"/>
                                          </p:val>
                                        </p:tav>
                                      </p:tavLst>
                                    </p:anim>
                                  </p:childTnLst>
                                </p:cTn>
                              </p:par>
                              <p:par>
                                <p:cTn id="116" presetID="10" presetClass="entr" presetSubtype="0" fill="hold" grpId="0" nodeType="withEffect">
                                  <p:stCondLst>
                                    <p:cond delay="1000"/>
                                  </p:stCondLst>
                                  <p:iterate type="lt">
                                    <p:tmPct val="10000"/>
                                  </p:iterate>
                                  <p:childTnLst>
                                    <p:set>
                                      <p:cBhvr>
                                        <p:cTn id="117" dur="1" fill="hold">
                                          <p:stCondLst>
                                            <p:cond delay="0"/>
                                          </p:stCondLst>
                                        </p:cTn>
                                        <p:tgtEl>
                                          <p:spTgt spid="41"/>
                                        </p:tgtEl>
                                        <p:attrNameLst>
                                          <p:attrName>style.visibility</p:attrName>
                                        </p:attrNameLst>
                                      </p:cBhvr>
                                      <p:to>
                                        <p:strVal val="visible"/>
                                      </p:to>
                                    </p:set>
                                    <p:animEffect transition="in" filter="fade">
                                      <p:cBhvr>
                                        <p:cTn id="118" dur="100"/>
                                        <p:tgtEl>
                                          <p:spTgt spid="41"/>
                                        </p:tgtEl>
                                      </p:cBhvr>
                                    </p:animEffect>
                                  </p:childTnLst>
                                </p:cTn>
                              </p:par>
                              <p:par>
                                <p:cTn id="119" presetID="10" presetClass="entr" presetSubtype="0" fill="hold" grpId="0" nodeType="withEffect">
                                  <p:stCondLst>
                                    <p:cond delay="1000"/>
                                  </p:stCondLst>
                                  <p:iterate type="lt">
                                    <p:tmPct val="10000"/>
                                  </p:iterate>
                                  <p:childTnLst>
                                    <p:set>
                                      <p:cBhvr>
                                        <p:cTn id="120" dur="1" fill="hold">
                                          <p:stCondLst>
                                            <p:cond delay="0"/>
                                          </p:stCondLst>
                                        </p:cTn>
                                        <p:tgtEl>
                                          <p:spTgt spid="42"/>
                                        </p:tgtEl>
                                        <p:attrNameLst>
                                          <p:attrName>style.visibility</p:attrName>
                                        </p:attrNameLst>
                                      </p:cBhvr>
                                      <p:to>
                                        <p:strVal val="visible"/>
                                      </p:to>
                                    </p:set>
                                    <p:animEffect transition="in" filter="fade">
                                      <p:cBhvr>
                                        <p:cTn id="121" dur="1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6" grpId="0" animBg="1"/>
      <p:bldP spid="27" grpId="0" animBg="1"/>
      <p:bldP spid="28" grpId="0" animBg="1"/>
      <p:bldP spid="29" grpId="0" bldLvl="0" animBg="1"/>
      <p:bldP spid="30" grpId="0" animBg="1"/>
      <p:bldP spid="31" grpId="0" bldLvl="0" animBg="1"/>
      <p:bldP spid="32" grpId="0" bldLvl="0" animBg="1"/>
      <p:bldP spid="33" grpId="0" animBg="1"/>
      <p:bldP spid="34" grpId="0" bldLvl="0" animBg="1"/>
      <p:bldP spid="35" grpId="0" bldLvl="0" animBg="1"/>
      <p:bldP spid="36" grpId="0" animBg="1"/>
      <p:bldP spid="37" grpId="0" bldLvl="0" animBg="1"/>
      <p:bldP spid="38" grpId="0" bldLvl="0" animBg="1"/>
      <p:bldP spid="39" grpId="0" animBg="1"/>
      <p:bldP spid="40" grpId="0" bldLvl="0" animBg="1"/>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婚礼5.jpg"/>
          <p:cNvPicPr>
            <a:picLocks noChangeAspect="1"/>
          </p:cNvPicPr>
          <p:nvPr/>
        </p:nvPicPr>
        <p:blipFill rotWithShape="1">
          <a:blip r:embed="rId1" cstate="print">
            <a:extLst>
              <a:ext uri="{28A0092B-C50C-407E-A947-70E740481C1C}">
                <a14:useLocalDpi xmlns:a14="http://schemas.microsoft.com/office/drawing/2010/main" val="0"/>
              </a:ext>
            </a:extLst>
          </a:blip>
          <a:srcRect l="690" t="16207" r="-690"/>
          <a:stretch>
            <a:fillRect/>
          </a:stretch>
        </p:blipFill>
        <p:spPr>
          <a:xfrm>
            <a:off x="0" y="0"/>
            <a:ext cx="12276666" cy="6858000"/>
          </a:xfrm>
          <a:prstGeom prst="rect">
            <a:avLst/>
          </a:prstGeom>
        </p:spPr>
      </p:pic>
      <p:sp>
        <p:nvSpPr>
          <p:cNvPr id="15" name="矩形 14"/>
          <p:cNvSpPr/>
          <p:nvPr/>
        </p:nvSpPr>
        <p:spPr>
          <a:xfrm>
            <a:off x="0" y="0"/>
            <a:ext cx="12192000" cy="68580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2204" y="2471412"/>
            <a:ext cx="12187593" cy="1223433"/>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p:cNvSpPr/>
          <p:nvPr/>
        </p:nvSpPr>
        <p:spPr>
          <a:xfrm>
            <a:off x="5297856" y="2613120"/>
            <a:ext cx="4284281" cy="830801"/>
          </a:xfrm>
          <a:prstGeom prst="rect">
            <a:avLst/>
          </a:prstGeom>
        </p:spPr>
        <p:txBody>
          <a:bodyPr wrap="square" lIns="91416" tIns="45707" rIns="91416" bIns="45707">
            <a:spAutoFit/>
          </a:bodyPr>
          <a:lstStyle/>
          <a:p>
            <a:r>
              <a:rPr lang="zh-CN" altLang="en-US" sz="4800" b="1" dirty="0">
                <a:solidFill>
                  <a:srgbClr val="C0271E"/>
                </a:solidFill>
                <a:latin typeface="微软雅黑" panose="020B0503020204020204" pitchFamily="34" charset="-122"/>
                <a:ea typeface="微软雅黑" panose="020B0503020204020204" pitchFamily="34" charset="-122"/>
              </a:rPr>
              <a:t>单击输入标题</a:t>
            </a:r>
            <a:endParaRPr lang="zh-CN" altLang="en-US" sz="4800" b="1" dirty="0">
              <a:solidFill>
                <a:srgbClr val="C0271E"/>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894699" y="2428774"/>
            <a:ext cx="1527184" cy="1323439"/>
          </a:xfrm>
          <a:prstGeom prst="rect">
            <a:avLst/>
          </a:prstGeom>
          <a:noFill/>
        </p:spPr>
        <p:txBody>
          <a:bodyPr wrap="square" rtlCol="0">
            <a:spAutoFit/>
          </a:bodyPr>
          <a:lstStyle/>
          <a:p>
            <a:r>
              <a:rPr lang="en-US" altLang="zh-CN" sz="8000" b="1" dirty="0" smtClean="0">
                <a:solidFill>
                  <a:srgbClr val="C0271E"/>
                </a:solidFill>
                <a:latin typeface="微软雅黑" panose="020B0503020204020204" pitchFamily="34" charset="-122"/>
                <a:ea typeface="微软雅黑" panose="020B0503020204020204" pitchFamily="34" charset="-122"/>
              </a:rPr>
              <a:t>04</a:t>
            </a:r>
            <a:endParaRPr lang="zh-CN" altLang="en-US" sz="8000" b="1" dirty="0">
              <a:solidFill>
                <a:srgbClr val="C0271E"/>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250" fill="hold"/>
                                        <p:tgtEl>
                                          <p:spTgt spid="17"/>
                                        </p:tgtEl>
                                        <p:attrNameLst>
                                          <p:attrName>ppt_w</p:attrName>
                                        </p:attrNameLst>
                                      </p:cBhvr>
                                      <p:tavLst>
                                        <p:tav tm="0">
                                          <p:val>
                                            <p:fltVal val="0"/>
                                          </p:val>
                                        </p:tav>
                                        <p:tav tm="100000">
                                          <p:val>
                                            <p:strVal val="#ppt_w"/>
                                          </p:val>
                                        </p:tav>
                                      </p:tavLst>
                                    </p:anim>
                                    <p:anim calcmode="lin" valueType="num">
                                      <p:cBhvr>
                                        <p:cTn id="14" dur="1250" fill="hold"/>
                                        <p:tgtEl>
                                          <p:spTgt spid="17"/>
                                        </p:tgtEl>
                                        <p:attrNameLst>
                                          <p:attrName>ppt_h</p:attrName>
                                        </p:attrNameLst>
                                      </p:cBhvr>
                                      <p:tavLst>
                                        <p:tav tm="0">
                                          <p:val>
                                            <p:fltVal val="0"/>
                                          </p:val>
                                        </p:tav>
                                        <p:tav tm="100000">
                                          <p:val>
                                            <p:strVal val="#ppt_h"/>
                                          </p:val>
                                        </p:tav>
                                      </p:tavLst>
                                    </p:anim>
                                    <p:anim calcmode="lin" valueType="num">
                                      <p:cBhvr>
                                        <p:cTn id="15" dur="1250" fill="hold"/>
                                        <p:tgtEl>
                                          <p:spTgt spid="17"/>
                                        </p:tgtEl>
                                        <p:attrNameLst>
                                          <p:attrName>style.rotation</p:attrName>
                                        </p:attrNameLst>
                                      </p:cBhvr>
                                      <p:tavLst>
                                        <p:tav tm="0">
                                          <p:val>
                                            <p:fltVal val="90"/>
                                          </p:val>
                                        </p:tav>
                                        <p:tav tm="100000">
                                          <p:val>
                                            <p:fltVal val="0"/>
                                          </p:val>
                                        </p:tav>
                                      </p:tavLst>
                                    </p:anim>
                                    <p:animEffect transition="in" filter="fade">
                                      <p:cBhvr>
                                        <p:cTn id="16" dur="125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肘形连接符 13"/>
          <p:cNvCxnSpPr>
            <a:stCxn id="16" idx="6"/>
            <a:endCxn id="41" idx="2"/>
          </p:cNvCxnSpPr>
          <p:nvPr/>
        </p:nvCxnSpPr>
        <p:spPr>
          <a:xfrm>
            <a:off x="4898345" y="2088809"/>
            <a:ext cx="5358567" cy="1096684"/>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142542" y="1710908"/>
            <a:ext cx="755803" cy="755803"/>
            <a:chOff x="4534974" y="2492893"/>
            <a:chExt cx="756000" cy="756000"/>
          </a:xfrm>
        </p:grpSpPr>
        <p:sp>
          <p:nvSpPr>
            <p:cNvPr id="16" name="椭圆 15"/>
            <p:cNvSpPr/>
            <p:nvPr/>
          </p:nvSpPr>
          <p:spPr>
            <a:xfrm>
              <a:off x="4534974" y="2492893"/>
              <a:ext cx="756000" cy="756000"/>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17" name="组合 16"/>
            <p:cNvGrpSpPr/>
            <p:nvPr/>
          </p:nvGrpSpPr>
          <p:grpSpPr>
            <a:xfrm>
              <a:off x="4687974" y="2629656"/>
              <a:ext cx="450000" cy="434596"/>
              <a:chOff x="5512720" y="2152017"/>
              <a:chExt cx="583915" cy="496874"/>
            </a:xfrm>
          </p:grpSpPr>
          <p:sp>
            <p:nvSpPr>
              <p:cNvPr id="18"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ffectLst>
                <a:outerShdw blurRad="50800" dist="38100" dir="2700000" algn="tl" rotWithShape="0">
                  <a:prstClr val="black">
                    <a:alpha val="40000"/>
                  </a:prstClr>
                </a:outerShdw>
              </a:effectLst>
            </p:spPr>
            <p:txBody>
              <a:bodyPr vert="horz" wrap="square" lIns="121888" tIns="60944" rIns="121888" bIns="60944" numCol="1" anchor="t" anchorCtr="0" compatLnSpc="1"/>
              <a:lstStyle/>
              <a:p>
                <a:endParaRPr lang="zh-CN" altLang="en-US" sz="2490"/>
              </a:p>
            </p:txBody>
          </p:sp>
          <p:sp>
            <p:nvSpPr>
              <p:cNvPr id="19"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ffectLst>
                <a:outerShdw blurRad="50800" dist="38100" dir="2700000" algn="tl" rotWithShape="0">
                  <a:prstClr val="black">
                    <a:alpha val="40000"/>
                  </a:prstClr>
                </a:outerShdw>
              </a:effectLst>
            </p:spPr>
            <p:txBody>
              <a:bodyPr vert="horz" wrap="square" lIns="121888" tIns="60944" rIns="121888" bIns="60944" numCol="1" anchor="t" anchorCtr="0" compatLnSpc="1"/>
              <a:lstStyle/>
              <a:p>
                <a:endParaRPr lang="zh-CN" altLang="en-US" sz="2490"/>
              </a:p>
            </p:txBody>
          </p:sp>
        </p:grpSp>
      </p:grpSp>
      <p:cxnSp>
        <p:nvCxnSpPr>
          <p:cNvPr id="20" name="肘形连接符 19"/>
          <p:cNvCxnSpPr>
            <a:stCxn id="22" idx="6"/>
            <a:endCxn id="43" idx="2"/>
          </p:cNvCxnSpPr>
          <p:nvPr/>
        </p:nvCxnSpPr>
        <p:spPr>
          <a:xfrm>
            <a:off x="4898345" y="4274872"/>
            <a:ext cx="2891175" cy="53159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142542" y="3896970"/>
            <a:ext cx="755803" cy="755803"/>
            <a:chOff x="4534974" y="4368345"/>
            <a:chExt cx="756000" cy="756000"/>
          </a:xfrm>
        </p:grpSpPr>
        <p:sp>
          <p:nvSpPr>
            <p:cNvPr id="22" name="椭圆 21"/>
            <p:cNvSpPr/>
            <p:nvPr/>
          </p:nvSpPr>
          <p:spPr>
            <a:xfrm>
              <a:off x="4534974" y="4368345"/>
              <a:ext cx="756000" cy="756000"/>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3"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121888" tIns="60944" rIns="121888" bIns="60944" numCol="1" anchor="t" anchorCtr="0" compatLnSpc="1"/>
            <a:lstStyle/>
            <a:p>
              <a:endParaRPr lang="zh-CN" altLang="en-US" sz="2490">
                <a:latin typeface="Arial" panose="020B0604020202020204" pitchFamily="34" charset="0"/>
                <a:cs typeface="Arial" panose="020B0604020202020204" pitchFamily="34" charset="0"/>
              </a:endParaRPr>
            </a:p>
          </p:txBody>
        </p:sp>
      </p:grpSp>
      <p:cxnSp>
        <p:nvCxnSpPr>
          <p:cNvPr id="24" name="肘形连接符 23"/>
          <p:cNvCxnSpPr>
            <a:stCxn id="26" idx="6"/>
            <a:endCxn id="42" idx="2"/>
          </p:cNvCxnSpPr>
          <p:nvPr/>
        </p:nvCxnSpPr>
        <p:spPr>
          <a:xfrm>
            <a:off x="4898345" y="3181841"/>
            <a:ext cx="4124872" cy="984817"/>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4142542" y="2803939"/>
            <a:ext cx="755803" cy="755803"/>
            <a:chOff x="4534974" y="3430619"/>
            <a:chExt cx="756000" cy="756000"/>
          </a:xfrm>
        </p:grpSpPr>
        <p:sp>
          <p:nvSpPr>
            <p:cNvPr id="26" name="椭圆 25"/>
            <p:cNvSpPr/>
            <p:nvPr/>
          </p:nvSpPr>
          <p:spPr>
            <a:xfrm>
              <a:off x="4534974" y="3430619"/>
              <a:ext cx="756000" cy="756000"/>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grpSp>
          <p:nvGrpSpPr>
            <p:cNvPr id="27" name="Group 92"/>
            <p:cNvGrpSpPr/>
            <p:nvPr/>
          </p:nvGrpSpPr>
          <p:grpSpPr>
            <a:xfrm>
              <a:off x="4688410" y="3660828"/>
              <a:ext cx="474528" cy="295582"/>
              <a:chOff x="5172076" y="1938338"/>
              <a:chExt cx="471488" cy="293688"/>
            </a:xfrm>
            <a:solidFill>
              <a:schemeClr val="bg1"/>
            </a:solidFill>
          </p:grpSpPr>
          <p:sp>
            <p:nvSpPr>
              <p:cNvPr id="28"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ffectLst>
                <a:outerShdw blurRad="50800" dist="38100" dir="2700000" algn="tl" rotWithShape="0">
                  <a:prstClr val="black">
                    <a:alpha val="40000"/>
                  </a:prstClr>
                </a:outerShdw>
              </a:effectLst>
            </p:spPr>
            <p:txBody>
              <a:bodyPr vert="horz" wrap="square" lIns="121888" tIns="60944" rIns="121888" bIns="60944" numCol="1" anchor="t" anchorCtr="0" compatLnSpc="1"/>
              <a:lstStyle/>
              <a:p>
                <a:endParaRPr lang="en-US" sz="2535"/>
              </a:p>
            </p:txBody>
          </p:sp>
          <p:sp>
            <p:nvSpPr>
              <p:cNvPr id="29" name="Rectangle 9"/>
              <p:cNvSpPr>
                <a:spLocks noChangeArrowheads="1"/>
              </p:cNvSpPr>
              <p:nvPr/>
            </p:nvSpPr>
            <p:spPr bwMode="auto">
              <a:xfrm>
                <a:off x="5235576" y="2001838"/>
                <a:ext cx="90488" cy="166688"/>
              </a:xfrm>
              <a:prstGeom prst="rect">
                <a:avLst/>
              </a:prstGeom>
              <a:grpFill/>
              <a:ln>
                <a:noFill/>
              </a:ln>
              <a:effectLst>
                <a:outerShdw blurRad="50800" dist="38100" dir="2700000" algn="tl" rotWithShape="0">
                  <a:prstClr val="black">
                    <a:alpha val="40000"/>
                  </a:prstClr>
                </a:outerShdw>
              </a:effectLst>
            </p:spPr>
            <p:txBody>
              <a:bodyPr vert="horz" wrap="square" lIns="121888" tIns="60944" rIns="121888" bIns="60944" numCol="1" anchor="t" anchorCtr="0" compatLnSpc="1"/>
              <a:lstStyle/>
              <a:p>
                <a:endParaRPr lang="en-US" sz="2535"/>
              </a:p>
            </p:txBody>
          </p:sp>
          <p:sp>
            <p:nvSpPr>
              <p:cNvPr id="30" name="Rectangle 10"/>
              <p:cNvSpPr>
                <a:spLocks noChangeArrowheads="1"/>
              </p:cNvSpPr>
              <p:nvPr/>
            </p:nvSpPr>
            <p:spPr bwMode="auto">
              <a:xfrm>
                <a:off x="5341938" y="2001838"/>
                <a:ext cx="85725" cy="166688"/>
              </a:xfrm>
              <a:prstGeom prst="rect">
                <a:avLst/>
              </a:prstGeom>
              <a:grpFill/>
              <a:ln>
                <a:noFill/>
              </a:ln>
              <a:effectLst>
                <a:outerShdw blurRad="50800" dist="38100" dir="2700000" algn="tl" rotWithShape="0">
                  <a:prstClr val="black">
                    <a:alpha val="40000"/>
                  </a:prstClr>
                </a:outerShdw>
              </a:effectLst>
            </p:spPr>
            <p:txBody>
              <a:bodyPr vert="horz" wrap="square" lIns="121888" tIns="60944" rIns="121888" bIns="60944" numCol="1" anchor="t" anchorCtr="0" compatLnSpc="1"/>
              <a:lstStyle/>
              <a:p>
                <a:endParaRPr lang="en-US" sz="2535"/>
              </a:p>
            </p:txBody>
          </p:sp>
        </p:grpSp>
      </p:grpSp>
      <p:cxnSp>
        <p:nvCxnSpPr>
          <p:cNvPr id="31" name="直接连接符 30"/>
          <p:cNvCxnSpPr>
            <a:endCxn id="33" idx="6"/>
          </p:cNvCxnSpPr>
          <p:nvPr/>
        </p:nvCxnSpPr>
        <p:spPr>
          <a:xfrm flipH="1" flipV="1">
            <a:off x="4898345" y="5367903"/>
            <a:ext cx="1279753"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142542" y="4990001"/>
            <a:ext cx="755803" cy="755803"/>
            <a:chOff x="4534974" y="5306072"/>
            <a:chExt cx="756000" cy="756000"/>
          </a:xfrm>
        </p:grpSpPr>
        <p:sp>
          <p:nvSpPr>
            <p:cNvPr id="33" name="椭圆 32"/>
            <p:cNvSpPr/>
            <p:nvPr/>
          </p:nvSpPr>
          <p:spPr>
            <a:xfrm>
              <a:off x="4534974" y="5306072"/>
              <a:ext cx="756000" cy="756000"/>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grpSp>
          <p:nvGrpSpPr>
            <p:cNvPr id="34" name="Group 9"/>
            <p:cNvGrpSpPr/>
            <p:nvPr/>
          </p:nvGrpSpPr>
          <p:grpSpPr>
            <a:xfrm>
              <a:off x="4659950" y="5504420"/>
              <a:ext cx="516045" cy="382660"/>
              <a:chOff x="4572000" y="3414713"/>
              <a:chExt cx="374651" cy="277813"/>
            </a:xfrm>
            <a:solidFill>
              <a:schemeClr val="bg1"/>
            </a:solidFill>
          </p:grpSpPr>
          <p:sp>
            <p:nvSpPr>
              <p:cNvPr id="35"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ffectLst>
                <a:outerShdw blurRad="50800" dist="38100" dir="2700000" algn="tl" rotWithShape="0">
                  <a:prstClr val="black">
                    <a:alpha val="40000"/>
                  </a:prstClr>
                </a:outerShdw>
              </a:effectLst>
            </p:spPr>
            <p:txBody>
              <a:bodyPr/>
              <a:lstStyle/>
              <a:p>
                <a:pPr>
                  <a:defRPr/>
                </a:pPr>
                <a:endParaRPr lang="en-US" sz="1800"/>
              </a:p>
            </p:txBody>
          </p:sp>
          <p:sp>
            <p:nvSpPr>
              <p:cNvPr id="36"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ffectLst>
                <a:outerShdw blurRad="50800" dist="38100" dir="2700000" algn="tl" rotWithShape="0">
                  <a:prstClr val="black">
                    <a:alpha val="40000"/>
                  </a:prstClr>
                </a:outerShdw>
              </a:effectLst>
            </p:spPr>
            <p:txBody>
              <a:bodyPr/>
              <a:lstStyle/>
              <a:p>
                <a:pPr>
                  <a:defRPr/>
                </a:pPr>
                <a:endParaRPr lang="en-US" sz="1800"/>
              </a:p>
            </p:txBody>
          </p:sp>
        </p:grpSp>
      </p:grpSp>
      <p:sp>
        <p:nvSpPr>
          <p:cNvPr id="37" name="任意多边形 36"/>
          <p:cNvSpPr/>
          <p:nvPr/>
        </p:nvSpPr>
        <p:spPr>
          <a:xfrm>
            <a:off x="9810476" y="2004959"/>
            <a:ext cx="1180793" cy="3697912"/>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8" name="任意多边形 37"/>
          <p:cNvSpPr/>
          <p:nvPr/>
        </p:nvSpPr>
        <p:spPr>
          <a:xfrm>
            <a:off x="8576782" y="3781515"/>
            <a:ext cx="1180793" cy="19213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9" name="任意多边形 38"/>
          <p:cNvSpPr/>
          <p:nvPr/>
        </p:nvSpPr>
        <p:spPr>
          <a:xfrm>
            <a:off x="7343085" y="4541419"/>
            <a:ext cx="1180793" cy="1161453"/>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0" name="任意多边形 39"/>
          <p:cNvSpPr/>
          <p:nvPr/>
        </p:nvSpPr>
        <p:spPr>
          <a:xfrm>
            <a:off x="5353937" y="5079951"/>
            <a:ext cx="1936244" cy="622918"/>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1" name="椭圆 40"/>
          <p:cNvSpPr/>
          <p:nvPr/>
        </p:nvSpPr>
        <p:spPr>
          <a:xfrm>
            <a:off x="10256911" y="3041531"/>
            <a:ext cx="287925" cy="287925"/>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2" name="椭圆 41"/>
          <p:cNvSpPr/>
          <p:nvPr/>
        </p:nvSpPr>
        <p:spPr>
          <a:xfrm>
            <a:off x="9023217" y="4022694"/>
            <a:ext cx="287925" cy="287925"/>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43" name="椭圆 42"/>
          <p:cNvSpPr/>
          <p:nvPr/>
        </p:nvSpPr>
        <p:spPr>
          <a:xfrm>
            <a:off x="7789520" y="4662502"/>
            <a:ext cx="287925" cy="287925"/>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4" name="椭圆 43"/>
          <p:cNvSpPr/>
          <p:nvPr/>
        </p:nvSpPr>
        <p:spPr>
          <a:xfrm>
            <a:off x="6178098" y="5229372"/>
            <a:ext cx="287925" cy="287925"/>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5" name="矩形 44"/>
          <p:cNvSpPr/>
          <p:nvPr/>
        </p:nvSpPr>
        <p:spPr>
          <a:xfrm>
            <a:off x="3231239" y="1632251"/>
            <a:ext cx="867410" cy="367030"/>
          </a:xfrm>
          <a:prstGeom prst="rect">
            <a:avLst/>
          </a:prstGeom>
        </p:spPr>
        <p:txBody>
          <a:bodyPr wrap="none" lIns="91407" tIns="45704" rIns="91407" bIns="45704">
            <a:spAutoFit/>
          </a:bodyPr>
          <a:lstStyle/>
          <a:p>
            <a:pPr algn="r"/>
            <a:r>
              <a:rPr lang="zh-CN" altLang="en-US" sz="1800" b="1" dirty="0">
                <a:solidFill>
                  <a:schemeClr val="bg2">
                    <a:lumMod val="50000"/>
                  </a:schemeClr>
                </a:solidFill>
                <a:latin typeface="微软雅黑" panose="020B0503020204020204" pitchFamily="34" charset="-122"/>
                <a:ea typeface="微软雅黑" panose="020B0503020204020204" pitchFamily="34" charset="-122"/>
              </a:rPr>
              <a:t>我爱你</a:t>
            </a:r>
            <a:endParaRPr lang="en-US" altLang="zh-CN" sz="18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1536289" y="2012129"/>
            <a:ext cx="2562359" cy="607695"/>
          </a:xfrm>
          <a:prstGeom prst="rect">
            <a:avLst/>
          </a:prstGeom>
        </p:spPr>
        <p:txBody>
          <a:bodyPr wrap="square">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47" name="矩形 46"/>
          <p:cNvSpPr/>
          <p:nvPr/>
        </p:nvSpPr>
        <p:spPr>
          <a:xfrm>
            <a:off x="3002639" y="2733785"/>
            <a:ext cx="1096010" cy="367030"/>
          </a:xfrm>
          <a:prstGeom prst="rect">
            <a:avLst/>
          </a:prstGeom>
        </p:spPr>
        <p:txBody>
          <a:bodyPr wrap="none" lIns="91407" tIns="45704" rIns="91407" bIns="45704">
            <a:spAutoFit/>
          </a:bodyPr>
          <a:lstStyle/>
          <a:p>
            <a:pPr algn="r"/>
            <a:r>
              <a:rPr lang="zh-CN" altLang="en-US" sz="1800" b="1" dirty="0">
                <a:solidFill>
                  <a:schemeClr val="bg2">
                    <a:lumMod val="50000"/>
                  </a:schemeClr>
                </a:solidFill>
                <a:latin typeface="微软雅黑" panose="020B0503020204020204" pitchFamily="34" charset="-122"/>
                <a:ea typeface="微软雅黑" panose="020B0503020204020204" pitchFamily="34" charset="-122"/>
              </a:rPr>
              <a:t>摄我爱你</a:t>
            </a:r>
            <a:endParaRPr lang="en-US" altLang="zh-CN" sz="18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1536289" y="3113663"/>
            <a:ext cx="2562359" cy="607695"/>
          </a:xfrm>
          <a:prstGeom prst="rect">
            <a:avLst/>
          </a:prstGeom>
        </p:spPr>
        <p:txBody>
          <a:bodyPr wrap="square">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49" name="矩形 48"/>
          <p:cNvSpPr/>
          <p:nvPr/>
        </p:nvSpPr>
        <p:spPr>
          <a:xfrm>
            <a:off x="3231239" y="3835319"/>
            <a:ext cx="867410" cy="367030"/>
          </a:xfrm>
          <a:prstGeom prst="rect">
            <a:avLst/>
          </a:prstGeom>
        </p:spPr>
        <p:txBody>
          <a:bodyPr wrap="none" lIns="91407" tIns="45704" rIns="91407" bIns="45704">
            <a:spAutoFit/>
          </a:bodyPr>
          <a:lstStyle/>
          <a:p>
            <a:pPr algn="r"/>
            <a:r>
              <a:rPr lang="zh-CN" altLang="en-US" sz="1800" b="1" dirty="0">
                <a:solidFill>
                  <a:schemeClr val="bg2">
                    <a:lumMod val="50000"/>
                  </a:schemeClr>
                </a:solidFill>
                <a:latin typeface="微软雅黑" panose="020B0503020204020204" pitchFamily="34" charset="-122"/>
                <a:ea typeface="微软雅黑" panose="020B0503020204020204" pitchFamily="34" charset="-122"/>
              </a:rPr>
              <a:t>我爱你</a:t>
            </a:r>
            <a:endParaRPr lang="en-US" altLang="zh-CN" sz="18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536289" y="4215197"/>
            <a:ext cx="2562359" cy="607695"/>
          </a:xfrm>
          <a:prstGeom prst="rect">
            <a:avLst/>
          </a:prstGeom>
        </p:spPr>
        <p:txBody>
          <a:bodyPr wrap="square">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51" name="矩形 50"/>
          <p:cNvSpPr/>
          <p:nvPr/>
        </p:nvSpPr>
        <p:spPr>
          <a:xfrm>
            <a:off x="3231239" y="4936853"/>
            <a:ext cx="867410" cy="367030"/>
          </a:xfrm>
          <a:prstGeom prst="rect">
            <a:avLst/>
          </a:prstGeom>
        </p:spPr>
        <p:txBody>
          <a:bodyPr wrap="none" lIns="91407" tIns="45704" rIns="91407" bIns="45704">
            <a:spAutoFit/>
          </a:bodyPr>
          <a:lstStyle/>
          <a:p>
            <a:pPr algn="r"/>
            <a:r>
              <a:rPr lang="zh-CN" altLang="en-US" sz="1800" b="1" dirty="0">
                <a:solidFill>
                  <a:schemeClr val="bg2">
                    <a:lumMod val="50000"/>
                  </a:schemeClr>
                </a:solidFill>
                <a:latin typeface="微软雅黑" panose="020B0503020204020204" pitchFamily="34" charset="-122"/>
                <a:ea typeface="微软雅黑" panose="020B0503020204020204" pitchFamily="34" charset="-122"/>
              </a:rPr>
              <a:t>我爱你</a:t>
            </a:r>
            <a:endParaRPr lang="en-US" altLang="zh-CN" sz="18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1536289" y="5316731"/>
            <a:ext cx="2562359" cy="607695"/>
          </a:xfrm>
          <a:prstGeom prst="rect">
            <a:avLst/>
          </a:prstGeom>
        </p:spPr>
        <p:txBody>
          <a:bodyPr wrap="square">
            <a:spAutoFit/>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63"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64"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200"/>
                                        <p:tgtEl>
                                          <p:spTgt spid="4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400"/>
                                        <p:tgtEl>
                                          <p:spTgt spid="3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600"/>
                                        <p:tgtEl>
                                          <p:spTgt spid="3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down)">
                                      <p:cBhvr>
                                        <p:cTn id="16" dur="900"/>
                                        <p:tgtEl>
                                          <p:spTgt spid="3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250"/>
                                        <p:tgtEl>
                                          <p:spTgt spid="44"/>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250"/>
                                        <p:tgtEl>
                                          <p:spTgt spid="43"/>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250"/>
                                        <p:tgtEl>
                                          <p:spTgt spid="42"/>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50"/>
                                        <p:tgtEl>
                                          <p:spTgt spid="41"/>
                                        </p:tgtEl>
                                      </p:cBhvr>
                                    </p:animEffect>
                                  </p:childTnLst>
                                </p:cTn>
                              </p:par>
                            </p:childTnLst>
                          </p:cTn>
                        </p:par>
                        <p:par>
                          <p:cTn id="29" fill="hold">
                            <p:stCondLst>
                              <p:cond delay="500"/>
                            </p:stCondLst>
                            <p:childTnLst>
                              <p:par>
                                <p:cTn id="30" presetID="26" presetClass="emph" presetSubtype="0" fill="hold" grpId="1" nodeType="afterEffect">
                                  <p:stCondLst>
                                    <p:cond delay="0"/>
                                  </p:stCondLst>
                                  <p:childTnLst>
                                    <p:animEffect transition="out" filter="fade">
                                      <p:cBhvr>
                                        <p:cTn id="31" dur="500" tmFilter="0, 0; .2, .5; .8, .5; 1, 0"/>
                                        <p:tgtEl>
                                          <p:spTgt spid="44"/>
                                        </p:tgtEl>
                                      </p:cBhvr>
                                    </p:animEffect>
                                    <p:animScale>
                                      <p:cBhvr>
                                        <p:cTn id="32" dur="250" autoRev="1" fill="hold"/>
                                        <p:tgtEl>
                                          <p:spTgt spid="44"/>
                                        </p:tgtEl>
                                      </p:cBhvr>
                                      <p:by x="105000" y="105000"/>
                                    </p:animScale>
                                  </p:childTnLst>
                                </p:cTn>
                              </p:par>
                            </p:childTnLst>
                          </p:cTn>
                        </p:par>
                        <p:par>
                          <p:cTn id="33" fill="hold">
                            <p:stCondLst>
                              <p:cond delay="1000"/>
                            </p:stCondLst>
                            <p:childTnLst>
                              <p:par>
                                <p:cTn id="34" presetID="22" presetClass="entr" presetSubtype="2"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250"/>
                                        <p:tgtEl>
                                          <p:spTgt spid="31"/>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randombar(horizontal)">
                                      <p:cBhvr>
                                        <p:cTn id="44" dur="500"/>
                                        <p:tgtEl>
                                          <p:spTgt spid="5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randombar(horizontal)">
                                      <p:cBhvr>
                                        <p:cTn id="47" dur="500"/>
                                        <p:tgtEl>
                                          <p:spTgt spid="52"/>
                                        </p:tgtEl>
                                      </p:cBhvr>
                                    </p:animEffect>
                                  </p:childTnLst>
                                </p:cTn>
                              </p:par>
                            </p:childTnLst>
                          </p:cTn>
                        </p:par>
                        <p:par>
                          <p:cTn id="48" fill="hold">
                            <p:stCondLst>
                              <p:cond delay="2500"/>
                            </p:stCondLst>
                            <p:childTnLst>
                              <p:par>
                                <p:cTn id="49" presetID="26" presetClass="emph" presetSubtype="0" fill="hold" grpId="1" nodeType="afterEffect">
                                  <p:stCondLst>
                                    <p:cond delay="0"/>
                                  </p:stCondLst>
                                  <p:childTnLst>
                                    <p:animEffect transition="out" filter="fade">
                                      <p:cBhvr>
                                        <p:cTn id="50" dur="500" tmFilter="0, 0; .2, .5; .8, .5; 1, 0"/>
                                        <p:tgtEl>
                                          <p:spTgt spid="43"/>
                                        </p:tgtEl>
                                      </p:cBhvr>
                                    </p:animEffect>
                                    <p:animScale>
                                      <p:cBhvr>
                                        <p:cTn id="51" dur="250" autoRev="1" fill="hold"/>
                                        <p:tgtEl>
                                          <p:spTgt spid="43"/>
                                        </p:tgtEl>
                                      </p:cBhvr>
                                      <p:by x="105000" y="105000"/>
                                    </p:animScale>
                                  </p:childTnLst>
                                </p:cTn>
                              </p:par>
                            </p:childTnLst>
                          </p:cTn>
                        </p:par>
                        <p:par>
                          <p:cTn id="52" fill="hold">
                            <p:stCondLst>
                              <p:cond delay="3000"/>
                            </p:stCondLst>
                            <p:childTnLst>
                              <p:par>
                                <p:cTn id="53" presetID="22" presetClass="entr" presetSubtype="2"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randombar(horizontal)">
                                      <p:cBhvr>
                                        <p:cTn id="63" dur="500"/>
                                        <p:tgtEl>
                                          <p:spTgt spid="50"/>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randombar(horizontal)">
                                      <p:cBhvr>
                                        <p:cTn id="66" dur="500"/>
                                        <p:tgtEl>
                                          <p:spTgt spid="49"/>
                                        </p:tgtEl>
                                      </p:cBhvr>
                                    </p:animEffect>
                                  </p:childTnLst>
                                </p:cTn>
                              </p:par>
                            </p:childTnLst>
                          </p:cTn>
                        </p:par>
                        <p:par>
                          <p:cTn id="67" fill="hold">
                            <p:stCondLst>
                              <p:cond delay="4500"/>
                            </p:stCondLst>
                            <p:childTnLst>
                              <p:par>
                                <p:cTn id="68" presetID="26" presetClass="emph" presetSubtype="0" fill="hold" grpId="1" nodeType="afterEffect">
                                  <p:stCondLst>
                                    <p:cond delay="0"/>
                                  </p:stCondLst>
                                  <p:childTnLst>
                                    <p:animEffect transition="out" filter="fade">
                                      <p:cBhvr>
                                        <p:cTn id="69" dur="500" tmFilter="0, 0; .2, .5; .8, .5; 1, 0"/>
                                        <p:tgtEl>
                                          <p:spTgt spid="42"/>
                                        </p:tgtEl>
                                      </p:cBhvr>
                                    </p:animEffect>
                                    <p:animScale>
                                      <p:cBhvr>
                                        <p:cTn id="70" dur="250" autoRev="1" fill="hold"/>
                                        <p:tgtEl>
                                          <p:spTgt spid="42"/>
                                        </p:tgtEl>
                                      </p:cBhvr>
                                      <p:by x="105000" y="105000"/>
                                    </p:animScale>
                                  </p:childTnLst>
                                </p:cTn>
                              </p:par>
                            </p:childTnLst>
                          </p:cTn>
                        </p:par>
                        <p:par>
                          <p:cTn id="71" fill="hold">
                            <p:stCondLst>
                              <p:cond delay="5000"/>
                            </p:stCondLst>
                            <p:childTnLst>
                              <p:par>
                                <p:cTn id="72" presetID="22" presetClass="entr" presetSubtype="2" fill="hold"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right)">
                                      <p:cBhvr>
                                        <p:cTn id="74" dur="600"/>
                                        <p:tgtEl>
                                          <p:spTgt spid="24"/>
                                        </p:tgtEl>
                                      </p:cBhvr>
                                    </p:animEffect>
                                  </p:childTnLst>
                                </p:cTn>
                              </p:par>
                            </p:childTnLst>
                          </p:cTn>
                        </p:par>
                        <p:par>
                          <p:cTn id="75" fill="hold">
                            <p:stCondLst>
                              <p:cond delay="600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childTnLst>
                          </p:cTn>
                        </p:par>
                        <p:par>
                          <p:cTn id="79" fill="hold">
                            <p:stCondLst>
                              <p:cond delay="6500"/>
                            </p:stCondLst>
                            <p:childTnLst>
                              <p:par>
                                <p:cTn id="80" presetID="14" presetClass="entr" presetSubtype="1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randombar(horizontal)">
                                      <p:cBhvr>
                                        <p:cTn id="82" dur="500"/>
                                        <p:tgtEl>
                                          <p:spTgt spid="47"/>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randombar(horizontal)">
                                      <p:cBhvr>
                                        <p:cTn id="85" dur="500"/>
                                        <p:tgtEl>
                                          <p:spTgt spid="48"/>
                                        </p:tgtEl>
                                      </p:cBhvr>
                                    </p:animEffect>
                                  </p:childTnLst>
                                </p:cTn>
                              </p:par>
                            </p:childTnLst>
                          </p:cTn>
                        </p:par>
                        <p:par>
                          <p:cTn id="86" fill="hold">
                            <p:stCondLst>
                              <p:cond delay="7000"/>
                            </p:stCondLst>
                            <p:childTnLst>
                              <p:par>
                                <p:cTn id="87" presetID="26" presetClass="emph" presetSubtype="0" fill="hold" grpId="1" nodeType="afterEffect">
                                  <p:stCondLst>
                                    <p:cond delay="0"/>
                                  </p:stCondLst>
                                  <p:childTnLst>
                                    <p:animEffect transition="out" filter="fade">
                                      <p:cBhvr>
                                        <p:cTn id="88" dur="500" tmFilter="0, 0; .2, .5; .8, .5; 1, 0"/>
                                        <p:tgtEl>
                                          <p:spTgt spid="41"/>
                                        </p:tgtEl>
                                      </p:cBhvr>
                                    </p:animEffect>
                                    <p:animScale>
                                      <p:cBhvr>
                                        <p:cTn id="89" dur="250" autoRev="1" fill="hold"/>
                                        <p:tgtEl>
                                          <p:spTgt spid="41"/>
                                        </p:tgtEl>
                                      </p:cBhvr>
                                      <p:by x="105000" y="105000"/>
                                    </p:animScale>
                                  </p:childTnLst>
                                </p:cTn>
                              </p:par>
                            </p:childTnLst>
                          </p:cTn>
                        </p:par>
                        <p:par>
                          <p:cTn id="90" fill="hold">
                            <p:stCondLst>
                              <p:cond delay="7500"/>
                            </p:stCondLst>
                            <p:childTnLst>
                              <p:par>
                                <p:cTn id="91" presetID="22" presetClass="entr" presetSubtype="2" fill="hold" nodeType="after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wipe(right)">
                                      <p:cBhvr>
                                        <p:cTn id="93" dur="750"/>
                                        <p:tgtEl>
                                          <p:spTgt spid="14"/>
                                        </p:tgtEl>
                                      </p:cBhvr>
                                    </p:animEffect>
                                  </p:childTnLst>
                                </p:cTn>
                              </p:par>
                            </p:childTnLst>
                          </p:cTn>
                        </p:par>
                        <p:par>
                          <p:cTn id="94" fill="hold">
                            <p:stCondLst>
                              <p:cond delay="8500"/>
                            </p:stCondLst>
                            <p:childTnLst>
                              <p:par>
                                <p:cTn id="95" presetID="10" presetClass="entr" presetSubtype="0" fill="hold" nodeType="after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fade">
                                      <p:cBhvr>
                                        <p:cTn id="97" dur="500"/>
                                        <p:tgtEl>
                                          <p:spTgt spid="15"/>
                                        </p:tgtEl>
                                      </p:cBhvr>
                                    </p:animEffect>
                                  </p:childTnLst>
                                </p:cTn>
                              </p:par>
                            </p:childTnLst>
                          </p:cTn>
                        </p:par>
                        <p:par>
                          <p:cTn id="98" fill="hold">
                            <p:stCondLst>
                              <p:cond delay="9000"/>
                            </p:stCondLst>
                            <p:childTnLst>
                              <p:par>
                                <p:cTn id="99" presetID="14" presetClass="entr" presetSubtype="1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randombar(horizontal)">
                                      <p:cBhvr>
                                        <p:cTn id="101" dur="500"/>
                                        <p:tgtEl>
                                          <p:spTgt spid="45"/>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randombar(horizontal)">
                                      <p:cBhvr>
                                        <p:cTn id="10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1" grpId="1" animBg="1"/>
      <p:bldP spid="42" grpId="0" animBg="1"/>
      <p:bldP spid="42" grpId="1" animBg="1"/>
      <p:bldP spid="43" grpId="0" animBg="1"/>
      <p:bldP spid="43" grpId="1" animBg="1"/>
      <p:bldP spid="44" grpId="0" animBg="1"/>
      <p:bldP spid="44" grpId="1" animBg="1"/>
      <p:bldP spid="45" grpId="0"/>
      <p:bldP spid="46" grpId="0"/>
      <p:bldP spid="47" grpId="0"/>
      <p:bldP spid="48" grpId="0"/>
      <p:bldP spid="49" grpId="0"/>
      <p:bldP spid="50" grpId="0"/>
      <p:bldP spid="51" grpId="0"/>
      <p:bldP spid="5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C:\Users\Administrator\Desktop\ppt展示模板-8.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71423" y="1835115"/>
            <a:ext cx="6119086" cy="3681574"/>
          </a:xfrm>
          <a:prstGeom prst="rect">
            <a:avLst/>
          </a:prstGeom>
          <a:noFill/>
        </p:spPr>
      </p:pic>
      <p:sp>
        <p:nvSpPr>
          <p:cNvPr id="36" name="燕尾形 35"/>
          <p:cNvSpPr/>
          <p:nvPr/>
        </p:nvSpPr>
        <p:spPr>
          <a:xfrm rot="5400000">
            <a:off x="7103850" y="2064391"/>
            <a:ext cx="359946" cy="575914"/>
          </a:xfrm>
          <a:prstGeom prst="chevron">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cxnSp>
        <p:nvCxnSpPr>
          <p:cNvPr id="37" name="直接连接符 36"/>
          <p:cNvCxnSpPr/>
          <p:nvPr/>
        </p:nvCxnSpPr>
        <p:spPr>
          <a:xfrm>
            <a:off x="7283823" y="2640305"/>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620733" y="1619987"/>
            <a:ext cx="876917" cy="369228"/>
          </a:xfrm>
          <a:prstGeom prst="rect">
            <a:avLst/>
          </a:prstGeom>
        </p:spPr>
        <p:txBody>
          <a:bodyPr wrap="non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项目一</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矩形 38"/>
          <p:cNvSpPr>
            <a:spLocks noChangeArrowheads="1"/>
          </p:cNvSpPr>
          <p:nvPr/>
        </p:nvSpPr>
        <p:spPr bwMode="auto">
          <a:xfrm>
            <a:off x="7607774" y="1959085"/>
            <a:ext cx="3311506"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40" name="燕尾形 39"/>
          <p:cNvSpPr/>
          <p:nvPr/>
        </p:nvSpPr>
        <p:spPr>
          <a:xfrm rot="5400000">
            <a:off x="7103850" y="3432187"/>
            <a:ext cx="359946" cy="575914"/>
          </a:xfrm>
          <a:prstGeom prst="chevron">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cxnSp>
        <p:nvCxnSpPr>
          <p:cNvPr id="41" name="直接连接符 40"/>
          <p:cNvCxnSpPr/>
          <p:nvPr/>
        </p:nvCxnSpPr>
        <p:spPr>
          <a:xfrm>
            <a:off x="7283823" y="4008101"/>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7620733" y="2987783"/>
            <a:ext cx="876917" cy="369228"/>
          </a:xfrm>
          <a:prstGeom prst="rect">
            <a:avLst/>
          </a:prstGeom>
        </p:spPr>
        <p:txBody>
          <a:bodyPr wrap="non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项目二</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矩形 47"/>
          <p:cNvSpPr>
            <a:spLocks noChangeArrowheads="1"/>
          </p:cNvSpPr>
          <p:nvPr/>
        </p:nvSpPr>
        <p:spPr bwMode="auto">
          <a:xfrm>
            <a:off x="7607774" y="3326881"/>
            <a:ext cx="3311506"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44" name="燕尾形 43"/>
          <p:cNvSpPr/>
          <p:nvPr/>
        </p:nvSpPr>
        <p:spPr>
          <a:xfrm rot="5400000">
            <a:off x="7103850" y="4871972"/>
            <a:ext cx="359946" cy="575914"/>
          </a:xfrm>
          <a:prstGeom prst="chevron">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cxnSp>
        <p:nvCxnSpPr>
          <p:cNvPr id="45" name="直接连接符 44"/>
          <p:cNvCxnSpPr/>
          <p:nvPr/>
        </p:nvCxnSpPr>
        <p:spPr>
          <a:xfrm>
            <a:off x="7283823" y="5447886"/>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620733" y="4427568"/>
            <a:ext cx="876917" cy="369228"/>
          </a:xfrm>
          <a:prstGeom prst="rect">
            <a:avLst/>
          </a:prstGeom>
        </p:spPr>
        <p:txBody>
          <a:bodyPr wrap="non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项目三</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矩形 47"/>
          <p:cNvSpPr>
            <a:spLocks noChangeArrowheads="1"/>
          </p:cNvSpPr>
          <p:nvPr/>
        </p:nvSpPr>
        <p:spPr bwMode="auto">
          <a:xfrm>
            <a:off x="7607774" y="4766666"/>
            <a:ext cx="3311506"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52"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53"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 name="图片 1" descr="500537005.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4999" y="2407161"/>
            <a:ext cx="4099205" cy="23059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left)">
                                      <p:cBhvr>
                                        <p:cTn id="17" dur="500"/>
                                        <p:tgtEl>
                                          <p:spTgt spid="3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left)">
                                      <p:cBhvr>
                                        <p:cTn id="20" dur="500"/>
                                        <p:tgtEl>
                                          <p:spTgt spid="39"/>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1000"/>
                                        <p:tgtEl>
                                          <p:spTgt spid="40"/>
                                        </p:tgtEl>
                                      </p:cBhvr>
                                    </p:animEffect>
                                    <p:anim calcmode="lin" valueType="num">
                                      <p:cBhvr>
                                        <p:cTn id="25" dur="1000" fill="hold"/>
                                        <p:tgtEl>
                                          <p:spTgt spid="40"/>
                                        </p:tgtEl>
                                        <p:attrNameLst>
                                          <p:attrName>ppt_x</p:attrName>
                                        </p:attrNameLst>
                                      </p:cBhvr>
                                      <p:tavLst>
                                        <p:tav tm="0">
                                          <p:val>
                                            <p:strVal val="#ppt_x"/>
                                          </p:val>
                                        </p:tav>
                                        <p:tav tm="100000">
                                          <p:val>
                                            <p:strVal val="#ppt_x"/>
                                          </p:val>
                                        </p:tav>
                                      </p:tavLst>
                                    </p:anim>
                                    <p:anim calcmode="lin" valueType="num">
                                      <p:cBhvr>
                                        <p:cTn id="26" dur="1000" fill="hold"/>
                                        <p:tgtEl>
                                          <p:spTgt spid="40"/>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left)">
                                      <p:cBhvr>
                                        <p:cTn id="34" dur="500"/>
                                        <p:tgtEl>
                                          <p:spTgt spid="4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left)">
                                      <p:cBhvr>
                                        <p:cTn id="37" dur="500"/>
                                        <p:tgtEl>
                                          <p:spTgt spid="43"/>
                                        </p:tgtEl>
                                      </p:cBhvr>
                                    </p:animEffect>
                                  </p:childTnLst>
                                </p:cTn>
                              </p:par>
                            </p:childTnLst>
                          </p:cTn>
                        </p:par>
                        <p:par>
                          <p:cTn id="38" fill="hold">
                            <p:stCondLst>
                              <p:cond delay="4000"/>
                            </p:stCondLst>
                            <p:childTnLst>
                              <p:par>
                                <p:cTn id="39" presetID="47" presetClass="entr" presetSubtype="0"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1000"/>
                                        <p:tgtEl>
                                          <p:spTgt spid="44"/>
                                        </p:tgtEl>
                                      </p:cBhvr>
                                    </p:animEffect>
                                    <p:anim calcmode="lin" valueType="num">
                                      <p:cBhvr>
                                        <p:cTn id="42" dur="1000" fill="hold"/>
                                        <p:tgtEl>
                                          <p:spTgt spid="44"/>
                                        </p:tgtEl>
                                        <p:attrNameLst>
                                          <p:attrName>ppt_x</p:attrName>
                                        </p:attrNameLst>
                                      </p:cBhvr>
                                      <p:tavLst>
                                        <p:tav tm="0">
                                          <p:val>
                                            <p:strVal val="#ppt_x"/>
                                          </p:val>
                                        </p:tav>
                                        <p:tav tm="100000">
                                          <p:val>
                                            <p:strVal val="#ppt_x"/>
                                          </p:val>
                                        </p:tav>
                                      </p:tavLst>
                                    </p:anim>
                                    <p:anim calcmode="lin" valueType="num">
                                      <p:cBhvr>
                                        <p:cTn id="43" dur="1000" fill="hold"/>
                                        <p:tgtEl>
                                          <p:spTgt spid="44"/>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left)">
                                      <p:cBhvr>
                                        <p:cTn id="47" dur="500"/>
                                        <p:tgtEl>
                                          <p:spTgt spid="45"/>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left)">
                                      <p:cBhvr>
                                        <p:cTn id="51" dur="500"/>
                                        <p:tgtEl>
                                          <p:spTgt spid="4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wipe(left)">
                                      <p:cBhvr>
                                        <p:cTn id="5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P spid="39" grpId="0"/>
      <p:bldP spid="40" grpId="0" animBg="1"/>
      <p:bldP spid="42" grpId="0"/>
      <p:bldP spid="43" grpId="0"/>
      <p:bldP spid="44" grpId="0" animBg="1"/>
      <p:bldP spid="46"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a:stCxn id="12" idx="5"/>
            <a:endCxn id="57" idx="1"/>
          </p:cNvCxnSpPr>
          <p:nvPr/>
        </p:nvCxnSpPr>
        <p:spPr>
          <a:xfrm>
            <a:off x="3650758" y="3923082"/>
            <a:ext cx="569232" cy="783010"/>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Straight Connector 4"/>
          <p:cNvCxnSpPr>
            <a:stCxn id="49" idx="3"/>
            <a:endCxn id="12" idx="7"/>
          </p:cNvCxnSpPr>
          <p:nvPr/>
        </p:nvCxnSpPr>
        <p:spPr>
          <a:xfrm flipH="1">
            <a:off x="3650758" y="2648640"/>
            <a:ext cx="575803" cy="82305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p:cNvCxnSpPr>
            <a:stCxn id="12" idx="6"/>
            <a:endCxn id="55" idx="2"/>
          </p:cNvCxnSpPr>
          <p:nvPr/>
        </p:nvCxnSpPr>
        <p:spPr>
          <a:xfrm flipV="1">
            <a:off x="3744246" y="3392236"/>
            <a:ext cx="1358183" cy="305152"/>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a:stCxn id="49" idx="5"/>
            <a:endCxn id="55" idx="1"/>
          </p:cNvCxnSpPr>
          <p:nvPr/>
        </p:nvCxnSpPr>
        <p:spPr>
          <a:xfrm>
            <a:off x="4992537" y="2648640"/>
            <a:ext cx="255839" cy="391246"/>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49" idx="6"/>
            <a:endCxn id="53" idx="2"/>
          </p:cNvCxnSpPr>
          <p:nvPr/>
        </p:nvCxnSpPr>
        <p:spPr>
          <a:xfrm>
            <a:off x="5151176" y="2265653"/>
            <a:ext cx="1576185" cy="219089"/>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55" idx="7"/>
          </p:cNvCxnSpPr>
          <p:nvPr/>
        </p:nvCxnSpPr>
        <p:spPr>
          <a:xfrm flipH="1">
            <a:off x="5953073" y="2807280"/>
            <a:ext cx="826973" cy="232607"/>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24"/>
          <p:cNvCxnSpPr>
            <a:stCxn id="53" idx="4"/>
            <a:endCxn id="51" idx="0"/>
          </p:cNvCxnSpPr>
          <p:nvPr/>
        </p:nvCxnSpPr>
        <p:spPr>
          <a:xfrm>
            <a:off x="7488074" y="3245455"/>
            <a:ext cx="175270" cy="1344372"/>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25"/>
          <p:cNvCxnSpPr>
            <a:stCxn id="51" idx="2"/>
            <a:endCxn id="57" idx="6"/>
          </p:cNvCxnSpPr>
          <p:nvPr/>
        </p:nvCxnSpPr>
        <p:spPr>
          <a:xfrm flipH="1">
            <a:off x="5421989" y="5131453"/>
            <a:ext cx="1699730" cy="7252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6298536" y="3645321"/>
            <a:ext cx="627066" cy="627064"/>
            <a:chOff x="6298536" y="3645321"/>
            <a:chExt cx="627066" cy="627064"/>
          </a:xfrm>
        </p:grpSpPr>
        <p:sp>
          <p:nvSpPr>
            <p:cNvPr id="10" name="Oval 9"/>
            <p:cNvSpPr/>
            <p:nvPr/>
          </p:nvSpPr>
          <p:spPr>
            <a:xfrm>
              <a:off x="6298536" y="3645321"/>
              <a:ext cx="627066" cy="627064"/>
            </a:xfrm>
            <a:prstGeom prst="ellipse">
              <a:avLst/>
            </a:prstGeom>
            <a:solidFill>
              <a:schemeClr val="accent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sz="2400">
                <a:solidFill>
                  <a:schemeClr val="bg2">
                    <a:lumMod val="50000"/>
                  </a:schemeClr>
                </a:solidFill>
              </a:endParaRPr>
            </a:p>
          </p:txBody>
        </p:sp>
        <p:sp>
          <p:nvSpPr>
            <p:cNvPr id="11" name="Freeform: Shape 10"/>
            <p:cNvSpPr/>
            <p:nvPr/>
          </p:nvSpPr>
          <p:spPr bwMode="auto">
            <a:xfrm>
              <a:off x="6472128" y="3831345"/>
              <a:ext cx="246277" cy="250009"/>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anchor="ctr"/>
            <a:lstStyle/>
            <a:p>
              <a:pPr algn="ctr"/>
              <a:endParaRPr sz="2400">
                <a:solidFill>
                  <a:schemeClr val="bg2">
                    <a:lumMod val="50000"/>
                  </a:schemeClr>
                </a:solidFill>
              </a:endParaRPr>
            </a:p>
          </p:txBody>
        </p:sp>
      </p:grpSp>
      <p:cxnSp>
        <p:nvCxnSpPr>
          <p:cNvPr id="19" name="Straight Connector 26"/>
          <p:cNvCxnSpPr>
            <a:endCxn id="10" idx="1"/>
          </p:cNvCxnSpPr>
          <p:nvPr/>
        </p:nvCxnSpPr>
        <p:spPr>
          <a:xfrm>
            <a:off x="6031318" y="3619719"/>
            <a:ext cx="359048" cy="11743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27"/>
          <p:cNvCxnSpPr>
            <a:stCxn id="55" idx="4"/>
            <a:endCxn id="57" idx="7"/>
          </p:cNvCxnSpPr>
          <p:nvPr/>
        </p:nvCxnSpPr>
        <p:spPr>
          <a:xfrm flipH="1">
            <a:off x="5215759" y="3890532"/>
            <a:ext cx="384966" cy="815560"/>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8"/>
          <p:cNvCxnSpPr>
            <a:stCxn id="10" idx="7"/>
          </p:cNvCxnSpPr>
          <p:nvPr/>
        </p:nvCxnSpPr>
        <p:spPr>
          <a:xfrm flipV="1">
            <a:off x="6833769" y="3145799"/>
            <a:ext cx="287949" cy="591354"/>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9"/>
          <p:cNvCxnSpPr>
            <a:stCxn id="10" idx="5"/>
            <a:endCxn id="51" idx="1"/>
          </p:cNvCxnSpPr>
          <p:nvPr/>
        </p:nvCxnSpPr>
        <p:spPr>
          <a:xfrm>
            <a:off x="6833770" y="4180552"/>
            <a:ext cx="446587" cy="56791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30"/>
          <p:cNvCxnSpPr>
            <a:stCxn id="10" idx="3"/>
          </p:cNvCxnSpPr>
          <p:nvPr/>
        </p:nvCxnSpPr>
        <p:spPr>
          <a:xfrm flipH="1">
            <a:off x="5352410" y="4180553"/>
            <a:ext cx="1037956" cy="723653"/>
          </a:xfrm>
          <a:prstGeom prst="line">
            <a:avLst/>
          </a:prstGeom>
          <a:ln w="952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4067922" y="1724028"/>
            <a:ext cx="1083253" cy="1083252"/>
            <a:chOff x="4067922" y="1724028"/>
            <a:chExt cx="1083253" cy="1083252"/>
          </a:xfrm>
        </p:grpSpPr>
        <p:sp>
          <p:nvSpPr>
            <p:cNvPr id="49" name="Oval 32"/>
            <p:cNvSpPr/>
            <p:nvPr/>
          </p:nvSpPr>
          <p:spPr>
            <a:xfrm>
              <a:off x="4067922" y="1724028"/>
              <a:ext cx="1083253" cy="1083252"/>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2">
                    <a:lumMod val="50000"/>
                  </a:schemeClr>
                </a:solidFill>
              </a:endParaRPr>
            </a:p>
          </p:txBody>
        </p:sp>
        <p:sp>
          <p:nvSpPr>
            <p:cNvPr id="50" name="Oval 33"/>
            <p:cNvSpPr/>
            <p:nvPr/>
          </p:nvSpPr>
          <p:spPr>
            <a:xfrm>
              <a:off x="4176247" y="1832353"/>
              <a:ext cx="866603" cy="866602"/>
            </a:xfrm>
            <a:prstGeom prst="ellipse">
              <a:avLst/>
            </a:prstGeom>
            <a:solidFill>
              <a:schemeClr val="accent1"/>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sz="2400">
                <a:solidFill>
                  <a:schemeClr val="bg2">
                    <a:lumMod val="50000"/>
                  </a:schemeClr>
                </a:solidFill>
              </a:endParaRPr>
            </a:p>
          </p:txBody>
        </p:sp>
        <p:sp>
          <p:nvSpPr>
            <p:cNvPr id="25" name="Freeform: Shape 34"/>
            <p:cNvSpPr/>
            <p:nvPr/>
          </p:nvSpPr>
          <p:spPr bwMode="auto">
            <a:xfrm>
              <a:off x="4371589" y="1919137"/>
              <a:ext cx="493847" cy="583637"/>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anchor="ctr"/>
            <a:lstStyle/>
            <a:p>
              <a:pPr algn="ctr"/>
              <a:endParaRPr sz="2400">
                <a:solidFill>
                  <a:schemeClr val="bg2">
                    <a:lumMod val="50000"/>
                  </a:schemeClr>
                </a:solidFill>
              </a:endParaRPr>
            </a:p>
          </p:txBody>
        </p:sp>
      </p:grpSp>
      <p:grpSp>
        <p:nvGrpSpPr>
          <p:cNvPr id="78" name="组合 77"/>
          <p:cNvGrpSpPr/>
          <p:nvPr/>
        </p:nvGrpSpPr>
        <p:grpSpPr>
          <a:xfrm>
            <a:off x="6727360" y="1724026"/>
            <a:ext cx="1521430" cy="1521429"/>
            <a:chOff x="6727360" y="1724026"/>
            <a:chExt cx="1521430" cy="1521429"/>
          </a:xfrm>
        </p:grpSpPr>
        <p:sp>
          <p:nvSpPr>
            <p:cNvPr id="53" name="Oval 19"/>
            <p:cNvSpPr/>
            <p:nvPr/>
          </p:nvSpPr>
          <p:spPr>
            <a:xfrm>
              <a:off x="6727360" y="1724026"/>
              <a:ext cx="1521430" cy="1521429"/>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2">
                    <a:lumMod val="50000"/>
                  </a:schemeClr>
                </a:solidFill>
              </a:endParaRPr>
            </a:p>
          </p:txBody>
        </p:sp>
        <p:sp>
          <p:nvSpPr>
            <p:cNvPr id="54" name="Oval 20"/>
            <p:cNvSpPr/>
            <p:nvPr/>
          </p:nvSpPr>
          <p:spPr>
            <a:xfrm>
              <a:off x="6879502" y="1876168"/>
              <a:ext cx="1217144" cy="1217143"/>
            </a:xfrm>
            <a:prstGeom prst="ellipse">
              <a:avLst/>
            </a:prstGeom>
            <a:solidFill>
              <a:schemeClr val="accent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sz="2400" dirty="0">
                <a:solidFill>
                  <a:schemeClr val="bg2">
                    <a:lumMod val="50000"/>
                  </a:schemeClr>
                </a:solidFill>
              </a:endParaRPr>
            </a:p>
          </p:txBody>
        </p:sp>
        <p:sp>
          <p:nvSpPr>
            <p:cNvPr id="26" name="Freeform: Shape 35"/>
            <p:cNvSpPr/>
            <p:nvPr/>
          </p:nvSpPr>
          <p:spPr bwMode="auto">
            <a:xfrm>
              <a:off x="7216061" y="2145172"/>
              <a:ext cx="530767" cy="619972"/>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ln>
          </p:spPr>
          <p:txBody>
            <a:bodyPr anchor="ctr"/>
            <a:lstStyle/>
            <a:p>
              <a:pPr algn="ctr"/>
              <a:endParaRPr sz="2400">
                <a:solidFill>
                  <a:schemeClr val="bg2">
                    <a:lumMod val="50000"/>
                  </a:schemeClr>
                </a:solidFill>
              </a:endParaRPr>
            </a:p>
          </p:txBody>
        </p:sp>
      </p:grpSp>
      <p:grpSp>
        <p:nvGrpSpPr>
          <p:cNvPr id="77" name="组合 76"/>
          <p:cNvGrpSpPr/>
          <p:nvPr/>
        </p:nvGrpSpPr>
        <p:grpSpPr>
          <a:xfrm>
            <a:off x="4013759" y="4499861"/>
            <a:ext cx="1408229" cy="1408229"/>
            <a:chOff x="4013759" y="4499861"/>
            <a:chExt cx="1408229" cy="1408229"/>
          </a:xfrm>
        </p:grpSpPr>
        <p:sp>
          <p:nvSpPr>
            <p:cNvPr id="57" name="Oval 13"/>
            <p:cNvSpPr/>
            <p:nvPr/>
          </p:nvSpPr>
          <p:spPr>
            <a:xfrm>
              <a:off x="4013759" y="4499861"/>
              <a:ext cx="1408229" cy="1408229"/>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2">
                    <a:lumMod val="50000"/>
                  </a:schemeClr>
                </a:solidFill>
              </a:endParaRPr>
            </a:p>
          </p:txBody>
        </p:sp>
        <p:sp>
          <p:nvSpPr>
            <p:cNvPr id="58" name="Oval 14"/>
            <p:cNvSpPr/>
            <p:nvPr/>
          </p:nvSpPr>
          <p:spPr>
            <a:xfrm>
              <a:off x="4154581" y="4640683"/>
              <a:ext cx="1126585" cy="1126585"/>
            </a:xfrm>
            <a:prstGeom prst="ellipse">
              <a:avLst/>
            </a:prstGeom>
            <a:solidFill>
              <a:schemeClr val="accent2"/>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sz="2400">
                <a:solidFill>
                  <a:schemeClr val="bg2">
                    <a:lumMod val="50000"/>
                  </a:schemeClr>
                </a:solidFill>
              </a:endParaRPr>
            </a:p>
          </p:txBody>
        </p:sp>
        <p:sp>
          <p:nvSpPr>
            <p:cNvPr id="27" name="Freeform: Shape 36"/>
            <p:cNvSpPr/>
            <p:nvPr/>
          </p:nvSpPr>
          <p:spPr bwMode="auto">
            <a:xfrm>
              <a:off x="4386560" y="4928471"/>
              <a:ext cx="674523" cy="580601"/>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anchor="ctr"/>
            <a:lstStyle/>
            <a:p>
              <a:pPr algn="ctr"/>
              <a:endParaRPr sz="2400">
                <a:solidFill>
                  <a:schemeClr val="bg2">
                    <a:lumMod val="50000"/>
                  </a:schemeClr>
                </a:solidFill>
              </a:endParaRPr>
            </a:p>
          </p:txBody>
        </p:sp>
      </p:grpSp>
      <p:grpSp>
        <p:nvGrpSpPr>
          <p:cNvPr id="82" name="组合 81"/>
          <p:cNvGrpSpPr/>
          <p:nvPr/>
        </p:nvGrpSpPr>
        <p:grpSpPr>
          <a:xfrm>
            <a:off x="5102427" y="2893938"/>
            <a:ext cx="996594" cy="996594"/>
            <a:chOff x="5102427" y="2893938"/>
            <a:chExt cx="996594" cy="996594"/>
          </a:xfrm>
        </p:grpSpPr>
        <p:sp>
          <p:nvSpPr>
            <p:cNvPr id="55" name="Oval 16"/>
            <p:cNvSpPr/>
            <p:nvPr/>
          </p:nvSpPr>
          <p:spPr>
            <a:xfrm>
              <a:off x="5102427" y="2893938"/>
              <a:ext cx="996594" cy="996594"/>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2">
                    <a:lumMod val="50000"/>
                  </a:schemeClr>
                </a:solidFill>
              </a:endParaRPr>
            </a:p>
          </p:txBody>
        </p:sp>
        <p:sp>
          <p:nvSpPr>
            <p:cNvPr id="56" name="Oval 17"/>
            <p:cNvSpPr/>
            <p:nvPr/>
          </p:nvSpPr>
          <p:spPr>
            <a:xfrm>
              <a:off x="5202087" y="2993598"/>
              <a:ext cx="797275" cy="797275"/>
            </a:xfrm>
            <a:prstGeom prst="ellipse">
              <a:avLst/>
            </a:prstGeom>
            <a:solidFill>
              <a:schemeClr val="accent1"/>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sz="2400">
                <a:solidFill>
                  <a:schemeClr val="bg2">
                    <a:lumMod val="50000"/>
                  </a:schemeClr>
                </a:solidFill>
              </a:endParaRPr>
            </a:p>
          </p:txBody>
        </p:sp>
        <p:sp>
          <p:nvSpPr>
            <p:cNvPr id="28" name="Freeform: Shape 37"/>
            <p:cNvSpPr/>
            <p:nvPr/>
          </p:nvSpPr>
          <p:spPr bwMode="auto">
            <a:xfrm>
              <a:off x="5344559" y="3139150"/>
              <a:ext cx="512329" cy="506171"/>
            </a:xfrm>
            <a:custGeom>
              <a:avLst/>
              <a:gdLst/>
              <a:ahLst/>
              <a:cxnLst>
                <a:cxn ang="0">
                  <a:pos x="131" y="82"/>
                </a:cxn>
                <a:cxn ang="0">
                  <a:pos x="122" y="98"/>
                </a:cxn>
                <a:cxn ang="0">
                  <a:pos x="125" y="107"/>
                </a:cxn>
                <a:cxn ang="0">
                  <a:pos x="65" y="141"/>
                </a:cxn>
                <a:cxn ang="0">
                  <a:pos x="51" y="134"/>
                </a:cxn>
                <a:cxn ang="0">
                  <a:pos x="44" y="97"/>
                </a:cxn>
                <a:cxn ang="0">
                  <a:pos x="68" y="28"/>
                </a:cxn>
                <a:cxn ang="0">
                  <a:pos x="74" y="29"/>
                </a:cxn>
                <a:cxn ang="0">
                  <a:pos x="86" y="24"/>
                </a:cxn>
                <a:cxn ang="0">
                  <a:pos x="131" y="82"/>
                </a:cxn>
                <a:cxn ang="0">
                  <a:pos x="92" y="11"/>
                </a:cxn>
                <a:cxn ang="0">
                  <a:pos x="91" y="15"/>
                </a:cxn>
                <a:cxn ang="0">
                  <a:pos x="141" y="80"/>
                </a:cxn>
                <a:cxn ang="0">
                  <a:pos x="142" y="80"/>
                </a:cxn>
                <a:cxn ang="0">
                  <a:pos x="153" y="32"/>
                </a:cxn>
                <a:cxn ang="0">
                  <a:pos x="153" y="29"/>
                </a:cxn>
                <a:cxn ang="0">
                  <a:pos x="102" y="0"/>
                </a:cxn>
                <a:cxn ang="0">
                  <a:pos x="91" y="6"/>
                </a:cxn>
                <a:cxn ang="0">
                  <a:pos x="92" y="11"/>
                </a:cxn>
                <a:cxn ang="0">
                  <a:pos x="40" y="137"/>
                </a:cxn>
                <a:cxn ang="0">
                  <a:pos x="33" y="97"/>
                </a:cxn>
                <a:cxn ang="0">
                  <a:pos x="59" y="22"/>
                </a:cxn>
                <a:cxn ang="0">
                  <a:pos x="55" y="11"/>
                </a:cxn>
                <a:cxn ang="0">
                  <a:pos x="46" y="9"/>
                </a:cxn>
                <a:cxn ang="0">
                  <a:pos x="0" y="85"/>
                </a:cxn>
                <a:cxn ang="0">
                  <a:pos x="20" y="140"/>
                </a:cxn>
                <a:cxn ang="0">
                  <a:pos x="35" y="143"/>
                </a:cxn>
                <a:cxn ang="0">
                  <a:pos x="40" y="137"/>
                </a:cxn>
                <a:cxn ang="0">
                  <a:pos x="163" y="45"/>
                </a:cxn>
                <a:cxn ang="0">
                  <a:pos x="153" y="84"/>
                </a:cxn>
                <a:cxn ang="0">
                  <a:pos x="159" y="98"/>
                </a:cxn>
                <a:cxn ang="0">
                  <a:pos x="147" y="115"/>
                </a:cxn>
                <a:cxn ang="0">
                  <a:pos x="147" y="116"/>
                </a:cxn>
                <a:cxn ang="0">
                  <a:pos x="142" y="151"/>
                </a:cxn>
                <a:cxn ang="0">
                  <a:pos x="173" y="85"/>
                </a:cxn>
                <a:cxn ang="0">
                  <a:pos x="163" y="45"/>
                </a:cxn>
                <a:cxn ang="0">
                  <a:pos x="132" y="114"/>
                </a:cxn>
                <a:cxn ang="0">
                  <a:pos x="69" y="151"/>
                </a:cxn>
                <a:cxn ang="0">
                  <a:pos x="69" y="152"/>
                </a:cxn>
                <a:cxn ang="0">
                  <a:pos x="66" y="162"/>
                </a:cxn>
                <a:cxn ang="0">
                  <a:pos x="74" y="170"/>
                </a:cxn>
                <a:cxn ang="0">
                  <a:pos x="86" y="171"/>
                </a:cxn>
                <a:cxn ang="0">
                  <a:pos x="126" y="162"/>
                </a:cxn>
                <a:cxn ang="0">
                  <a:pos x="136" y="116"/>
                </a:cxn>
                <a:cxn ang="0">
                  <a:pos x="136" y="116"/>
                </a:cxn>
                <a:cxn ang="0">
                  <a:pos x="132" y="114"/>
                </a:cxn>
                <a:cxn ang="0">
                  <a:pos x="132" y="114"/>
                </a:cxn>
                <a:cxn ang="0">
                  <a:pos x="132" y="114"/>
                </a:cxn>
              </a:cxnLst>
              <a:rect l="0" t="0" r="r" b="b"/>
              <a:pathLst>
                <a:path w="173" h="171">
                  <a:moveTo>
                    <a:pt x="131" y="82"/>
                  </a:moveTo>
                  <a:cubicBezTo>
                    <a:pt x="126" y="86"/>
                    <a:pt x="122" y="91"/>
                    <a:pt x="122" y="98"/>
                  </a:cubicBezTo>
                  <a:cubicBezTo>
                    <a:pt x="122" y="101"/>
                    <a:pt x="123" y="104"/>
                    <a:pt x="125" y="107"/>
                  </a:cubicBezTo>
                  <a:cubicBezTo>
                    <a:pt x="109" y="124"/>
                    <a:pt x="88" y="136"/>
                    <a:pt x="65" y="141"/>
                  </a:cubicBezTo>
                  <a:cubicBezTo>
                    <a:pt x="62" y="137"/>
                    <a:pt x="57" y="134"/>
                    <a:pt x="51" y="134"/>
                  </a:cubicBezTo>
                  <a:cubicBezTo>
                    <a:pt x="47" y="122"/>
                    <a:pt x="44" y="110"/>
                    <a:pt x="44" y="97"/>
                  </a:cubicBezTo>
                  <a:cubicBezTo>
                    <a:pt x="44" y="71"/>
                    <a:pt x="53" y="47"/>
                    <a:pt x="68" y="28"/>
                  </a:cubicBezTo>
                  <a:cubicBezTo>
                    <a:pt x="70" y="29"/>
                    <a:pt x="72" y="29"/>
                    <a:pt x="74" y="29"/>
                  </a:cubicBezTo>
                  <a:cubicBezTo>
                    <a:pt x="78" y="29"/>
                    <a:pt x="82" y="27"/>
                    <a:pt x="86" y="24"/>
                  </a:cubicBezTo>
                  <a:cubicBezTo>
                    <a:pt x="107" y="38"/>
                    <a:pt x="123" y="58"/>
                    <a:pt x="131" y="82"/>
                  </a:cubicBezTo>
                  <a:close/>
                  <a:moveTo>
                    <a:pt x="92" y="11"/>
                  </a:moveTo>
                  <a:cubicBezTo>
                    <a:pt x="92" y="12"/>
                    <a:pt x="92" y="13"/>
                    <a:pt x="91" y="15"/>
                  </a:cubicBezTo>
                  <a:cubicBezTo>
                    <a:pt x="115" y="30"/>
                    <a:pt x="133" y="53"/>
                    <a:pt x="141" y="80"/>
                  </a:cubicBezTo>
                  <a:cubicBezTo>
                    <a:pt x="142" y="80"/>
                    <a:pt x="142" y="80"/>
                    <a:pt x="142" y="80"/>
                  </a:cubicBezTo>
                  <a:cubicBezTo>
                    <a:pt x="149" y="65"/>
                    <a:pt x="153" y="49"/>
                    <a:pt x="153" y="32"/>
                  </a:cubicBezTo>
                  <a:cubicBezTo>
                    <a:pt x="153" y="31"/>
                    <a:pt x="153" y="30"/>
                    <a:pt x="153" y="29"/>
                  </a:cubicBezTo>
                  <a:cubicBezTo>
                    <a:pt x="140" y="14"/>
                    <a:pt x="122" y="4"/>
                    <a:pt x="102" y="0"/>
                  </a:cubicBezTo>
                  <a:cubicBezTo>
                    <a:pt x="98" y="2"/>
                    <a:pt x="95" y="4"/>
                    <a:pt x="91" y="6"/>
                  </a:cubicBezTo>
                  <a:cubicBezTo>
                    <a:pt x="92" y="8"/>
                    <a:pt x="92" y="9"/>
                    <a:pt x="92" y="11"/>
                  </a:cubicBezTo>
                  <a:close/>
                  <a:moveTo>
                    <a:pt x="40" y="137"/>
                  </a:moveTo>
                  <a:cubicBezTo>
                    <a:pt x="36" y="124"/>
                    <a:pt x="33" y="111"/>
                    <a:pt x="33" y="97"/>
                  </a:cubicBezTo>
                  <a:cubicBezTo>
                    <a:pt x="33" y="69"/>
                    <a:pt x="43" y="42"/>
                    <a:pt x="59" y="22"/>
                  </a:cubicBezTo>
                  <a:cubicBezTo>
                    <a:pt x="57" y="19"/>
                    <a:pt x="55" y="15"/>
                    <a:pt x="55" y="11"/>
                  </a:cubicBezTo>
                  <a:cubicBezTo>
                    <a:pt x="52" y="10"/>
                    <a:pt x="49" y="9"/>
                    <a:pt x="46" y="9"/>
                  </a:cubicBezTo>
                  <a:cubicBezTo>
                    <a:pt x="19" y="23"/>
                    <a:pt x="0" y="52"/>
                    <a:pt x="0" y="85"/>
                  </a:cubicBezTo>
                  <a:cubicBezTo>
                    <a:pt x="0" y="106"/>
                    <a:pt x="8" y="125"/>
                    <a:pt x="20" y="140"/>
                  </a:cubicBezTo>
                  <a:cubicBezTo>
                    <a:pt x="25" y="141"/>
                    <a:pt x="30" y="142"/>
                    <a:pt x="35" y="143"/>
                  </a:cubicBezTo>
                  <a:cubicBezTo>
                    <a:pt x="36" y="140"/>
                    <a:pt x="38" y="138"/>
                    <a:pt x="40" y="137"/>
                  </a:cubicBezTo>
                  <a:close/>
                  <a:moveTo>
                    <a:pt x="163" y="45"/>
                  </a:moveTo>
                  <a:cubicBezTo>
                    <a:pt x="162" y="59"/>
                    <a:pt x="158" y="72"/>
                    <a:pt x="153" y="84"/>
                  </a:cubicBezTo>
                  <a:cubicBezTo>
                    <a:pt x="157" y="87"/>
                    <a:pt x="159" y="92"/>
                    <a:pt x="159" y="98"/>
                  </a:cubicBezTo>
                  <a:cubicBezTo>
                    <a:pt x="159" y="106"/>
                    <a:pt x="154" y="112"/>
                    <a:pt x="147" y="115"/>
                  </a:cubicBezTo>
                  <a:cubicBezTo>
                    <a:pt x="147" y="115"/>
                    <a:pt x="147" y="116"/>
                    <a:pt x="147" y="116"/>
                  </a:cubicBezTo>
                  <a:cubicBezTo>
                    <a:pt x="147" y="128"/>
                    <a:pt x="145" y="140"/>
                    <a:pt x="142" y="151"/>
                  </a:cubicBezTo>
                  <a:cubicBezTo>
                    <a:pt x="161" y="135"/>
                    <a:pt x="173" y="112"/>
                    <a:pt x="173" y="85"/>
                  </a:cubicBezTo>
                  <a:cubicBezTo>
                    <a:pt x="173" y="71"/>
                    <a:pt x="169" y="57"/>
                    <a:pt x="163" y="45"/>
                  </a:cubicBezTo>
                  <a:close/>
                  <a:moveTo>
                    <a:pt x="132" y="114"/>
                  </a:moveTo>
                  <a:cubicBezTo>
                    <a:pt x="116" y="133"/>
                    <a:pt x="94" y="146"/>
                    <a:pt x="69" y="151"/>
                  </a:cubicBezTo>
                  <a:cubicBezTo>
                    <a:pt x="69" y="151"/>
                    <a:pt x="69" y="152"/>
                    <a:pt x="69" y="152"/>
                  </a:cubicBezTo>
                  <a:cubicBezTo>
                    <a:pt x="69" y="156"/>
                    <a:pt x="68" y="159"/>
                    <a:pt x="66" y="162"/>
                  </a:cubicBezTo>
                  <a:cubicBezTo>
                    <a:pt x="69" y="165"/>
                    <a:pt x="71" y="168"/>
                    <a:pt x="74" y="170"/>
                  </a:cubicBezTo>
                  <a:cubicBezTo>
                    <a:pt x="78" y="171"/>
                    <a:pt x="82" y="171"/>
                    <a:pt x="86" y="171"/>
                  </a:cubicBezTo>
                  <a:cubicBezTo>
                    <a:pt x="101" y="171"/>
                    <a:pt x="114" y="168"/>
                    <a:pt x="126" y="162"/>
                  </a:cubicBezTo>
                  <a:cubicBezTo>
                    <a:pt x="132" y="148"/>
                    <a:pt x="136" y="133"/>
                    <a:pt x="136" y="116"/>
                  </a:cubicBezTo>
                  <a:cubicBezTo>
                    <a:pt x="136" y="116"/>
                    <a:pt x="136" y="116"/>
                    <a:pt x="136" y="116"/>
                  </a:cubicBezTo>
                  <a:cubicBezTo>
                    <a:pt x="135" y="115"/>
                    <a:pt x="134" y="115"/>
                    <a:pt x="132" y="114"/>
                  </a:cubicBezTo>
                  <a:close/>
                  <a:moveTo>
                    <a:pt x="132" y="114"/>
                  </a:moveTo>
                  <a:cubicBezTo>
                    <a:pt x="132" y="114"/>
                    <a:pt x="132" y="114"/>
                    <a:pt x="132" y="114"/>
                  </a:cubicBezTo>
                </a:path>
              </a:pathLst>
            </a:custGeom>
            <a:solidFill>
              <a:schemeClr val="bg1"/>
            </a:solidFill>
            <a:ln w="9525">
              <a:noFill/>
              <a:round/>
            </a:ln>
          </p:spPr>
          <p:txBody>
            <a:bodyPr anchor="ctr"/>
            <a:lstStyle/>
            <a:p>
              <a:pPr algn="ctr"/>
              <a:endParaRPr sz="2400">
                <a:solidFill>
                  <a:schemeClr val="bg2">
                    <a:lumMod val="50000"/>
                  </a:schemeClr>
                </a:solidFill>
              </a:endParaRPr>
            </a:p>
          </p:txBody>
        </p:sp>
      </p:grpSp>
      <p:grpSp>
        <p:nvGrpSpPr>
          <p:cNvPr id="79" name="组合 78"/>
          <p:cNvGrpSpPr/>
          <p:nvPr/>
        </p:nvGrpSpPr>
        <p:grpSpPr>
          <a:xfrm>
            <a:off x="7121719" y="4589828"/>
            <a:ext cx="1083253" cy="1083252"/>
            <a:chOff x="7121719" y="4589828"/>
            <a:chExt cx="1083253" cy="1083252"/>
          </a:xfrm>
        </p:grpSpPr>
        <p:sp>
          <p:nvSpPr>
            <p:cNvPr id="51" name="Oval 22"/>
            <p:cNvSpPr/>
            <p:nvPr/>
          </p:nvSpPr>
          <p:spPr>
            <a:xfrm>
              <a:off x="7121719" y="4589828"/>
              <a:ext cx="1083253" cy="1083252"/>
            </a:xfrm>
            <a:prstGeom prst="ellipse">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2">
                    <a:lumMod val="50000"/>
                  </a:schemeClr>
                </a:solidFill>
              </a:endParaRPr>
            </a:p>
          </p:txBody>
        </p:sp>
        <p:sp>
          <p:nvSpPr>
            <p:cNvPr id="52" name="Oval 23"/>
            <p:cNvSpPr/>
            <p:nvPr/>
          </p:nvSpPr>
          <p:spPr>
            <a:xfrm>
              <a:off x="7230044" y="4698153"/>
              <a:ext cx="866603" cy="866602"/>
            </a:xfrm>
            <a:prstGeom prst="ellipse">
              <a:avLst/>
            </a:prstGeom>
            <a:solidFill>
              <a:schemeClr val="accent1"/>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sz="2400">
                <a:solidFill>
                  <a:schemeClr val="bg2">
                    <a:lumMod val="50000"/>
                  </a:schemeClr>
                </a:solidFill>
              </a:endParaRPr>
            </a:p>
          </p:txBody>
        </p:sp>
        <p:sp>
          <p:nvSpPr>
            <p:cNvPr id="29" name="Freeform: Shape 38"/>
            <p:cNvSpPr/>
            <p:nvPr/>
          </p:nvSpPr>
          <p:spPr bwMode="auto">
            <a:xfrm>
              <a:off x="7523878" y="4898608"/>
              <a:ext cx="293981" cy="49463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anchor="ctr"/>
            <a:lstStyle/>
            <a:p>
              <a:pPr algn="ctr"/>
              <a:endParaRPr sz="2400">
                <a:solidFill>
                  <a:schemeClr val="bg2">
                    <a:lumMod val="50000"/>
                  </a:schemeClr>
                </a:solidFill>
              </a:endParaRPr>
            </a:p>
          </p:txBody>
        </p:sp>
      </p:grpSp>
      <p:grpSp>
        <p:nvGrpSpPr>
          <p:cNvPr id="83" name="组合 82"/>
          <p:cNvGrpSpPr/>
          <p:nvPr/>
        </p:nvGrpSpPr>
        <p:grpSpPr>
          <a:xfrm>
            <a:off x="3105883" y="3378207"/>
            <a:ext cx="638363" cy="638363"/>
            <a:chOff x="3105883" y="3378207"/>
            <a:chExt cx="638363" cy="638363"/>
          </a:xfrm>
        </p:grpSpPr>
        <p:sp>
          <p:nvSpPr>
            <p:cNvPr id="12" name="Oval 11"/>
            <p:cNvSpPr/>
            <p:nvPr/>
          </p:nvSpPr>
          <p:spPr>
            <a:xfrm>
              <a:off x="3105883" y="3378207"/>
              <a:ext cx="638363" cy="638363"/>
            </a:xfrm>
            <a:prstGeom prst="ellipse">
              <a:avLst/>
            </a:prstGeom>
            <a:solidFill>
              <a:schemeClr val="accent1"/>
            </a:solidFill>
            <a:ln>
              <a:noFill/>
            </a:ln>
            <a:effectLst>
              <a:outerShdw blurRad="279400" dist="3937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sz="2400">
                <a:solidFill>
                  <a:schemeClr val="bg2">
                    <a:lumMod val="50000"/>
                  </a:schemeClr>
                </a:solidFill>
              </a:endParaRPr>
            </a:p>
          </p:txBody>
        </p:sp>
        <p:sp>
          <p:nvSpPr>
            <p:cNvPr id="30" name="Freeform: Shape 39"/>
            <p:cNvSpPr/>
            <p:nvPr/>
          </p:nvSpPr>
          <p:spPr bwMode="auto">
            <a:xfrm>
              <a:off x="3277870" y="3572381"/>
              <a:ext cx="246277" cy="250009"/>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anchor="ctr"/>
            <a:lstStyle/>
            <a:p>
              <a:pPr algn="ctr"/>
              <a:endParaRPr sz="2400">
                <a:solidFill>
                  <a:schemeClr val="bg2">
                    <a:lumMod val="50000"/>
                  </a:schemeClr>
                </a:solidFill>
              </a:endParaRPr>
            </a:p>
          </p:txBody>
        </p:sp>
      </p:grpSp>
      <p:grpSp>
        <p:nvGrpSpPr>
          <p:cNvPr id="59" name="组合 58"/>
          <p:cNvGrpSpPr/>
          <p:nvPr/>
        </p:nvGrpSpPr>
        <p:grpSpPr>
          <a:xfrm>
            <a:off x="8400931" y="1774810"/>
            <a:ext cx="2371844" cy="877249"/>
            <a:chOff x="874712" y="3408258"/>
            <a:chExt cx="2371844" cy="877249"/>
          </a:xfrm>
        </p:grpSpPr>
        <p:sp>
          <p:nvSpPr>
            <p:cNvPr id="60" name="矩形 59"/>
            <p:cNvSpPr/>
            <p:nvPr/>
          </p:nvSpPr>
          <p:spPr>
            <a:xfrm>
              <a:off x="874712" y="3677812"/>
              <a:ext cx="2371844" cy="60769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61" name="矩形 60"/>
            <p:cNvSpPr/>
            <p:nvPr/>
          </p:nvSpPr>
          <p:spPr>
            <a:xfrm>
              <a:off x="874712" y="3408258"/>
              <a:ext cx="2241974" cy="423545"/>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2">
                      <a:lumMod val="50000"/>
                    </a:schemeClr>
                  </a:solidFill>
                </a:rPr>
                <a:t>我爱你</a:t>
              </a:r>
              <a:endParaRPr lang="zh-CN" altLang="en-US" b="1" dirty="0">
                <a:solidFill>
                  <a:schemeClr val="bg2">
                    <a:lumMod val="50000"/>
                  </a:schemeClr>
                </a:solidFill>
              </a:endParaRPr>
            </a:p>
          </p:txBody>
        </p:sp>
      </p:grpSp>
      <p:grpSp>
        <p:nvGrpSpPr>
          <p:cNvPr id="62" name="组合 61"/>
          <p:cNvGrpSpPr/>
          <p:nvPr/>
        </p:nvGrpSpPr>
        <p:grpSpPr>
          <a:xfrm>
            <a:off x="8400931" y="4669807"/>
            <a:ext cx="2371844" cy="877249"/>
            <a:chOff x="874712" y="3408258"/>
            <a:chExt cx="2371844" cy="877249"/>
          </a:xfrm>
        </p:grpSpPr>
        <p:sp>
          <p:nvSpPr>
            <p:cNvPr id="63" name="矩形 62"/>
            <p:cNvSpPr/>
            <p:nvPr/>
          </p:nvSpPr>
          <p:spPr>
            <a:xfrm>
              <a:off x="874712" y="3677812"/>
              <a:ext cx="2371844" cy="60769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64" name="矩形 63"/>
            <p:cNvSpPr/>
            <p:nvPr/>
          </p:nvSpPr>
          <p:spPr>
            <a:xfrm>
              <a:off x="874712" y="3408258"/>
              <a:ext cx="2241974" cy="423545"/>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2">
                      <a:lumMod val="50000"/>
                    </a:schemeClr>
                  </a:solidFill>
                </a:rPr>
                <a:t>我爱你</a:t>
              </a:r>
              <a:endParaRPr lang="zh-CN" altLang="en-US" b="1" dirty="0">
                <a:solidFill>
                  <a:schemeClr val="bg2">
                    <a:lumMod val="50000"/>
                  </a:schemeClr>
                </a:solidFill>
              </a:endParaRPr>
            </a:p>
          </p:txBody>
        </p:sp>
      </p:grpSp>
      <p:grpSp>
        <p:nvGrpSpPr>
          <p:cNvPr id="65" name="组合 64"/>
          <p:cNvGrpSpPr/>
          <p:nvPr/>
        </p:nvGrpSpPr>
        <p:grpSpPr>
          <a:xfrm>
            <a:off x="1500146" y="4669807"/>
            <a:ext cx="2371844" cy="877249"/>
            <a:chOff x="874712" y="3408258"/>
            <a:chExt cx="2371844" cy="877249"/>
          </a:xfrm>
        </p:grpSpPr>
        <p:sp>
          <p:nvSpPr>
            <p:cNvPr id="66" name="矩形 65"/>
            <p:cNvSpPr/>
            <p:nvPr/>
          </p:nvSpPr>
          <p:spPr>
            <a:xfrm>
              <a:off x="874712" y="3677812"/>
              <a:ext cx="2371844" cy="60769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67" name="矩形 66"/>
            <p:cNvSpPr/>
            <p:nvPr/>
          </p:nvSpPr>
          <p:spPr>
            <a:xfrm>
              <a:off x="1004582" y="3408258"/>
              <a:ext cx="2241974" cy="42354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2">
                      <a:lumMod val="50000"/>
                    </a:schemeClr>
                  </a:solidFill>
                </a:rPr>
                <a:t>我爱你</a:t>
              </a:r>
              <a:endParaRPr lang="zh-CN" altLang="en-US" b="1" dirty="0">
                <a:solidFill>
                  <a:schemeClr val="bg2">
                    <a:lumMod val="50000"/>
                  </a:schemeClr>
                </a:solidFill>
              </a:endParaRPr>
            </a:p>
          </p:txBody>
        </p:sp>
      </p:grpSp>
      <p:grpSp>
        <p:nvGrpSpPr>
          <p:cNvPr id="68" name="组合 67"/>
          <p:cNvGrpSpPr/>
          <p:nvPr/>
        </p:nvGrpSpPr>
        <p:grpSpPr>
          <a:xfrm>
            <a:off x="1500146" y="1774810"/>
            <a:ext cx="2371844" cy="877249"/>
            <a:chOff x="874712" y="3408258"/>
            <a:chExt cx="2371844" cy="877249"/>
          </a:xfrm>
        </p:grpSpPr>
        <p:sp>
          <p:nvSpPr>
            <p:cNvPr id="69" name="矩形 68"/>
            <p:cNvSpPr/>
            <p:nvPr/>
          </p:nvSpPr>
          <p:spPr>
            <a:xfrm>
              <a:off x="874712" y="3677812"/>
              <a:ext cx="2371844" cy="60769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70" name="矩形 69"/>
            <p:cNvSpPr/>
            <p:nvPr/>
          </p:nvSpPr>
          <p:spPr>
            <a:xfrm>
              <a:off x="1004582" y="3408258"/>
              <a:ext cx="2241974" cy="42354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2">
                      <a:lumMod val="50000"/>
                    </a:schemeClr>
                  </a:solidFill>
                </a:rPr>
                <a:t>我爱你</a:t>
              </a:r>
              <a:endParaRPr lang="zh-CN" altLang="en-US" b="1" dirty="0">
                <a:solidFill>
                  <a:schemeClr val="bg2">
                    <a:lumMod val="50000"/>
                  </a:schemeClr>
                </a:solidFill>
              </a:endParaRPr>
            </a:p>
          </p:txBody>
        </p:sp>
      </p:grpSp>
      <p:sp>
        <p:nvSpPr>
          <p:cNvPr id="74"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75"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6"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500"/>
                                  </p:stCondLst>
                                  <p:childTnLst>
                                    <p:set>
                                      <p:cBhvr>
                                        <p:cTn id="6" dur="1" fill="hold">
                                          <p:stCondLst>
                                            <p:cond delay="0"/>
                                          </p:stCondLst>
                                        </p:cTn>
                                        <p:tgtEl>
                                          <p:spTgt spid="84"/>
                                        </p:tgtEl>
                                        <p:attrNameLst>
                                          <p:attrName>style.visibility</p:attrName>
                                        </p:attrNameLst>
                                      </p:cBhvr>
                                      <p:to>
                                        <p:strVal val="visible"/>
                                      </p:to>
                                    </p:set>
                                    <p:anim calcmode="lin" valueType="num">
                                      <p:cBhvr>
                                        <p:cTn id="7" dur="500" fill="hold"/>
                                        <p:tgtEl>
                                          <p:spTgt spid="84"/>
                                        </p:tgtEl>
                                        <p:attrNameLst>
                                          <p:attrName>ppt_w</p:attrName>
                                        </p:attrNameLst>
                                      </p:cBhvr>
                                      <p:tavLst>
                                        <p:tav tm="0">
                                          <p:val>
                                            <p:fltVal val="0"/>
                                          </p:val>
                                        </p:tav>
                                        <p:tav tm="100000">
                                          <p:val>
                                            <p:strVal val="#ppt_w"/>
                                          </p:val>
                                        </p:tav>
                                      </p:tavLst>
                                    </p:anim>
                                    <p:anim calcmode="lin" valueType="num">
                                      <p:cBhvr>
                                        <p:cTn id="8" dur="500" fill="hold"/>
                                        <p:tgtEl>
                                          <p:spTgt spid="84"/>
                                        </p:tgtEl>
                                        <p:attrNameLst>
                                          <p:attrName>ppt_h</p:attrName>
                                        </p:attrNameLst>
                                      </p:cBhvr>
                                      <p:tavLst>
                                        <p:tav tm="0">
                                          <p:val>
                                            <p:fltVal val="0"/>
                                          </p:val>
                                        </p:tav>
                                        <p:tav tm="100000">
                                          <p:val>
                                            <p:strVal val="#ppt_h"/>
                                          </p:val>
                                        </p:tav>
                                      </p:tavLst>
                                    </p:anim>
                                    <p:animEffect transition="in" filter="fade">
                                      <p:cBhvr>
                                        <p:cTn id="9" dur="500"/>
                                        <p:tgtEl>
                                          <p:spTgt spid="84"/>
                                        </p:tgtEl>
                                      </p:cBhvr>
                                    </p:animEffect>
                                    <p:anim calcmode="lin" valueType="num">
                                      <p:cBhvr>
                                        <p:cTn id="10" dur="500" fill="hold"/>
                                        <p:tgtEl>
                                          <p:spTgt spid="84"/>
                                        </p:tgtEl>
                                        <p:attrNameLst>
                                          <p:attrName>ppt_x</p:attrName>
                                        </p:attrNameLst>
                                      </p:cBhvr>
                                      <p:tavLst>
                                        <p:tav tm="0">
                                          <p:val>
                                            <p:fltVal val="0.5"/>
                                          </p:val>
                                        </p:tav>
                                        <p:tav tm="100000">
                                          <p:val>
                                            <p:strVal val="#ppt_x"/>
                                          </p:val>
                                        </p:tav>
                                      </p:tavLst>
                                    </p:anim>
                                    <p:anim calcmode="lin" valueType="num">
                                      <p:cBhvr>
                                        <p:cTn id="11" dur="500" fill="hold"/>
                                        <p:tgtEl>
                                          <p:spTgt spid="8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1500"/>
                                  </p:stCondLst>
                                  <p:childTnLst>
                                    <p:set>
                                      <p:cBhvr>
                                        <p:cTn id="13" dur="1" fill="hold">
                                          <p:stCondLst>
                                            <p:cond delay="0"/>
                                          </p:stCondLst>
                                        </p:cTn>
                                        <p:tgtEl>
                                          <p:spTgt spid="78"/>
                                        </p:tgtEl>
                                        <p:attrNameLst>
                                          <p:attrName>style.visibility</p:attrName>
                                        </p:attrNameLst>
                                      </p:cBhvr>
                                      <p:to>
                                        <p:strVal val="visible"/>
                                      </p:to>
                                    </p:set>
                                    <p:anim calcmode="lin" valueType="num">
                                      <p:cBhvr>
                                        <p:cTn id="14" dur="500" fill="hold"/>
                                        <p:tgtEl>
                                          <p:spTgt spid="78"/>
                                        </p:tgtEl>
                                        <p:attrNameLst>
                                          <p:attrName>ppt_w</p:attrName>
                                        </p:attrNameLst>
                                      </p:cBhvr>
                                      <p:tavLst>
                                        <p:tav tm="0">
                                          <p:val>
                                            <p:fltVal val="0"/>
                                          </p:val>
                                        </p:tav>
                                        <p:tav tm="100000">
                                          <p:val>
                                            <p:strVal val="#ppt_w"/>
                                          </p:val>
                                        </p:tav>
                                      </p:tavLst>
                                    </p:anim>
                                    <p:anim calcmode="lin" valueType="num">
                                      <p:cBhvr>
                                        <p:cTn id="15" dur="500" fill="hold"/>
                                        <p:tgtEl>
                                          <p:spTgt spid="78"/>
                                        </p:tgtEl>
                                        <p:attrNameLst>
                                          <p:attrName>ppt_h</p:attrName>
                                        </p:attrNameLst>
                                      </p:cBhvr>
                                      <p:tavLst>
                                        <p:tav tm="0">
                                          <p:val>
                                            <p:fltVal val="0"/>
                                          </p:val>
                                        </p:tav>
                                        <p:tav tm="100000">
                                          <p:val>
                                            <p:strVal val="#ppt_h"/>
                                          </p:val>
                                        </p:tav>
                                      </p:tavLst>
                                    </p:anim>
                                    <p:animEffect transition="in" filter="fade">
                                      <p:cBhvr>
                                        <p:cTn id="16" dur="500"/>
                                        <p:tgtEl>
                                          <p:spTgt spid="78"/>
                                        </p:tgtEl>
                                      </p:cBhvr>
                                    </p:animEffect>
                                    <p:anim calcmode="lin" valueType="num">
                                      <p:cBhvr>
                                        <p:cTn id="17" dur="500" fill="hold"/>
                                        <p:tgtEl>
                                          <p:spTgt spid="78"/>
                                        </p:tgtEl>
                                        <p:attrNameLst>
                                          <p:attrName>ppt_x</p:attrName>
                                        </p:attrNameLst>
                                      </p:cBhvr>
                                      <p:tavLst>
                                        <p:tav tm="0">
                                          <p:val>
                                            <p:fltVal val="0.5"/>
                                          </p:val>
                                        </p:tav>
                                        <p:tav tm="100000">
                                          <p:val>
                                            <p:strVal val="#ppt_x"/>
                                          </p:val>
                                        </p:tav>
                                      </p:tavLst>
                                    </p:anim>
                                    <p:anim calcmode="lin" valueType="num">
                                      <p:cBhvr>
                                        <p:cTn id="18" dur="500" fill="hold"/>
                                        <p:tgtEl>
                                          <p:spTgt spid="7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1200"/>
                                  </p:stCondLst>
                                  <p:childTnLst>
                                    <p:set>
                                      <p:cBhvr>
                                        <p:cTn id="20" dur="1" fill="hold">
                                          <p:stCondLst>
                                            <p:cond delay="0"/>
                                          </p:stCondLst>
                                        </p:cTn>
                                        <p:tgtEl>
                                          <p:spTgt spid="85"/>
                                        </p:tgtEl>
                                        <p:attrNameLst>
                                          <p:attrName>style.visibility</p:attrName>
                                        </p:attrNameLst>
                                      </p:cBhvr>
                                      <p:to>
                                        <p:strVal val="visible"/>
                                      </p:to>
                                    </p:set>
                                    <p:anim calcmode="lin" valueType="num">
                                      <p:cBhvr>
                                        <p:cTn id="21" dur="500" fill="hold"/>
                                        <p:tgtEl>
                                          <p:spTgt spid="85"/>
                                        </p:tgtEl>
                                        <p:attrNameLst>
                                          <p:attrName>ppt_w</p:attrName>
                                        </p:attrNameLst>
                                      </p:cBhvr>
                                      <p:tavLst>
                                        <p:tav tm="0">
                                          <p:val>
                                            <p:fltVal val="0"/>
                                          </p:val>
                                        </p:tav>
                                        <p:tav tm="100000">
                                          <p:val>
                                            <p:strVal val="#ppt_w"/>
                                          </p:val>
                                        </p:tav>
                                      </p:tavLst>
                                    </p:anim>
                                    <p:anim calcmode="lin" valueType="num">
                                      <p:cBhvr>
                                        <p:cTn id="22" dur="500" fill="hold"/>
                                        <p:tgtEl>
                                          <p:spTgt spid="85"/>
                                        </p:tgtEl>
                                        <p:attrNameLst>
                                          <p:attrName>ppt_h</p:attrName>
                                        </p:attrNameLst>
                                      </p:cBhvr>
                                      <p:tavLst>
                                        <p:tav tm="0">
                                          <p:val>
                                            <p:fltVal val="0"/>
                                          </p:val>
                                        </p:tav>
                                        <p:tav tm="100000">
                                          <p:val>
                                            <p:strVal val="#ppt_h"/>
                                          </p:val>
                                        </p:tav>
                                      </p:tavLst>
                                    </p:anim>
                                    <p:animEffect transition="in" filter="fade">
                                      <p:cBhvr>
                                        <p:cTn id="23" dur="500"/>
                                        <p:tgtEl>
                                          <p:spTgt spid="85"/>
                                        </p:tgtEl>
                                      </p:cBhvr>
                                    </p:animEffect>
                                    <p:anim calcmode="lin" valueType="num">
                                      <p:cBhvr>
                                        <p:cTn id="24" dur="500" fill="hold"/>
                                        <p:tgtEl>
                                          <p:spTgt spid="85"/>
                                        </p:tgtEl>
                                        <p:attrNameLst>
                                          <p:attrName>ppt_x</p:attrName>
                                        </p:attrNameLst>
                                      </p:cBhvr>
                                      <p:tavLst>
                                        <p:tav tm="0">
                                          <p:val>
                                            <p:fltVal val="0.5"/>
                                          </p:val>
                                        </p:tav>
                                        <p:tav tm="100000">
                                          <p:val>
                                            <p:strVal val="#ppt_x"/>
                                          </p:val>
                                        </p:tav>
                                      </p:tavLst>
                                    </p:anim>
                                    <p:anim calcmode="lin" valueType="num">
                                      <p:cBhvr>
                                        <p:cTn id="25" dur="500" fill="hold"/>
                                        <p:tgtEl>
                                          <p:spTgt spid="8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82"/>
                                        </p:tgtEl>
                                        <p:attrNameLst>
                                          <p:attrName>style.visibility</p:attrName>
                                        </p:attrNameLst>
                                      </p:cBhvr>
                                      <p:to>
                                        <p:strVal val="visible"/>
                                      </p:to>
                                    </p:set>
                                    <p:anim calcmode="lin" valueType="num">
                                      <p:cBhvr>
                                        <p:cTn id="28" dur="500" fill="hold"/>
                                        <p:tgtEl>
                                          <p:spTgt spid="82"/>
                                        </p:tgtEl>
                                        <p:attrNameLst>
                                          <p:attrName>ppt_w</p:attrName>
                                        </p:attrNameLst>
                                      </p:cBhvr>
                                      <p:tavLst>
                                        <p:tav tm="0">
                                          <p:val>
                                            <p:fltVal val="0"/>
                                          </p:val>
                                        </p:tav>
                                        <p:tav tm="100000">
                                          <p:val>
                                            <p:strVal val="#ppt_w"/>
                                          </p:val>
                                        </p:tav>
                                      </p:tavLst>
                                    </p:anim>
                                    <p:anim calcmode="lin" valueType="num">
                                      <p:cBhvr>
                                        <p:cTn id="29" dur="500" fill="hold"/>
                                        <p:tgtEl>
                                          <p:spTgt spid="82"/>
                                        </p:tgtEl>
                                        <p:attrNameLst>
                                          <p:attrName>ppt_h</p:attrName>
                                        </p:attrNameLst>
                                      </p:cBhvr>
                                      <p:tavLst>
                                        <p:tav tm="0">
                                          <p:val>
                                            <p:fltVal val="0"/>
                                          </p:val>
                                        </p:tav>
                                        <p:tav tm="100000">
                                          <p:val>
                                            <p:strVal val="#ppt_h"/>
                                          </p:val>
                                        </p:tav>
                                      </p:tavLst>
                                    </p:anim>
                                    <p:animEffect transition="in" filter="fade">
                                      <p:cBhvr>
                                        <p:cTn id="30" dur="500"/>
                                        <p:tgtEl>
                                          <p:spTgt spid="82"/>
                                        </p:tgtEl>
                                      </p:cBhvr>
                                    </p:animEffect>
                                    <p:anim calcmode="lin" valueType="num">
                                      <p:cBhvr>
                                        <p:cTn id="31" dur="500" fill="hold"/>
                                        <p:tgtEl>
                                          <p:spTgt spid="82"/>
                                        </p:tgtEl>
                                        <p:attrNameLst>
                                          <p:attrName>ppt_x</p:attrName>
                                        </p:attrNameLst>
                                      </p:cBhvr>
                                      <p:tavLst>
                                        <p:tav tm="0">
                                          <p:val>
                                            <p:fltVal val="0.5"/>
                                          </p:val>
                                        </p:tav>
                                        <p:tav tm="100000">
                                          <p:val>
                                            <p:strVal val="#ppt_x"/>
                                          </p:val>
                                        </p:tav>
                                      </p:tavLst>
                                    </p:anim>
                                    <p:anim calcmode="lin" valueType="num">
                                      <p:cBhvr>
                                        <p:cTn id="32" dur="500" fill="hold"/>
                                        <p:tgtEl>
                                          <p:spTgt spid="8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750"/>
                                  </p:stCondLst>
                                  <p:childTnLst>
                                    <p:set>
                                      <p:cBhvr>
                                        <p:cTn id="34" dur="1" fill="hold">
                                          <p:stCondLst>
                                            <p:cond delay="0"/>
                                          </p:stCondLst>
                                        </p:cTn>
                                        <p:tgtEl>
                                          <p:spTgt spid="79"/>
                                        </p:tgtEl>
                                        <p:attrNameLst>
                                          <p:attrName>style.visibility</p:attrName>
                                        </p:attrNameLst>
                                      </p:cBhvr>
                                      <p:to>
                                        <p:strVal val="visible"/>
                                      </p:to>
                                    </p:set>
                                    <p:anim calcmode="lin" valueType="num">
                                      <p:cBhvr>
                                        <p:cTn id="35" dur="500" fill="hold"/>
                                        <p:tgtEl>
                                          <p:spTgt spid="79"/>
                                        </p:tgtEl>
                                        <p:attrNameLst>
                                          <p:attrName>ppt_w</p:attrName>
                                        </p:attrNameLst>
                                      </p:cBhvr>
                                      <p:tavLst>
                                        <p:tav tm="0">
                                          <p:val>
                                            <p:fltVal val="0"/>
                                          </p:val>
                                        </p:tav>
                                        <p:tav tm="100000">
                                          <p:val>
                                            <p:strVal val="#ppt_w"/>
                                          </p:val>
                                        </p:tav>
                                      </p:tavLst>
                                    </p:anim>
                                    <p:anim calcmode="lin" valueType="num">
                                      <p:cBhvr>
                                        <p:cTn id="36" dur="500" fill="hold"/>
                                        <p:tgtEl>
                                          <p:spTgt spid="79"/>
                                        </p:tgtEl>
                                        <p:attrNameLst>
                                          <p:attrName>ppt_h</p:attrName>
                                        </p:attrNameLst>
                                      </p:cBhvr>
                                      <p:tavLst>
                                        <p:tav tm="0">
                                          <p:val>
                                            <p:fltVal val="0"/>
                                          </p:val>
                                        </p:tav>
                                        <p:tav tm="100000">
                                          <p:val>
                                            <p:strVal val="#ppt_h"/>
                                          </p:val>
                                        </p:tav>
                                      </p:tavLst>
                                    </p:anim>
                                    <p:animEffect transition="in" filter="fade">
                                      <p:cBhvr>
                                        <p:cTn id="37" dur="500"/>
                                        <p:tgtEl>
                                          <p:spTgt spid="79"/>
                                        </p:tgtEl>
                                      </p:cBhvr>
                                    </p:animEffect>
                                    <p:anim calcmode="lin" valueType="num">
                                      <p:cBhvr>
                                        <p:cTn id="38" dur="500" fill="hold"/>
                                        <p:tgtEl>
                                          <p:spTgt spid="79"/>
                                        </p:tgtEl>
                                        <p:attrNameLst>
                                          <p:attrName>ppt_x</p:attrName>
                                        </p:attrNameLst>
                                      </p:cBhvr>
                                      <p:tavLst>
                                        <p:tav tm="0">
                                          <p:val>
                                            <p:fltVal val="0.5"/>
                                          </p:val>
                                        </p:tav>
                                        <p:tav tm="100000">
                                          <p:val>
                                            <p:strVal val="#ppt_x"/>
                                          </p:val>
                                        </p:tav>
                                      </p:tavLst>
                                    </p:anim>
                                    <p:anim calcmode="lin" valueType="num">
                                      <p:cBhvr>
                                        <p:cTn id="39" dur="500" fill="hold"/>
                                        <p:tgtEl>
                                          <p:spTgt spid="79"/>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250"/>
                                  </p:stCondLst>
                                  <p:childTnLst>
                                    <p:set>
                                      <p:cBhvr>
                                        <p:cTn id="41" dur="1" fill="hold">
                                          <p:stCondLst>
                                            <p:cond delay="0"/>
                                          </p:stCondLst>
                                        </p:cTn>
                                        <p:tgtEl>
                                          <p:spTgt spid="77"/>
                                        </p:tgtEl>
                                        <p:attrNameLst>
                                          <p:attrName>style.visibility</p:attrName>
                                        </p:attrNameLst>
                                      </p:cBhvr>
                                      <p:to>
                                        <p:strVal val="visible"/>
                                      </p:to>
                                    </p:set>
                                    <p:anim calcmode="lin" valueType="num">
                                      <p:cBhvr>
                                        <p:cTn id="42" dur="500" fill="hold"/>
                                        <p:tgtEl>
                                          <p:spTgt spid="77"/>
                                        </p:tgtEl>
                                        <p:attrNameLst>
                                          <p:attrName>ppt_w</p:attrName>
                                        </p:attrNameLst>
                                      </p:cBhvr>
                                      <p:tavLst>
                                        <p:tav tm="0">
                                          <p:val>
                                            <p:fltVal val="0"/>
                                          </p:val>
                                        </p:tav>
                                        <p:tav tm="100000">
                                          <p:val>
                                            <p:strVal val="#ppt_w"/>
                                          </p:val>
                                        </p:tav>
                                      </p:tavLst>
                                    </p:anim>
                                    <p:anim calcmode="lin" valueType="num">
                                      <p:cBhvr>
                                        <p:cTn id="43" dur="500" fill="hold"/>
                                        <p:tgtEl>
                                          <p:spTgt spid="77"/>
                                        </p:tgtEl>
                                        <p:attrNameLst>
                                          <p:attrName>ppt_h</p:attrName>
                                        </p:attrNameLst>
                                      </p:cBhvr>
                                      <p:tavLst>
                                        <p:tav tm="0">
                                          <p:val>
                                            <p:fltVal val="0"/>
                                          </p:val>
                                        </p:tav>
                                        <p:tav tm="100000">
                                          <p:val>
                                            <p:strVal val="#ppt_h"/>
                                          </p:val>
                                        </p:tav>
                                      </p:tavLst>
                                    </p:anim>
                                    <p:animEffect transition="in" filter="fade">
                                      <p:cBhvr>
                                        <p:cTn id="44" dur="500"/>
                                        <p:tgtEl>
                                          <p:spTgt spid="77"/>
                                        </p:tgtEl>
                                      </p:cBhvr>
                                    </p:animEffect>
                                    <p:anim calcmode="lin" valueType="num">
                                      <p:cBhvr>
                                        <p:cTn id="45" dur="500" fill="hold"/>
                                        <p:tgtEl>
                                          <p:spTgt spid="77"/>
                                        </p:tgtEl>
                                        <p:attrNameLst>
                                          <p:attrName>ppt_x</p:attrName>
                                        </p:attrNameLst>
                                      </p:cBhvr>
                                      <p:tavLst>
                                        <p:tav tm="0">
                                          <p:val>
                                            <p:fltVal val="0.5"/>
                                          </p:val>
                                        </p:tav>
                                        <p:tav tm="100000">
                                          <p:val>
                                            <p:strVal val="#ppt_x"/>
                                          </p:val>
                                        </p:tav>
                                      </p:tavLst>
                                    </p:anim>
                                    <p:anim calcmode="lin" valueType="num">
                                      <p:cBhvr>
                                        <p:cTn id="46" dur="500" fill="hold"/>
                                        <p:tgtEl>
                                          <p:spTgt spid="77"/>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1000"/>
                                  </p:stCondLst>
                                  <p:childTnLst>
                                    <p:set>
                                      <p:cBhvr>
                                        <p:cTn id="48" dur="1" fill="hold">
                                          <p:stCondLst>
                                            <p:cond delay="0"/>
                                          </p:stCondLst>
                                        </p:cTn>
                                        <p:tgtEl>
                                          <p:spTgt spid="83"/>
                                        </p:tgtEl>
                                        <p:attrNameLst>
                                          <p:attrName>style.visibility</p:attrName>
                                        </p:attrNameLst>
                                      </p:cBhvr>
                                      <p:to>
                                        <p:strVal val="visible"/>
                                      </p:to>
                                    </p:set>
                                    <p:anim calcmode="lin" valueType="num">
                                      <p:cBhvr>
                                        <p:cTn id="49" dur="500" fill="hold"/>
                                        <p:tgtEl>
                                          <p:spTgt spid="83"/>
                                        </p:tgtEl>
                                        <p:attrNameLst>
                                          <p:attrName>ppt_w</p:attrName>
                                        </p:attrNameLst>
                                      </p:cBhvr>
                                      <p:tavLst>
                                        <p:tav tm="0">
                                          <p:val>
                                            <p:fltVal val="0"/>
                                          </p:val>
                                        </p:tav>
                                        <p:tav tm="100000">
                                          <p:val>
                                            <p:strVal val="#ppt_w"/>
                                          </p:val>
                                        </p:tav>
                                      </p:tavLst>
                                    </p:anim>
                                    <p:anim calcmode="lin" valueType="num">
                                      <p:cBhvr>
                                        <p:cTn id="50" dur="500" fill="hold"/>
                                        <p:tgtEl>
                                          <p:spTgt spid="83"/>
                                        </p:tgtEl>
                                        <p:attrNameLst>
                                          <p:attrName>ppt_h</p:attrName>
                                        </p:attrNameLst>
                                      </p:cBhvr>
                                      <p:tavLst>
                                        <p:tav tm="0">
                                          <p:val>
                                            <p:fltVal val="0"/>
                                          </p:val>
                                        </p:tav>
                                        <p:tav tm="100000">
                                          <p:val>
                                            <p:strVal val="#ppt_h"/>
                                          </p:val>
                                        </p:tav>
                                      </p:tavLst>
                                    </p:anim>
                                    <p:animEffect transition="in" filter="fade">
                                      <p:cBhvr>
                                        <p:cTn id="51" dur="500"/>
                                        <p:tgtEl>
                                          <p:spTgt spid="83"/>
                                        </p:tgtEl>
                                      </p:cBhvr>
                                    </p:animEffect>
                                    <p:anim calcmode="lin" valueType="num">
                                      <p:cBhvr>
                                        <p:cTn id="52" dur="500" fill="hold"/>
                                        <p:tgtEl>
                                          <p:spTgt spid="83"/>
                                        </p:tgtEl>
                                        <p:attrNameLst>
                                          <p:attrName>ppt_x</p:attrName>
                                        </p:attrNameLst>
                                      </p:cBhvr>
                                      <p:tavLst>
                                        <p:tav tm="0">
                                          <p:val>
                                            <p:fltVal val="0.5"/>
                                          </p:val>
                                        </p:tav>
                                        <p:tav tm="100000">
                                          <p:val>
                                            <p:strVal val="#ppt_x"/>
                                          </p:val>
                                        </p:tav>
                                      </p:tavLst>
                                    </p:anim>
                                    <p:anim calcmode="lin" valueType="num">
                                      <p:cBhvr>
                                        <p:cTn id="53" dur="500" fill="hold"/>
                                        <p:tgtEl>
                                          <p:spTgt spid="83"/>
                                        </p:tgtEl>
                                        <p:attrNameLst>
                                          <p:attrName>ppt_y</p:attrName>
                                        </p:attrNameLst>
                                      </p:cBhvr>
                                      <p:tavLst>
                                        <p:tav tm="0">
                                          <p:val>
                                            <p:fltVal val="0.5"/>
                                          </p:val>
                                        </p:tav>
                                        <p:tav tm="100000">
                                          <p:val>
                                            <p:strVal val="#ppt_y"/>
                                          </p:val>
                                        </p:tav>
                                      </p:tavLst>
                                    </p:anim>
                                  </p:childTnLst>
                                </p:cTn>
                              </p:par>
                            </p:childTnLst>
                          </p:cTn>
                        </p:par>
                        <p:par>
                          <p:cTn id="54" fill="hold">
                            <p:stCondLst>
                              <p:cond delay="1000"/>
                            </p:stCondLst>
                            <p:childTnLst>
                              <p:par>
                                <p:cTn id="55" presetID="16" presetClass="entr" presetSubtype="21"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arn(inVertical)">
                                      <p:cBhvr>
                                        <p:cTn id="57" dur="500"/>
                                        <p:tgtEl>
                                          <p:spTgt spid="8"/>
                                        </p:tgtEl>
                                      </p:cBhvr>
                                    </p:animEffect>
                                  </p:childTnLst>
                                </p:cTn>
                              </p:par>
                              <p:par>
                                <p:cTn id="58" presetID="16" presetClass="entr" presetSubtype="21"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barn(inVertical)">
                                      <p:cBhvr>
                                        <p:cTn id="60" dur="500"/>
                                        <p:tgtEl>
                                          <p:spTgt spid="5"/>
                                        </p:tgtEl>
                                      </p:cBhvr>
                                    </p:animEffect>
                                  </p:childTnLst>
                                </p:cTn>
                              </p:par>
                              <p:par>
                                <p:cTn id="61" presetID="16" presetClass="entr" presetSubtype="21" fill="hold"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barn(inVertical)">
                                      <p:cBhvr>
                                        <p:cTn id="63" dur="500"/>
                                        <p:tgtEl>
                                          <p:spTgt spid="7"/>
                                        </p:tgtEl>
                                      </p:cBhvr>
                                    </p:animEffect>
                                  </p:childTnLst>
                                </p:cTn>
                              </p:par>
                              <p:par>
                                <p:cTn id="64" presetID="16" presetClass="entr" presetSubtype="21"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barn(inVertical)">
                                      <p:cBhvr>
                                        <p:cTn id="66" dur="500"/>
                                        <p:tgtEl>
                                          <p:spTgt spid="9"/>
                                        </p:tgtEl>
                                      </p:cBhvr>
                                    </p:animEffect>
                                  </p:childTnLst>
                                </p:cTn>
                              </p:par>
                              <p:par>
                                <p:cTn id="67" presetID="16" presetClass="entr" presetSubtype="21" fill="hold"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barn(inVertical)">
                                      <p:cBhvr>
                                        <p:cTn id="69" dur="500"/>
                                        <p:tgtEl>
                                          <p:spTgt spid="17"/>
                                        </p:tgtEl>
                                      </p:cBhvr>
                                    </p:animEffect>
                                  </p:childTnLst>
                                </p:cTn>
                              </p:par>
                              <p:par>
                                <p:cTn id="70" presetID="16" presetClass="entr" presetSubtype="21" fill="hold"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barn(inVertical)">
                                      <p:cBhvr>
                                        <p:cTn id="72" dur="500"/>
                                        <p:tgtEl>
                                          <p:spTgt spid="22"/>
                                        </p:tgtEl>
                                      </p:cBhvr>
                                    </p:animEffect>
                                  </p:childTnLst>
                                </p:cTn>
                              </p:par>
                              <p:par>
                                <p:cTn id="73" presetID="16" presetClass="entr" presetSubtype="21"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barn(inVertical)">
                                      <p:cBhvr>
                                        <p:cTn id="75" dur="500"/>
                                        <p:tgtEl>
                                          <p:spTgt spid="21"/>
                                        </p:tgtEl>
                                      </p:cBhvr>
                                    </p:animEffect>
                                  </p:childTnLst>
                                </p:cTn>
                              </p:par>
                              <p:par>
                                <p:cTn id="76" presetID="16" presetClass="entr" presetSubtype="21" fill="hold"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barn(inVertical)">
                                      <p:cBhvr>
                                        <p:cTn id="78" dur="500"/>
                                        <p:tgtEl>
                                          <p:spTgt spid="20"/>
                                        </p:tgtEl>
                                      </p:cBhvr>
                                    </p:animEffect>
                                  </p:childTnLst>
                                </p:cTn>
                              </p:par>
                              <p:par>
                                <p:cTn id="79" presetID="16" presetClass="entr" presetSubtype="21" fill="hold" nodeType="with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barn(inVertical)">
                                      <p:cBhvr>
                                        <p:cTn id="81" dur="500"/>
                                        <p:tgtEl>
                                          <p:spTgt spid="6"/>
                                        </p:tgtEl>
                                      </p:cBhvr>
                                    </p:animEffect>
                                  </p:childTnLst>
                                </p:cTn>
                              </p:par>
                              <p:par>
                                <p:cTn id="82" presetID="16" presetClass="entr" presetSubtype="21" fill="hold" nodeType="with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barn(inVertical)">
                                      <p:cBhvr>
                                        <p:cTn id="84" dur="500"/>
                                        <p:tgtEl>
                                          <p:spTgt spid="4"/>
                                        </p:tgtEl>
                                      </p:cBhvr>
                                    </p:animEffect>
                                  </p:childTnLst>
                                </p:cTn>
                              </p:par>
                              <p:par>
                                <p:cTn id="85" presetID="16" presetClass="entr" presetSubtype="21" fill="hold"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barn(inVertical)">
                                      <p:cBhvr>
                                        <p:cTn id="87" dur="500"/>
                                        <p:tgtEl>
                                          <p:spTgt spid="23"/>
                                        </p:tgtEl>
                                      </p:cBhvr>
                                    </p:animEffect>
                                  </p:childTnLst>
                                </p:cTn>
                              </p:par>
                              <p:par>
                                <p:cTn id="88" presetID="16" presetClass="entr" presetSubtype="21" fill="hold" nodeType="with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barn(inVertical)">
                                      <p:cBhvr>
                                        <p:cTn id="90" dur="500"/>
                                        <p:tgtEl>
                                          <p:spTgt spid="18"/>
                                        </p:tgtEl>
                                      </p:cBhvr>
                                    </p:animEffect>
                                  </p:childTnLst>
                                </p:cTn>
                              </p:par>
                              <p:par>
                                <p:cTn id="91" presetID="16" presetClass="entr" presetSubtype="21" fill="hold" nodeType="withEffect">
                                  <p:stCondLst>
                                    <p:cond delay="0"/>
                                  </p:stCondLst>
                                  <p:childTnLst>
                                    <p:set>
                                      <p:cBhvr>
                                        <p:cTn id="92" dur="1" fill="hold">
                                          <p:stCondLst>
                                            <p:cond delay="0"/>
                                          </p:stCondLst>
                                        </p:cTn>
                                        <p:tgtEl>
                                          <p:spTgt spid="19"/>
                                        </p:tgtEl>
                                        <p:attrNameLst>
                                          <p:attrName>style.visibility</p:attrName>
                                        </p:attrNameLst>
                                      </p:cBhvr>
                                      <p:to>
                                        <p:strVal val="visible"/>
                                      </p:to>
                                    </p:set>
                                    <p:animEffect transition="in" filter="barn(inVertical)">
                                      <p:cBhvr>
                                        <p:cTn id="93" dur="500"/>
                                        <p:tgtEl>
                                          <p:spTgt spid="19"/>
                                        </p:tgtEl>
                                      </p:cBhvr>
                                    </p:animEffect>
                                  </p:childTnLst>
                                </p:cTn>
                              </p:par>
                            </p:childTnLst>
                          </p:cTn>
                        </p:par>
                        <p:par>
                          <p:cTn id="94" fill="hold">
                            <p:stCondLst>
                              <p:cond delay="1500"/>
                            </p:stCondLst>
                            <p:childTnLst>
                              <p:par>
                                <p:cTn id="95" presetID="2" presetClass="entr" presetSubtype="8" decel="100000" fill="hold" nodeType="afterEffect">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cBhvr additive="base">
                                        <p:cTn id="97" dur="1000" fill="hold"/>
                                        <p:tgtEl>
                                          <p:spTgt spid="68"/>
                                        </p:tgtEl>
                                        <p:attrNameLst>
                                          <p:attrName>ppt_x</p:attrName>
                                        </p:attrNameLst>
                                      </p:cBhvr>
                                      <p:tavLst>
                                        <p:tav tm="0">
                                          <p:val>
                                            <p:strVal val="0-#ppt_w/2"/>
                                          </p:val>
                                        </p:tav>
                                        <p:tav tm="100000">
                                          <p:val>
                                            <p:strVal val="#ppt_x"/>
                                          </p:val>
                                        </p:tav>
                                      </p:tavLst>
                                    </p:anim>
                                    <p:anim calcmode="lin" valueType="num">
                                      <p:cBhvr additive="base">
                                        <p:cTn id="98" dur="1000" fill="hold"/>
                                        <p:tgtEl>
                                          <p:spTgt spid="68"/>
                                        </p:tgtEl>
                                        <p:attrNameLst>
                                          <p:attrName>ppt_y</p:attrName>
                                        </p:attrNameLst>
                                      </p:cBhvr>
                                      <p:tavLst>
                                        <p:tav tm="0">
                                          <p:val>
                                            <p:strVal val="#ppt_y"/>
                                          </p:val>
                                        </p:tav>
                                        <p:tav tm="100000">
                                          <p:val>
                                            <p:strVal val="#ppt_y"/>
                                          </p:val>
                                        </p:tav>
                                      </p:tavLst>
                                    </p:anim>
                                  </p:childTnLst>
                                </p:cTn>
                              </p:par>
                              <p:par>
                                <p:cTn id="99" presetID="2" presetClass="entr" presetSubtype="8" decel="100000" fill="hold" nodeType="withEffect">
                                  <p:stCondLst>
                                    <p:cond delay="0"/>
                                  </p:stCondLst>
                                  <p:childTnLst>
                                    <p:set>
                                      <p:cBhvr>
                                        <p:cTn id="100" dur="1" fill="hold">
                                          <p:stCondLst>
                                            <p:cond delay="0"/>
                                          </p:stCondLst>
                                        </p:cTn>
                                        <p:tgtEl>
                                          <p:spTgt spid="65"/>
                                        </p:tgtEl>
                                        <p:attrNameLst>
                                          <p:attrName>style.visibility</p:attrName>
                                        </p:attrNameLst>
                                      </p:cBhvr>
                                      <p:to>
                                        <p:strVal val="visible"/>
                                      </p:to>
                                    </p:set>
                                    <p:anim calcmode="lin" valueType="num">
                                      <p:cBhvr additive="base">
                                        <p:cTn id="101" dur="1000" fill="hold"/>
                                        <p:tgtEl>
                                          <p:spTgt spid="65"/>
                                        </p:tgtEl>
                                        <p:attrNameLst>
                                          <p:attrName>ppt_x</p:attrName>
                                        </p:attrNameLst>
                                      </p:cBhvr>
                                      <p:tavLst>
                                        <p:tav tm="0">
                                          <p:val>
                                            <p:strVal val="0-#ppt_w/2"/>
                                          </p:val>
                                        </p:tav>
                                        <p:tav tm="100000">
                                          <p:val>
                                            <p:strVal val="#ppt_x"/>
                                          </p:val>
                                        </p:tav>
                                      </p:tavLst>
                                    </p:anim>
                                    <p:anim calcmode="lin" valueType="num">
                                      <p:cBhvr additive="base">
                                        <p:cTn id="102" dur="1000" fill="hold"/>
                                        <p:tgtEl>
                                          <p:spTgt spid="65"/>
                                        </p:tgtEl>
                                        <p:attrNameLst>
                                          <p:attrName>ppt_y</p:attrName>
                                        </p:attrNameLst>
                                      </p:cBhvr>
                                      <p:tavLst>
                                        <p:tav tm="0">
                                          <p:val>
                                            <p:strVal val="#ppt_y"/>
                                          </p:val>
                                        </p:tav>
                                        <p:tav tm="100000">
                                          <p:val>
                                            <p:strVal val="#ppt_y"/>
                                          </p:val>
                                        </p:tav>
                                      </p:tavLst>
                                    </p:anim>
                                  </p:childTnLst>
                                </p:cTn>
                              </p:par>
                              <p:par>
                                <p:cTn id="103" presetID="2" presetClass="entr" presetSubtype="2" decel="100000" fill="hold" nodeType="withEffect">
                                  <p:stCondLst>
                                    <p:cond delay="0"/>
                                  </p:stCondLst>
                                  <p:childTnLst>
                                    <p:set>
                                      <p:cBhvr>
                                        <p:cTn id="104" dur="1" fill="hold">
                                          <p:stCondLst>
                                            <p:cond delay="0"/>
                                          </p:stCondLst>
                                        </p:cTn>
                                        <p:tgtEl>
                                          <p:spTgt spid="59"/>
                                        </p:tgtEl>
                                        <p:attrNameLst>
                                          <p:attrName>style.visibility</p:attrName>
                                        </p:attrNameLst>
                                      </p:cBhvr>
                                      <p:to>
                                        <p:strVal val="visible"/>
                                      </p:to>
                                    </p:set>
                                    <p:anim calcmode="lin" valueType="num">
                                      <p:cBhvr additive="base">
                                        <p:cTn id="105" dur="1000" fill="hold"/>
                                        <p:tgtEl>
                                          <p:spTgt spid="59"/>
                                        </p:tgtEl>
                                        <p:attrNameLst>
                                          <p:attrName>ppt_x</p:attrName>
                                        </p:attrNameLst>
                                      </p:cBhvr>
                                      <p:tavLst>
                                        <p:tav tm="0">
                                          <p:val>
                                            <p:strVal val="1+#ppt_w/2"/>
                                          </p:val>
                                        </p:tav>
                                        <p:tav tm="100000">
                                          <p:val>
                                            <p:strVal val="#ppt_x"/>
                                          </p:val>
                                        </p:tav>
                                      </p:tavLst>
                                    </p:anim>
                                    <p:anim calcmode="lin" valueType="num">
                                      <p:cBhvr additive="base">
                                        <p:cTn id="106" dur="1000" fill="hold"/>
                                        <p:tgtEl>
                                          <p:spTgt spid="59"/>
                                        </p:tgtEl>
                                        <p:attrNameLst>
                                          <p:attrName>ppt_y</p:attrName>
                                        </p:attrNameLst>
                                      </p:cBhvr>
                                      <p:tavLst>
                                        <p:tav tm="0">
                                          <p:val>
                                            <p:strVal val="#ppt_y"/>
                                          </p:val>
                                        </p:tav>
                                        <p:tav tm="100000">
                                          <p:val>
                                            <p:strVal val="#ppt_y"/>
                                          </p:val>
                                        </p:tav>
                                      </p:tavLst>
                                    </p:anim>
                                  </p:childTnLst>
                                </p:cTn>
                              </p:par>
                              <p:par>
                                <p:cTn id="107" presetID="2" presetClass="entr" presetSubtype="2" decel="100000" fill="hold" nodeType="withEffect">
                                  <p:stCondLst>
                                    <p:cond delay="0"/>
                                  </p:stCondLst>
                                  <p:childTnLst>
                                    <p:set>
                                      <p:cBhvr>
                                        <p:cTn id="108" dur="1" fill="hold">
                                          <p:stCondLst>
                                            <p:cond delay="0"/>
                                          </p:stCondLst>
                                        </p:cTn>
                                        <p:tgtEl>
                                          <p:spTgt spid="62"/>
                                        </p:tgtEl>
                                        <p:attrNameLst>
                                          <p:attrName>style.visibility</p:attrName>
                                        </p:attrNameLst>
                                      </p:cBhvr>
                                      <p:to>
                                        <p:strVal val="visible"/>
                                      </p:to>
                                    </p:set>
                                    <p:anim calcmode="lin" valueType="num">
                                      <p:cBhvr additive="base">
                                        <p:cTn id="109" dur="1000" fill="hold"/>
                                        <p:tgtEl>
                                          <p:spTgt spid="62"/>
                                        </p:tgtEl>
                                        <p:attrNameLst>
                                          <p:attrName>ppt_x</p:attrName>
                                        </p:attrNameLst>
                                      </p:cBhvr>
                                      <p:tavLst>
                                        <p:tav tm="0">
                                          <p:val>
                                            <p:strVal val="1+#ppt_w/2"/>
                                          </p:val>
                                        </p:tav>
                                        <p:tav tm="100000">
                                          <p:val>
                                            <p:strVal val="#ppt_x"/>
                                          </p:val>
                                        </p:tav>
                                      </p:tavLst>
                                    </p:anim>
                                    <p:anim calcmode="lin" valueType="num">
                                      <p:cBhvr additive="base">
                                        <p:cTn id="110" dur="10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2304448" y="1644318"/>
            <a:ext cx="1367796" cy="1367796"/>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latin typeface="方正兰亭黑简体" panose="02000000000000000000" pitchFamily="2" charset="-122"/>
              <a:ea typeface="方正兰亭黑简体" panose="02000000000000000000" pitchFamily="2" charset="-122"/>
            </a:endParaRPr>
          </a:p>
        </p:txBody>
      </p:sp>
      <p:sp>
        <p:nvSpPr>
          <p:cNvPr id="15" name="弧形 14"/>
          <p:cNvSpPr/>
          <p:nvPr/>
        </p:nvSpPr>
        <p:spPr>
          <a:xfrm>
            <a:off x="2304448" y="1644318"/>
            <a:ext cx="1367796" cy="1367796"/>
          </a:xfrm>
          <a:prstGeom prst="arc">
            <a:avLst>
              <a:gd name="adj1" fmla="val 12287900"/>
              <a:gd name="adj2" fmla="val 1569112"/>
            </a:avLst>
          </a:prstGeom>
          <a:ln w="190500">
            <a:solidFill>
              <a:schemeClr val="accent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chemeClr val="bg2">
                  <a:lumMod val="50000"/>
                </a:schemeClr>
              </a:solidFill>
              <a:latin typeface="方正兰亭黑简体" panose="02000000000000000000" pitchFamily="2" charset="-122"/>
              <a:ea typeface="方正兰亭黑简体" panose="02000000000000000000" pitchFamily="2" charset="-122"/>
            </a:endParaRPr>
          </a:p>
        </p:txBody>
      </p:sp>
      <p:sp>
        <p:nvSpPr>
          <p:cNvPr id="16" name="文本框 9"/>
          <p:cNvSpPr txBox="1"/>
          <p:nvPr/>
        </p:nvSpPr>
        <p:spPr>
          <a:xfrm>
            <a:off x="2568526" y="2220232"/>
            <a:ext cx="1007850" cy="376928"/>
          </a:xfrm>
          <a:prstGeom prst="rect">
            <a:avLst/>
          </a:prstGeom>
          <a:noFill/>
        </p:spPr>
        <p:txBody>
          <a:bodyPr wrap="square" lIns="68562" tIns="34281" rIns="68562" bIns="34281" rtlCol="0">
            <a:spAutoFit/>
          </a:bodyPr>
          <a:lstStyle/>
          <a:p>
            <a:pPr marL="0" lvl="1" algn="ctr"/>
            <a:r>
              <a:rPr lang="en-US" altLang="zh-CN" sz="2000" dirty="0">
                <a:solidFill>
                  <a:schemeClr val="bg2">
                    <a:lumMod val="50000"/>
                  </a:schemeClr>
                </a:solidFill>
                <a:latin typeface="方正兰亭黑简体" panose="02000000000000000000" pitchFamily="2" charset="-122"/>
                <a:ea typeface="方正兰亭黑简体" panose="02000000000000000000" pitchFamily="2" charset="-122"/>
              </a:rPr>
              <a:t>50%</a:t>
            </a:r>
            <a:endParaRPr lang="zh-CN" altLang="en-US" sz="2000" dirty="0">
              <a:solidFill>
                <a:schemeClr val="bg2">
                  <a:lumMod val="50000"/>
                </a:schemeClr>
              </a:solidFill>
              <a:latin typeface="方正兰亭黑简体" panose="02000000000000000000" pitchFamily="2" charset="-122"/>
              <a:ea typeface="方正兰亭黑简体" panose="02000000000000000000" pitchFamily="2" charset="-122"/>
            </a:endParaRPr>
          </a:p>
        </p:txBody>
      </p:sp>
      <p:sp>
        <p:nvSpPr>
          <p:cNvPr id="17" name="椭圆 16"/>
          <p:cNvSpPr/>
          <p:nvPr/>
        </p:nvSpPr>
        <p:spPr>
          <a:xfrm>
            <a:off x="2136592" y="3012114"/>
            <a:ext cx="167857" cy="167857"/>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18" name="椭圆 17"/>
          <p:cNvSpPr/>
          <p:nvPr/>
        </p:nvSpPr>
        <p:spPr>
          <a:xfrm>
            <a:off x="1776645" y="2724158"/>
            <a:ext cx="287957" cy="287957"/>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grpSp>
        <p:nvGrpSpPr>
          <p:cNvPr id="19" name="组合 18"/>
          <p:cNvGrpSpPr/>
          <p:nvPr/>
        </p:nvGrpSpPr>
        <p:grpSpPr>
          <a:xfrm>
            <a:off x="3864334" y="1485291"/>
            <a:ext cx="662952" cy="662952"/>
            <a:chOff x="8125599" y="1434035"/>
            <a:chExt cx="2036802" cy="2036802"/>
          </a:xfrm>
        </p:grpSpPr>
        <p:sp>
          <p:nvSpPr>
            <p:cNvPr id="20" name="椭圆 19"/>
            <p:cNvSpPr/>
            <p:nvPr/>
          </p:nvSpPr>
          <p:spPr>
            <a:xfrm>
              <a:off x="8125599" y="1434035"/>
              <a:ext cx="2036802" cy="2036802"/>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2">
                    <a:lumMod val="50000"/>
                  </a:schemeClr>
                </a:solidFill>
              </a:endParaRPr>
            </a:p>
          </p:txBody>
        </p:sp>
        <p:sp>
          <p:nvSpPr>
            <p:cNvPr id="21"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endParaRPr lang="zh-CN" altLang="en-US" sz="1800">
                <a:solidFill>
                  <a:schemeClr val="bg2">
                    <a:lumMod val="50000"/>
                  </a:schemeClr>
                </a:solidFill>
              </a:endParaRPr>
            </a:p>
          </p:txBody>
        </p:sp>
      </p:grpSp>
      <p:sp>
        <p:nvSpPr>
          <p:cNvPr id="22" name="矩形 21"/>
          <p:cNvSpPr/>
          <p:nvPr/>
        </p:nvSpPr>
        <p:spPr>
          <a:xfrm>
            <a:off x="3864333" y="2233619"/>
            <a:ext cx="867410" cy="367030"/>
          </a:xfrm>
          <a:prstGeom prst="rect">
            <a:avLst/>
          </a:prstGeom>
        </p:spPr>
        <p:txBody>
          <a:bodyPr wrap="non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矩形 47"/>
          <p:cNvSpPr>
            <a:spLocks noChangeArrowheads="1"/>
          </p:cNvSpPr>
          <p:nvPr/>
        </p:nvSpPr>
        <p:spPr bwMode="auto">
          <a:xfrm>
            <a:off x="3792344" y="2583727"/>
            <a:ext cx="2159678"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24" name="椭圆 23"/>
          <p:cNvSpPr/>
          <p:nvPr/>
        </p:nvSpPr>
        <p:spPr>
          <a:xfrm>
            <a:off x="6983750" y="1659367"/>
            <a:ext cx="1367796" cy="1367796"/>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latin typeface="方正兰亭黑简体" panose="02000000000000000000" pitchFamily="2" charset="-122"/>
              <a:ea typeface="方正兰亭黑简体" panose="02000000000000000000" pitchFamily="2" charset="-122"/>
            </a:endParaRPr>
          </a:p>
        </p:txBody>
      </p:sp>
      <p:sp>
        <p:nvSpPr>
          <p:cNvPr id="25" name="弧形 24"/>
          <p:cNvSpPr/>
          <p:nvPr/>
        </p:nvSpPr>
        <p:spPr>
          <a:xfrm>
            <a:off x="6983750" y="1659367"/>
            <a:ext cx="1367796" cy="1367796"/>
          </a:xfrm>
          <a:prstGeom prst="arc">
            <a:avLst>
              <a:gd name="adj1" fmla="val 14818203"/>
              <a:gd name="adj2" fmla="val 1569112"/>
            </a:avLst>
          </a:prstGeom>
          <a:ln w="190500">
            <a:solidFill>
              <a:schemeClr val="accent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chemeClr val="bg2">
                  <a:lumMod val="50000"/>
                </a:schemeClr>
              </a:solidFill>
              <a:latin typeface="方正兰亭黑简体" panose="02000000000000000000" pitchFamily="2" charset="-122"/>
              <a:ea typeface="方正兰亭黑简体" panose="02000000000000000000" pitchFamily="2" charset="-122"/>
            </a:endParaRPr>
          </a:p>
        </p:txBody>
      </p:sp>
      <p:sp>
        <p:nvSpPr>
          <p:cNvPr id="26" name="文本框 9"/>
          <p:cNvSpPr txBox="1"/>
          <p:nvPr/>
        </p:nvSpPr>
        <p:spPr>
          <a:xfrm>
            <a:off x="7175839" y="2235281"/>
            <a:ext cx="1007850" cy="376928"/>
          </a:xfrm>
          <a:prstGeom prst="rect">
            <a:avLst/>
          </a:prstGeom>
          <a:noFill/>
        </p:spPr>
        <p:txBody>
          <a:bodyPr wrap="square" lIns="68562" tIns="34281" rIns="68562" bIns="34281" rtlCol="0">
            <a:spAutoFit/>
          </a:bodyPr>
          <a:lstStyle/>
          <a:p>
            <a:pPr marL="0" lvl="1" algn="ctr"/>
            <a:r>
              <a:rPr lang="en-US" altLang="zh-CN" sz="2000" dirty="0">
                <a:solidFill>
                  <a:schemeClr val="bg2">
                    <a:lumMod val="50000"/>
                  </a:schemeClr>
                </a:solidFill>
                <a:latin typeface="方正兰亭黑简体" panose="02000000000000000000" pitchFamily="2" charset="-122"/>
                <a:ea typeface="方正兰亭黑简体" panose="02000000000000000000" pitchFamily="2" charset="-122"/>
              </a:rPr>
              <a:t>40%</a:t>
            </a:r>
            <a:endParaRPr lang="zh-CN" altLang="en-US" sz="2000" dirty="0">
              <a:solidFill>
                <a:schemeClr val="bg2">
                  <a:lumMod val="50000"/>
                </a:schemeClr>
              </a:solidFill>
              <a:latin typeface="方正兰亭黑简体" panose="02000000000000000000" pitchFamily="2" charset="-122"/>
              <a:ea typeface="方正兰亭黑简体" panose="02000000000000000000" pitchFamily="2" charset="-122"/>
            </a:endParaRPr>
          </a:p>
        </p:txBody>
      </p:sp>
      <p:sp>
        <p:nvSpPr>
          <p:cNvPr id="33" name="椭圆 32"/>
          <p:cNvSpPr/>
          <p:nvPr/>
        </p:nvSpPr>
        <p:spPr>
          <a:xfrm>
            <a:off x="6815893" y="3027163"/>
            <a:ext cx="167857" cy="167857"/>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34" name="椭圆 33"/>
          <p:cNvSpPr/>
          <p:nvPr/>
        </p:nvSpPr>
        <p:spPr>
          <a:xfrm>
            <a:off x="6455946" y="2739207"/>
            <a:ext cx="287957" cy="287957"/>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35" name="Freeform 261"/>
          <p:cNvSpPr/>
          <p:nvPr/>
        </p:nvSpPr>
        <p:spPr bwMode="auto">
          <a:xfrm>
            <a:off x="8707337" y="1673800"/>
            <a:ext cx="325790" cy="325790"/>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16" tIns="45708" rIns="91416" bIns="45708" numCol="1" anchor="t" anchorCtr="0" compatLnSpc="1"/>
          <a:lstStyle/>
          <a:p>
            <a:endParaRPr lang="zh-CN" altLang="en-US" sz="1800">
              <a:solidFill>
                <a:schemeClr val="bg2">
                  <a:lumMod val="50000"/>
                </a:schemeClr>
              </a:solidFill>
            </a:endParaRPr>
          </a:p>
        </p:txBody>
      </p:sp>
      <p:sp>
        <p:nvSpPr>
          <p:cNvPr id="36" name="矩形 35"/>
          <p:cNvSpPr/>
          <p:nvPr/>
        </p:nvSpPr>
        <p:spPr>
          <a:xfrm>
            <a:off x="8471646" y="2248668"/>
            <a:ext cx="867410" cy="367030"/>
          </a:xfrm>
          <a:prstGeom prst="rect">
            <a:avLst/>
          </a:prstGeom>
        </p:spPr>
        <p:txBody>
          <a:bodyPr wrap="non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矩形 47"/>
          <p:cNvSpPr>
            <a:spLocks noChangeArrowheads="1"/>
          </p:cNvSpPr>
          <p:nvPr/>
        </p:nvSpPr>
        <p:spPr bwMode="auto">
          <a:xfrm>
            <a:off x="8471645" y="2598776"/>
            <a:ext cx="2159678"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38" name="椭圆 37"/>
          <p:cNvSpPr/>
          <p:nvPr/>
        </p:nvSpPr>
        <p:spPr>
          <a:xfrm>
            <a:off x="2304448" y="3860935"/>
            <a:ext cx="1367796" cy="1367796"/>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latin typeface="方正兰亭黑简体" panose="02000000000000000000" pitchFamily="2" charset="-122"/>
              <a:ea typeface="方正兰亭黑简体" panose="02000000000000000000" pitchFamily="2" charset="-122"/>
            </a:endParaRPr>
          </a:p>
        </p:txBody>
      </p:sp>
      <p:sp>
        <p:nvSpPr>
          <p:cNvPr id="39" name="弧形 38"/>
          <p:cNvSpPr/>
          <p:nvPr/>
        </p:nvSpPr>
        <p:spPr>
          <a:xfrm>
            <a:off x="2304448" y="3860935"/>
            <a:ext cx="1367796" cy="1367796"/>
          </a:xfrm>
          <a:prstGeom prst="arc">
            <a:avLst>
              <a:gd name="adj1" fmla="val 9611967"/>
              <a:gd name="adj2" fmla="val 1569112"/>
            </a:avLst>
          </a:prstGeom>
          <a:ln w="190500">
            <a:solidFill>
              <a:schemeClr val="accent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chemeClr val="bg2">
                  <a:lumMod val="50000"/>
                </a:schemeClr>
              </a:solidFill>
              <a:latin typeface="方正兰亭黑简体" panose="02000000000000000000" pitchFamily="2" charset="-122"/>
              <a:ea typeface="方正兰亭黑简体" panose="02000000000000000000" pitchFamily="2" charset="-122"/>
            </a:endParaRPr>
          </a:p>
        </p:txBody>
      </p:sp>
      <p:sp>
        <p:nvSpPr>
          <p:cNvPr id="40" name="文本框 9"/>
          <p:cNvSpPr txBox="1"/>
          <p:nvPr/>
        </p:nvSpPr>
        <p:spPr>
          <a:xfrm>
            <a:off x="2568526" y="4436849"/>
            <a:ext cx="1007850" cy="376928"/>
          </a:xfrm>
          <a:prstGeom prst="rect">
            <a:avLst/>
          </a:prstGeom>
          <a:noFill/>
        </p:spPr>
        <p:txBody>
          <a:bodyPr wrap="square" lIns="68562" tIns="34281" rIns="68562" bIns="34281" rtlCol="0">
            <a:spAutoFit/>
          </a:bodyPr>
          <a:lstStyle/>
          <a:p>
            <a:pPr marL="0" lvl="1" algn="ctr"/>
            <a:r>
              <a:rPr lang="en-US" altLang="zh-CN" sz="2000" dirty="0">
                <a:solidFill>
                  <a:schemeClr val="bg2">
                    <a:lumMod val="50000"/>
                  </a:schemeClr>
                </a:solidFill>
                <a:latin typeface="方正兰亭黑简体" panose="02000000000000000000" pitchFamily="2" charset="-122"/>
                <a:ea typeface="方正兰亭黑简体" panose="02000000000000000000" pitchFamily="2" charset="-122"/>
              </a:rPr>
              <a:t>60%</a:t>
            </a:r>
            <a:endParaRPr lang="zh-CN" altLang="en-US" sz="2000" dirty="0">
              <a:solidFill>
                <a:schemeClr val="bg2">
                  <a:lumMod val="50000"/>
                </a:schemeClr>
              </a:solidFill>
              <a:latin typeface="方正兰亭黑简体" panose="02000000000000000000" pitchFamily="2" charset="-122"/>
              <a:ea typeface="方正兰亭黑简体" panose="02000000000000000000" pitchFamily="2" charset="-122"/>
            </a:endParaRPr>
          </a:p>
        </p:txBody>
      </p:sp>
      <p:sp>
        <p:nvSpPr>
          <p:cNvPr id="41" name="椭圆 40"/>
          <p:cNvSpPr/>
          <p:nvPr/>
        </p:nvSpPr>
        <p:spPr>
          <a:xfrm>
            <a:off x="2136592" y="5228732"/>
            <a:ext cx="167857" cy="167857"/>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42" name="椭圆 41"/>
          <p:cNvSpPr/>
          <p:nvPr/>
        </p:nvSpPr>
        <p:spPr>
          <a:xfrm>
            <a:off x="1776645" y="4940775"/>
            <a:ext cx="287957" cy="287957"/>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43" name="矩形 42"/>
          <p:cNvSpPr/>
          <p:nvPr/>
        </p:nvSpPr>
        <p:spPr>
          <a:xfrm>
            <a:off x="3864333" y="4450237"/>
            <a:ext cx="867410" cy="367030"/>
          </a:xfrm>
          <a:prstGeom prst="rect">
            <a:avLst/>
          </a:prstGeom>
        </p:spPr>
        <p:txBody>
          <a:bodyPr wrap="non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矩形 47"/>
          <p:cNvSpPr>
            <a:spLocks noChangeArrowheads="1"/>
          </p:cNvSpPr>
          <p:nvPr/>
        </p:nvSpPr>
        <p:spPr bwMode="auto">
          <a:xfrm>
            <a:off x="3792344" y="4800344"/>
            <a:ext cx="2159678"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sp>
        <p:nvSpPr>
          <p:cNvPr id="45" name="椭圆 44"/>
          <p:cNvSpPr/>
          <p:nvPr/>
        </p:nvSpPr>
        <p:spPr>
          <a:xfrm>
            <a:off x="6983750" y="3875984"/>
            <a:ext cx="1367796" cy="1367796"/>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latin typeface="方正兰亭黑简体" panose="02000000000000000000" pitchFamily="2" charset="-122"/>
              <a:ea typeface="方正兰亭黑简体" panose="02000000000000000000" pitchFamily="2" charset="-122"/>
            </a:endParaRPr>
          </a:p>
        </p:txBody>
      </p:sp>
      <p:sp>
        <p:nvSpPr>
          <p:cNvPr id="46" name="弧形 45"/>
          <p:cNvSpPr/>
          <p:nvPr/>
        </p:nvSpPr>
        <p:spPr>
          <a:xfrm>
            <a:off x="6983750" y="3875984"/>
            <a:ext cx="1367796" cy="1367796"/>
          </a:xfrm>
          <a:prstGeom prst="arc">
            <a:avLst>
              <a:gd name="adj1" fmla="val 4966099"/>
              <a:gd name="adj2" fmla="val 1569112"/>
            </a:avLst>
          </a:prstGeom>
          <a:ln w="190500">
            <a:solidFill>
              <a:schemeClr val="accent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solidFill>
                <a:schemeClr val="bg2">
                  <a:lumMod val="50000"/>
                </a:schemeClr>
              </a:solidFill>
              <a:latin typeface="方正兰亭黑简体" panose="02000000000000000000" pitchFamily="2" charset="-122"/>
              <a:ea typeface="方正兰亭黑简体" panose="02000000000000000000" pitchFamily="2" charset="-122"/>
            </a:endParaRPr>
          </a:p>
        </p:txBody>
      </p:sp>
      <p:sp>
        <p:nvSpPr>
          <p:cNvPr id="47" name="文本框 9"/>
          <p:cNvSpPr txBox="1"/>
          <p:nvPr/>
        </p:nvSpPr>
        <p:spPr>
          <a:xfrm>
            <a:off x="7175839" y="4451899"/>
            <a:ext cx="1007850" cy="376928"/>
          </a:xfrm>
          <a:prstGeom prst="rect">
            <a:avLst/>
          </a:prstGeom>
          <a:noFill/>
        </p:spPr>
        <p:txBody>
          <a:bodyPr wrap="square" lIns="68562" tIns="34281" rIns="68562" bIns="34281" rtlCol="0">
            <a:spAutoFit/>
          </a:bodyPr>
          <a:lstStyle/>
          <a:p>
            <a:pPr marL="0" lvl="1" algn="ctr"/>
            <a:r>
              <a:rPr lang="en-US" altLang="zh-CN" sz="2000" dirty="0">
                <a:solidFill>
                  <a:schemeClr val="bg2">
                    <a:lumMod val="50000"/>
                  </a:schemeClr>
                </a:solidFill>
                <a:latin typeface="方正兰亭黑简体" panose="02000000000000000000" pitchFamily="2" charset="-122"/>
                <a:ea typeface="方正兰亭黑简体" panose="02000000000000000000" pitchFamily="2" charset="-122"/>
              </a:rPr>
              <a:t>90%</a:t>
            </a:r>
            <a:endParaRPr lang="zh-CN" altLang="en-US" sz="2000" dirty="0">
              <a:solidFill>
                <a:schemeClr val="bg2">
                  <a:lumMod val="50000"/>
                </a:schemeClr>
              </a:solidFill>
              <a:latin typeface="方正兰亭黑简体" panose="02000000000000000000" pitchFamily="2" charset="-122"/>
              <a:ea typeface="方正兰亭黑简体" panose="02000000000000000000" pitchFamily="2" charset="-122"/>
            </a:endParaRPr>
          </a:p>
        </p:txBody>
      </p:sp>
      <p:sp>
        <p:nvSpPr>
          <p:cNvPr id="48" name="椭圆 47"/>
          <p:cNvSpPr/>
          <p:nvPr/>
        </p:nvSpPr>
        <p:spPr>
          <a:xfrm>
            <a:off x="6815893" y="5243781"/>
            <a:ext cx="167857" cy="167857"/>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49" name="椭圆 48"/>
          <p:cNvSpPr/>
          <p:nvPr/>
        </p:nvSpPr>
        <p:spPr>
          <a:xfrm>
            <a:off x="6455946" y="4955824"/>
            <a:ext cx="287957" cy="287957"/>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50" name="矩形 49"/>
          <p:cNvSpPr/>
          <p:nvPr/>
        </p:nvSpPr>
        <p:spPr>
          <a:xfrm>
            <a:off x="8471646" y="4465286"/>
            <a:ext cx="867410" cy="367030"/>
          </a:xfrm>
          <a:prstGeom prst="rect">
            <a:avLst/>
          </a:prstGeom>
        </p:spPr>
        <p:txBody>
          <a:bodyPr wrap="none" lIns="91407" tIns="45704" rIns="91407" bIns="45704">
            <a:spAutoFit/>
          </a:bodyPr>
          <a:lstStyle/>
          <a:p>
            <a:pPr>
              <a:spcBef>
                <a:spcPct val="0"/>
              </a:spcBef>
              <a:buFont typeface="Arial" panose="020B0604020202020204" pitchFamily="34" charset="0"/>
              <a:buNone/>
            </a:pPr>
            <a:r>
              <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rPr>
              <a:t>我爱你</a:t>
            </a:r>
            <a:endParaRPr lang="zh-CN" altLang="en-US" sz="1800" b="1" dirty="0">
              <a:solidFill>
                <a:schemeClr val="bg2">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矩形 47"/>
          <p:cNvSpPr>
            <a:spLocks noChangeArrowheads="1"/>
          </p:cNvSpPr>
          <p:nvPr/>
        </p:nvSpPr>
        <p:spPr bwMode="auto">
          <a:xfrm>
            <a:off x="8471645" y="4815394"/>
            <a:ext cx="2159678" cy="606425"/>
          </a:xfrm>
          <a:prstGeom prst="rect">
            <a:avLst/>
          </a:prstGeom>
          <a:noFill/>
          <a:ln>
            <a:noFill/>
          </a:ln>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pPr>
            <a:r>
              <a:rPr lang="zh-CN" altLang="en-US" sz="1400" dirty="0">
                <a:solidFill>
                  <a:schemeClr val="bg2">
                    <a:lumMod val="50000"/>
                  </a:schemeClr>
                </a:solidFill>
              </a:rPr>
              <a:t>我爱你给你创意和灵感我爱你给你创意和灵感</a:t>
            </a:r>
            <a:endParaRPr lang="en-US" altLang="zh-CN" sz="1400" dirty="0">
              <a:solidFill>
                <a:schemeClr val="bg2">
                  <a:lumMod val="50000"/>
                </a:schemeClr>
              </a:solidFill>
              <a:latin typeface="方正姚体" panose="02010601030101010101" pitchFamily="2" charset="-122"/>
              <a:ea typeface="方正姚体" panose="02010601030101010101" pitchFamily="2" charset="-122"/>
            </a:endParaRPr>
          </a:p>
        </p:txBody>
      </p:sp>
      <p:grpSp>
        <p:nvGrpSpPr>
          <p:cNvPr id="52" name="组合 51"/>
          <p:cNvGrpSpPr/>
          <p:nvPr/>
        </p:nvGrpSpPr>
        <p:grpSpPr>
          <a:xfrm>
            <a:off x="8543635" y="1505218"/>
            <a:ext cx="662952" cy="662952"/>
            <a:chOff x="8125599" y="1434035"/>
            <a:chExt cx="2036802" cy="2036802"/>
          </a:xfrm>
        </p:grpSpPr>
        <p:sp>
          <p:nvSpPr>
            <p:cNvPr id="53" name="椭圆 52"/>
            <p:cNvSpPr/>
            <p:nvPr/>
          </p:nvSpPr>
          <p:spPr>
            <a:xfrm>
              <a:off x="8125599" y="1434035"/>
              <a:ext cx="2036802" cy="2036802"/>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2">
                    <a:lumMod val="50000"/>
                  </a:schemeClr>
                </a:solidFill>
              </a:endParaRPr>
            </a:p>
          </p:txBody>
        </p:sp>
        <p:sp>
          <p:nvSpPr>
            <p:cNvPr id="54"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endParaRPr lang="zh-CN" altLang="en-US" sz="1800">
                <a:solidFill>
                  <a:schemeClr val="bg2">
                    <a:lumMod val="50000"/>
                  </a:schemeClr>
                </a:solidFill>
                <a:latin typeface="Arial" panose="020B0604020202020204" pitchFamily="34" charset="0"/>
                <a:cs typeface="Arial" panose="020B0604020202020204" pitchFamily="34" charset="0"/>
              </a:endParaRPr>
            </a:p>
          </p:txBody>
        </p:sp>
      </p:grpSp>
      <p:grpSp>
        <p:nvGrpSpPr>
          <p:cNvPr id="55" name="组合 54"/>
          <p:cNvGrpSpPr/>
          <p:nvPr/>
        </p:nvGrpSpPr>
        <p:grpSpPr>
          <a:xfrm>
            <a:off x="3864334" y="3716958"/>
            <a:ext cx="662952" cy="662952"/>
            <a:chOff x="8125599" y="1434035"/>
            <a:chExt cx="2036802" cy="2036802"/>
          </a:xfrm>
        </p:grpSpPr>
        <p:sp>
          <p:nvSpPr>
            <p:cNvPr id="56" name="椭圆 55"/>
            <p:cNvSpPr/>
            <p:nvPr/>
          </p:nvSpPr>
          <p:spPr>
            <a:xfrm>
              <a:off x="8125599" y="1434035"/>
              <a:ext cx="2036802" cy="2036802"/>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5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endParaRPr lang="zh-CN" altLang="en-US" sz="1800">
                <a:solidFill>
                  <a:schemeClr val="bg2">
                    <a:lumMod val="50000"/>
                  </a:schemeClr>
                </a:solidFill>
              </a:endParaRPr>
            </a:p>
          </p:txBody>
        </p:sp>
      </p:grpSp>
      <p:grpSp>
        <p:nvGrpSpPr>
          <p:cNvPr id="58" name="组合 57"/>
          <p:cNvGrpSpPr/>
          <p:nvPr/>
        </p:nvGrpSpPr>
        <p:grpSpPr>
          <a:xfrm>
            <a:off x="8548514" y="3701909"/>
            <a:ext cx="662952" cy="662952"/>
            <a:chOff x="8125599" y="1434035"/>
            <a:chExt cx="2036802" cy="2036802"/>
          </a:xfrm>
        </p:grpSpPr>
        <p:sp>
          <p:nvSpPr>
            <p:cNvPr id="59" name="椭圆 58"/>
            <p:cNvSpPr/>
            <p:nvPr/>
          </p:nvSpPr>
          <p:spPr>
            <a:xfrm>
              <a:off x="8125599" y="1434035"/>
              <a:ext cx="2036802" cy="2036802"/>
            </a:xfrm>
            <a:prstGeom prst="ellipse">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grpSp>
          <p:nvGrpSpPr>
            <p:cNvPr id="60" name="组合 5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6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6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sp>
            <p:nvSpPr>
              <p:cNvPr id="6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2">
                      <a:lumMod val="50000"/>
                    </a:schemeClr>
                  </a:solidFill>
                </a:endParaRPr>
              </a:p>
            </p:txBody>
          </p:sp>
        </p:grpSp>
      </p:grpSp>
      <p:sp>
        <p:nvSpPr>
          <p:cNvPr id="68" name="原创设计师QQ598969553                 _1"/>
          <p:cNvSpPr txBox="1"/>
          <p:nvPr/>
        </p:nvSpPr>
        <p:spPr>
          <a:xfrm>
            <a:off x="5311088" y="408772"/>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单击输入标题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cxnSp>
        <p:nvCxnSpPr>
          <p:cNvPr id="69" name="原创设计师QQ598969553                 _2"/>
          <p:cNvCxnSpPr/>
          <p:nvPr/>
        </p:nvCxnSpPr>
        <p:spPr>
          <a:xfrm>
            <a:off x="706426"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原创设计师QQ598969553                 _3"/>
          <p:cNvCxnSpPr/>
          <p:nvPr/>
        </p:nvCxnSpPr>
        <p:spPr>
          <a:xfrm>
            <a:off x="7346029" y="593438"/>
            <a:ext cx="410307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1" fill="hold" nodeType="afterEffect" p14:presetBounceEnd="53000">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14:bounceEnd="53000">
                                          <p:cBhvr additive="base">
                                            <p:cTn id="29" dur="750" fill="hold"/>
                                            <p:tgtEl>
                                              <p:spTgt spid="19"/>
                                            </p:tgtEl>
                                            <p:attrNameLst>
                                              <p:attrName>ppt_x</p:attrName>
                                            </p:attrNameLst>
                                          </p:cBhvr>
                                          <p:tavLst>
                                            <p:tav tm="0">
                                              <p:val>
                                                <p:strVal val="#ppt_x"/>
                                              </p:val>
                                            </p:tav>
                                            <p:tav tm="100000">
                                              <p:val>
                                                <p:strVal val="#ppt_x"/>
                                              </p:val>
                                            </p:tav>
                                          </p:tavLst>
                                        </p:anim>
                                        <p:anim calcmode="lin" valueType="num" p14:bounceEnd="53000">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50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50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000"/>
                                </p:stCondLst>
                                <p:childTnLst>
                                  <p:par>
                                    <p:cTn id="65" presetID="2" presetClass="entr" presetSubtype="1" fill="hold" nodeType="afterEffect" p14:presetBounceEnd="53000">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14:bounceEnd="53000">
                                          <p:cBhvr additive="base">
                                            <p:cTn id="67" dur="750" fill="hold"/>
                                            <p:tgtEl>
                                              <p:spTgt spid="52"/>
                                            </p:tgtEl>
                                            <p:attrNameLst>
                                              <p:attrName>ppt_x</p:attrName>
                                            </p:attrNameLst>
                                          </p:cBhvr>
                                          <p:tavLst>
                                            <p:tav tm="0">
                                              <p:val>
                                                <p:strVal val="#ppt_x"/>
                                              </p:val>
                                            </p:tav>
                                            <p:tav tm="100000">
                                              <p:val>
                                                <p:strVal val="#ppt_x"/>
                                              </p:val>
                                            </p:tav>
                                          </p:tavLst>
                                        </p:anim>
                                        <p:anim calcmode="lin" valueType="num" p14:bounceEnd="53000">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0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0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0000"/>
                                </p:stCondLst>
                                <p:childTnLst>
                                  <p:par>
                                    <p:cTn id="95" presetID="2" presetClass="entr" presetSubtype="1" fill="hold" nodeType="afterEffect" p14:presetBounceEnd="53000">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14:bounceEnd="53000">
                                          <p:cBhvr additive="base">
                                            <p:cTn id="97" dur="750" fill="hold"/>
                                            <p:tgtEl>
                                              <p:spTgt spid="55"/>
                                            </p:tgtEl>
                                            <p:attrNameLst>
                                              <p:attrName>ppt_x</p:attrName>
                                            </p:attrNameLst>
                                          </p:cBhvr>
                                          <p:tavLst>
                                            <p:tav tm="0">
                                              <p:val>
                                                <p:strVal val="#ppt_x"/>
                                              </p:val>
                                            </p:tav>
                                            <p:tav tm="100000">
                                              <p:val>
                                                <p:strVal val="#ppt_x"/>
                                              </p:val>
                                            </p:tav>
                                          </p:tavLst>
                                        </p:anim>
                                        <p:anim calcmode="lin" valueType="num" p14:bounceEnd="53000">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00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150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350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4500"/>
                                </p:stCondLst>
                                <p:childTnLst>
                                  <p:par>
                                    <p:cTn id="129" presetID="2" presetClass="entr" presetSubtype="1" fill="hold" nodeType="afterEffect" p14:presetBounceEnd="53000">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14:bounceEnd="53000">
                                          <p:cBhvr additive="base">
                                            <p:cTn id="131" dur="750" fill="hold"/>
                                            <p:tgtEl>
                                              <p:spTgt spid="58"/>
                                            </p:tgtEl>
                                            <p:attrNameLst>
                                              <p:attrName>ppt_x</p:attrName>
                                            </p:attrNameLst>
                                          </p:cBhvr>
                                          <p:tavLst>
                                            <p:tav tm="0">
                                              <p:val>
                                                <p:strVal val="#ppt_x"/>
                                              </p:val>
                                            </p:tav>
                                            <p:tav tm="100000">
                                              <p:val>
                                                <p:strVal val="#ppt_x"/>
                                              </p:val>
                                            </p:tav>
                                          </p:tavLst>
                                        </p:anim>
                                        <p:anim calcmode="lin" valueType="num" p14:bounceEnd="53000">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5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750" fill="hold"/>
                                            <p:tgtEl>
                                              <p:spTgt spid="19"/>
                                            </p:tgtEl>
                                            <p:attrNameLst>
                                              <p:attrName>ppt_x</p:attrName>
                                            </p:attrNameLst>
                                          </p:cBhvr>
                                          <p:tavLst>
                                            <p:tav tm="0">
                                              <p:val>
                                                <p:strVal val="#ppt_x"/>
                                              </p:val>
                                            </p:tav>
                                            <p:tav tm="100000">
                                              <p:val>
                                                <p:strVal val="#ppt_x"/>
                                              </p:val>
                                            </p:tav>
                                          </p:tavLst>
                                        </p:anim>
                                        <p:anim calcmode="lin" valueType="num">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50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50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000"/>
                                </p:stCondLst>
                                <p:childTnLst>
                                  <p:par>
                                    <p:cTn id="65" presetID="2" presetClass="entr" presetSubtype="1"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750" fill="hold"/>
                                            <p:tgtEl>
                                              <p:spTgt spid="52"/>
                                            </p:tgtEl>
                                            <p:attrNameLst>
                                              <p:attrName>ppt_x</p:attrName>
                                            </p:attrNameLst>
                                          </p:cBhvr>
                                          <p:tavLst>
                                            <p:tav tm="0">
                                              <p:val>
                                                <p:strVal val="#ppt_x"/>
                                              </p:val>
                                            </p:tav>
                                            <p:tav tm="100000">
                                              <p:val>
                                                <p:strVal val="#ppt_x"/>
                                              </p:val>
                                            </p:tav>
                                          </p:tavLst>
                                        </p:anim>
                                        <p:anim calcmode="lin" valueType="num">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0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0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0000"/>
                                </p:stCondLst>
                                <p:childTnLst>
                                  <p:par>
                                    <p:cTn id="95" presetID="2" presetClass="entr" presetSubtype="1" fill="hold"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additive="base">
                                            <p:cTn id="97" dur="750" fill="hold"/>
                                            <p:tgtEl>
                                              <p:spTgt spid="55"/>
                                            </p:tgtEl>
                                            <p:attrNameLst>
                                              <p:attrName>ppt_x</p:attrName>
                                            </p:attrNameLst>
                                          </p:cBhvr>
                                          <p:tavLst>
                                            <p:tav tm="0">
                                              <p:val>
                                                <p:strVal val="#ppt_x"/>
                                              </p:val>
                                            </p:tav>
                                            <p:tav tm="100000">
                                              <p:val>
                                                <p:strVal val="#ppt_x"/>
                                              </p:val>
                                            </p:tav>
                                          </p:tavLst>
                                        </p:anim>
                                        <p:anim calcmode="lin" valueType="num">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00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150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350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4500"/>
                                </p:stCondLst>
                                <p:childTnLst>
                                  <p:par>
                                    <p:cTn id="129" presetID="2" presetClass="entr" presetSubtype="1" fill="hold" nodeType="afterEffect">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cBhvr additive="base">
                                            <p:cTn id="131" dur="750" fill="hold"/>
                                            <p:tgtEl>
                                              <p:spTgt spid="58"/>
                                            </p:tgtEl>
                                            <p:attrNameLst>
                                              <p:attrName>ppt_x</p:attrName>
                                            </p:attrNameLst>
                                          </p:cBhvr>
                                          <p:tavLst>
                                            <p:tav tm="0">
                                              <p:val>
                                                <p:strVal val="#ppt_x"/>
                                              </p:val>
                                            </p:tav>
                                            <p:tav tm="100000">
                                              <p:val>
                                                <p:strVal val="#ppt_x"/>
                                              </p:val>
                                            </p:tav>
                                          </p:tavLst>
                                        </p:anim>
                                        <p:anim calcmode="lin" valueType="num">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5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婚礼5.jpg"/>
          <p:cNvPicPr>
            <a:picLocks noChangeAspect="1"/>
          </p:cNvPicPr>
          <p:nvPr/>
        </p:nvPicPr>
        <p:blipFill rotWithShape="1">
          <a:blip r:embed="rId1" cstate="print">
            <a:extLst>
              <a:ext uri="{28A0092B-C50C-407E-A947-70E740481C1C}">
                <a14:useLocalDpi xmlns:a14="http://schemas.microsoft.com/office/drawing/2010/main" val="0"/>
              </a:ext>
            </a:extLst>
          </a:blip>
          <a:srcRect l="690" t="16207" r="-690"/>
          <a:stretch>
            <a:fillRect/>
          </a:stretch>
        </p:blipFill>
        <p:spPr>
          <a:xfrm>
            <a:off x="0" y="0"/>
            <a:ext cx="12276666" cy="6858000"/>
          </a:xfrm>
          <a:prstGeom prst="rect">
            <a:avLst/>
          </a:prstGeom>
        </p:spPr>
      </p:pic>
      <p:sp>
        <p:nvSpPr>
          <p:cNvPr id="2" name="矩形 1"/>
          <p:cNvSpPr/>
          <p:nvPr/>
        </p:nvSpPr>
        <p:spPr>
          <a:xfrm>
            <a:off x="0" y="0"/>
            <a:ext cx="12192000" cy="68580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TextBox 25"/>
          <p:cNvSpPr txBox="1"/>
          <p:nvPr/>
        </p:nvSpPr>
        <p:spPr>
          <a:xfrm>
            <a:off x="3217333" y="2592886"/>
            <a:ext cx="5856110" cy="1200329"/>
          </a:xfrm>
          <a:prstGeom prst="rect">
            <a:avLst/>
          </a:prstGeom>
          <a:noFill/>
        </p:spPr>
        <p:txBody>
          <a:bodyPr wrap="square" rtlCol="0">
            <a:spAutoFit/>
          </a:bodyPr>
          <a:lstStyle/>
          <a:p>
            <a:pPr algn="dist"/>
            <a:r>
              <a:rPr lang="zh-CN" altLang="en-US" sz="7200" b="1" dirty="0" smtClean="0">
                <a:solidFill>
                  <a:schemeClr val="bg1"/>
                </a:solidFill>
                <a:latin typeface="微软雅黑" panose="020B0503020204020204" pitchFamily="34" charset="-122"/>
                <a:ea typeface="微软雅黑" panose="020B0503020204020204" pitchFamily="34" charset="-122"/>
              </a:rPr>
              <a:t>谢谢倾听</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sp>
        <p:nvSpPr>
          <p:cNvPr id="44" name="TextBox 27"/>
          <p:cNvSpPr txBox="1"/>
          <p:nvPr/>
        </p:nvSpPr>
        <p:spPr>
          <a:xfrm>
            <a:off x="5293361" y="4537446"/>
            <a:ext cx="1605280" cy="337185"/>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策划人：我爱你</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3160890" y="3656653"/>
            <a:ext cx="5912554" cy="72071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The user can demonstrate on a computer, or print the presentation and make it into a film to be used in a wider field</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4" fill="hold" grpId="0" nodeType="withEffect" p14:presetBounceEnd="58000">
                                      <p:stCondLst>
                                        <p:cond delay="2000"/>
                                      </p:stCondLst>
                                      <p:childTnLst>
                                        <p:set>
                                          <p:cBhvr>
                                            <p:cTn id="9" dur="1" fill="hold">
                                              <p:stCondLst>
                                                <p:cond delay="0"/>
                                              </p:stCondLst>
                                            </p:cTn>
                                            <p:tgtEl>
                                              <p:spTgt spid="43"/>
                                            </p:tgtEl>
                                            <p:attrNameLst>
                                              <p:attrName>style.visibility</p:attrName>
                                            </p:attrNameLst>
                                          </p:cBhvr>
                                          <p:to>
                                            <p:strVal val="visible"/>
                                          </p:to>
                                        </p:set>
                                        <p:anim calcmode="lin" valueType="num" p14:bounceEnd="58000">
                                          <p:cBhvr additive="base">
                                            <p:cTn id="10" dur="600" fill="hold"/>
                                            <p:tgtEl>
                                              <p:spTgt spid="43"/>
                                            </p:tgtEl>
                                            <p:attrNameLst>
                                              <p:attrName>ppt_x</p:attrName>
                                            </p:attrNameLst>
                                          </p:cBhvr>
                                          <p:tavLst>
                                            <p:tav tm="0">
                                              <p:val>
                                                <p:strVal val="#ppt_x"/>
                                              </p:val>
                                            </p:tav>
                                            <p:tav tm="100000">
                                              <p:val>
                                                <p:strVal val="#ppt_x"/>
                                              </p:val>
                                            </p:tav>
                                          </p:tavLst>
                                        </p:anim>
                                        <p:anim calcmode="lin" valueType="num" p14:bounceEnd="58000">
                                          <p:cBhvr additive="base">
                                            <p:cTn id="11" dur="600" fill="hold"/>
                                            <p:tgtEl>
                                              <p:spTgt spid="43"/>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58000">
                                      <p:stCondLst>
                                        <p:cond delay="2100"/>
                                      </p:stCondLst>
                                      <p:childTnLst>
                                        <p:set>
                                          <p:cBhvr>
                                            <p:cTn id="13" dur="1" fill="hold">
                                              <p:stCondLst>
                                                <p:cond delay="0"/>
                                              </p:stCondLst>
                                            </p:cTn>
                                            <p:tgtEl>
                                              <p:spTgt spid="44"/>
                                            </p:tgtEl>
                                            <p:attrNameLst>
                                              <p:attrName>style.visibility</p:attrName>
                                            </p:attrNameLst>
                                          </p:cBhvr>
                                          <p:to>
                                            <p:strVal val="visible"/>
                                          </p:to>
                                        </p:set>
                                        <p:anim calcmode="lin" valueType="num" p14:bounceEnd="58000">
                                          <p:cBhvr additive="base">
                                            <p:cTn id="14" dur="600" fill="hold"/>
                                            <p:tgtEl>
                                              <p:spTgt spid="44"/>
                                            </p:tgtEl>
                                            <p:attrNameLst>
                                              <p:attrName>ppt_x</p:attrName>
                                            </p:attrNameLst>
                                          </p:cBhvr>
                                          <p:tavLst>
                                            <p:tav tm="0">
                                              <p:val>
                                                <p:strVal val="#ppt_x"/>
                                              </p:val>
                                            </p:tav>
                                            <p:tav tm="100000">
                                              <p:val>
                                                <p:strVal val="#ppt_x"/>
                                              </p:val>
                                            </p:tav>
                                          </p:tavLst>
                                        </p:anim>
                                        <p:anim calcmode="lin" valueType="num" p14:bounceEnd="58000">
                                          <p:cBhvr additive="base">
                                            <p:cTn id="15" dur="600" fill="hold"/>
                                            <p:tgtEl>
                                              <p:spTgt spid="44"/>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1000"/>
                                            <p:tgtEl>
                                              <p:spTgt spid="45"/>
                                            </p:tgtEl>
                                          </p:cBhvr>
                                        </p:animEffect>
                                        <p:anim calcmode="lin" valueType="num">
                                          <p:cBhvr>
                                            <p:cTn id="20" dur="1000" fill="hold"/>
                                            <p:tgtEl>
                                              <p:spTgt spid="45"/>
                                            </p:tgtEl>
                                            <p:attrNameLst>
                                              <p:attrName>ppt_x</p:attrName>
                                            </p:attrNameLst>
                                          </p:cBhvr>
                                          <p:tavLst>
                                            <p:tav tm="0">
                                              <p:val>
                                                <p:strVal val="#ppt_x"/>
                                              </p:val>
                                            </p:tav>
                                            <p:tav tm="100000">
                                              <p:val>
                                                <p:strVal val="#ppt_x"/>
                                              </p:val>
                                            </p:tav>
                                          </p:tavLst>
                                        </p:anim>
                                        <p:anim calcmode="lin" valueType="num">
                                          <p:cBhvr>
                                            <p:cTn id="2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p:bldP spid="44" grpId="0"/>
          <p:bldP spid="4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4" fill="hold" grpId="0" nodeType="withEffect">
                                      <p:stCondLst>
                                        <p:cond delay="2000"/>
                                      </p:stCondLst>
                                      <p:childTnLst>
                                        <p:set>
                                          <p:cBhvr>
                                            <p:cTn id="9" dur="1" fill="hold">
                                              <p:stCondLst>
                                                <p:cond delay="0"/>
                                              </p:stCondLst>
                                            </p:cTn>
                                            <p:tgtEl>
                                              <p:spTgt spid="43"/>
                                            </p:tgtEl>
                                            <p:attrNameLst>
                                              <p:attrName>style.visibility</p:attrName>
                                            </p:attrNameLst>
                                          </p:cBhvr>
                                          <p:to>
                                            <p:strVal val="visible"/>
                                          </p:to>
                                        </p:set>
                                        <p:anim calcmode="lin" valueType="num">
                                          <p:cBhvr additive="base">
                                            <p:cTn id="10" dur="600" fill="hold"/>
                                            <p:tgtEl>
                                              <p:spTgt spid="43"/>
                                            </p:tgtEl>
                                            <p:attrNameLst>
                                              <p:attrName>ppt_x</p:attrName>
                                            </p:attrNameLst>
                                          </p:cBhvr>
                                          <p:tavLst>
                                            <p:tav tm="0">
                                              <p:val>
                                                <p:strVal val="#ppt_x"/>
                                              </p:val>
                                            </p:tav>
                                            <p:tav tm="100000">
                                              <p:val>
                                                <p:strVal val="#ppt_x"/>
                                              </p:val>
                                            </p:tav>
                                          </p:tavLst>
                                        </p:anim>
                                        <p:anim calcmode="lin" valueType="num">
                                          <p:cBhvr additive="base">
                                            <p:cTn id="11" dur="600" fill="hold"/>
                                            <p:tgtEl>
                                              <p:spTgt spid="43"/>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210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600" fill="hold"/>
                                            <p:tgtEl>
                                              <p:spTgt spid="44"/>
                                            </p:tgtEl>
                                            <p:attrNameLst>
                                              <p:attrName>ppt_x</p:attrName>
                                            </p:attrNameLst>
                                          </p:cBhvr>
                                          <p:tavLst>
                                            <p:tav tm="0">
                                              <p:val>
                                                <p:strVal val="#ppt_x"/>
                                              </p:val>
                                            </p:tav>
                                            <p:tav tm="100000">
                                              <p:val>
                                                <p:strVal val="#ppt_x"/>
                                              </p:val>
                                            </p:tav>
                                          </p:tavLst>
                                        </p:anim>
                                        <p:anim calcmode="lin" valueType="num">
                                          <p:cBhvr additive="base">
                                            <p:cTn id="15" dur="600" fill="hold"/>
                                            <p:tgtEl>
                                              <p:spTgt spid="44"/>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1000"/>
                                            <p:tgtEl>
                                              <p:spTgt spid="45"/>
                                            </p:tgtEl>
                                          </p:cBhvr>
                                        </p:animEffect>
                                        <p:anim calcmode="lin" valueType="num">
                                          <p:cBhvr>
                                            <p:cTn id="20" dur="1000" fill="hold"/>
                                            <p:tgtEl>
                                              <p:spTgt spid="45"/>
                                            </p:tgtEl>
                                            <p:attrNameLst>
                                              <p:attrName>ppt_x</p:attrName>
                                            </p:attrNameLst>
                                          </p:cBhvr>
                                          <p:tavLst>
                                            <p:tav tm="0">
                                              <p:val>
                                                <p:strVal val="#ppt_x"/>
                                              </p:val>
                                            </p:tav>
                                            <p:tav tm="100000">
                                              <p:val>
                                                <p:strVal val="#ppt_x"/>
                                              </p:val>
                                            </p:tav>
                                          </p:tavLst>
                                        </p:anim>
                                        <p:anim calcmode="lin" valueType="num">
                                          <p:cBhvr>
                                            <p:cTn id="2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p:bldP spid="44" grpId="0"/>
          <p:bldP spid="45" grpId="0"/>
        </p:bldLst>
      </p:timing>
    </mc:Fallback>
  </mc:AlternateContent>
</p:sld>
</file>

<file path=ppt/theme/theme1.xml><?xml version="1.0" encoding="utf-8"?>
<a:theme xmlns:a="http://schemas.openxmlformats.org/drawingml/2006/main" name="Office 主题​​">
  <a:themeElements>
    <a:clrScheme name="自定义 1006">
      <a:dk1>
        <a:sysClr val="windowText" lastClr="000000"/>
      </a:dk1>
      <a:lt1>
        <a:sysClr val="window" lastClr="FFFFFF"/>
      </a:lt1>
      <a:dk2>
        <a:srgbClr val="5A6378"/>
      </a:dk2>
      <a:lt2>
        <a:srgbClr val="7F7F7F"/>
      </a:lt2>
      <a:accent1>
        <a:srgbClr val="BF1B1B"/>
      </a:accent1>
      <a:accent2>
        <a:srgbClr val="BF1B1B"/>
      </a:accent2>
      <a:accent3>
        <a:srgbClr val="BF1B1B"/>
      </a:accent3>
      <a:accent4>
        <a:srgbClr val="BF1B1B"/>
      </a:accent4>
      <a:accent5>
        <a:srgbClr val="BF1B1B"/>
      </a:accent5>
      <a:accent6>
        <a:srgbClr val="BF1B1B"/>
      </a:accent6>
      <a:hlink>
        <a:srgbClr val="168BBA"/>
      </a:hlink>
      <a:folHlink>
        <a:srgbClr val="6800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2224</Words>
  <Application>WPS 演示</Application>
  <PresentationFormat>宽屏</PresentationFormat>
  <Paragraphs>374</Paragraphs>
  <Slides>23</Slides>
  <Notes>24</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23</vt:i4>
      </vt:variant>
    </vt:vector>
  </HeadingPairs>
  <TitlesOfParts>
    <vt:vector size="47" baseType="lpstr">
      <vt:lpstr>Arial</vt:lpstr>
      <vt:lpstr>宋体</vt:lpstr>
      <vt:lpstr>Wingdings</vt:lpstr>
      <vt:lpstr>微软雅黑</vt:lpstr>
      <vt:lpstr>DIN Mittelschrift Std</vt:lpstr>
      <vt:lpstr>仿宋_GB2312</vt:lpstr>
      <vt:lpstr>方正兰亭黑简体</vt:lpstr>
      <vt:lpstr>方正姚体</vt:lpstr>
      <vt:lpstr>Impact MT Std</vt:lpstr>
      <vt:lpstr>Times New Roman</vt:lpstr>
      <vt:lpstr>Calibri</vt:lpstr>
      <vt:lpstr>Open Sans</vt:lpstr>
      <vt:lpstr>方正兰亭黑_GBK</vt:lpstr>
      <vt:lpstr>Calibri</vt:lpstr>
      <vt:lpstr>等线</vt:lpstr>
      <vt:lpstr>Arial Unicode MS</vt:lpstr>
      <vt:lpstr>等线 Light</vt:lpstr>
      <vt:lpstr>UKIJ Qolyazma</vt:lpstr>
      <vt:lpstr>Zootopia JPosters.com.ar</vt:lpstr>
      <vt:lpstr>Impact</vt:lpstr>
      <vt:lpstr>仿宋</vt:lpstr>
      <vt:lpstr>Segoe Print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婚礼5.jpg</dc:title>
  <dc:creator>lenovo</dc:creator>
  <cp:lastModifiedBy>曼曼</cp:lastModifiedBy>
  <cp:revision>20</cp:revision>
  <dcterms:created xsi:type="dcterms:W3CDTF">2018-02-01T15:53:00Z</dcterms:created>
  <dcterms:modified xsi:type="dcterms:W3CDTF">2018-03-20T08:47:25Z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