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0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444" autoAdjust="0"/>
    <p:restoredTop sz="94660"/>
  </p:normalViewPr>
  <p:slideViewPr>
    <p:cSldViewPr snapToGrid="0">
      <p:cViewPr varScale="1">
        <p:scale>
          <a:sx n="42" d="100"/>
          <a:sy n="42" d="100"/>
        </p:scale>
        <p:origin x="6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2800" b="0" dirty="0" smtClean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累计销量</a:t>
            </a:r>
            <a:endParaRPr lang="zh-CN" altLang="en-US" sz="2800" b="0" dirty="0">
              <a:solidFill>
                <a:schemeClr val="bg1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c:rich>
      </c:tx>
      <c:layout>
        <c:manualLayout>
          <c:xMode val="edge"/>
          <c:yMode val="edge"/>
          <c:x val="0.39185257561999"/>
          <c:y val="0.02739294642414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销量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轿车</c:v>
                </c:pt>
                <c:pt idx="1">
                  <c:v>MPV</c:v>
                </c:pt>
                <c:pt idx="2">
                  <c:v>SUV</c:v>
                </c:pt>
                <c:pt idx="3">
                  <c:v>微客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1212.79</c:v>
                </c:pt>
                <c:pt idx="1">
                  <c:v>131.04</c:v>
                </c:pt>
                <c:pt idx="2">
                  <c:v>303.97</c:v>
                </c:pt>
                <c:pt idx="3">
                  <c:v>155.35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032615580619"/>
          <c:y val="0.134800689353203"/>
          <c:w val="0.579612026725738"/>
          <c:h val="0.1026247619294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400" b="0" i="0" u="none" strike="noStrike" kern="1200" baseline="0">
              <a:solidFill>
                <a:schemeClr val="bg1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舒适生活</c:v>
                </c:pt>
                <c:pt idx="1">
                  <c:v>社会地位</c:v>
                </c:pt>
                <c:pt idx="2">
                  <c:v>方便交通</c:v>
                </c:pt>
                <c:pt idx="3">
                  <c:v>张扬个性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28</c:v>
                </c:pt>
                <c:pt idx="2">
                  <c:v>18</c:v>
                </c:pt>
                <c:pt idx="3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25—45</c:v>
                </c:pt>
                <c:pt idx="1">
                  <c:v>25岁以下</c:v>
                </c:pt>
                <c:pt idx="2">
                  <c:v>45岁以上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</c:v>
                </c:pt>
                <c:pt idx="1">
                  <c:v>12</c:v>
                </c:pt>
                <c:pt idx="2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0BA90-9E72-485C-AA12-FEE0247E5E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D05A0-4795-48D4-8DB1-C102CC9ED23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6D516-87D5-4B03-9199-AC613D0DBD4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6D516-87D5-4B03-9199-AC613D0DBD4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b="1" dirty="0" smtClean="0">
              <a:solidFill>
                <a:prstClr val="white">
                  <a:lumMod val="95000"/>
                </a:prstClr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6D516-87D5-4B03-9199-AC613D0DBD4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6D516-87D5-4B03-9199-AC613D0DBD4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6D516-87D5-4B03-9199-AC613D0DBD4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>
              <a:solidFill>
                <a:schemeClr val="bg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6D516-87D5-4B03-9199-AC613D0DBD4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6D516-87D5-4B03-9199-AC613D0DBD4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A0D96-151C-46D8-954E-D5C5AC9448A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CD3F1-C755-4D89-8969-75E6BBF912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9B819-ADD5-47DC-B1C3-6931B458D9C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84DF0-BAF6-4769-97D3-967183E4AC6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0D81D-1A59-4C7B-BC69-A4CF74FE76C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5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9.jpeg"/><Relationship Id="rId2" Type="http://schemas.openxmlformats.org/officeDocument/2006/relationships/image" Target="../media/image24.png"/><Relationship Id="rId1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47.jpeg"/><Relationship Id="rId3" Type="http://schemas.openxmlformats.org/officeDocument/2006/relationships/hyperlink" Target="&#20840;&#26032;&#26391;&#36920;&#24191;&#21578;&#35270;&#39057;_&#39640;&#28165;.mp4" TargetMode="External"/><Relationship Id="rId2" Type="http://schemas.openxmlformats.org/officeDocument/2006/relationships/image" Target="../media/image46.jpeg"/><Relationship Id="rId1" Type="http://schemas.openxmlformats.org/officeDocument/2006/relationships/hyperlink" Target="&#20840;&#26032;&#20975;&#36234;&#21697;&#29260;&#30005;&#35270;&#24191;&#21578;_&#26631;&#28165;.flv" TargetMode="Externa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3972" y="1714335"/>
            <a:ext cx="11248728" cy="2754687"/>
            <a:chOff x="771525" y="3858442"/>
            <a:chExt cx="25114704" cy="6199958"/>
          </a:xfrm>
        </p:grpSpPr>
        <p:sp>
          <p:nvSpPr>
            <p:cNvPr id="5" name="任意多边形 4"/>
            <p:cNvSpPr/>
            <p:nvPr/>
          </p:nvSpPr>
          <p:spPr>
            <a:xfrm>
              <a:off x="1132114" y="3858442"/>
              <a:ext cx="24754115" cy="4087210"/>
            </a:xfrm>
            <a:custGeom>
              <a:avLst/>
              <a:gdLst>
                <a:gd name="connsiteX0" fmla="*/ 0 w 24754115"/>
                <a:gd name="connsiteY0" fmla="*/ 4072274 h 4077111"/>
                <a:gd name="connsiteX1" fmla="*/ 43543 w 24754115"/>
                <a:gd name="connsiteY1" fmla="*/ 4028731 h 4077111"/>
                <a:gd name="connsiteX2" fmla="*/ 87086 w 24754115"/>
                <a:gd name="connsiteY2" fmla="*/ 3723931 h 4077111"/>
                <a:gd name="connsiteX3" fmla="*/ 674915 w 24754115"/>
                <a:gd name="connsiteY3" fmla="*/ 3375588 h 4077111"/>
                <a:gd name="connsiteX4" fmla="*/ 1894115 w 24754115"/>
                <a:gd name="connsiteY4" fmla="*/ 3049017 h 4077111"/>
                <a:gd name="connsiteX5" fmla="*/ 4354286 w 24754115"/>
                <a:gd name="connsiteY5" fmla="*/ 2678903 h 4077111"/>
                <a:gd name="connsiteX6" fmla="*/ 7032172 w 24754115"/>
                <a:gd name="connsiteY6" fmla="*/ 2395874 h 4077111"/>
                <a:gd name="connsiteX7" fmla="*/ 8708572 w 24754115"/>
                <a:gd name="connsiteY7" fmla="*/ 1372617 h 4077111"/>
                <a:gd name="connsiteX8" fmla="*/ 11299372 w 24754115"/>
                <a:gd name="connsiteY8" fmla="*/ 240503 h 4077111"/>
                <a:gd name="connsiteX9" fmla="*/ 15022286 w 24754115"/>
                <a:gd name="connsiteY9" fmla="*/ 1017 h 4077111"/>
                <a:gd name="connsiteX10" fmla="*/ 17700172 w 24754115"/>
                <a:gd name="connsiteY10" fmla="*/ 153417 h 4077111"/>
                <a:gd name="connsiteX11" fmla="*/ 17852572 w 24754115"/>
                <a:gd name="connsiteY11" fmla="*/ 131646 h 4077111"/>
                <a:gd name="connsiteX12" fmla="*/ 18200915 w 24754115"/>
                <a:gd name="connsiteY12" fmla="*/ 88103 h 4077111"/>
                <a:gd name="connsiteX13" fmla="*/ 18440400 w 24754115"/>
                <a:gd name="connsiteY13" fmla="*/ 153417 h 4077111"/>
                <a:gd name="connsiteX14" fmla="*/ 18418629 w 24754115"/>
                <a:gd name="connsiteY14" fmla="*/ 284046 h 4077111"/>
                <a:gd name="connsiteX15" fmla="*/ 19071772 w 24754115"/>
                <a:gd name="connsiteY15" fmla="*/ 479988 h 4077111"/>
                <a:gd name="connsiteX16" fmla="*/ 21466629 w 24754115"/>
                <a:gd name="connsiteY16" fmla="*/ 1503246 h 4077111"/>
                <a:gd name="connsiteX17" fmla="*/ 22816457 w 24754115"/>
                <a:gd name="connsiteY17" fmla="*/ 1938674 h 4077111"/>
                <a:gd name="connsiteX18" fmla="*/ 24514629 w 24754115"/>
                <a:gd name="connsiteY18" fmla="*/ 2069303 h 4077111"/>
                <a:gd name="connsiteX19" fmla="*/ 24645257 w 24754115"/>
                <a:gd name="connsiteY19" fmla="*/ 2178160 h 4077111"/>
                <a:gd name="connsiteX20" fmla="*/ 24601715 w 24754115"/>
                <a:gd name="connsiteY20" fmla="*/ 2395874 h 4077111"/>
                <a:gd name="connsiteX21" fmla="*/ 24667029 w 24754115"/>
                <a:gd name="connsiteY21" fmla="*/ 2657131 h 4077111"/>
                <a:gd name="connsiteX22" fmla="*/ 24754115 w 24754115"/>
                <a:gd name="connsiteY22" fmla="*/ 3114331 h 4077111"/>
                <a:gd name="connsiteX0-1" fmla="*/ 0 w 24754115"/>
                <a:gd name="connsiteY0-2" fmla="*/ 4096856 h 4101693"/>
                <a:gd name="connsiteX1-3" fmla="*/ 43543 w 24754115"/>
                <a:gd name="connsiteY1-4" fmla="*/ 4053313 h 4101693"/>
                <a:gd name="connsiteX2-5" fmla="*/ 87086 w 24754115"/>
                <a:gd name="connsiteY2-6" fmla="*/ 3748513 h 4101693"/>
                <a:gd name="connsiteX3-7" fmla="*/ 674915 w 24754115"/>
                <a:gd name="connsiteY3-8" fmla="*/ 3400170 h 4101693"/>
                <a:gd name="connsiteX4-9" fmla="*/ 1894115 w 24754115"/>
                <a:gd name="connsiteY4-10" fmla="*/ 3073599 h 4101693"/>
                <a:gd name="connsiteX5-11" fmla="*/ 4354286 w 24754115"/>
                <a:gd name="connsiteY5-12" fmla="*/ 2703485 h 4101693"/>
                <a:gd name="connsiteX6-13" fmla="*/ 7032172 w 24754115"/>
                <a:gd name="connsiteY6-14" fmla="*/ 2420456 h 4101693"/>
                <a:gd name="connsiteX7-15" fmla="*/ 11299372 w 24754115"/>
                <a:gd name="connsiteY7-16" fmla="*/ 265085 h 4101693"/>
                <a:gd name="connsiteX8-17" fmla="*/ 15022286 w 24754115"/>
                <a:gd name="connsiteY8-18" fmla="*/ 25599 h 4101693"/>
                <a:gd name="connsiteX9-19" fmla="*/ 17700172 w 24754115"/>
                <a:gd name="connsiteY9-20" fmla="*/ 177999 h 4101693"/>
                <a:gd name="connsiteX10-21" fmla="*/ 17852572 w 24754115"/>
                <a:gd name="connsiteY10-22" fmla="*/ 156228 h 4101693"/>
                <a:gd name="connsiteX11-23" fmla="*/ 18200915 w 24754115"/>
                <a:gd name="connsiteY11-24" fmla="*/ 112685 h 4101693"/>
                <a:gd name="connsiteX12-25" fmla="*/ 18440400 w 24754115"/>
                <a:gd name="connsiteY12-26" fmla="*/ 177999 h 4101693"/>
                <a:gd name="connsiteX13-27" fmla="*/ 18418629 w 24754115"/>
                <a:gd name="connsiteY13-28" fmla="*/ 308628 h 4101693"/>
                <a:gd name="connsiteX14-29" fmla="*/ 19071772 w 24754115"/>
                <a:gd name="connsiteY14-30" fmla="*/ 504570 h 4101693"/>
                <a:gd name="connsiteX15-31" fmla="*/ 21466629 w 24754115"/>
                <a:gd name="connsiteY15-32" fmla="*/ 1527828 h 4101693"/>
                <a:gd name="connsiteX16-33" fmla="*/ 22816457 w 24754115"/>
                <a:gd name="connsiteY16-34" fmla="*/ 1963256 h 4101693"/>
                <a:gd name="connsiteX17-35" fmla="*/ 24514629 w 24754115"/>
                <a:gd name="connsiteY17-36" fmla="*/ 2093885 h 4101693"/>
                <a:gd name="connsiteX18-37" fmla="*/ 24645257 w 24754115"/>
                <a:gd name="connsiteY18-38" fmla="*/ 2202742 h 4101693"/>
                <a:gd name="connsiteX19-39" fmla="*/ 24601715 w 24754115"/>
                <a:gd name="connsiteY19-40" fmla="*/ 2420456 h 4101693"/>
                <a:gd name="connsiteX20-41" fmla="*/ 24667029 w 24754115"/>
                <a:gd name="connsiteY20-42" fmla="*/ 2681713 h 4101693"/>
                <a:gd name="connsiteX21-43" fmla="*/ 24754115 w 24754115"/>
                <a:gd name="connsiteY21-44" fmla="*/ 3138913 h 4101693"/>
                <a:gd name="connsiteX0-45" fmla="*/ 0 w 24754115"/>
                <a:gd name="connsiteY0-46" fmla="*/ 4096856 h 4101693"/>
                <a:gd name="connsiteX1-47" fmla="*/ 43543 w 24754115"/>
                <a:gd name="connsiteY1-48" fmla="*/ 4053313 h 4101693"/>
                <a:gd name="connsiteX2-49" fmla="*/ 87086 w 24754115"/>
                <a:gd name="connsiteY2-50" fmla="*/ 3748513 h 4101693"/>
                <a:gd name="connsiteX3-51" fmla="*/ 674915 w 24754115"/>
                <a:gd name="connsiteY3-52" fmla="*/ 3400170 h 4101693"/>
                <a:gd name="connsiteX4-53" fmla="*/ 1894115 w 24754115"/>
                <a:gd name="connsiteY4-54" fmla="*/ 3073599 h 4101693"/>
                <a:gd name="connsiteX5-55" fmla="*/ 7032172 w 24754115"/>
                <a:gd name="connsiteY5-56" fmla="*/ 2420456 h 4101693"/>
                <a:gd name="connsiteX6-57" fmla="*/ 11299372 w 24754115"/>
                <a:gd name="connsiteY6-58" fmla="*/ 265085 h 4101693"/>
                <a:gd name="connsiteX7-59" fmla="*/ 15022286 w 24754115"/>
                <a:gd name="connsiteY7-60" fmla="*/ 25599 h 4101693"/>
                <a:gd name="connsiteX8-61" fmla="*/ 17700172 w 24754115"/>
                <a:gd name="connsiteY8-62" fmla="*/ 177999 h 4101693"/>
                <a:gd name="connsiteX9-63" fmla="*/ 17852572 w 24754115"/>
                <a:gd name="connsiteY9-64" fmla="*/ 156228 h 4101693"/>
                <a:gd name="connsiteX10-65" fmla="*/ 18200915 w 24754115"/>
                <a:gd name="connsiteY10-66" fmla="*/ 112685 h 4101693"/>
                <a:gd name="connsiteX11-67" fmla="*/ 18440400 w 24754115"/>
                <a:gd name="connsiteY11-68" fmla="*/ 177999 h 4101693"/>
                <a:gd name="connsiteX12-69" fmla="*/ 18418629 w 24754115"/>
                <a:gd name="connsiteY12-70" fmla="*/ 308628 h 4101693"/>
                <a:gd name="connsiteX13-71" fmla="*/ 19071772 w 24754115"/>
                <a:gd name="connsiteY13-72" fmla="*/ 504570 h 4101693"/>
                <a:gd name="connsiteX14-73" fmla="*/ 21466629 w 24754115"/>
                <a:gd name="connsiteY14-74" fmla="*/ 1527828 h 4101693"/>
                <a:gd name="connsiteX15-75" fmla="*/ 22816457 w 24754115"/>
                <a:gd name="connsiteY15-76" fmla="*/ 1963256 h 4101693"/>
                <a:gd name="connsiteX16-77" fmla="*/ 24514629 w 24754115"/>
                <a:gd name="connsiteY16-78" fmla="*/ 2093885 h 4101693"/>
                <a:gd name="connsiteX17-79" fmla="*/ 24645257 w 24754115"/>
                <a:gd name="connsiteY17-80" fmla="*/ 2202742 h 4101693"/>
                <a:gd name="connsiteX18-81" fmla="*/ 24601715 w 24754115"/>
                <a:gd name="connsiteY18-82" fmla="*/ 2420456 h 4101693"/>
                <a:gd name="connsiteX19-83" fmla="*/ 24667029 w 24754115"/>
                <a:gd name="connsiteY19-84" fmla="*/ 2681713 h 4101693"/>
                <a:gd name="connsiteX20-85" fmla="*/ 24754115 w 24754115"/>
                <a:gd name="connsiteY20-86" fmla="*/ 3138913 h 4101693"/>
                <a:gd name="connsiteX0-87" fmla="*/ 0 w 24754115"/>
                <a:gd name="connsiteY0-88" fmla="*/ 4096856 h 4101693"/>
                <a:gd name="connsiteX1-89" fmla="*/ 43543 w 24754115"/>
                <a:gd name="connsiteY1-90" fmla="*/ 4053313 h 4101693"/>
                <a:gd name="connsiteX2-91" fmla="*/ 87086 w 24754115"/>
                <a:gd name="connsiteY2-92" fmla="*/ 3748513 h 4101693"/>
                <a:gd name="connsiteX3-93" fmla="*/ 674915 w 24754115"/>
                <a:gd name="connsiteY3-94" fmla="*/ 3400170 h 4101693"/>
                <a:gd name="connsiteX4-95" fmla="*/ 1894115 w 24754115"/>
                <a:gd name="connsiteY4-96" fmla="*/ 3073599 h 4101693"/>
                <a:gd name="connsiteX5-97" fmla="*/ 7032172 w 24754115"/>
                <a:gd name="connsiteY5-98" fmla="*/ 2420456 h 4101693"/>
                <a:gd name="connsiteX6-99" fmla="*/ 11299372 w 24754115"/>
                <a:gd name="connsiteY6-100" fmla="*/ 265085 h 4101693"/>
                <a:gd name="connsiteX7-101" fmla="*/ 15022286 w 24754115"/>
                <a:gd name="connsiteY7-102" fmla="*/ 25599 h 4101693"/>
                <a:gd name="connsiteX8-103" fmla="*/ 17700172 w 24754115"/>
                <a:gd name="connsiteY8-104" fmla="*/ 177999 h 4101693"/>
                <a:gd name="connsiteX9-105" fmla="*/ 18200915 w 24754115"/>
                <a:gd name="connsiteY9-106" fmla="*/ 112685 h 4101693"/>
                <a:gd name="connsiteX10-107" fmla="*/ 18440400 w 24754115"/>
                <a:gd name="connsiteY10-108" fmla="*/ 177999 h 4101693"/>
                <a:gd name="connsiteX11-109" fmla="*/ 18418629 w 24754115"/>
                <a:gd name="connsiteY11-110" fmla="*/ 308628 h 4101693"/>
                <a:gd name="connsiteX12-111" fmla="*/ 19071772 w 24754115"/>
                <a:gd name="connsiteY12-112" fmla="*/ 504570 h 4101693"/>
                <a:gd name="connsiteX13-113" fmla="*/ 21466629 w 24754115"/>
                <a:gd name="connsiteY13-114" fmla="*/ 1527828 h 4101693"/>
                <a:gd name="connsiteX14-115" fmla="*/ 22816457 w 24754115"/>
                <a:gd name="connsiteY14-116" fmla="*/ 1963256 h 4101693"/>
                <a:gd name="connsiteX15-117" fmla="*/ 24514629 w 24754115"/>
                <a:gd name="connsiteY15-118" fmla="*/ 2093885 h 4101693"/>
                <a:gd name="connsiteX16-119" fmla="*/ 24645257 w 24754115"/>
                <a:gd name="connsiteY16-120" fmla="*/ 2202742 h 4101693"/>
                <a:gd name="connsiteX17-121" fmla="*/ 24601715 w 24754115"/>
                <a:gd name="connsiteY17-122" fmla="*/ 2420456 h 4101693"/>
                <a:gd name="connsiteX18-123" fmla="*/ 24667029 w 24754115"/>
                <a:gd name="connsiteY18-124" fmla="*/ 2681713 h 4101693"/>
                <a:gd name="connsiteX19-125" fmla="*/ 24754115 w 24754115"/>
                <a:gd name="connsiteY19-126" fmla="*/ 3138913 h 4101693"/>
                <a:gd name="connsiteX0-127" fmla="*/ 0 w 24754115"/>
                <a:gd name="connsiteY0-128" fmla="*/ 4096856 h 4101693"/>
                <a:gd name="connsiteX1-129" fmla="*/ 43543 w 24754115"/>
                <a:gd name="connsiteY1-130" fmla="*/ 4053313 h 4101693"/>
                <a:gd name="connsiteX2-131" fmla="*/ 87086 w 24754115"/>
                <a:gd name="connsiteY2-132" fmla="*/ 3748513 h 4101693"/>
                <a:gd name="connsiteX3-133" fmla="*/ 674915 w 24754115"/>
                <a:gd name="connsiteY3-134" fmla="*/ 3400170 h 4101693"/>
                <a:gd name="connsiteX4-135" fmla="*/ 1894115 w 24754115"/>
                <a:gd name="connsiteY4-136" fmla="*/ 3073599 h 4101693"/>
                <a:gd name="connsiteX5-137" fmla="*/ 7032172 w 24754115"/>
                <a:gd name="connsiteY5-138" fmla="*/ 2420456 h 4101693"/>
                <a:gd name="connsiteX6-139" fmla="*/ 11299372 w 24754115"/>
                <a:gd name="connsiteY6-140" fmla="*/ 265085 h 4101693"/>
                <a:gd name="connsiteX7-141" fmla="*/ 15022286 w 24754115"/>
                <a:gd name="connsiteY7-142" fmla="*/ 25599 h 4101693"/>
                <a:gd name="connsiteX8-143" fmla="*/ 17700172 w 24754115"/>
                <a:gd name="connsiteY8-144" fmla="*/ 177999 h 4101693"/>
                <a:gd name="connsiteX9-145" fmla="*/ 18077091 w 24754115"/>
                <a:gd name="connsiteY9-146" fmla="*/ 169835 h 4101693"/>
                <a:gd name="connsiteX10-147" fmla="*/ 18440400 w 24754115"/>
                <a:gd name="connsiteY10-148" fmla="*/ 177999 h 4101693"/>
                <a:gd name="connsiteX11-149" fmla="*/ 18418629 w 24754115"/>
                <a:gd name="connsiteY11-150" fmla="*/ 308628 h 4101693"/>
                <a:gd name="connsiteX12-151" fmla="*/ 19071772 w 24754115"/>
                <a:gd name="connsiteY12-152" fmla="*/ 504570 h 4101693"/>
                <a:gd name="connsiteX13-153" fmla="*/ 21466629 w 24754115"/>
                <a:gd name="connsiteY13-154" fmla="*/ 1527828 h 4101693"/>
                <a:gd name="connsiteX14-155" fmla="*/ 22816457 w 24754115"/>
                <a:gd name="connsiteY14-156" fmla="*/ 1963256 h 4101693"/>
                <a:gd name="connsiteX15-157" fmla="*/ 24514629 w 24754115"/>
                <a:gd name="connsiteY15-158" fmla="*/ 2093885 h 4101693"/>
                <a:gd name="connsiteX16-159" fmla="*/ 24645257 w 24754115"/>
                <a:gd name="connsiteY16-160" fmla="*/ 2202742 h 4101693"/>
                <a:gd name="connsiteX17-161" fmla="*/ 24601715 w 24754115"/>
                <a:gd name="connsiteY17-162" fmla="*/ 2420456 h 4101693"/>
                <a:gd name="connsiteX18-163" fmla="*/ 24667029 w 24754115"/>
                <a:gd name="connsiteY18-164" fmla="*/ 2681713 h 4101693"/>
                <a:gd name="connsiteX19-165" fmla="*/ 24754115 w 24754115"/>
                <a:gd name="connsiteY19-166" fmla="*/ 3138913 h 4101693"/>
                <a:gd name="connsiteX0-167" fmla="*/ 0 w 24754115"/>
                <a:gd name="connsiteY0-168" fmla="*/ 4096856 h 4101693"/>
                <a:gd name="connsiteX1-169" fmla="*/ 43543 w 24754115"/>
                <a:gd name="connsiteY1-170" fmla="*/ 4053313 h 4101693"/>
                <a:gd name="connsiteX2-171" fmla="*/ 87086 w 24754115"/>
                <a:gd name="connsiteY2-172" fmla="*/ 3748513 h 4101693"/>
                <a:gd name="connsiteX3-173" fmla="*/ 674915 w 24754115"/>
                <a:gd name="connsiteY3-174" fmla="*/ 3400170 h 4101693"/>
                <a:gd name="connsiteX4-175" fmla="*/ 1894115 w 24754115"/>
                <a:gd name="connsiteY4-176" fmla="*/ 3073599 h 4101693"/>
                <a:gd name="connsiteX5-177" fmla="*/ 7032172 w 24754115"/>
                <a:gd name="connsiteY5-178" fmla="*/ 2420456 h 4101693"/>
                <a:gd name="connsiteX6-179" fmla="*/ 11299372 w 24754115"/>
                <a:gd name="connsiteY6-180" fmla="*/ 265085 h 4101693"/>
                <a:gd name="connsiteX7-181" fmla="*/ 15022286 w 24754115"/>
                <a:gd name="connsiteY7-182" fmla="*/ 25599 h 4101693"/>
                <a:gd name="connsiteX8-183" fmla="*/ 17700172 w 24754115"/>
                <a:gd name="connsiteY8-184" fmla="*/ 177999 h 4101693"/>
                <a:gd name="connsiteX9-185" fmla="*/ 18077091 w 24754115"/>
                <a:gd name="connsiteY9-186" fmla="*/ 169835 h 4101693"/>
                <a:gd name="connsiteX10-187" fmla="*/ 18488025 w 24754115"/>
                <a:gd name="connsiteY10-188" fmla="*/ 111324 h 4101693"/>
                <a:gd name="connsiteX11-189" fmla="*/ 18418629 w 24754115"/>
                <a:gd name="connsiteY11-190" fmla="*/ 308628 h 4101693"/>
                <a:gd name="connsiteX12-191" fmla="*/ 19071772 w 24754115"/>
                <a:gd name="connsiteY12-192" fmla="*/ 504570 h 4101693"/>
                <a:gd name="connsiteX13-193" fmla="*/ 21466629 w 24754115"/>
                <a:gd name="connsiteY13-194" fmla="*/ 1527828 h 4101693"/>
                <a:gd name="connsiteX14-195" fmla="*/ 22816457 w 24754115"/>
                <a:gd name="connsiteY14-196" fmla="*/ 1963256 h 4101693"/>
                <a:gd name="connsiteX15-197" fmla="*/ 24514629 w 24754115"/>
                <a:gd name="connsiteY15-198" fmla="*/ 2093885 h 4101693"/>
                <a:gd name="connsiteX16-199" fmla="*/ 24645257 w 24754115"/>
                <a:gd name="connsiteY16-200" fmla="*/ 2202742 h 4101693"/>
                <a:gd name="connsiteX17-201" fmla="*/ 24601715 w 24754115"/>
                <a:gd name="connsiteY17-202" fmla="*/ 2420456 h 4101693"/>
                <a:gd name="connsiteX18-203" fmla="*/ 24667029 w 24754115"/>
                <a:gd name="connsiteY18-204" fmla="*/ 2681713 h 4101693"/>
                <a:gd name="connsiteX19-205" fmla="*/ 24754115 w 24754115"/>
                <a:gd name="connsiteY19-206" fmla="*/ 3138913 h 4101693"/>
                <a:gd name="connsiteX0-207" fmla="*/ 0 w 24754115"/>
                <a:gd name="connsiteY0-208" fmla="*/ 4096856 h 4101693"/>
                <a:gd name="connsiteX1-209" fmla="*/ 43543 w 24754115"/>
                <a:gd name="connsiteY1-210" fmla="*/ 4053313 h 4101693"/>
                <a:gd name="connsiteX2-211" fmla="*/ 87086 w 24754115"/>
                <a:gd name="connsiteY2-212" fmla="*/ 3748513 h 4101693"/>
                <a:gd name="connsiteX3-213" fmla="*/ 674915 w 24754115"/>
                <a:gd name="connsiteY3-214" fmla="*/ 3400170 h 4101693"/>
                <a:gd name="connsiteX4-215" fmla="*/ 1894115 w 24754115"/>
                <a:gd name="connsiteY4-216" fmla="*/ 3073599 h 4101693"/>
                <a:gd name="connsiteX5-217" fmla="*/ 7032172 w 24754115"/>
                <a:gd name="connsiteY5-218" fmla="*/ 2420456 h 4101693"/>
                <a:gd name="connsiteX6-219" fmla="*/ 11299372 w 24754115"/>
                <a:gd name="connsiteY6-220" fmla="*/ 265085 h 4101693"/>
                <a:gd name="connsiteX7-221" fmla="*/ 15022286 w 24754115"/>
                <a:gd name="connsiteY7-222" fmla="*/ 25599 h 4101693"/>
                <a:gd name="connsiteX8-223" fmla="*/ 17700172 w 24754115"/>
                <a:gd name="connsiteY8-224" fmla="*/ 177999 h 4101693"/>
                <a:gd name="connsiteX9-225" fmla="*/ 18488025 w 24754115"/>
                <a:gd name="connsiteY9-226" fmla="*/ 111324 h 4101693"/>
                <a:gd name="connsiteX10-227" fmla="*/ 18418629 w 24754115"/>
                <a:gd name="connsiteY10-228" fmla="*/ 308628 h 4101693"/>
                <a:gd name="connsiteX11-229" fmla="*/ 19071772 w 24754115"/>
                <a:gd name="connsiteY11-230" fmla="*/ 504570 h 4101693"/>
                <a:gd name="connsiteX12-231" fmla="*/ 21466629 w 24754115"/>
                <a:gd name="connsiteY12-232" fmla="*/ 1527828 h 4101693"/>
                <a:gd name="connsiteX13-233" fmla="*/ 22816457 w 24754115"/>
                <a:gd name="connsiteY13-234" fmla="*/ 1963256 h 4101693"/>
                <a:gd name="connsiteX14-235" fmla="*/ 24514629 w 24754115"/>
                <a:gd name="connsiteY14-236" fmla="*/ 2093885 h 4101693"/>
                <a:gd name="connsiteX15-237" fmla="*/ 24645257 w 24754115"/>
                <a:gd name="connsiteY15-238" fmla="*/ 2202742 h 4101693"/>
                <a:gd name="connsiteX16-239" fmla="*/ 24601715 w 24754115"/>
                <a:gd name="connsiteY16-240" fmla="*/ 2420456 h 4101693"/>
                <a:gd name="connsiteX17-241" fmla="*/ 24667029 w 24754115"/>
                <a:gd name="connsiteY17-242" fmla="*/ 2681713 h 4101693"/>
                <a:gd name="connsiteX18-243" fmla="*/ 24754115 w 24754115"/>
                <a:gd name="connsiteY18-244" fmla="*/ 3138913 h 4101693"/>
                <a:gd name="connsiteX0-245" fmla="*/ 0 w 24754115"/>
                <a:gd name="connsiteY0-246" fmla="*/ 4096856 h 4101693"/>
                <a:gd name="connsiteX1-247" fmla="*/ 43543 w 24754115"/>
                <a:gd name="connsiteY1-248" fmla="*/ 4053313 h 4101693"/>
                <a:gd name="connsiteX2-249" fmla="*/ 87086 w 24754115"/>
                <a:gd name="connsiteY2-250" fmla="*/ 3748513 h 4101693"/>
                <a:gd name="connsiteX3-251" fmla="*/ 674915 w 24754115"/>
                <a:gd name="connsiteY3-252" fmla="*/ 3400170 h 4101693"/>
                <a:gd name="connsiteX4-253" fmla="*/ 1894115 w 24754115"/>
                <a:gd name="connsiteY4-254" fmla="*/ 3073599 h 4101693"/>
                <a:gd name="connsiteX5-255" fmla="*/ 6320536 w 24754115"/>
                <a:gd name="connsiteY5-256" fmla="*/ 2578107 h 4101693"/>
                <a:gd name="connsiteX6-257" fmla="*/ 7032172 w 24754115"/>
                <a:gd name="connsiteY6-258" fmla="*/ 2420456 h 4101693"/>
                <a:gd name="connsiteX7-259" fmla="*/ 11299372 w 24754115"/>
                <a:gd name="connsiteY7-260" fmla="*/ 265085 h 4101693"/>
                <a:gd name="connsiteX8-261" fmla="*/ 15022286 w 24754115"/>
                <a:gd name="connsiteY8-262" fmla="*/ 25599 h 4101693"/>
                <a:gd name="connsiteX9-263" fmla="*/ 17700172 w 24754115"/>
                <a:gd name="connsiteY9-264" fmla="*/ 177999 h 4101693"/>
                <a:gd name="connsiteX10-265" fmla="*/ 18488025 w 24754115"/>
                <a:gd name="connsiteY10-266" fmla="*/ 111324 h 4101693"/>
                <a:gd name="connsiteX11-267" fmla="*/ 18418629 w 24754115"/>
                <a:gd name="connsiteY11-268" fmla="*/ 308628 h 4101693"/>
                <a:gd name="connsiteX12-269" fmla="*/ 19071772 w 24754115"/>
                <a:gd name="connsiteY12-270" fmla="*/ 504570 h 4101693"/>
                <a:gd name="connsiteX13-271" fmla="*/ 21466629 w 24754115"/>
                <a:gd name="connsiteY13-272" fmla="*/ 1527828 h 4101693"/>
                <a:gd name="connsiteX14-273" fmla="*/ 22816457 w 24754115"/>
                <a:gd name="connsiteY14-274" fmla="*/ 1963256 h 4101693"/>
                <a:gd name="connsiteX15-275" fmla="*/ 24514629 w 24754115"/>
                <a:gd name="connsiteY15-276" fmla="*/ 2093885 h 4101693"/>
                <a:gd name="connsiteX16-277" fmla="*/ 24645257 w 24754115"/>
                <a:gd name="connsiteY16-278" fmla="*/ 2202742 h 4101693"/>
                <a:gd name="connsiteX17-279" fmla="*/ 24601715 w 24754115"/>
                <a:gd name="connsiteY17-280" fmla="*/ 2420456 h 4101693"/>
                <a:gd name="connsiteX18-281" fmla="*/ 24667029 w 24754115"/>
                <a:gd name="connsiteY18-282" fmla="*/ 2681713 h 4101693"/>
                <a:gd name="connsiteX19-283" fmla="*/ 24754115 w 24754115"/>
                <a:gd name="connsiteY19-284" fmla="*/ 3138913 h 4101693"/>
                <a:gd name="connsiteX0-285" fmla="*/ 0 w 24754115"/>
                <a:gd name="connsiteY0-286" fmla="*/ 4096856 h 4101693"/>
                <a:gd name="connsiteX1-287" fmla="*/ 43543 w 24754115"/>
                <a:gd name="connsiteY1-288" fmla="*/ 4053313 h 4101693"/>
                <a:gd name="connsiteX2-289" fmla="*/ 87086 w 24754115"/>
                <a:gd name="connsiteY2-290" fmla="*/ 3748513 h 4101693"/>
                <a:gd name="connsiteX3-291" fmla="*/ 674915 w 24754115"/>
                <a:gd name="connsiteY3-292" fmla="*/ 3400170 h 4101693"/>
                <a:gd name="connsiteX4-293" fmla="*/ 1894115 w 24754115"/>
                <a:gd name="connsiteY4-294" fmla="*/ 3073599 h 4101693"/>
                <a:gd name="connsiteX5-295" fmla="*/ 6004114 w 24754115"/>
                <a:gd name="connsiteY5-296" fmla="*/ 2429251 h 4101693"/>
                <a:gd name="connsiteX6-297" fmla="*/ 7032172 w 24754115"/>
                <a:gd name="connsiteY6-298" fmla="*/ 2420456 h 4101693"/>
                <a:gd name="connsiteX7-299" fmla="*/ 11299372 w 24754115"/>
                <a:gd name="connsiteY7-300" fmla="*/ 265085 h 4101693"/>
                <a:gd name="connsiteX8-301" fmla="*/ 15022286 w 24754115"/>
                <a:gd name="connsiteY8-302" fmla="*/ 25599 h 4101693"/>
                <a:gd name="connsiteX9-303" fmla="*/ 17700172 w 24754115"/>
                <a:gd name="connsiteY9-304" fmla="*/ 177999 h 4101693"/>
                <a:gd name="connsiteX10-305" fmla="*/ 18488025 w 24754115"/>
                <a:gd name="connsiteY10-306" fmla="*/ 111324 h 4101693"/>
                <a:gd name="connsiteX11-307" fmla="*/ 18418629 w 24754115"/>
                <a:gd name="connsiteY11-308" fmla="*/ 308628 h 4101693"/>
                <a:gd name="connsiteX12-309" fmla="*/ 19071772 w 24754115"/>
                <a:gd name="connsiteY12-310" fmla="*/ 504570 h 4101693"/>
                <a:gd name="connsiteX13-311" fmla="*/ 21466629 w 24754115"/>
                <a:gd name="connsiteY13-312" fmla="*/ 1527828 h 4101693"/>
                <a:gd name="connsiteX14-313" fmla="*/ 22816457 w 24754115"/>
                <a:gd name="connsiteY14-314" fmla="*/ 1963256 h 4101693"/>
                <a:gd name="connsiteX15-315" fmla="*/ 24514629 w 24754115"/>
                <a:gd name="connsiteY15-316" fmla="*/ 2093885 h 4101693"/>
                <a:gd name="connsiteX16-317" fmla="*/ 24645257 w 24754115"/>
                <a:gd name="connsiteY16-318" fmla="*/ 2202742 h 4101693"/>
                <a:gd name="connsiteX17-319" fmla="*/ 24601715 w 24754115"/>
                <a:gd name="connsiteY17-320" fmla="*/ 2420456 h 4101693"/>
                <a:gd name="connsiteX18-321" fmla="*/ 24667029 w 24754115"/>
                <a:gd name="connsiteY18-322" fmla="*/ 2681713 h 4101693"/>
                <a:gd name="connsiteX19-323" fmla="*/ 24754115 w 24754115"/>
                <a:gd name="connsiteY19-324" fmla="*/ 3138913 h 4101693"/>
                <a:gd name="connsiteX0-325" fmla="*/ 0 w 24754115"/>
                <a:gd name="connsiteY0-326" fmla="*/ 4096856 h 4101693"/>
                <a:gd name="connsiteX1-327" fmla="*/ 43543 w 24754115"/>
                <a:gd name="connsiteY1-328" fmla="*/ 4053313 h 4101693"/>
                <a:gd name="connsiteX2-329" fmla="*/ 87086 w 24754115"/>
                <a:gd name="connsiteY2-330" fmla="*/ 3748513 h 4101693"/>
                <a:gd name="connsiteX3-331" fmla="*/ 674915 w 24754115"/>
                <a:gd name="connsiteY3-332" fmla="*/ 3400170 h 4101693"/>
                <a:gd name="connsiteX4-333" fmla="*/ 1957400 w 24754115"/>
                <a:gd name="connsiteY4-334" fmla="*/ 3009803 h 4101693"/>
                <a:gd name="connsiteX5-335" fmla="*/ 6004114 w 24754115"/>
                <a:gd name="connsiteY5-336" fmla="*/ 2429251 h 4101693"/>
                <a:gd name="connsiteX6-337" fmla="*/ 7032172 w 24754115"/>
                <a:gd name="connsiteY6-338" fmla="*/ 2420456 h 4101693"/>
                <a:gd name="connsiteX7-339" fmla="*/ 11299372 w 24754115"/>
                <a:gd name="connsiteY7-340" fmla="*/ 265085 h 4101693"/>
                <a:gd name="connsiteX8-341" fmla="*/ 15022286 w 24754115"/>
                <a:gd name="connsiteY8-342" fmla="*/ 25599 h 4101693"/>
                <a:gd name="connsiteX9-343" fmla="*/ 17700172 w 24754115"/>
                <a:gd name="connsiteY9-344" fmla="*/ 177999 h 4101693"/>
                <a:gd name="connsiteX10-345" fmla="*/ 18488025 w 24754115"/>
                <a:gd name="connsiteY10-346" fmla="*/ 111324 h 4101693"/>
                <a:gd name="connsiteX11-347" fmla="*/ 18418629 w 24754115"/>
                <a:gd name="connsiteY11-348" fmla="*/ 308628 h 4101693"/>
                <a:gd name="connsiteX12-349" fmla="*/ 19071772 w 24754115"/>
                <a:gd name="connsiteY12-350" fmla="*/ 504570 h 4101693"/>
                <a:gd name="connsiteX13-351" fmla="*/ 21466629 w 24754115"/>
                <a:gd name="connsiteY13-352" fmla="*/ 1527828 h 4101693"/>
                <a:gd name="connsiteX14-353" fmla="*/ 22816457 w 24754115"/>
                <a:gd name="connsiteY14-354" fmla="*/ 1963256 h 4101693"/>
                <a:gd name="connsiteX15-355" fmla="*/ 24514629 w 24754115"/>
                <a:gd name="connsiteY15-356" fmla="*/ 2093885 h 4101693"/>
                <a:gd name="connsiteX16-357" fmla="*/ 24645257 w 24754115"/>
                <a:gd name="connsiteY16-358" fmla="*/ 2202742 h 4101693"/>
                <a:gd name="connsiteX17-359" fmla="*/ 24601715 w 24754115"/>
                <a:gd name="connsiteY17-360" fmla="*/ 2420456 h 4101693"/>
                <a:gd name="connsiteX18-361" fmla="*/ 24667029 w 24754115"/>
                <a:gd name="connsiteY18-362" fmla="*/ 2681713 h 4101693"/>
                <a:gd name="connsiteX19-363" fmla="*/ 24754115 w 24754115"/>
                <a:gd name="connsiteY19-364" fmla="*/ 3138913 h 4101693"/>
                <a:gd name="connsiteX0-365" fmla="*/ 0 w 24754115"/>
                <a:gd name="connsiteY0-366" fmla="*/ 4082373 h 4087210"/>
                <a:gd name="connsiteX1-367" fmla="*/ 43543 w 24754115"/>
                <a:gd name="connsiteY1-368" fmla="*/ 4038830 h 4087210"/>
                <a:gd name="connsiteX2-369" fmla="*/ 87086 w 24754115"/>
                <a:gd name="connsiteY2-370" fmla="*/ 3734030 h 4087210"/>
                <a:gd name="connsiteX3-371" fmla="*/ 674915 w 24754115"/>
                <a:gd name="connsiteY3-372" fmla="*/ 3385687 h 4087210"/>
                <a:gd name="connsiteX4-373" fmla="*/ 1957400 w 24754115"/>
                <a:gd name="connsiteY4-374" fmla="*/ 2995320 h 4087210"/>
                <a:gd name="connsiteX5-375" fmla="*/ 6004114 w 24754115"/>
                <a:gd name="connsiteY5-376" fmla="*/ 2414768 h 4087210"/>
                <a:gd name="connsiteX6-377" fmla="*/ 7791586 w 24754115"/>
                <a:gd name="connsiteY6-378" fmla="*/ 2129527 h 4087210"/>
                <a:gd name="connsiteX7-379" fmla="*/ 11299372 w 24754115"/>
                <a:gd name="connsiteY7-380" fmla="*/ 250602 h 4087210"/>
                <a:gd name="connsiteX8-381" fmla="*/ 15022286 w 24754115"/>
                <a:gd name="connsiteY8-382" fmla="*/ 11116 h 4087210"/>
                <a:gd name="connsiteX9-383" fmla="*/ 17700172 w 24754115"/>
                <a:gd name="connsiteY9-384" fmla="*/ 163516 h 4087210"/>
                <a:gd name="connsiteX10-385" fmla="*/ 18488025 w 24754115"/>
                <a:gd name="connsiteY10-386" fmla="*/ 96841 h 4087210"/>
                <a:gd name="connsiteX11-387" fmla="*/ 18418629 w 24754115"/>
                <a:gd name="connsiteY11-388" fmla="*/ 294145 h 4087210"/>
                <a:gd name="connsiteX12-389" fmla="*/ 19071772 w 24754115"/>
                <a:gd name="connsiteY12-390" fmla="*/ 490087 h 4087210"/>
                <a:gd name="connsiteX13-391" fmla="*/ 21466629 w 24754115"/>
                <a:gd name="connsiteY13-392" fmla="*/ 1513345 h 4087210"/>
                <a:gd name="connsiteX14-393" fmla="*/ 22816457 w 24754115"/>
                <a:gd name="connsiteY14-394" fmla="*/ 1948773 h 4087210"/>
                <a:gd name="connsiteX15-395" fmla="*/ 24514629 w 24754115"/>
                <a:gd name="connsiteY15-396" fmla="*/ 2079402 h 4087210"/>
                <a:gd name="connsiteX16-397" fmla="*/ 24645257 w 24754115"/>
                <a:gd name="connsiteY16-398" fmla="*/ 2188259 h 4087210"/>
                <a:gd name="connsiteX17-399" fmla="*/ 24601715 w 24754115"/>
                <a:gd name="connsiteY17-400" fmla="*/ 2405973 h 4087210"/>
                <a:gd name="connsiteX18-401" fmla="*/ 24667029 w 24754115"/>
                <a:gd name="connsiteY18-402" fmla="*/ 2667230 h 4087210"/>
                <a:gd name="connsiteX19-403" fmla="*/ 24754115 w 24754115"/>
                <a:gd name="connsiteY19-404" fmla="*/ 3124430 h 4087210"/>
                <a:gd name="connsiteX0-405" fmla="*/ 0 w 24754115"/>
                <a:gd name="connsiteY0-406" fmla="*/ 4082373 h 4087210"/>
                <a:gd name="connsiteX1-407" fmla="*/ 43543 w 24754115"/>
                <a:gd name="connsiteY1-408" fmla="*/ 4038830 h 4087210"/>
                <a:gd name="connsiteX2-409" fmla="*/ 87086 w 24754115"/>
                <a:gd name="connsiteY2-410" fmla="*/ 3734030 h 4087210"/>
                <a:gd name="connsiteX3-411" fmla="*/ 674915 w 24754115"/>
                <a:gd name="connsiteY3-412" fmla="*/ 3385687 h 4087210"/>
                <a:gd name="connsiteX4-413" fmla="*/ 1957400 w 24754115"/>
                <a:gd name="connsiteY4-414" fmla="*/ 2995320 h 4087210"/>
                <a:gd name="connsiteX5-415" fmla="*/ 6004114 w 24754115"/>
                <a:gd name="connsiteY5-416" fmla="*/ 2414768 h 4087210"/>
                <a:gd name="connsiteX6-417" fmla="*/ 7791586 w 24754115"/>
                <a:gd name="connsiteY6-418" fmla="*/ 2129527 h 4087210"/>
                <a:gd name="connsiteX7-419" fmla="*/ 11299372 w 24754115"/>
                <a:gd name="connsiteY7-420" fmla="*/ 250602 h 4087210"/>
                <a:gd name="connsiteX8-421" fmla="*/ 15022286 w 24754115"/>
                <a:gd name="connsiteY8-422" fmla="*/ 11116 h 4087210"/>
                <a:gd name="connsiteX9-423" fmla="*/ 17700172 w 24754115"/>
                <a:gd name="connsiteY9-424" fmla="*/ 163516 h 4087210"/>
                <a:gd name="connsiteX10-425" fmla="*/ 18488025 w 24754115"/>
                <a:gd name="connsiteY10-426" fmla="*/ 96841 h 4087210"/>
                <a:gd name="connsiteX11-427" fmla="*/ 18418629 w 24754115"/>
                <a:gd name="connsiteY11-428" fmla="*/ 294145 h 4087210"/>
                <a:gd name="connsiteX12-429" fmla="*/ 19071772 w 24754115"/>
                <a:gd name="connsiteY12-430" fmla="*/ 490087 h 4087210"/>
                <a:gd name="connsiteX13-431" fmla="*/ 21466629 w 24754115"/>
                <a:gd name="connsiteY13-432" fmla="*/ 1513345 h 4087210"/>
                <a:gd name="connsiteX14-433" fmla="*/ 22816457 w 24754115"/>
                <a:gd name="connsiteY14-434" fmla="*/ 1948773 h 4087210"/>
                <a:gd name="connsiteX15-435" fmla="*/ 24514629 w 24754115"/>
                <a:gd name="connsiteY15-436" fmla="*/ 2079402 h 4087210"/>
                <a:gd name="connsiteX16-437" fmla="*/ 24645257 w 24754115"/>
                <a:gd name="connsiteY16-438" fmla="*/ 2188259 h 4087210"/>
                <a:gd name="connsiteX17-439" fmla="*/ 24601715 w 24754115"/>
                <a:gd name="connsiteY17-440" fmla="*/ 2405973 h 4087210"/>
                <a:gd name="connsiteX18-441" fmla="*/ 24667029 w 24754115"/>
                <a:gd name="connsiteY18-442" fmla="*/ 2667230 h 4087210"/>
                <a:gd name="connsiteX19-443" fmla="*/ 24754115 w 24754115"/>
                <a:gd name="connsiteY19-444" fmla="*/ 3124430 h 4087210"/>
                <a:gd name="connsiteX0-445" fmla="*/ 0 w 24754115"/>
                <a:gd name="connsiteY0-446" fmla="*/ 4082373 h 4087210"/>
                <a:gd name="connsiteX1-447" fmla="*/ 43543 w 24754115"/>
                <a:gd name="connsiteY1-448" fmla="*/ 4038830 h 4087210"/>
                <a:gd name="connsiteX2-449" fmla="*/ 87086 w 24754115"/>
                <a:gd name="connsiteY2-450" fmla="*/ 3734030 h 4087210"/>
                <a:gd name="connsiteX3-451" fmla="*/ 674915 w 24754115"/>
                <a:gd name="connsiteY3-452" fmla="*/ 3385687 h 4087210"/>
                <a:gd name="connsiteX4-453" fmla="*/ 1957400 w 24754115"/>
                <a:gd name="connsiteY4-454" fmla="*/ 2995320 h 4087210"/>
                <a:gd name="connsiteX5-455" fmla="*/ 6004114 w 24754115"/>
                <a:gd name="connsiteY5-456" fmla="*/ 2414768 h 4087210"/>
                <a:gd name="connsiteX6-457" fmla="*/ 7791586 w 24754115"/>
                <a:gd name="connsiteY6-458" fmla="*/ 2129527 h 4087210"/>
                <a:gd name="connsiteX7-459" fmla="*/ 11299372 w 24754115"/>
                <a:gd name="connsiteY7-460" fmla="*/ 250602 h 4087210"/>
                <a:gd name="connsiteX8-461" fmla="*/ 15022286 w 24754115"/>
                <a:gd name="connsiteY8-462" fmla="*/ 11116 h 4087210"/>
                <a:gd name="connsiteX9-463" fmla="*/ 17700172 w 24754115"/>
                <a:gd name="connsiteY9-464" fmla="*/ 163516 h 4087210"/>
                <a:gd name="connsiteX10-465" fmla="*/ 18488025 w 24754115"/>
                <a:gd name="connsiteY10-466" fmla="*/ 96841 h 4087210"/>
                <a:gd name="connsiteX11-467" fmla="*/ 18418629 w 24754115"/>
                <a:gd name="connsiteY11-468" fmla="*/ 294145 h 4087210"/>
                <a:gd name="connsiteX12-469" fmla="*/ 19071772 w 24754115"/>
                <a:gd name="connsiteY12-470" fmla="*/ 490087 h 4087210"/>
                <a:gd name="connsiteX13-471" fmla="*/ 21466629 w 24754115"/>
                <a:gd name="connsiteY13-472" fmla="*/ 1513345 h 4087210"/>
                <a:gd name="connsiteX14-473" fmla="*/ 22816457 w 24754115"/>
                <a:gd name="connsiteY14-474" fmla="*/ 1948773 h 4087210"/>
                <a:gd name="connsiteX15-475" fmla="*/ 24514629 w 24754115"/>
                <a:gd name="connsiteY15-476" fmla="*/ 2079402 h 4087210"/>
                <a:gd name="connsiteX16-477" fmla="*/ 24645257 w 24754115"/>
                <a:gd name="connsiteY16-478" fmla="*/ 2188259 h 4087210"/>
                <a:gd name="connsiteX17-479" fmla="*/ 24601715 w 24754115"/>
                <a:gd name="connsiteY17-480" fmla="*/ 2405973 h 4087210"/>
                <a:gd name="connsiteX18-481" fmla="*/ 24667029 w 24754115"/>
                <a:gd name="connsiteY18-482" fmla="*/ 2667230 h 4087210"/>
                <a:gd name="connsiteX19-483" fmla="*/ 24754115 w 24754115"/>
                <a:gd name="connsiteY19-484" fmla="*/ 3124430 h 4087210"/>
                <a:gd name="connsiteX0-485" fmla="*/ 0 w 24754115"/>
                <a:gd name="connsiteY0-486" fmla="*/ 4082373 h 4087210"/>
                <a:gd name="connsiteX1-487" fmla="*/ 43543 w 24754115"/>
                <a:gd name="connsiteY1-488" fmla="*/ 4038830 h 4087210"/>
                <a:gd name="connsiteX2-489" fmla="*/ 87086 w 24754115"/>
                <a:gd name="connsiteY2-490" fmla="*/ 3734030 h 4087210"/>
                <a:gd name="connsiteX3-491" fmla="*/ 674915 w 24754115"/>
                <a:gd name="connsiteY3-492" fmla="*/ 3385687 h 4087210"/>
                <a:gd name="connsiteX4-493" fmla="*/ 1957400 w 24754115"/>
                <a:gd name="connsiteY4-494" fmla="*/ 2995320 h 4087210"/>
                <a:gd name="connsiteX5-495" fmla="*/ 5940831 w 24754115"/>
                <a:gd name="connsiteY5-496" fmla="*/ 2478563 h 4087210"/>
                <a:gd name="connsiteX6-497" fmla="*/ 7791586 w 24754115"/>
                <a:gd name="connsiteY6-498" fmla="*/ 2129527 h 4087210"/>
                <a:gd name="connsiteX7-499" fmla="*/ 11299372 w 24754115"/>
                <a:gd name="connsiteY7-500" fmla="*/ 250602 h 4087210"/>
                <a:gd name="connsiteX8-501" fmla="*/ 15022286 w 24754115"/>
                <a:gd name="connsiteY8-502" fmla="*/ 11116 h 4087210"/>
                <a:gd name="connsiteX9-503" fmla="*/ 17700172 w 24754115"/>
                <a:gd name="connsiteY9-504" fmla="*/ 163516 h 4087210"/>
                <a:gd name="connsiteX10-505" fmla="*/ 18488025 w 24754115"/>
                <a:gd name="connsiteY10-506" fmla="*/ 96841 h 4087210"/>
                <a:gd name="connsiteX11-507" fmla="*/ 18418629 w 24754115"/>
                <a:gd name="connsiteY11-508" fmla="*/ 294145 h 4087210"/>
                <a:gd name="connsiteX12-509" fmla="*/ 19071772 w 24754115"/>
                <a:gd name="connsiteY12-510" fmla="*/ 490087 h 4087210"/>
                <a:gd name="connsiteX13-511" fmla="*/ 21466629 w 24754115"/>
                <a:gd name="connsiteY13-512" fmla="*/ 1513345 h 4087210"/>
                <a:gd name="connsiteX14-513" fmla="*/ 22816457 w 24754115"/>
                <a:gd name="connsiteY14-514" fmla="*/ 1948773 h 4087210"/>
                <a:gd name="connsiteX15-515" fmla="*/ 24514629 w 24754115"/>
                <a:gd name="connsiteY15-516" fmla="*/ 2079402 h 4087210"/>
                <a:gd name="connsiteX16-517" fmla="*/ 24645257 w 24754115"/>
                <a:gd name="connsiteY16-518" fmla="*/ 2188259 h 4087210"/>
                <a:gd name="connsiteX17-519" fmla="*/ 24601715 w 24754115"/>
                <a:gd name="connsiteY17-520" fmla="*/ 2405973 h 4087210"/>
                <a:gd name="connsiteX18-521" fmla="*/ 24667029 w 24754115"/>
                <a:gd name="connsiteY18-522" fmla="*/ 2667230 h 4087210"/>
                <a:gd name="connsiteX19-523" fmla="*/ 24754115 w 24754115"/>
                <a:gd name="connsiteY19-524" fmla="*/ 3124430 h 4087210"/>
                <a:gd name="connsiteX0-525" fmla="*/ 0 w 24754115"/>
                <a:gd name="connsiteY0-526" fmla="*/ 4082373 h 4087210"/>
                <a:gd name="connsiteX1-527" fmla="*/ 43543 w 24754115"/>
                <a:gd name="connsiteY1-528" fmla="*/ 4038830 h 4087210"/>
                <a:gd name="connsiteX2-529" fmla="*/ 87086 w 24754115"/>
                <a:gd name="connsiteY2-530" fmla="*/ 3734030 h 4087210"/>
                <a:gd name="connsiteX3-531" fmla="*/ 674915 w 24754115"/>
                <a:gd name="connsiteY3-532" fmla="*/ 3385687 h 4087210"/>
                <a:gd name="connsiteX4-533" fmla="*/ 1957400 w 24754115"/>
                <a:gd name="connsiteY4-534" fmla="*/ 2995320 h 4087210"/>
                <a:gd name="connsiteX5-535" fmla="*/ 5856452 w 24754115"/>
                <a:gd name="connsiteY5-536" fmla="*/ 2521093 h 4087210"/>
                <a:gd name="connsiteX6-537" fmla="*/ 7791586 w 24754115"/>
                <a:gd name="connsiteY6-538" fmla="*/ 2129527 h 4087210"/>
                <a:gd name="connsiteX7-539" fmla="*/ 11299372 w 24754115"/>
                <a:gd name="connsiteY7-540" fmla="*/ 250602 h 4087210"/>
                <a:gd name="connsiteX8-541" fmla="*/ 15022286 w 24754115"/>
                <a:gd name="connsiteY8-542" fmla="*/ 11116 h 4087210"/>
                <a:gd name="connsiteX9-543" fmla="*/ 17700172 w 24754115"/>
                <a:gd name="connsiteY9-544" fmla="*/ 163516 h 4087210"/>
                <a:gd name="connsiteX10-545" fmla="*/ 18488025 w 24754115"/>
                <a:gd name="connsiteY10-546" fmla="*/ 96841 h 4087210"/>
                <a:gd name="connsiteX11-547" fmla="*/ 18418629 w 24754115"/>
                <a:gd name="connsiteY11-548" fmla="*/ 294145 h 4087210"/>
                <a:gd name="connsiteX12-549" fmla="*/ 19071772 w 24754115"/>
                <a:gd name="connsiteY12-550" fmla="*/ 490087 h 4087210"/>
                <a:gd name="connsiteX13-551" fmla="*/ 21466629 w 24754115"/>
                <a:gd name="connsiteY13-552" fmla="*/ 1513345 h 4087210"/>
                <a:gd name="connsiteX14-553" fmla="*/ 22816457 w 24754115"/>
                <a:gd name="connsiteY14-554" fmla="*/ 1948773 h 4087210"/>
                <a:gd name="connsiteX15-555" fmla="*/ 24514629 w 24754115"/>
                <a:gd name="connsiteY15-556" fmla="*/ 2079402 h 4087210"/>
                <a:gd name="connsiteX16-557" fmla="*/ 24645257 w 24754115"/>
                <a:gd name="connsiteY16-558" fmla="*/ 2188259 h 4087210"/>
                <a:gd name="connsiteX17-559" fmla="*/ 24601715 w 24754115"/>
                <a:gd name="connsiteY17-560" fmla="*/ 2405973 h 4087210"/>
                <a:gd name="connsiteX18-561" fmla="*/ 24667029 w 24754115"/>
                <a:gd name="connsiteY18-562" fmla="*/ 2667230 h 4087210"/>
                <a:gd name="connsiteX19-563" fmla="*/ 24754115 w 24754115"/>
                <a:gd name="connsiteY19-564" fmla="*/ 3124430 h 4087210"/>
                <a:gd name="connsiteX0-565" fmla="*/ 0 w 24754115"/>
                <a:gd name="connsiteY0-566" fmla="*/ 4082373 h 4087210"/>
                <a:gd name="connsiteX1-567" fmla="*/ 43543 w 24754115"/>
                <a:gd name="connsiteY1-568" fmla="*/ 4038830 h 4087210"/>
                <a:gd name="connsiteX2-569" fmla="*/ 87086 w 24754115"/>
                <a:gd name="connsiteY2-570" fmla="*/ 3734030 h 4087210"/>
                <a:gd name="connsiteX3-571" fmla="*/ 674915 w 24754115"/>
                <a:gd name="connsiteY3-572" fmla="*/ 3385687 h 4087210"/>
                <a:gd name="connsiteX4-573" fmla="*/ 1957400 w 24754115"/>
                <a:gd name="connsiteY4-574" fmla="*/ 2995320 h 4087210"/>
                <a:gd name="connsiteX5-575" fmla="*/ 5856452 w 24754115"/>
                <a:gd name="connsiteY5-576" fmla="*/ 2521093 h 4087210"/>
                <a:gd name="connsiteX6-577" fmla="*/ 7791586 w 24754115"/>
                <a:gd name="connsiteY6-578" fmla="*/ 2129527 h 4087210"/>
                <a:gd name="connsiteX7-579" fmla="*/ 11299372 w 24754115"/>
                <a:gd name="connsiteY7-580" fmla="*/ 250602 h 4087210"/>
                <a:gd name="connsiteX8-581" fmla="*/ 15022286 w 24754115"/>
                <a:gd name="connsiteY8-582" fmla="*/ 11116 h 4087210"/>
                <a:gd name="connsiteX9-583" fmla="*/ 17700172 w 24754115"/>
                <a:gd name="connsiteY9-584" fmla="*/ 163516 h 4087210"/>
                <a:gd name="connsiteX10-585" fmla="*/ 18488025 w 24754115"/>
                <a:gd name="connsiteY10-586" fmla="*/ 96841 h 4087210"/>
                <a:gd name="connsiteX11-587" fmla="*/ 18418629 w 24754115"/>
                <a:gd name="connsiteY11-588" fmla="*/ 294145 h 4087210"/>
                <a:gd name="connsiteX12-589" fmla="*/ 19071772 w 24754115"/>
                <a:gd name="connsiteY12-590" fmla="*/ 490087 h 4087210"/>
                <a:gd name="connsiteX13-591" fmla="*/ 21466629 w 24754115"/>
                <a:gd name="connsiteY13-592" fmla="*/ 1513345 h 4087210"/>
                <a:gd name="connsiteX14-593" fmla="*/ 22816457 w 24754115"/>
                <a:gd name="connsiteY14-594" fmla="*/ 1948773 h 4087210"/>
                <a:gd name="connsiteX15-595" fmla="*/ 24514629 w 24754115"/>
                <a:gd name="connsiteY15-596" fmla="*/ 2079402 h 4087210"/>
                <a:gd name="connsiteX16-597" fmla="*/ 24645257 w 24754115"/>
                <a:gd name="connsiteY16-598" fmla="*/ 2188259 h 4087210"/>
                <a:gd name="connsiteX17-599" fmla="*/ 24601715 w 24754115"/>
                <a:gd name="connsiteY17-600" fmla="*/ 2405973 h 4087210"/>
                <a:gd name="connsiteX18-601" fmla="*/ 24667029 w 24754115"/>
                <a:gd name="connsiteY18-602" fmla="*/ 2667230 h 4087210"/>
                <a:gd name="connsiteX19-603" fmla="*/ 24754115 w 24754115"/>
                <a:gd name="connsiteY19-604" fmla="*/ 3124430 h 4087210"/>
                <a:gd name="connsiteX0-605" fmla="*/ 0 w 24754115"/>
                <a:gd name="connsiteY0-606" fmla="*/ 4082373 h 4087210"/>
                <a:gd name="connsiteX1-607" fmla="*/ 43543 w 24754115"/>
                <a:gd name="connsiteY1-608" fmla="*/ 4038830 h 4087210"/>
                <a:gd name="connsiteX2-609" fmla="*/ 87086 w 24754115"/>
                <a:gd name="connsiteY2-610" fmla="*/ 3734030 h 4087210"/>
                <a:gd name="connsiteX3-611" fmla="*/ 674915 w 24754115"/>
                <a:gd name="connsiteY3-612" fmla="*/ 3385687 h 4087210"/>
                <a:gd name="connsiteX4-613" fmla="*/ 1957400 w 24754115"/>
                <a:gd name="connsiteY4-614" fmla="*/ 2995320 h 4087210"/>
                <a:gd name="connsiteX5-615" fmla="*/ 5455652 w 24754115"/>
                <a:gd name="connsiteY5-616" fmla="*/ 2584888 h 4087210"/>
                <a:gd name="connsiteX6-617" fmla="*/ 7791586 w 24754115"/>
                <a:gd name="connsiteY6-618" fmla="*/ 2129527 h 4087210"/>
                <a:gd name="connsiteX7-619" fmla="*/ 11299372 w 24754115"/>
                <a:gd name="connsiteY7-620" fmla="*/ 250602 h 4087210"/>
                <a:gd name="connsiteX8-621" fmla="*/ 15022286 w 24754115"/>
                <a:gd name="connsiteY8-622" fmla="*/ 11116 h 4087210"/>
                <a:gd name="connsiteX9-623" fmla="*/ 17700172 w 24754115"/>
                <a:gd name="connsiteY9-624" fmla="*/ 163516 h 4087210"/>
                <a:gd name="connsiteX10-625" fmla="*/ 18488025 w 24754115"/>
                <a:gd name="connsiteY10-626" fmla="*/ 96841 h 4087210"/>
                <a:gd name="connsiteX11-627" fmla="*/ 18418629 w 24754115"/>
                <a:gd name="connsiteY11-628" fmla="*/ 294145 h 4087210"/>
                <a:gd name="connsiteX12-629" fmla="*/ 19071772 w 24754115"/>
                <a:gd name="connsiteY12-630" fmla="*/ 490087 h 4087210"/>
                <a:gd name="connsiteX13-631" fmla="*/ 21466629 w 24754115"/>
                <a:gd name="connsiteY13-632" fmla="*/ 1513345 h 4087210"/>
                <a:gd name="connsiteX14-633" fmla="*/ 22816457 w 24754115"/>
                <a:gd name="connsiteY14-634" fmla="*/ 1948773 h 4087210"/>
                <a:gd name="connsiteX15-635" fmla="*/ 24514629 w 24754115"/>
                <a:gd name="connsiteY15-636" fmla="*/ 2079402 h 4087210"/>
                <a:gd name="connsiteX16-637" fmla="*/ 24645257 w 24754115"/>
                <a:gd name="connsiteY16-638" fmla="*/ 2188259 h 4087210"/>
                <a:gd name="connsiteX17-639" fmla="*/ 24601715 w 24754115"/>
                <a:gd name="connsiteY17-640" fmla="*/ 2405973 h 4087210"/>
                <a:gd name="connsiteX18-641" fmla="*/ 24667029 w 24754115"/>
                <a:gd name="connsiteY18-642" fmla="*/ 2667230 h 4087210"/>
                <a:gd name="connsiteX19-643" fmla="*/ 24754115 w 24754115"/>
                <a:gd name="connsiteY19-644" fmla="*/ 3124430 h 40872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</a:cxnLst>
              <a:rect l="l" t="t" r="r" b="b"/>
              <a:pathLst>
                <a:path w="24754115" h="4087210">
                  <a:moveTo>
                    <a:pt x="0" y="4082373"/>
                  </a:moveTo>
                  <a:cubicBezTo>
                    <a:pt x="14514" y="4089630"/>
                    <a:pt x="29029" y="4096887"/>
                    <a:pt x="43543" y="4038830"/>
                  </a:cubicBezTo>
                  <a:cubicBezTo>
                    <a:pt x="58057" y="3980773"/>
                    <a:pt x="-18143" y="3842887"/>
                    <a:pt x="87086" y="3734030"/>
                  </a:cubicBezTo>
                  <a:cubicBezTo>
                    <a:pt x="192315" y="3625173"/>
                    <a:pt x="363196" y="3508805"/>
                    <a:pt x="674915" y="3385687"/>
                  </a:cubicBezTo>
                  <a:cubicBezTo>
                    <a:pt x="986634" y="3262569"/>
                    <a:pt x="1160611" y="3128786"/>
                    <a:pt x="1957400" y="2995320"/>
                  </a:cubicBezTo>
                  <a:cubicBezTo>
                    <a:pt x="2754189" y="2861854"/>
                    <a:pt x="4599309" y="2693745"/>
                    <a:pt x="5455652" y="2584888"/>
                  </a:cubicBezTo>
                  <a:cubicBezTo>
                    <a:pt x="6459660" y="2433501"/>
                    <a:pt x="6817633" y="2518575"/>
                    <a:pt x="7791586" y="2129527"/>
                  </a:cubicBezTo>
                  <a:cubicBezTo>
                    <a:pt x="8765539" y="1740479"/>
                    <a:pt x="10094255" y="603671"/>
                    <a:pt x="11299372" y="250602"/>
                  </a:cubicBezTo>
                  <a:cubicBezTo>
                    <a:pt x="12504489" y="-102467"/>
                    <a:pt x="13955486" y="25630"/>
                    <a:pt x="15022286" y="11116"/>
                  </a:cubicBezTo>
                  <a:cubicBezTo>
                    <a:pt x="16089086" y="-3398"/>
                    <a:pt x="17122549" y="149229"/>
                    <a:pt x="17700172" y="163516"/>
                  </a:cubicBezTo>
                  <a:cubicBezTo>
                    <a:pt x="18277795" y="177803"/>
                    <a:pt x="18368282" y="75070"/>
                    <a:pt x="18488025" y="96841"/>
                  </a:cubicBezTo>
                  <a:cubicBezTo>
                    <a:pt x="18607768" y="118613"/>
                    <a:pt x="18321338" y="228604"/>
                    <a:pt x="18418629" y="294145"/>
                  </a:cubicBezTo>
                  <a:cubicBezTo>
                    <a:pt x="18515920" y="359686"/>
                    <a:pt x="18563772" y="286887"/>
                    <a:pt x="19071772" y="490087"/>
                  </a:cubicBezTo>
                  <a:cubicBezTo>
                    <a:pt x="19579772" y="693287"/>
                    <a:pt x="20842515" y="1270231"/>
                    <a:pt x="21466629" y="1513345"/>
                  </a:cubicBezTo>
                  <a:cubicBezTo>
                    <a:pt x="22090743" y="1756459"/>
                    <a:pt x="22308457" y="1854430"/>
                    <a:pt x="22816457" y="1948773"/>
                  </a:cubicBezTo>
                  <a:cubicBezTo>
                    <a:pt x="23324457" y="2043116"/>
                    <a:pt x="24209829" y="2039488"/>
                    <a:pt x="24514629" y="2079402"/>
                  </a:cubicBezTo>
                  <a:cubicBezTo>
                    <a:pt x="24819429" y="2119316"/>
                    <a:pt x="24630743" y="2133830"/>
                    <a:pt x="24645257" y="2188259"/>
                  </a:cubicBezTo>
                  <a:cubicBezTo>
                    <a:pt x="24659771" y="2242688"/>
                    <a:pt x="24598086" y="2326144"/>
                    <a:pt x="24601715" y="2405973"/>
                  </a:cubicBezTo>
                  <a:cubicBezTo>
                    <a:pt x="24605344" y="2485801"/>
                    <a:pt x="24641629" y="2547487"/>
                    <a:pt x="24667029" y="2667230"/>
                  </a:cubicBezTo>
                  <a:cubicBezTo>
                    <a:pt x="24692429" y="2786973"/>
                    <a:pt x="24723272" y="2955701"/>
                    <a:pt x="24754115" y="3124430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/>
                  </a:gs>
                  <a:gs pos="88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9057368" y="4053056"/>
              <a:ext cx="11317647" cy="2462044"/>
            </a:xfrm>
            <a:custGeom>
              <a:avLst/>
              <a:gdLst>
                <a:gd name="connsiteX0" fmla="*/ 121181 w 11322812"/>
                <a:gd name="connsiteY0" fmla="*/ 2457997 h 2457997"/>
                <a:gd name="connsiteX1" fmla="*/ 2350031 w 11322812"/>
                <a:gd name="connsiteY1" fmla="*/ 914947 h 2457997"/>
                <a:gd name="connsiteX2" fmla="*/ 4350281 w 11322812"/>
                <a:gd name="connsiteY2" fmla="*/ 171997 h 2457997"/>
                <a:gd name="connsiteX3" fmla="*/ 6693431 w 11322812"/>
                <a:gd name="connsiteY3" fmla="*/ 547 h 2457997"/>
                <a:gd name="connsiteX4" fmla="*/ 9550931 w 11322812"/>
                <a:gd name="connsiteY4" fmla="*/ 200572 h 2457997"/>
                <a:gd name="connsiteX5" fmla="*/ 10665356 w 11322812"/>
                <a:gd name="connsiteY5" fmla="*/ 800647 h 2457997"/>
                <a:gd name="connsiteX6" fmla="*/ 11322581 w 11322812"/>
                <a:gd name="connsiteY6" fmla="*/ 1286422 h 2457997"/>
                <a:gd name="connsiteX7" fmla="*/ 10722506 w 11322812"/>
                <a:gd name="connsiteY7" fmla="*/ 1829347 h 2457997"/>
                <a:gd name="connsiteX8" fmla="*/ 9379481 w 11322812"/>
                <a:gd name="connsiteY8" fmla="*/ 1886497 h 2457997"/>
                <a:gd name="connsiteX9" fmla="*/ 2778656 w 11322812"/>
                <a:gd name="connsiteY9" fmla="*/ 2229397 h 2457997"/>
                <a:gd name="connsiteX10" fmla="*/ 64031 w 11322812"/>
                <a:gd name="connsiteY10" fmla="*/ 2429422 h 2457997"/>
                <a:gd name="connsiteX11" fmla="*/ 1121306 w 11322812"/>
                <a:gd name="connsiteY11" fmla="*/ 1657897 h 2457997"/>
                <a:gd name="connsiteX0-1" fmla="*/ 0 w 11201631"/>
                <a:gd name="connsiteY0-2" fmla="*/ 2457997 h 2457997"/>
                <a:gd name="connsiteX1-3" fmla="*/ 2228850 w 11201631"/>
                <a:gd name="connsiteY1-4" fmla="*/ 914947 h 2457997"/>
                <a:gd name="connsiteX2-5" fmla="*/ 4229100 w 11201631"/>
                <a:gd name="connsiteY2-6" fmla="*/ 171997 h 2457997"/>
                <a:gd name="connsiteX3-7" fmla="*/ 6572250 w 11201631"/>
                <a:gd name="connsiteY3-8" fmla="*/ 547 h 2457997"/>
                <a:gd name="connsiteX4-9" fmla="*/ 9429750 w 11201631"/>
                <a:gd name="connsiteY4-10" fmla="*/ 200572 h 2457997"/>
                <a:gd name="connsiteX5-11" fmla="*/ 10544175 w 11201631"/>
                <a:gd name="connsiteY5-12" fmla="*/ 800647 h 2457997"/>
                <a:gd name="connsiteX6-13" fmla="*/ 11201400 w 11201631"/>
                <a:gd name="connsiteY6-14" fmla="*/ 1286422 h 2457997"/>
                <a:gd name="connsiteX7-15" fmla="*/ 10601325 w 11201631"/>
                <a:gd name="connsiteY7-16" fmla="*/ 1829347 h 2457997"/>
                <a:gd name="connsiteX8-17" fmla="*/ 9258300 w 11201631"/>
                <a:gd name="connsiteY8-18" fmla="*/ 1886497 h 2457997"/>
                <a:gd name="connsiteX9-19" fmla="*/ 2657475 w 11201631"/>
                <a:gd name="connsiteY9-20" fmla="*/ 2229397 h 2457997"/>
                <a:gd name="connsiteX10-21" fmla="*/ 1000125 w 11201631"/>
                <a:gd name="connsiteY10-22" fmla="*/ 1657897 h 2457997"/>
                <a:gd name="connsiteX0-23" fmla="*/ 0 w 11201631"/>
                <a:gd name="connsiteY0-24" fmla="*/ 2457997 h 2474240"/>
                <a:gd name="connsiteX1-25" fmla="*/ 2228850 w 11201631"/>
                <a:gd name="connsiteY1-26" fmla="*/ 914947 h 2474240"/>
                <a:gd name="connsiteX2-27" fmla="*/ 4229100 w 11201631"/>
                <a:gd name="connsiteY2-28" fmla="*/ 171997 h 2474240"/>
                <a:gd name="connsiteX3-29" fmla="*/ 6572250 w 11201631"/>
                <a:gd name="connsiteY3-30" fmla="*/ 547 h 2474240"/>
                <a:gd name="connsiteX4-31" fmla="*/ 9429750 w 11201631"/>
                <a:gd name="connsiteY4-32" fmla="*/ 200572 h 2474240"/>
                <a:gd name="connsiteX5-33" fmla="*/ 10544175 w 11201631"/>
                <a:gd name="connsiteY5-34" fmla="*/ 800647 h 2474240"/>
                <a:gd name="connsiteX6-35" fmla="*/ 11201400 w 11201631"/>
                <a:gd name="connsiteY6-36" fmla="*/ 1286422 h 2474240"/>
                <a:gd name="connsiteX7-37" fmla="*/ 10601325 w 11201631"/>
                <a:gd name="connsiteY7-38" fmla="*/ 1829347 h 2474240"/>
                <a:gd name="connsiteX8-39" fmla="*/ 9258300 w 11201631"/>
                <a:gd name="connsiteY8-40" fmla="*/ 1886497 h 2474240"/>
                <a:gd name="connsiteX9-41" fmla="*/ 2657475 w 11201631"/>
                <a:gd name="connsiteY9-42" fmla="*/ 2229397 h 2474240"/>
                <a:gd name="connsiteX10-43" fmla="*/ 506639 w 11201631"/>
                <a:gd name="connsiteY10-44" fmla="*/ 2441669 h 2474240"/>
                <a:gd name="connsiteX0-45" fmla="*/ 0 w 11201631"/>
                <a:gd name="connsiteY0-46" fmla="*/ 2457997 h 2457997"/>
                <a:gd name="connsiteX1-47" fmla="*/ 2228850 w 11201631"/>
                <a:gd name="connsiteY1-48" fmla="*/ 914947 h 2457997"/>
                <a:gd name="connsiteX2-49" fmla="*/ 4229100 w 11201631"/>
                <a:gd name="connsiteY2-50" fmla="*/ 171997 h 2457997"/>
                <a:gd name="connsiteX3-51" fmla="*/ 6572250 w 11201631"/>
                <a:gd name="connsiteY3-52" fmla="*/ 547 h 2457997"/>
                <a:gd name="connsiteX4-53" fmla="*/ 9429750 w 11201631"/>
                <a:gd name="connsiteY4-54" fmla="*/ 200572 h 2457997"/>
                <a:gd name="connsiteX5-55" fmla="*/ 10544175 w 11201631"/>
                <a:gd name="connsiteY5-56" fmla="*/ 800647 h 2457997"/>
                <a:gd name="connsiteX6-57" fmla="*/ 11201400 w 11201631"/>
                <a:gd name="connsiteY6-58" fmla="*/ 1286422 h 2457997"/>
                <a:gd name="connsiteX7-59" fmla="*/ 10601325 w 11201631"/>
                <a:gd name="connsiteY7-60" fmla="*/ 1829347 h 2457997"/>
                <a:gd name="connsiteX8-61" fmla="*/ 9258300 w 11201631"/>
                <a:gd name="connsiteY8-62" fmla="*/ 1886497 h 2457997"/>
                <a:gd name="connsiteX9-63" fmla="*/ 2657475 w 11201631"/>
                <a:gd name="connsiteY9-64" fmla="*/ 2229397 h 2457997"/>
                <a:gd name="connsiteX10-65" fmla="*/ 506639 w 11201631"/>
                <a:gd name="connsiteY10-66" fmla="*/ 2441669 h 2457997"/>
                <a:gd name="connsiteX0-67" fmla="*/ 0 w 11201631"/>
                <a:gd name="connsiteY0-68" fmla="*/ 2457997 h 2457997"/>
                <a:gd name="connsiteX1-69" fmla="*/ 2228850 w 11201631"/>
                <a:gd name="connsiteY1-70" fmla="*/ 914947 h 2457997"/>
                <a:gd name="connsiteX2-71" fmla="*/ 4229100 w 11201631"/>
                <a:gd name="connsiteY2-72" fmla="*/ 171997 h 2457997"/>
                <a:gd name="connsiteX3-73" fmla="*/ 6572250 w 11201631"/>
                <a:gd name="connsiteY3-74" fmla="*/ 547 h 2457997"/>
                <a:gd name="connsiteX4-75" fmla="*/ 9429750 w 11201631"/>
                <a:gd name="connsiteY4-76" fmla="*/ 200572 h 2457997"/>
                <a:gd name="connsiteX5-77" fmla="*/ 10544175 w 11201631"/>
                <a:gd name="connsiteY5-78" fmla="*/ 800647 h 2457997"/>
                <a:gd name="connsiteX6-79" fmla="*/ 11201400 w 11201631"/>
                <a:gd name="connsiteY6-80" fmla="*/ 1286422 h 2457997"/>
                <a:gd name="connsiteX7-81" fmla="*/ 10601325 w 11201631"/>
                <a:gd name="connsiteY7-82" fmla="*/ 1829347 h 2457997"/>
                <a:gd name="connsiteX8-83" fmla="*/ 9258300 w 11201631"/>
                <a:gd name="connsiteY8-84" fmla="*/ 1886497 h 2457997"/>
                <a:gd name="connsiteX9-85" fmla="*/ 2657475 w 11201631"/>
                <a:gd name="connsiteY9-86" fmla="*/ 2229397 h 2457997"/>
                <a:gd name="connsiteX10-87" fmla="*/ 506639 w 11201631"/>
                <a:gd name="connsiteY10-88" fmla="*/ 2441669 h 2457997"/>
                <a:gd name="connsiteX0-89" fmla="*/ 0 w 11201631"/>
                <a:gd name="connsiteY0-90" fmla="*/ 2457857 h 2457857"/>
                <a:gd name="connsiteX1-91" fmla="*/ 2257879 w 11201631"/>
                <a:gd name="connsiteY1-92" fmla="*/ 842236 h 2457857"/>
                <a:gd name="connsiteX2-93" fmla="*/ 4229100 w 11201631"/>
                <a:gd name="connsiteY2-94" fmla="*/ 171857 h 2457857"/>
                <a:gd name="connsiteX3-95" fmla="*/ 6572250 w 11201631"/>
                <a:gd name="connsiteY3-96" fmla="*/ 407 h 2457857"/>
                <a:gd name="connsiteX4-97" fmla="*/ 9429750 w 11201631"/>
                <a:gd name="connsiteY4-98" fmla="*/ 200432 h 2457857"/>
                <a:gd name="connsiteX5-99" fmla="*/ 10544175 w 11201631"/>
                <a:gd name="connsiteY5-100" fmla="*/ 800507 h 2457857"/>
                <a:gd name="connsiteX6-101" fmla="*/ 11201400 w 11201631"/>
                <a:gd name="connsiteY6-102" fmla="*/ 1286282 h 2457857"/>
                <a:gd name="connsiteX7-103" fmla="*/ 10601325 w 11201631"/>
                <a:gd name="connsiteY7-104" fmla="*/ 1829207 h 2457857"/>
                <a:gd name="connsiteX8-105" fmla="*/ 9258300 w 11201631"/>
                <a:gd name="connsiteY8-106" fmla="*/ 1886357 h 2457857"/>
                <a:gd name="connsiteX9-107" fmla="*/ 2657475 w 11201631"/>
                <a:gd name="connsiteY9-108" fmla="*/ 2229257 h 2457857"/>
                <a:gd name="connsiteX10-109" fmla="*/ 506639 w 11201631"/>
                <a:gd name="connsiteY10-110" fmla="*/ 2441529 h 2457857"/>
                <a:gd name="connsiteX0-111" fmla="*/ 0 w 11201631"/>
                <a:gd name="connsiteY0-112" fmla="*/ 2462326 h 2462326"/>
                <a:gd name="connsiteX1-113" fmla="*/ 2257879 w 11201631"/>
                <a:gd name="connsiteY1-114" fmla="*/ 846705 h 2462326"/>
                <a:gd name="connsiteX2-115" fmla="*/ 4229100 w 11201631"/>
                <a:gd name="connsiteY2-116" fmla="*/ 132783 h 2462326"/>
                <a:gd name="connsiteX3-117" fmla="*/ 6572250 w 11201631"/>
                <a:gd name="connsiteY3-118" fmla="*/ 4876 h 2462326"/>
                <a:gd name="connsiteX4-119" fmla="*/ 9429750 w 11201631"/>
                <a:gd name="connsiteY4-120" fmla="*/ 204901 h 2462326"/>
                <a:gd name="connsiteX5-121" fmla="*/ 10544175 w 11201631"/>
                <a:gd name="connsiteY5-122" fmla="*/ 804976 h 2462326"/>
                <a:gd name="connsiteX6-123" fmla="*/ 11201400 w 11201631"/>
                <a:gd name="connsiteY6-124" fmla="*/ 1290751 h 2462326"/>
                <a:gd name="connsiteX7-125" fmla="*/ 10601325 w 11201631"/>
                <a:gd name="connsiteY7-126" fmla="*/ 1833676 h 2462326"/>
                <a:gd name="connsiteX8-127" fmla="*/ 9258300 w 11201631"/>
                <a:gd name="connsiteY8-128" fmla="*/ 1890826 h 2462326"/>
                <a:gd name="connsiteX9-129" fmla="*/ 2657475 w 11201631"/>
                <a:gd name="connsiteY9-130" fmla="*/ 2233726 h 2462326"/>
                <a:gd name="connsiteX10-131" fmla="*/ 506639 w 11201631"/>
                <a:gd name="connsiteY10-132" fmla="*/ 2445998 h 2462326"/>
                <a:gd name="connsiteX0-133" fmla="*/ 0 w 11201631"/>
                <a:gd name="connsiteY0-134" fmla="*/ 2459416 h 2459416"/>
                <a:gd name="connsiteX1-135" fmla="*/ 2257879 w 11201631"/>
                <a:gd name="connsiteY1-136" fmla="*/ 843795 h 2459416"/>
                <a:gd name="connsiteX2-137" fmla="*/ 4229100 w 11201631"/>
                <a:gd name="connsiteY2-138" fmla="*/ 129873 h 2459416"/>
                <a:gd name="connsiteX3-139" fmla="*/ 6572250 w 11201631"/>
                <a:gd name="connsiteY3-140" fmla="*/ 1966 h 2459416"/>
                <a:gd name="connsiteX4-141" fmla="*/ 9429750 w 11201631"/>
                <a:gd name="connsiteY4-142" fmla="*/ 201991 h 2459416"/>
                <a:gd name="connsiteX5-143" fmla="*/ 10544175 w 11201631"/>
                <a:gd name="connsiteY5-144" fmla="*/ 802066 h 2459416"/>
                <a:gd name="connsiteX6-145" fmla="*/ 11201400 w 11201631"/>
                <a:gd name="connsiteY6-146" fmla="*/ 1287841 h 2459416"/>
                <a:gd name="connsiteX7-147" fmla="*/ 10601325 w 11201631"/>
                <a:gd name="connsiteY7-148" fmla="*/ 1830766 h 2459416"/>
                <a:gd name="connsiteX8-149" fmla="*/ 9258300 w 11201631"/>
                <a:gd name="connsiteY8-150" fmla="*/ 1887916 h 2459416"/>
                <a:gd name="connsiteX9-151" fmla="*/ 2657475 w 11201631"/>
                <a:gd name="connsiteY9-152" fmla="*/ 2230816 h 2459416"/>
                <a:gd name="connsiteX10-153" fmla="*/ 506639 w 11201631"/>
                <a:gd name="connsiteY10-154" fmla="*/ 2443088 h 2459416"/>
                <a:gd name="connsiteX0-155" fmla="*/ 0 w 11259688"/>
                <a:gd name="connsiteY0-156" fmla="*/ 2459416 h 2459416"/>
                <a:gd name="connsiteX1-157" fmla="*/ 2315936 w 11259688"/>
                <a:gd name="connsiteY1-158" fmla="*/ 843795 h 2459416"/>
                <a:gd name="connsiteX2-159" fmla="*/ 4287157 w 11259688"/>
                <a:gd name="connsiteY2-160" fmla="*/ 129873 h 2459416"/>
                <a:gd name="connsiteX3-161" fmla="*/ 6630307 w 11259688"/>
                <a:gd name="connsiteY3-162" fmla="*/ 1966 h 2459416"/>
                <a:gd name="connsiteX4-163" fmla="*/ 9487807 w 11259688"/>
                <a:gd name="connsiteY4-164" fmla="*/ 201991 h 2459416"/>
                <a:gd name="connsiteX5-165" fmla="*/ 10602232 w 11259688"/>
                <a:gd name="connsiteY5-166" fmla="*/ 802066 h 2459416"/>
                <a:gd name="connsiteX6-167" fmla="*/ 11259457 w 11259688"/>
                <a:gd name="connsiteY6-168" fmla="*/ 1287841 h 2459416"/>
                <a:gd name="connsiteX7-169" fmla="*/ 10659382 w 11259688"/>
                <a:gd name="connsiteY7-170" fmla="*/ 1830766 h 2459416"/>
                <a:gd name="connsiteX8-171" fmla="*/ 9316357 w 11259688"/>
                <a:gd name="connsiteY8-172" fmla="*/ 1887916 h 2459416"/>
                <a:gd name="connsiteX9-173" fmla="*/ 2715532 w 11259688"/>
                <a:gd name="connsiteY9-174" fmla="*/ 2230816 h 2459416"/>
                <a:gd name="connsiteX10-175" fmla="*/ 564696 w 11259688"/>
                <a:gd name="connsiteY10-176" fmla="*/ 2443088 h 2459416"/>
                <a:gd name="connsiteX0-177" fmla="*/ 0 w 11259688"/>
                <a:gd name="connsiteY0-178" fmla="*/ 2459416 h 2459416"/>
                <a:gd name="connsiteX1-179" fmla="*/ 2315936 w 11259688"/>
                <a:gd name="connsiteY1-180" fmla="*/ 843795 h 2459416"/>
                <a:gd name="connsiteX2-181" fmla="*/ 4287157 w 11259688"/>
                <a:gd name="connsiteY2-182" fmla="*/ 129873 h 2459416"/>
                <a:gd name="connsiteX3-183" fmla="*/ 6630307 w 11259688"/>
                <a:gd name="connsiteY3-184" fmla="*/ 1966 h 2459416"/>
                <a:gd name="connsiteX4-185" fmla="*/ 9487807 w 11259688"/>
                <a:gd name="connsiteY4-186" fmla="*/ 201991 h 2459416"/>
                <a:gd name="connsiteX5-187" fmla="*/ 10602232 w 11259688"/>
                <a:gd name="connsiteY5-188" fmla="*/ 802066 h 2459416"/>
                <a:gd name="connsiteX6-189" fmla="*/ 11259457 w 11259688"/>
                <a:gd name="connsiteY6-190" fmla="*/ 1287841 h 2459416"/>
                <a:gd name="connsiteX7-191" fmla="*/ 10659382 w 11259688"/>
                <a:gd name="connsiteY7-192" fmla="*/ 1830766 h 2459416"/>
                <a:gd name="connsiteX8-193" fmla="*/ 9316357 w 11259688"/>
                <a:gd name="connsiteY8-194" fmla="*/ 1887916 h 2459416"/>
                <a:gd name="connsiteX9-195" fmla="*/ 2715532 w 11259688"/>
                <a:gd name="connsiteY9-196" fmla="*/ 2230816 h 2459416"/>
                <a:gd name="connsiteX10-197" fmla="*/ 564696 w 11259688"/>
                <a:gd name="connsiteY10-198" fmla="*/ 2443088 h 2459416"/>
                <a:gd name="connsiteX0-199" fmla="*/ 0 w 11259688"/>
                <a:gd name="connsiteY0-200" fmla="*/ 2462044 h 2462044"/>
                <a:gd name="connsiteX1-201" fmla="*/ 2286907 w 11259688"/>
                <a:gd name="connsiteY1-202" fmla="*/ 831909 h 2462044"/>
                <a:gd name="connsiteX2-203" fmla="*/ 4287157 w 11259688"/>
                <a:gd name="connsiteY2-204" fmla="*/ 132501 h 2462044"/>
                <a:gd name="connsiteX3-205" fmla="*/ 6630307 w 11259688"/>
                <a:gd name="connsiteY3-206" fmla="*/ 4594 h 2462044"/>
                <a:gd name="connsiteX4-207" fmla="*/ 9487807 w 11259688"/>
                <a:gd name="connsiteY4-208" fmla="*/ 204619 h 2462044"/>
                <a:gd name="connsiteX5-209" fmla="*/ 10602232 w 11259688"/>
                <a:gd name="connsiteY5-210" fmla="*/ 804694 h 2462044"/>
                <a:gd name="connsiteX6-211" fmla="*/ 11259457 w 11259688"/>
                <a:gd name="connsiteY6-212" fmla="*/ 1290469 h 2462044"/>
                <a:gd name="connsiteX7-213" fmla="*/ 10659382 w 11259688"/>
                <a:gd name="connsiteY7-214" fmla="*/ 1833394 h 2462044"/>
                <a:gd name="connsiteX8-215" fmla="*/ 9316357 w 11259688"/>
                <a:gd name="connsiteY8-216" fmla="*/ 1890544 h 2462044"/>
                <a:gd name="connsiteX9-217" fmla="*/ 2715532 w 11259688"/>
                <a:gd name="connsiteY9-218" fmla="*/ 2233444 h 2462044"/>
                <a:gd name="connsiteX10-219" fmla="*/ 564696 w 11259688"/>
                <a:gd name="connsiteY10-220" fmla="*/ 2445716 h 2462044"/>
                <a:gd name="connsiteX0-221" fmla="*/ 0 w 11259688"/>
                <a:gd name="connsiteY0-222" fmla="*/ 2462044 h 2462044"/>
                <a:gd name="connsiteX1-223" fmla="*/ 2286907 w 11259688"/>
                <a:gd name="connsiteY1-224" fmla="*/ 831909 h 2462044"/>
                <a:gd name="connsiteX2-225" fmla="*/ 4287157 w 11259688"/>
                <a:gd name="connsiteY2-226" fmla="*/ 132501 h 2462044"/>
                <a:gd name="connsiteX3-227" fmla="*/ 6630307 w 11259688"/>
                <a:gd name="connsiteY3-228" fmla="*/ 4594 h 2462044"/>
                <a:gd name="connsiteX4-229" fmla="*/ 9487807 w 11259688"/>
                <a:gd name="connsiteY4-230" fmla="*/ 204619 h 2462044"/>
                <a:gd name="connsiteX5-231" fmla="*/ 10602232 w 11259688"/>
                <a:gd name="connsiteY5-232" fmla="*/ 804694 h 2462044"/>
                <a:gd name="connsiteX6-233" fmla="*/ 11259457 w 11259688"/>
                <a:gd name="connsiteY6-234" fmla="*/ 1290469 h 2462044"/>
                <a:gd name="connsiteX7-235" fmla="*/ 10659382 w 11259688"/>
                <a:gd name="connsiteY7-236" fmla="*/ 1833394 h 2462044"/>
                <a:gd name="connsiteX8-237" fmla="*/ 9316357 w 11259688"/>
                <a:gd name="connsiteY8-238" fmla="*/ 1890544 h 2462044"/>
                <a:gd name="connsiteX9-239" fmla="*/ 2715532 w 11259688"/>
                <a:gd name="connsiteY9-240" fmla="*/ 2233444 h 2462044"/>
                <a:gd name="connsiteX10-241" fmla="*/ 564696 w 11259688"/>
                <a:gd name="connsiteY10-242" fmla="*/ 2445716 h 2462044"/>
                <a:gd name="connsiteX0-243" fmla="*/ 0 w 11259688"/>
                <a:gd name="connsiteY0-244" fmla="*/ 2462044 h 2462044"/>
                <a:gd name="connsiteX1-245" fmla="*/ 2286907 w 11259688"/>
                <a:gd name="connsiteY1-246" fmla="*/ 831909 h 2462044"/>
                <a:gd name="connsiteX2-247" fmla="*/ 4287157 w 11259688"/>
                <a:gd name="connsiteY2-248" fmla="*/ 132501 h 2462044"/>
                <a:gd name="connsiteX3-249" fmla="*/ 6630307 w 11259688"/>
                <a:gd name="connsiteY3-250" fmla="*/ 4594 h 2462044"/>
                <a:gd name="connsiteX4-251" fmla="*/ 9487807 w 11259688"/>
                <a:gd name="connsiteY4-252" fmla="*/ 204619 h 2462044"/>
                <a:gd name="connsiteX5-253" fmla="*/ 10602232 w 11259688"/>
                <a:gd name="connsiteY5-254" fmla="*/ 804694 h 2462044"/>
                <a:gd name="connsiteX6-255" fmla="*/ 11259457 w 11259688"/>
                <a:gd name="connsiteY6-256" fmla="*/ 1290469 h 2462044"/>
                <a:gd name="connsiteX7-257" fmla="*/ 10659382 w 11259688"/>
                <a:gd name="connsiteY7-258" fmla="*/ 1833394 h 2462044"/>
                <a:gd name="connsiteX8-259" fmla="*/ 9316357 w 11259688"/>
                <a:gd name="connsiteY8-260" fmla="*/ 1890544 h 2462044"/>
                <a:gd name="connsiteX9-261" fmla="*/ 2715532 w 11259688"/>
                <a:gd name="connsiteY9-262" fmla="*/ 2233444 h 2462044"/>
                <a:gd name="connsiteX10-263" fmla="*/ 564696 w 11259688"/>
                <a:gd name="connsiteY10-264" fmla="*/ 2445716 h 2462044"/>
                <a:gd name="connsiteX0-265" fmla="*/ 0 w 11259688"/>
                <a:gd name="connsiteY0-266" fmla="*/ 2462044 h 2462044"/>
                <a:gd name="connsiteX1-267" fmla="*/ 2286907 w 11259688"/>
                <a:gd name="connsiteY1-268" fmla="*/ 831909 h 2462044"/>
                <a:gd name="connsiteX2-269" fmla="*/ 4287157 w 11259688"/>
                <a:gd name="connsiteY2-270" fmla="*/ 132501 h 2462044"/>
                <a:gd name="connsiteX3-271" fmla="*/ 6630307 w 11259688"/>
                <a:gd name="connsiteY3-272" fmla="*/ 4594 h 2462044"/>
                <a:gd name="connsiteX4-273" fmla="*/ 9487807 w 11259688"/>
                <a:gd name="connsiteY4-274" fmla="*/ 204619 h 2462044"/>
                <a:gd name="connsiteX5-275" fmla="*/ 10602232 w 11259688"/>
                <a:gd name="connsiteY5-276" fmla="*/ 804694 h 2462044"/>
                <a:gd name="connsiteX6-277" fmla="*/ 11259457 w 11259688"/>
                <a:gd name="connsiteY6-278" fmla="*/ 1290469 h 2462044"/>
                <a:gd name="connsiteX7-279" fmla="*/ 10659382 w 11259688"/>
                <a:gd name="connsiteY7-280" fmla="*/ 1833394 h 2462044"/>
                <a:gd name="connsiteX8-281" fmla="*/ 9316357 w 11259688"/>
                <a:gd name="connsiteY8-282" fmla="*/ 1890544 h 2462044"/>
                <a:gd name="connsiteX9-283" fmla="*/ 2701018 w 11259688"/>
                <a:gd name="connsiteY9-284" fmla="*/ 2291501 h 2462044"/>
                <a:gd name="connsiteX10-285" fmla="*/ 564696 w 11259688"/>
                <a:gd name="connsiteY10-286" fmla="*/ 2445716 h 2462044"/>
                <a:gd name="connsiteX0-287" fmla="*/ 0 w 11259731"/>
                <a:gd name="connsiteY0-288" fmla="*/ 2462044 h 2462044"/>
                <a:gd name="connsiteX1-289" fmla="*/ 2286907 w 11259731"/>
                <a:gd name="connsiteY1-290" fmla="*/ 831909 h 2462044"/>
                <a:gd name="connsiteX2-291" fmla="*/ 4287157 w 11259731"/>
                <a:gd name="connsiteY2-292" fmla="*/ 132501 h 2462044"/>
                <a:gd name="connsiteX3-293" fmla="*/ 6630307 w 11259731"/>
                <a:gd name="connsiteY3-294" fmla="*/ 4594 h 2462044"/>
                <a:gd name="connsiteX4-295" fmla="*/ 9487807 w 11259731"/>
                <a:gd name="connsiteY4-296" fmla="*/ 204619 h 2462044"/>
                <a:gd name="connsiteX5-297" fmla="*/ 10718346 w 11259731"/>
                <a:gd name="connsiteY5-298" fmla="*/ 804694 h 2462044"/>
                <a:gd name="connsiteX6-299" fmla="*/ 11259457 w 11259731"/>
                <a:gd name="connsiteY6-300" fmla="*/ 1290469 h 2462044"/>
                <a:gd name="connsiteX7-301" fmla="*/ 10659382 w 11259731"/>
                <a:gd name="connsiteY7-302" fmla="*/ 1833394 h 2462044"/>
                <a:gd name="connsiteX8-303" fmla="*/ 9316357 w 11259731"/>
                <a:gd name="connsiteY8-304" fmla="*/ 1890544 h 2462044"/>
                <a:gd name="connsiteX9-305" fmla="*/ 2701018 w 11259731"/>
                <a:gd name="connsiteY9-306" fmla="*/ 2291501 h 2462044"/>
                <a:gd name="connsiteX10-307" fmla="*/ 564696 w 11259731"/>
                <a:gd name="connsiteY10-308" fmla="*/ 2445716 h 2462044"/>
                <a:gd name="connsiteX0-309" fmla="*/ 0 w 11317745"/>
                <a:gd name="connsiteY0-310" fmla="*/ 2462044 h 2462044"/>
                <a:gd name="connsiteX1-311" fmla="*/ 2286907 w 11317745"/>
                <a:gd name="connsiteY1-312" fmla="*/ 831909 h 2462044"/>
                <a:gd name="connsiteX2-313" fmla="*/ 4287157 w 11317745"/>
                <a:gd name="connsiteY2-314" fmla="*/ 132501 h 2462044"/>
                <a:gd name="connsiteX3-315" fmla="*/ 6630307 w 11317745"/>
                <a:gd name="connsiteY3-316" fmla="*/ 4594 h 2462044"/>
                <a:gd name="connsiteX4-317" fmla="*/ 9487807 w 11317745"/>
                <a:gd name="connsiteY4-318" fmla="*/ 204619 h 2462044"/>
                <a:gd name="connsiteX5-319" fmla="*/ 10718346 w 11317745"/>
                <a:gd name="connsiteY5-320" fmla="*/ 804694 h 2462044"/>
                <a:gd name="connsiteX6-321" fmla="*/ 11317514 w 11317745"/>
                <a:gd name="connsiteY6-322" fmla="*/ 1319498 h 2462044"/>
                <a:gd name="connsiteX7-323" fmla="*/ 10659382 w 11317745"/>
                <a:gd name="connsiteY7-324" fmla="*/ 1833394 h 2462044"/>
                <a:gd name="connsiteX8-325" fmla="*/ 9316357 w 11317745"/>
                <a:gd name="connsiteY8-326" fmla="*/ 1890544 h 2462044"/>
                <a:gd name="connsiteX9-327" fmla="*/ 2701018 w 11317745"/>
                <a:gd name="connsiteY9-328" fmla="*/ 2291501 h 2462044"/>
                <a:gd name="connsiteX10-329" fmla="*/ 564696 w 11317745"/>
                <a:gd name="connsiteY10-330" fmla="*/ 2445716 h 2462044"/>
                <a:gd name="connsiteX0-331" fmla="*/ 0 w 11333962"/>
                <a:gd name="connsiteY0-332" fmla="*/ 2462044 h 2462044"/>
                <a:gd name="connsiteX1-333" fmla="*/ 2286907 w 11333962"/>
                <a:gd name="connsiteY1-334" fmla="*/ 831909 h 2462044"/>
                <a:gd name="connsiteX2-335" fmla="*/ 4287157 w 11333962"/>
                <a:gd name="connsiteY2-336" fmla="*/ 132501 h 2462044"/>
                <a:gd name="connsiteX3-337" fmla="*/ 6630307 w 11333962"/>
                <a:gd name="connsiteY3-338" fmla="*/ 4594 h 2462044"/>
                <a:gd name="connsiteX4-339" fmla="*/ 9487807 w 11333962"/>
                <a:gd name="connsiteY4-340" fmla="*/ 204619 h 2462044"/>
                <a:gd name="connsiteX5-341" fmla="*/ 10718346 w 11333962"/>
                <a:gd name="connsiteY5-342" fmla="*/ 804694 h 2462044"/>
                <a:gd name="connsiteX6-343" fmla="*/ 11317514 w 11333962"/>
                <a:gd name="connsiteY6-344" fmla="*/ 1319498 h 2462044"/>
                <a:gd name="connsiteX7-345" fmla="*/ 10659382 w 11333962"/>
                <a:gd name="connsiteY7-346" fmla="*/ 1833394 h 2462044"/>
                <a:gd name="connsiteX8-347" fmla="*/ 9316357 w 11333962"/>
                <a:gd name="connsiteY8-348" fmla="*/ 1890544 h 2462044"/>
                <a:gd name="connsiteX9-349" fmla="*/ 2701018 w 11333962"/>
                <a:gd name="connsiteY9-350" fmla="*/ 2291501 h 2462044"/>
                <a:gd name="connsiteX10-351" fmla="*/ 564696 w 11333962"/>
                <a:gd name="connsiteY10-352" fmla="*/ 2445716 h 2462044"/>
                <a:gd name="connsiteX0-353" fmla="*/ 0 w 11334034"/>
                <a:gd name="connsiteY0-354" fmla="*/ 2462044 h 2462044"/>
                <a:gd name="connsiteX1-355" fmla="*/ 2286907 w 11334034"/>
                <a:gd name="connsiteY1-356" fmla="*/ 831909 h 2462044"/>
                <a:gd name="connsiteX2-357" fmla="*/ 4287157 w 11334034"/>
                <a:gd name="connsiteY2-358" fmla="*/ 132501 h 2462044"/>
                <a:gd name="connsiteX3-359" fmla="*/ 6630307 w 11334034"/>
                <a:gd name="connsiteY3-360" fmla="*/ 4594 h 2462044"/>
                <a:gd name="connsiteX4-361" fmla="*/ 9487807 w 11334034"/>
                <a:gd name="connsiteY4-362" fmla="*/ 204619 h 2462044"/>
                <a:gd name="connsiteX5-363" fmla="*/ 10718346 w 11334034"/>
                <a:gd name="connsiteY5-364" fmla="*/ 804694 h 2462044"/>
                <a:gd name="connsiteX6-365" fmla="*/ 11317514 w 11334034"/>
                <a:gd name="connsiteY6-366" fmla="*/ 1319498 h 2462044"/>
                <a:gd name="connsiteX7-367" fmla="*/ 10659382 w 11334034"/>
                <a:gd name="connsiteY7-368" fmla="*/ 1833394 h 2462044"/>
                <a:gd name="connsiteX8-369" fmla="*/ 9301842 w 11334034"/>
                <a:gd name="connsiteY8-370" fmla="*/ 1934087 h 2462044"/>
                <a:gd name="connsiteX9-371" fmla="*/ 2701018 w 11334034"/>
                <a:gd name="connsiteY9-372" fmla="*/ 2291501 h 2462044"/>
                <a:gd name="connsiteX10-373" fmla="*/ 564696 w 11334034"/>
                <a:gd name="connsiteY10-374" fmla="*/ 2445716 h 2462044"/>
                <a:gd name="connsiteX0-375" fmla="*/ 0 w 11317647"/>
                <a:gd name="connsiteY0-376" fmla="*/ 2462044 h 2462044"/>
                <a:gd name="connsiteX1-377" fmla="*/ 2286907 w 11317647"/>
                <a:gd name="connsiteY1-378" fmla="*/ 831909 h 2462044"/>
                <a:gd name="connsiteX2-379" fmla="*/ 4287157 w 11317647"/>
                <a:gd name="connsiteY2-380" fmla="*/ 132501 h 2462044"/>
                <a:gd name="connsiteX3-381" fmla="*/ 6630307 w 11317647"/>
                <a:gd name="connsiteY3-382" fmla="*/ 4594 h 2462044"/>
                <a:gd name="connsiteX4-383" fmla="*/ 9487807 w 11317647"/>
                <a:gd name="connsiteY4-384" fmla="*/ 204619 h 2462044"/>
                <a:gd name="connsiteX5-385" fmla="*/ 10718346 w 11317647"/>
                <a:gd name="connsiteY5-386" fmla="*/ 804694 h 2462044"/>
                <a:gd name="connsiteX6-387" fmla="*/ 11317514 w 11317647"/>
                <a:gd name="connsiteY6-388" fmla="*/ 1319498 h 2462044"/>
                <a:gd name="connsiteX7-389" fmla="*/ 10673897 w 11317647"/>
                <a:gd name="connsiteY7-390" fmla="*/ 1789851 h 2462044"/>
                <a:gd name="connsiteX8-391" fmla="*/ 9301842 w 11317647"/>
                <a:gd name="connsiteY8-392" fmla="*/ 1934087 h 2462044"/>
                <a:gd name="connsiteX9-393" fmla="*/ 2701018 w 11317647"/>
                <a:gd name="connsiteY9-394" fmla="*/ 2291501 h 2462044"/>
                <a:gd name="connsiteX10-395" fmla="*/ 564696 w 11317647"/>
                <a:gd name="connsiteY10-396" fmla="*/ 2445716 h 2462044"/>
                <a:gd name="connsiteX0-397" fmla="*/ 0 w 11317647"/>
                <a:gd name="connsiteY0-398" fmla="*/ 2462044 h 2462044"/>
                <a:gd name="connsiteX1-399" fmla="*/ 2286907 w 11317647"/>
                <a:gd name="connsiteY1-400" fmla="*/ 831909 h 2462044"/>
                <a:gd name="connsiteX2-401" fmla="*/ 4287157 w 11317647"/>
                <a:gd name="connsiteY2-402" fmla="*/ 132501 h 2462044"/>
                <a:gd name="connsiteX3-403" fmla="*/ 6630307 w 11317647"/>
                <a:gd name="connsiteY3-404" fmla="*/ 4594 h 2462044"/>
                <a:gd name="connsiteX4-405" fmla="*/ 9487807 w 11317647"/>
                <a:gd name="connsiteY4-406" fmla="*/ 204619 h 2462044"/>
                <a:gd name="connsiteX5-407" fmla="*/ 10718346 w 11317647"/>
                <a:gd name="connsiteY5-408" fmla="*/ 804694 h 2462044"/>
                <a:gd name="connsiteX6-409" fmla="*/ 11317514 w 11317647"/>
                <a:gd name="connsiteY6-410" fmla="*/ 1319498 h 2462044"/>
                <a:gd name="connsiteX7-411" fmla="*/ 10673897 w 11317647"/>
                <a:gd name="connsiteY7-412" fmla="*/ 1789851 h 2462044"/>
                <a:gd name="connsiteX8-413" fmla="*/ 9301842 w 11317647"/>
                <a:gd name="connsiteY8-414" fmla="*/ 1934087 h 2462044"/>
                <a:gd name="connsiteX9-415" fmla="*/ 2701018 w 11317647"/>
                <a:gd name="connsiteY9-416" fmla="*/ 2291501 h 2462044"/>
                <a:gd name="connsiteX10-417" fmla="*/ 564696 w 11317647"/>
                <a:gd name="connsiteY10-418" fmla="*/ 2445716 h 2462044"/>
                <a:gd name="connsiteX0-419" fmla="*/ 0 w 11317647"/>
                <a:gd name="connsiteY0-420" fmla="*/ 2462044 h 2462044"/>
                <a:gd name="connsiteX1-421" fmla="*/ 2286907 w 11317647"/>
                <a:gd name="connsiteY1-422" fmla="*/ 831909 h 2462044"/>
                <a:gd name="connsiteX2-423" fmla="*/ 4287157 w 11317647"/>
                <a:gd name="connsiteY2-424" fmla="*/ 132501 h 2462044"/>
                <a:gd name="connsiteX3-425" fmla="*/ 6630307 w 11317647"/>
                <a:gd name="connsiteY3-426" fmla="*/ 4594 h 2462044"/>
                <a:gd name="connsiteX4-427" fmla="*/ 9487807 w 11317647"/>
                <a:gd name="connsiteY4-428" fmla="*/ 204619 h 2462044"/>
                <a:gd name="connsiteX5-429" fmla="*/ 10718346 w 11317647"/>
                <a:gd name="connsiteY5-430" fmla="*/ 804694 h 2462044"/>
                <a:gd name="connsiteX6-431" fmla="*/ 11317514 w 11317647"/>
                <a:gd name="connsiteY6-432" fmla="*/ 1319498 h 2462044"/>
                <a:gd name="connsiteX7-433" fmla="*/ 10673897 w 11317647"/>
                <a:gd name="connsiteY7-434" fmla="*/ 1847908 h 2462044"/>
                <a:gd name="connsiteX8-435" fmla="*/ 9301842 w 11317647"/>
                <a:gd name="connsiteY8-436" fmla="*/ 1934087 h 2462044"/>
                <a:gd name="connsiteX9-437" fmla="*/ 2701018 w 11317647"/>
                <a:gd name="connsiteY9-438" fmla="*/ 2291501 h 2462044"/>
                <a:gd name="connsiteX10-439" fmla="*/ 564696 w 11317647"/>
                <a:gd name="connsiteY10-440" fmla="*/ 2445716 h 246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1317647" h="2462044">
                  <a:moveTo>
                    <a:pt x="0" y="2462044"/>
                  </a:moveTo>
                  <a:cubicBezTo>
                    <a:pt x="1182914" y="1373018"/>
                    <a:pt x="1412724" y="1336281"/>
                    <a:pt x="2286907" y="831909"/>
                  </a:cubicBezTo>
                  <a:cubicBezTo>
                    <a:pt x="3161090" y="327537"/>
                    <a:pt x="3563257" y="270387"/>
                    <a:pt x="4287157" y="132501"/>
                  </a:cubicBezTo>
                  <a:cubicBezTo>
                    <a:pt x="5011057" y="-5385"/>
                    <a:pt x="5763532" y="-7426"/>
                    <a:pt x="6630307" y="4594"/>
                  </a:cubicBezTo>
                  <a:cubicBezTo>
                    <a:pt x="7497082" y="16614"/>
                    <a:pt x="8806467" y="71269"/>
                    <a:pt x="9487807" y="204619"/>
                  </a:cubicBezTo>
                  <a:cubicBezTo>
                    <a:pt x="10169147" y="337969"/>
                    <a:pt x="10413395" y="618881"/>
                    <a:pt x="10718346" y="804694"/>
                  </a:cubicBezTo>
                  <a:cubicBezTo>
                    <a:pt x="11023297" y="990507"/>
                    <a:pt x="11324922" y="1145629"/>
                    <a:pt x="11317514" y="1319498"/>
                  </a:cubicBezTo>
                  <a:cubicBezTo>
                    <a:pt x="11310106" y="1493367"/>
                    <a:pt x="10879213" y="1730962"/>
                    <a:pt x="10673897" y="1847908"/>
                  </a:cubicBezTo>
                  <a:cubicBezTo>
                    <a:pt x="10468581" y="1964854"/>
                    <a:pt x="10630655" y="1860155"/>
                    <a:pt x="9301842" y="1934087"/>
                  </a:cubicBezTo>
                  <a:lnTo>
                    <a:pt x="2701018" y="2291501"/>
                  </a:lnTo>
                  <a:cubicBezTo>
                    <a:pt x="1244827" y="2376773"/>
                    <a:pt x="1276803" y="2394311"/>
                    <a:pt x="564696" y="2445716"/>
                  </a:cubicBezTo>
                </a:path>
              </a:pathLst>
            </a:custGeom>
            <a:gradFill>
              <a:gsLst>
                <a:gs pos="0">
                  <a:srgbClr val="EEF2F9">
                    <a:alpha val="61000"/>
                  </a:srgbClr>
                </a:gs>
                <a:gs pos="63000">
                  <a:srgbClr val="4F5053">
                    <a:alpha val="0"/>
                  </a:srgb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8573749" y="4476750"/>
              <a:ext cx="2105263" cy="5210175"/>
            </a:xfrm>
            <a:custGeom>
              <a:avLst/>
              <a:gdLst>
                <a:gd name="connsiteX0" fmla="*/ 1057275 w 2149706"/>
                <a:gd name="connsiteY0" fmla="*/ 0 h 4829175"/>
                <a:gd name="connsiteX1" fmla="*/ 1743075 w 2149706"/>
                <a:gd name="connsiteY1" fmla="*/ 600075 h 4829175"/>
                <a:gd name="connsiteX2" fmla="*/ 2085975 w 2149706"/>
                <a:gd name="connsiteY2" fmla="*/ 942975 h 4829175"/>
                <a:gd name="connsiteX3" fmla="*/ 2143125 w 2149706"/>
                <a:gd name="connsiteY3" fmla="*/ 1085850 h 4829175"/>
                <a:gd name="connsiteX4" fmla="*/ 2000250 w 2149706"/>
                <a:gd name="connsiteY4" fmla="*/ 1600200 h 4829175"/>
                <a:gd name="connsiteX5" fmla="*/ 1485900 w 2149706"/>
                <a:gd name="connsiteY5" fmla="*/ 2314575 h 4829175"/>
                <a:gd name="connsiteX6" fmla="*/ 885825 w 2149706"/>
                <a:gd name="connsiteY6" fmla="*/ 3000375 h 4829175"/>
                <a:gd name="connsiteX7" fmla="*/ 314325 w 2149706"/>
                <a:gd name="connsiteY7" fmla="*/ 3771900 h 4829175"/>
                <a:gd name="connsiteX8" fmla="*/ 0 w 2149706"/>
                <a:gd name="connsiteY8" fmla="*/ 4829175 h 4829175"/>
                <a:gd name="connsiteX0-1" fmla="*/ 714375 w 2149706"/>
                <a:gd name="connsiteY0-2" fmla="*/ 0 h 5229225"/>
                <a:gd name="connsiteX1-3" fmla="*/ 1743075 w 2149706"/>
                <a:gd name="connsiteY1-4" fmla="*/ 1000125 h 5229225"/>
                <a:gd name="connsiteX2-5" fmla="*/ 2085975 w 2149706"/>
                <a:gd name="connsiteY2-6" fmla="*/ 1343025 h 5229225"/>
                <a:gd name="connsiteX3-7" fmla="*/ 2143125 w 2149706"/>
                <a:gd name="connsiteY3-8" fmla="*/ 1485900 h 5229225"/>
                <a:gd name="connsiteX4-9" fmla="*/ 2000250 w 2149706"/>
                <a:gd name="connsiteY4-10" fmla="*/ 2000250 h 5229225"/>
                <a:gd name="connsiteX5-11" fmla="*/ 1485900 w 2149706"/>
                <a:gd name="connsiteY5-12" fmla="*/ 2714625 h 5229225"/>
                <a:gd name="connsiteX6-13" fmla="*/ 885825 w 2149706"/>
                <a:gd name="connsiteY6-14" fmla="*/ 3400425 h 5229225"/>
                <a:gd name="connsiteX7-15" fmla="*/ 314325 w 2149706"/>
                <a:gd name="connsiteY7-16" fmla="*/ 4171950 h 5229225"/>
                <a:gd name="connsiteX8-17" fmla="*/ 0 w 2149706"/>
                <a:gd name="connsiteY8-18" fmla="*/ 5229225 h 5229225"/>
                <a:gd name="connsiteX0-19" fmla="*/ 714375 w 2149706"/>
                <a:gd name="connsiteY0-20" fmla="*/ 0 h 5229225"/>
                <a:gd name="connsiteX1-21" fmla="*/ 1743075 w 2149706"/>
                <a:gd name="connsiteY1-22" fmla="*/ 800100 h 5229225"/>
                <a:gd name="connsiteX2-23" fmla="*/ 2085975 w 2149706"/>
                <a:gd name="connsiteY2-24" fmla="*/ 1343025 h 5229225"/>
                <a:gd name="connsiteX3-25" fmla="*/ 2143125 w 2149706"/>
                <a:gd name="connsiteY3-26" fmla="*/ 1485900 h 5229225"/>
                <a:gd name="connsiteX4-27" fmla="*/ 2000250 w 2149706"/>
                <a:gd name="connsiteY4-28" fmla="*/ 2000250 h 5229225"/>
                <a:gd name="connsiteX5-29" fmla="*/ 1485900 w 2149706"/>
                <a:gd name="connsiteY5-30" fmla="*/ 2714625 h 5229225"/>
                <a:gd name="connsiteX6-31" fmla="*/ 885825 w 2149706"/>
                <a:gd name="connsiteY6-32" fmla="*/ 3400425 h 5229225"/>
                <a:gd name="connsiteX7-33" fmla="*/ 314325 w 2149706"/>
                <a:gd name="connsiteY7-34" fmla="*/ 4171950 h 5229225"/>
                <a:gd name="connsiteX8-35" fmla="*/ 0 w 2149706"/>
                <a:gd name="connsiteY8-36" fmla="*/ 5229225 h 5229225"/>
                <a:gd name="connsiteX0-37" fmla="*/ 714375 w 2105263"/>
                <a:gd name="connsiteY0-38" fmla="*/ 0 h 5229225"/>
                <a:gd name="connsiteX1-39" fmla="*/ 1743075 w 2105263"/>
                <a:gd name="connsiteY1-40" fmla="*/ 800100 h 5229225"/>
                <a:gd name="connsiteX2-41" fmla="*/ 2085975 w 2105263"/>
                <a:gd name="connsiteY2-42" fmla="*/ 1343025 h 5229225"/>
                <a:gd name="connsiteX3-43" fmla="*/ 2000250 w 2105263"/>
                <a:gd name="connsiteY3-44" fmla="*/ 2000250 h 5229225"/>
                <a:gd name="connsiteX4-45" fmla="*/ 1485900 w 2105263"/>
                <a:gd name="connsiteY4-46" fmla="*/ 2714625 h 5229225"/>
                <a:gd name="connsiteX5-47" fmla="*/ 885825 w 2105263"/>
                <a:gd name="connsiteY5-48" fmla="*/ 3400425 h 5229225"/>
                <a:gd name="connsiteX6-49" fmla="*/ 314325 w 2105263"/>
                <a:gd name="connsiteY6-50" fmla="*/ 4171950 h 5229225"/>
                <a:gd name="connsiteX7-51" fmla="*/ 0 w 2105263"/>
                <a:gd name="connsiteY7-52" fmla="*/ 5229225 h 5229225"/>
                <a:gd name="connsiteX0-53" fmla="*/ 657225 w 2105263"/>
                <a:gd name="connsiteY0-54" fmla="*/ 0 h 5210175"/>
                <a:gd name="connsiteX1-55" fmla="*/ 1743075 w 2105263"/>
                <a:gd name="connsiteY1-56" fmla="*/ 781050 h 5210175"/>
                <a:gd name="connsiteX2-57" fmla="*/ 2085975 w 2105263"/>
                <a:gd name="connsiteY2-58" fmla="*/ 1323975 h 5210175"/>
                <a:gd name="connsiteX3-59" fmla="*/ 2000250 w 2105263"/>
                <a:gd name="connsiteY3-60" fmla="*/ 1981200 h 5210175"/>
                <a:gd name="connsiteX4-61" fmla="*/ 1485900 w 2105263"/>
                <a:gd name="connsiteY4-62" fmla="*/ 2695575 h 5210175"/>
                <a:gd name="connsiteX5-63" fmla="*/ 885825 w 2105263"/>
                <a:gd name="connsiteY5-64" fmla="*/ 3381375 h 5210175"/>
                <a:gd name="connsiteX6-65" fmla="*/ 314325 w 2105263"/>
                <a:gd name="connsiteY6-66" fmla="*/ 4152900 h 5210175"/>
                <a:gd name="connsiteX7-67" fmla="*/ 0 w 2105263"/>
                <a:gd name="connsiteY7-68" fmla="*/ 5210175 h 5210175"/>
                <a:gd name="connsiteX0-69" fmla="*/ 657225 w 2105263"/>
                <a:gd name="connsiteY0-70" fmla="*/ 0 h 5210175"/>
                <a:gd name="connsiteX1-71" fmla="*/ 1743075 w 2105263"/>
                <a:gd name="connsiteY1-72" fmla="*/ 781050 h 5210175"/>
                <a:gd name="connsiteX2-73" fmla="*/ 2085975 w 2105263"/>
                <a:gd name="connsiteY2-74" fmla="*/ 1323975 h 5210175"/>
                <a:gd name="connsiteX3-75" fmla="*/ 2000250 w 2105263"/>
                <a:gd name="connsiteY3-76" fmla="*/ 1981200 h 5210175"/>
                <a:gd name="connsiteX4-77" fmla="*/ 1485900 w 2105263"/>
                <a:gd name="connsiteY4-78" fmla="*/ 2695575 h 5210175"/>
                <a:gd name="connsiteX5-79" fmla="*/ 885825 w 2105263"/>
                <a:gd name="connsiteY5-80" fmla="*/ 3381375 h 5210175"/>
                <a:gd name="connsiteX6-81" fmla="*/ 314325 w 2105263"/>
                <a:gd name="connsiteY6-82" fmla="*/ 4152900 h 5210175"/>
                <a:gd name="connsiteX7-83" fmla="*/ 0 w 2105263"/>
                <a:gd name="connsiteY7-84" fmla="*/ 5210175 h 52101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2105263" h="5210175">
                  <a:moveTo>
                    <a:pt x="657225" y="0"/>
                  </a:moveTo>
                  <a:cubicBezTo>
                    <a:pt x="1009650" y="240506"/>
                    <a:pt x="1504950" y="560388"/>
                    <a:pt x="1743075" y="781050"/>
                  </a:cubicBezTo>
                  <a:cubicBezTo>
                    <a:pt x="1981200" y="1001713"/>
                    <a:pt x="2043113" y="1123950"/>
                    <a:pt x="2085975" y="1323975"/>
                  </a:cubicBezTo>
                  <a:cubicBezTo>
                    <a:pt x="2128838" y="1524000"/>
                    <a:pt x="2100262" y="1752600"/>
                    <a:pt x="2000250" y="1981200"/>
                  </a:cubicBezTo>
                  <a:cubicBezTo>
                    <a:pt x="1900238" y="2209800"/>
                    <a:pt x="1671637" y="2462213"/>
                    <a:pt x="1485900" y="2695575"/>
                  </a:cubicBezTo>
                  <a:cubicBezTo>
                    <a:pt x="1300163" y="2928937"/>
                    <a:pt x="1081087" y="3138488"/>
                    <a:pt x="885825" y="3381375"/>
                  </a:cubicBezTo>
                  <a:cubicBezTo>
                    <a:pt x="690563" y="3624262"/>
                    <a:pt x="461962" y="3848100"/>
                    <a:pt x="314325" y="4152900"/>
                  </a:cubicBezTo>
                  <a:cubicBezTo>
                    <a:pt x="166687" y="4457700"/>
                    <a:pt x="83343" y="4833937"/>
                    <a:pt x="0" y="5210175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>
                      <a:alpha val="0"/>
                    </a:srgbClr>
                  </a:gs>
                  <a:gs pos="14000">
                    <a:srgbClr val="EEF2F9"/>
                  </a:gs>
                  <a:gs pos="49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8370303" y="4800600"/>
              <a:ext cx="3116847" cy="5257800"/>
            </a:xfrm>
            <a:custGeom>
              <a:avLst/>
              <a:gdLst>
                <a:gd name="connsiteX0" fmla="*/ 2973972 w 2973972"/>
                <a:gd name="connsiteY0" fmla="*/ 0 h 5257800"/>
                <a:gd name="connsiteX1" fmla="*/ 1345197 w 2973972"/>
                <a:gd name="connsiteY1" fmla="*/ 1057275 h 5257800"/>
                <a:gd name="connsiteX2" fmla="*/ 316497 w 2973972"/>
                <a:gd name="connsiteY2" fmla="*/ 1885950 h 5257800"/>
                <a:gd name="connsiteX3" fmla="*/ 2172 w 2973972"/>
                <a:gd name="connsiteY3" fmla="*/ 2943225 h 5257800"/>
                <a:gd name="connsiteX4" fmla="*/ 202197 w 2973972"/>
                <a:gd name="connsiteY4" fmla="*/ 5257800 h 5257800"/>
                <a:gd name="connsiteX0-1" fmla="*/ 3116847 w 3116847"/>
                <a:gd name="connsiteY0-2" fmla="*/ 0 h 5257800"/>
                <a:gd name="connsiteX1-3" fmla="*/ 1345197 w 3116847"/>
                <a:gd name="connsiteY1-4" fmla="*/ 1057275 h 5257800"/>
                <a:gd name="connsiteX2-5" fmla="*/ 316497 w 3116847"/>
                <a:gd name="connsiteY2-6" fmla="*/ 1885950 h 5257800"/>
                <a:gd name="connsiteX3-7" fmla="*/ 2172 w 3116847"/>
                <a:gd name="connsiteY3-8" fmla="*/ 2943225 h 5257800"/>
                <a:gd name="connsiteX4-9" fmla="*/ 202197 w 3116847"/>
                <a:gd name="connsiteY4-10" fmla="*/ 5257800 h 52578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16847" h="5257800">
                  <a:moveTo>
                    <a:pt x="3116847" y="0"/>
                  </a:moveTo>
                  <a:cubicBezTo>
                    <a:pt x="2523916" y="371475"/>
                    <a:pt x="1811922" y="742950"/>
                    <a:pt x="1345197" y="1057275"/>
                  </a:cubicBezTo>
                  <a:cubicBezTo>
                    <a:pt x="878472" y="1371600"/>
                    <a:pt x="540334" y="1571625"/>
                    <a:pt x="316497" y="1885950"/>
                  </a:cubicBezTo>
                  <a:cubicBezTo>
                    <a:pt x="92659" y="2200275"/>
                    <a:pt x="21222" y="2381250"/>
                    <a:pt x="2172" y="2943225"/>
                  </a:cubicBezTo>
                  <a:cubicBezTo>
                    <a:pt x="-16878" y="3505200"/>
                    <a:pt x="92659" y="4381500"/>
                    <a:pt x="202197" y="5257800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>
                      <a:alpha val="0"/>
                    </a:srgbClr>
                  </a:gs>
                  <a:gs pos="24000">
                    <a:srgbClr val="EEF2F9"/>
                  </a:gs>
                  <a:gs pos="31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8943975" y="5857875"/>
              <a:ext cx="10229850" cy="628650"/>
            </a:xfrm>
            <a:custGeom>
              <a:avLst/>
              <a:gdLst>
                <a:gd name="connsiteX0" fmla="*/ 0 w 10229850"/>
                <a:gd name="connsiteY0" fmla="*/ 628650 h 628650"/>
                <a:gd name="connsiteX1" fmla="*/ 10229850 w 10229850"/>
                <a:gd name="connsiteY1" fmla="*/ 0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29850" h="628650">
                  <a:moveTo>
                    <a:pt x="0" y="628650"/>
                  </a:moveTo>
                  <a:lnTo>
                    <a:pt x="10229850" y="0"/>
                  </a:lnTo>
                </a:path>
              </a:pathLst>
            </a:custGeom>
            <a:noFill/>
            <a:ln w="57150" cap="flat" cmpd="sng" algn="ctr">
              <a:gradFill>
                <a:gsLst>
                  <a:gs pos="9000">
                    <a:srgbClr val="EEF2F9">
                      <a:alpha val="0"/>
                    </a:srgbClr>
                  </a:gs>
                  <a:gs pos="44000">
                    <a:srgbClr val="EEF2F9"/>
                  </a:gs>
                  <a:gs pos="74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71525" y="7743825"/>
              <a:ext cx="228600" cy="2314575"/>
            </a:xfrm>
            <a:custGeom>
              <a:avLst/>
              <a:gdLst>
                <a:gd name="connsiteX0" fmla="*/ 228600 w 228600"/>
                <a:gd name="connsiteY0" fmla="*/ 0 h 2314575"/>
                <a:gd name="connsiteX1" fmla="*/ 57150 w 228600"/>
                <a:gd name="connsiteY1" fmla="*/ 942975 h 2314575"/>
                <a:gd name="connsiteX2" fmla="*/ 0 w 228600"/>
                <a:gd name="connsiteY2" fmla="*/ 1400175 h 2314575"/>
                <a:gd name="connsiteX3" fmla="*/ 28575 w 228600"/>
                <a:gd name="connsiteY3" fmla="*/ 1714500 h 2314575"/>
                <a:gd name="connsiteX4" fmla="*/ 142875 w 228600"/>
                <a:gd name="connsiteY4" fmla="*/ 2314575 h 231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2314575">
                  <a:moveTo>
                    <a:pt x="228600" y="0"/>
                  </a:moveTo>
                  <a:cubicBezTo>
                    <a:pt x="161925" y="354806"/>
                    <a:pt x="95250" y="709613"/>
                    <a:pt x="57150" y="942975"/>
                  </a:cubicBezTo>
                  <a:cubicBezTo>
                    <a:pt x="19050" y="1176338"/>
                    <a:pt x="4762" y="1271588"/>
                    <a:pt x="0" y="1400175"/>
                  </a:cubicBezTo>
                  <a:cubicBezTo>
                    <a:pt x="-4762" y="1528762"/>
                    <a:pt x="4763" y="1562100"/>
                    <a:pt x="28575" y="1714500"/>
                  </a:cubicBezTo>
                  <a:cubicBezTo>
                    <a:pt x="52387" y="1866900"/>
                    <a:pt x="97631" y="2090737"/>
                    <a:pt x="142875" y="2314575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>
                      <a:alpha val="0"/>
                    </a:srgbClr>
                  </a:gs>
                  <a:gs pos="37000">
                    <a:srgbClr val="EEF2F9"/>
                  </a:gs>
                  <a:gs pos="67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857250" y="8115300"/>
              <a:ext cx="2000250" cy="571500"/>
            </a:xfrm>
            <a:custGeom>
              <a:avLst/>
              <a:gdLst>
                <a:gd name="connsiteX0" fmla="*/ 0 w 2000250"/>
                <a:gd name="connsiteY0" fmla="*/ 571500 h 571500"/>
                <a:gd name="connsiteX1" fmla="*/ 314325 w 2000250"/>
                <a:gd name="connsiteY1" fmla="*/ 314325 h 571500"/>
                <a:gd name="connsiteX2" fmla="*/ 1057275 w 2000250"/>
                <a:gd name="connsiteY2" fmla="*/ 200025 h 571500"/>
                <a:gd name="connsiteX3" fmla="*/ 2000250 w 2000250"/>
                <a:gd name="connsiteY3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50" h="571500">
                  <a:moveTo>
                    <a:pt x="0" y="571500"/>
                  </a:moveTo>
                  <a:cubicBezTo>
                    <a:pt x="69056" y="473868"/>
                    <a:pt x="138113" y="376237"/>
                    <a:pt x="314325" y="314325"/>
                  </a:cubicBezTo>
                  <a:cubicBezTo>
                    <a:pt x="490537" y="252413"/>
                    <a:pt x="776288" y="252412"/>
                    <a:pt x="1057275" y="200025"/>
                  </a:cubicBezTo>
                  <a:cubicBezTo>
                    <a:pt x="1338263" y="147637"/>
                    <a:pt x="1669256" y="73818"/>
                    <a:pt x="2000250" y="0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>
                      <a:alpha val="0"/>
                    </a:srgbClr>
                  </a:gs>
                  <a:gs pos="37000">
                    <a:srgbClr val="EEF2F9"/>
                  </a:gs>
                  <a:gs pos="67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8038194" y="4015119"/>
              <a:ext cx="4741562" cy="2261856"/>
            </a:xfrm>
            <a:custGeom>
              <a:avLst/>
              <a:gdLst>
                <a:gd name="connsiteX0" fmla="*/ 257175 w 4730669"/>
                <a:gd name="connsiteY0" fmla="*/ 2204051 h 2261201"/>
                <a:gd name="connsiteX1" fmla="*/ 1685925 w 4730669"/>
                <a:gd name="connsiteY1" fmla="*/ 1289651 h 2261201"/>
                <a:gd name="connsiteX2" fmla="*/ 3686175 w 4730669"/>
                <a:gd name="connsiteY2" fmla="*/ 289526 h 2261201"/>
                <a:gd name="connsiteX3" fmla="*/ 4714875 w 4730669"/>
                <a:gd name="connsiteY3" fmla="*/ 3776 h 2261201"/>
                <a:gd name="connsiteX4" fmla="*/ 4200525 w 4730669"/>
                <a:gd name="connsiteY4" fmla="*/ 175226 h 2261201"/>
                <a:gd name="connsiteX5" fmla="*/ 2771775 w 4730669"/>
                <a:gd name="connsiteY5" fmla="*/ 832451 h 2261201"/>
                <a:gd name="connsiteX6" fmla="*/ 1543050 w 4730669"/>
                <a:gd name="connsiteY6" fmla="*/ 1632551 h 2261201"/>
                <a:gd name="connsiteX7" fmla="*/ 600075 w 4730669"/>
                <a:gd name="connsiteY7" fmla="*/ 2118326 h 2261201"/>
                <a:gd name="connsiteX8" fmla="*/ 0 w 4730669"/>
                <a:gd name="connsiteY8" fmla="*/ 2261201 h 2261201"/>
                <a:gd name="connsiteX0-1" fmla="*/ 257175 w 4730039"/>
                <a:gd name="connsiteY0-2" fmla="*/ 2204706 h 2261856"/>
                <a:gd name="connsiteX1-3" fmla="*/ 1685925 w 4730039"/>
                <a:gd name="connsiteY1-4" fmla="*/ 1290306 h 2261856"/>
                <a:gd name="connsiteX2-5" fmla="*/ 3686175 w 4730039"/>
                <a:gd name="connsiteY2-6" fmla="*/ 290181 h 2261856"/>
                <a:gd name="connsiteX3-7" fmla="*/ 4714875 w 4730039"/>
                <a:gd name="connsiteY3-8" fmla="*/ 4431 h 2261856"/>
                <a:gd name="connsiteX4-9" fmla="*/ 4200525 w 4730039"/>
                <a:gd name="connsiteY4-10" fmla="*/ 175881 h 2261856"/>
                <a:gd name="connsiteX5-11" fmla="*/ 2867025 w 4730039"/>
                <a:gd name="connsiteY5-12" fmla="*/ 909306 h 2261856"/>
                <a:gd name="connsiteX6-13" fmla="*/ 1543050 w 4730039"/>
                <a:gd name="connsiteY6-14" fmla="*/ 1633206 h 2261856"/>
                <a:gd name="connsiteX7-15" fmla="*/ 600075 w 4730039"/>
                <a:gd name="connsiteY7-16" fmla="*/ 2118981 h 2261856"/>
                <a:gd name="connsiteX8-17" fmla="*/ 0 w 4730039"/>
                <a:gd name="connsiteY8-18" fmla="*/ 2261856 h 2261856"/>
                <a:gd name="connsiteX0-19" fmla="*/ 257175 w 4741562"/>
                <a:gd name="connsiteY0-20" fmla="*/ 2204706 h 2261856"/>
                <a:gd name="connsiteX1-21" fmla="*/ 1685925 w 4741562"/>
                <a:gd name="connsiteY1-22" fmla="*/ 1290306 h 2261856"/>
                <a:gd name="connsiteX2-23" fmla="*/ 3457575 w 4741562"/>
                <a:gd name="connsiteY2-24" fmla="*/ 290181 h 2261856"/>
                <a:gd name="connsiteX3-25" fmla="*/ 4714875 w 4741562"/>
                <a:gd name="connsiteY3-26" fmla="*/ 4431 h 2261856"/>
                <a:gd name="connsiteX4-27" fmla="*/ 4200525 w 4741562"/>
                <a:gd name="connsiteY4-28" fmla="*/ 175881 h 2261856"/>
                <a:gd name="connsiteX5-29" fmla="*/ 2867025 w 4741562"/>
                <a:gd name="connsiteY5-30" fmla="*/ 909306 h 2261856"/>
                <a:gd name="connsiteX6-31" fmla="*/ 1543050 w 4741562"/>
                <a:gd name="connsiteY6-32" fmla="*/ 1633206 h 2261856"/>
                <a:gd name="connsiteX7-33" fmla="*/ 600075 w 4741562"/>
                <a:gd name="connsiteY7-34" fmla="*/ 2118981 h 2261856"/>
                <a:gd name="connsiteX8-35" fmla="*/ 0 w 4741562"/>
                <a:gd name="connsiteY8-36" fmla="*/ 2261856 h 22618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741562" h="2261856">
                  <a:moveTo>
                    <a:pt x="257175" y="2204706"/>
                  </a:moveTo>
                  <a:cubicBezTo>
                    <a:pt x="685800" y="1907049"/>
                    <a:pt x="1152525" y="1609393"/>
                    <a:pt x="1685925" y="1290306"/>
                  </a:cubicBezTo>
                  <a:cubicBezTo>
                    <a:pt x="2219325" y="971219"/>
                    <a:pt x="2952750" y="504493"/>
                    <a:pt x="3457575" y="290181"/>
                  </a:cubicBezTo>
                  <a:cubicBezTo>
                    <a:pt x="3962400" y="75869"/>
                    <a:pt x="4591050" y="23481"/>
                    <a:pt x="4714875" y="4431"/>
                  </a:cubicBezTo>
                  <a:cubicBezTo>
                    <a:pt x="4838700" y="-14619"/>
                    <a:pt x="4508500" y="25069"/>
                    <a:pt x="4200525" y="175881"/>
                  </a:cubicBezTo>
                  <a:cubicBezTo>
                    <a:pt x="3892550" y="326694"/>
                    <a:pt x="3309937" y="666419"/>
                    <a:pt x="2867025" y="909306"/>
                  </a:cubicBezTo>
                  <a:lnTo>
                    <a:pt x="1543050" y="1633206"/>
                  </a:lnTo>
                  <a:cubicBezTo>
                    <a:pt x="1165225" y="1834819"/>
                    <a:pt x="857250" y="2014206"/>
                    <a:pt x="600075" y="2118981"/>
                  </a:cubicBezTo>
                  <a:cubicBezTo>
                    <a:pt x="342900" y="2223756"/>
                    <a:pt x="171450" y="2242806"/>
                    <a:pt x="0" y="2261856"/>
                  </a:cubicBezTo>
                </a:path>
              </a:pathLst>
            </a:custGeom>
            <a:gradFill flip="none" rotWithShape="1">
              <a:gsLst>
                <a:gs pos="0">
                  <a:srgbClr val="EEF2F9">
                    <a:alpha val="61000"/>
                  </a:srgbClr>
                </a:gs>
                <a:gs pos="100000">
                  <a:srgbClr val="4F5053">
                    <a:alpha val="0"/>
                  </a:srgbClr>
                </a:gs>
              </a:gsLst>
              <a:lin ang="189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371772" y="3313297"/>
            <a:ext cx="3599030" cy="1548000"/>
          </a:xfrm>
          <a:prstGeom prst="rect">
            <a:avLst/>
          </a:prstGeom>
          <a:gradFill flip="none" rotWithShape="1">
            <a:gsLst>
              <a:gs pos="12000">
                <a:sysClr val="windowText" lastClr="000000">
                  <a:lumMod val="65000"/>
                  <a:lumOff val="35000"/>
                  <a:alpha val="8000"/>
                </a:sysClr>
              </a:gs>
              <a:gs pos="85000">
                <a:srgbClr val="0A1B4A">
                  <a:alpha val="49000"/>
                </a:srgbClr>
              </a:gs>
            </a:gsLst>
            <a:lin ang="10800000" scaled="1"/>
            <a:tileRect/>
          </a:gradFill>
        </p:spPr>
        <p:txBody>
          <a:bodyPr wrap="square" lIns="40619" tIns="20310" rIns="40619" bIns="20310">
            <a:spAutoFit/>
          </a:bodyPr>
          <a:lstStyle/>
          <a:p>
            <a:pPr algn="ctr" defTabSz="1217930">
              <a:defRPr/>
            </a:pPr>
            <a:r>
              <a:rPr lang="en-US" altLang="zh-CN" sz="44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  </a:t>
            </a:r>
            <a:endParaRPr lang="zh-CN" altLang="en-US" sz="1600" kern="0" spc="267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algn="ctr" defTabSz="1217930">
              <a:defRPr/>
            </a:pPr>
            <a:r>
              <a:rPr lang="en-US" altLang="zh-CN" sz="2400" b="1" kern="0" dirty="0">
                <a:solidFill>
                  <a:srgbClr val="C0000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   </a:t>
            </a:r>
            <a:endParaRPr lang="en-US" altLang="zh-CN" sz="24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algn="ctr" defTabSz="1217930">
              <a:defRPr/>
            </a:pPr>
            <a:endParaRPr lang="en-US" altLang="zh-CN" sz="24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algn="ctr" defTabSz="1217930">
              <a:defRPr/>
            </a:pPr>
            <a:endParaRPr lang="en-US" altLang="zh-CN" sz="2400" b="1" kern="0" dirty="0">
              <a:solidFill>
                <a:srgbClr val="C00000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343846" y="3280879"/>
            <a:ext cx="1899098" cy="784205"/>
          </a:xfrm>
          <a:custGeom>
            <a:avLst/>
            <a:gdLst>
              <a:gd name="connsiteX0" fmla="*/ 4274288 w 4274288"/>
              <a:gd name="connsiteY0" fmla="*/ 0 h 1765005"/>
              <a:gd name="connsiteX1" fmla="*/ 0 w 4274288"/>
              <a:gd name="connsiteY1" fmla="*/ 0 h 1765005"/>
              <a:gd name="connsiteX2" fmla="*/ 0 w 4274288"/>
              <a:gd name="connsiteY2" fmla="*/ 1765005 h 176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4288" h="1765005">
                <a:moveTo>
                  <a:pt x="4274288" y="0"/>
                </a:moveTo>
                <a:lnTo>
                  <a:pt x="0" y="0"/>
                </a:lnTo>
                <a:lnTo>
                  <a:pt x="0" y="1765005"/>
                </a:lnTo>
              </a:path>
            </a:pathLst>
          </a:custGeom>
          <a:noFill/>
          <a:ln w="57150" cap="flat" cmpd="sng" algn="ctr">
            <a:gradFill flip="none" rotWithShape="1">
              <a:gsLst>
                <a:gs pos="9000">
                  <a:srgbClr val="EEF2F9">
                    <a:alpha val="0"/>
                  </a:srgbClr>
                </a:gs>
                <a:gs pos="44000">
                  <a:srgbClr val="EEF2F9"/>
                </a:gs>
                <a:gs pos="74000">
                  <a:sysClr val="windowText" lastClr="000000">
                    <a:alpha val="0"/>
                  </a:sysClr>
                </a:gs>
              </a:gsLst>
              <a:lin ang="8100000" scaled="1"/>
              <a:tileRect/>
            </a:gradFill>
            <a:prstDash val="solid"/>
          </a:ln>
          <a:effectLst/>
        </p:spPr>
        <p:txBody>
          <a:bodyPr lIns="40611" tIns="20307" rIns="40611" bIns="20307" rtlCol="0" anchor="ctr"/>
          <a:lstStyle/>
          <a:p>
            <a:pPr algn="ctr" defTabSz="1217930">
              <a:defRPr/>
            </a:pPr>
            <a:endParaRPr lang="zh-CN" altLang="en-US" sz="24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 rot="10800000">
            <a:off x="6233904" y="3872801"/>
            <a:ext cx="1736898" cy="1020834"/>
          </a:xfrm>
          <a:custGeom>
            <a:avLst/>
            <a:gdLst>
              <a:gd name="connsiteX0" fmla="*/ 4274288 w 4274288"/>
              <a:gd name="connsiteY0" fmla="*/ 0 h 1765005"/>
              <a:gd name="connsiteX1" fmla="*/ 0 w 4274288"/>
              <a:gd name="connsiteY1" fmla="*/ 0 h 1765005"/>
              <a:gd name="connsiteX2" fmla="*/ 0 w 4274288"/>
              <a:gd name="connsiteY2" fmla="*/ 1765005 h 176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4288" h="1765005">
                <a:moveTo>
                  <a:pt x="4274288" y="0"/>
                </a:moveTo>
                <a:lnTo>
                  <a:pt x="0" y="0"/>
                </a:lnTo>
                <a:lnTo>
                  <a:pt x="0" y="1765005"/>
                </a:lnTo>
              </a:path>
            </a:pathLst>
          </a:custGeom>
          <a:noFill/>
          <a:ln w="57150" cap="flat" cmpd="sng" algn="ctr">
            <a:gradFill flip="none" rotWithShape="1">
              <a:gsLst>
                <a:gs pos="9000">
                  <a:srgbClr val="EEF2F9">
                    <a:alpha val="0"/>
                  </a:srgbClr>
                </a:gs>
                <a:gs pos="44000">
                  <a:srgbClr val="EEF2F9"/>
                </a:gs>
                <a:gs pos="74000">
                  <a:sysClr val="windowText" lastClr="000000">
                    <a:alpha val="0"/>
                  </a:sysClr>
                </a:gs>
              </a:gsLst>
              <a:lin ang="8100000" scaled="1"/>
              <a:tileRect/>
            </a:gradFill>
            <a:prstDash val="solid"/>
          </a:ln>
          <a:effectLst/>
        </p:spPr>
        <p:txBody>
          <a:bodyPr lIns="40611" tIns="20307" rIns="40611" bIns="20307" rtlCol="0" anchor="ctr"/>
          <a:lstStyle/>
          <a:p>
            <a:pPr algn="ctr" defTabSz="1217930">
              <a:defRPr/>
            </a:pPr>
            <a:endParaRPr lang="zh-CN" altLang="en-US" sz="24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99481" y="4456664"/>
            <a:ext cx="3599030" cy="410349"/>
          </a:xfrm>
          <a:prstGeom prst="rect">
            <a:avLst/>
          </a:prstGeom>
          <a:noFill/>
        </p:spPr>
        <p:txBody>
          <a:bodyPr wrap="square" lIns="40619" tIns="20310" rIns="40619" bIns="20310">
            <a:spAutoFit/>
          </a:bodyPr>
          <a:lstStyle/>
          <a:p>
            <a:pPr algn="ctr" defTabSz="1217930">
              <a:defRPr/>
            </a:pPr>
            <a:r>
              <a:rPr lang="en-US" altLang="zh-CN" sz="2400" kern="0" dirty="0" smtClean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XXX</a:t>
            </a:r>
            <a:r>
              <a:rPr lang="zh-CN" altLang="en-US" sz="2400" kern="0" dirty="0" smtClean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 </a:t>
            </a:r>
            <a:r>
              <a:rPr lang="en-US" altLang="zh-CN" sz="2400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&amp; </a:t>
            </a:r>
            <a:r>
              <a:rPr lang="en-US" altLang="zh-CN" sz="2400" kern="0" dirty="0" smtClean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XXX</a:t>
            </a:r>
            <a:endParaRPr lang="zh-CN" altLang="en-US" sz="2400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69265" y="3348579"/>
            <a:ext cx="3599030" cy="718125"/>
          </a:xfrm>
          <a:prstGeom prst="rect">
            <a:avLst/>
          </a:prstGeom>
          <a:noFill/>
        </p:spPr>
        <p:txBody>
          <a:bodyPr wrap="square" lIns="40619" tIns="20310" rIns="40619" bIns="20310">
            <a:spAutoFit/>
          </a:bodyPr>
          <a:lstStyle/>
          <a:p>
            <a:pPr algn="ctr" defTabSz="1217930">
              <a:defRPr/>
            </a:pPr>
            <a:r>
              <a:rPr lang="zh-CN" altLang="en-US" sz="44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汽车营销分析</a:t>
            </a:r>
            <a:endParaRPr lang="zh-CN" altLang="en-US" sz="1600" kern="0" spc="267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47784" y="4065084"/>
            <a:ext cx="3024700" cy="410349"/>
          </a:xfrm>
          <a:prstGeom prst="rect">
            <a:avLst/>
          </a:prstGeom>
          <a:noFill/>
        </p:spPr>
        <p:txBody>
          <a:bodyPr wrap="square" lIns="40619" tIns="20310" rIns="40619" bIns="20310">
            <a:spAutoFit/>
          </a:bodyPr>
          <a:lstStyle/>
          <a:p>
            <a:pPr algn="dist" defTabSz="1217930"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以</a:t>
            </a:r>
            <a:r>
              <a:rPr lang="zh-CN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朗逸</a:t>
            </a:r>
            <a:r>
              <a:rPr lang="en-US" altLang="zh-CN" sz="2400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&amp;</a:t>
            </a:r>
            <a:r>
              <a:rPr lang="zh-CN" altLang="en-US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凯越</a:t>
            </a:r>
            <a:r>
              <a:rPr lang="zh-CN" altLang="en-US" sz="2400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为例</a:t>
            </a:r>
            <a:endParaRPr lang="en-US" altLang="zh-CN" sz="2400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796273" y="2335735"/>
            <a:ext cx="253528" cy="253528"/>
            <a:chOff x="3203848" y="843558"/>
            <a:chExt cx="288032" cy="288032"/>
          </a:xfrm>
        </p:grpSpPr>
        <p:sp>
          <p:nvSpPr>
            <p:cNvPr id="10" name="椭圆 9"/>
            <p:cNvSpPr/>
            <p:nvPr/>
          </p:nvSpPr>
          <p:spPr>
            <a:xfrm>
              <a:off x="3203848" y="843558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prstClr val="white"/>
                </a:solidFill>
              </a:endParaRPr>
            </a:p>
          </p:txBody>
        </p:sp>
        <p:sp>
          <p:nvSpPr>
            <p:cNvPr id="12" name="十字形 11"/>
            <p:cNvSpPr/>
            <p:nvPr/>
          </p:nvSpPr>
          <p:spPr>
            <a:xfrm>
              <a:off x="3257854" y="897564"/>
              <a:ext cx="180020" cy="180020"/>
            </a:xfrm>
            <a:prstGeom prst="plus">
              <a:avLst>
                <a:gd name="adj" fmla="val 34921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96273" y="3387438"/>
            <a:ext cx="253528" cy="253528"/>
            <a:chOff x="3203848" y="843558"/>
            <a:chExt cx="288032" cy="288032"/>
          </a:xfrm>
        </p:grpSpPr>
        <p:sp>
          <p:nvSpPr>
            <p:cNvPr id="16" name="椭圆 15"/>
            <p:cNvSpPr/>
            <p:nvPr/>
          </p:nvSpPr>
          <p:spPr>
            <a:xfrm>
              <a:off x="3203848" y="843558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prstClr val="white"/>
                </a:solidFill>
              </a:endParaRPr>
            </a:p>
          </p:txBody>
        </p:sp>
        <p:sp>
          <p:nvSpPr>
            <p:cNvPr id="17" name="十字形 16"/>
            <p:cNvSpPr/>
            <p:nvPr/>
          </p:nvSpPr>
          <p:spPr>
            <a:xfrm>
              <a:off x="3257854" y="897564"/>
              <a:ext cx="180020" cy="180020"/>
            </a:xfrm>
            <a:prstGeom prst="plus">
              <a:avLst>
                <a:gd name="adj" fmla="val 34921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796273" y="4439141"/>
            <a:ext cx="253528" cy="253528"/>
            <a:chOff x="3203848" y="843558"/>
            <a:chExt cx="288032" cy="288032"/>
          </a:xfrm>
        </p:grpSpPr>
        <p:sp>
          <p:nvSpPr>
            <p:cNvPr id="19" name="椭圆 18"/>
            <p:cNvSpPr/>
            <p:nvPr/>
          </p:nvSpPr>
          <p:spPr>
            <a:xfrm>
              <a:off x="3203848" y="843558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prstClr val="white"/>
                </a:solidFill>
              </a:endParaRPr>
            </a:p>
          </p:txBody>
        </p:sp>
        <p:sp>
          <p:nvSpPr>
            <p:cNvPr id="20" name="十字形 19"/>
            <p:cNvSpPr/>
            <p:nvPr/>
          </p:nvSpPr>
          <p:spPr>
            <a:xfrm>
              <a:off x="3257854" y="897564"/>
              <a:ext cx="180020" cy="180020"/>
            </a:xfrm>
            <a:prstGeom prst="plus">
              <a:avLst>
                <a:gd name="adj" fmla="val 34921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prstClr val="white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276327" y="2154721"/>
            <a:ext cx="2608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prstClr val="white">
                    <a:lumMod val="95000"/>
                  </a:prstClr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汽车市场概况</a:t>
            </a:r>
            <a:endParaRPr lang="zh-CN" altLang="en-US" sz="3200" b="1" dirty="0">
              <a:solidFill>
                <a:prstClr val="white">
                  <a:lumMod val="95000"/>
                </a:prstClr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76327" y="3206425"/>
            <a:ext cx="2610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prstClr val="white">
                    <a:lumMod val="95000"/>
                  </a:prstClr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车型基本介绍</a:t>
            </a:r>
            <a:endParaRPr lang="zh-CN" altLang="en-US" sz="3200" b="1" dirty="0">
              <a:solidFill>
                <a:prstClr val="white">
                  <a:lumMod val="95000"/>
                </a:prstClr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76327" y="4258127"/>
            <a:ext cx="2608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prstClr val="white">
                    <a:lumMod val="95000"/>
                  </a:prstClr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营销手段分析</a:t>
            </a:r>
            <a:endParaRPr lang="zh-CN" altLang="en-US" sz="3200" b="1" dirty="0">
              <a:solidFill>
                <a:prstClr val="white">
                  <a:lumMod val="95000"/>
                </a:prstClr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417412" y="2050382"/>
            <a:ext cx="2688299" cy="2688299"/>
            <a:chOff x="2238640" y="2006789"/>
            <a:chExt cx="2688299" cy="2688299"/>
          </a:xfrm>
        </p:grpSpPr>
        <p:sp>
          <p:nvSpPr>
            <p:cNvPr id="30" name="椭圆 29"/>
            <p:cNvSpPr/>
            <p:nvPr/>
          </p:nvSpPr>
          <p:spPr>
            <a:xfrm>
              <a:off x="2238640" y="2006789"/>
              <a:ext cx="2688299" cy="26882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2286789" y="2054939"/>
              <a:ext cx="2592000" cy="2592000"/>
            </a:xfrm>
            <a:prstGeom prst="ellipse">
              <a:avLst/>
            </a:prstGeom>
            <a:solidFill>
              <a:srgbClr val="062D6D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2368963" y="2137113"/>
              <a:ext cx="2427652" cy="2427649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3" name="TextBox 10"/>
            <p:cNvSpPr txBox="1"/>
            <p:nvPr/>
          </p:nvSpPr>
          <p:spPr>
            <a:xfrm rot="20700000">
              <a:off x="2669720" y="2812329"/>
              <a:ext cx="1826141" cy="107721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6400" b="1" dirty="0">
                  <a:solidFill>
                    <a:srgbClr val="06387C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目录</a:t>
              </a:r>
              <a:endParaRPr lang="zh-CN" altLang="en-US" sz="6400" b="1" dirty="0">
                <a:solidFill>
                  <a:srgbClr val="06387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480" y="912634"/>
            <a:ext cx="7117778" cy="5000184"/>
          </a:xfrm>
          <a:prstGeom prst="rect">
            <a:avLst/>
          </a:prstGeom>
          <a:solidFill>
            <a:sysClr val="window" lastClr="FFFFFF">
              <a:alpha val="10000"/>
            </a:sysClr>
          </a:solidFill>
          <a:ln w="9525" cap="flat" cmpd="sng" algn="ctr">
            <a:noFill/>
            <a:prstDash val="solid"/>
          </a:ln>
          <a:effectLst>
            <a:outerShdw blurRad="469900" dir="5400000" sx="99000" sy="99000" algn="ctr" rotWithShape="0">
              <a:sysClr val="window" lastClr="FFFFFF">
                <a:alpha val="69000"/>
              </a:sys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322644" y="5941127"/>
            <a:ext cx="5546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 </a:t>
            </a:r>
            <a:r>
              <a:rPr lang="zh-CN" altLang="zh-CN" kern="1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  <a:cs typeface="Times New Roman" panose="02020603050405020304" pitchFamily="18" charset="0"/>
              </a:rPr>
              <a:t>从总体来看，我国汽车产销量基本保持稳定增长态势</a:t>
            </a:r>
            <a:endParaRPr lang="zh-CN" altLang="en-US" sz="28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997373" y="524237"/>
            <a:ext cx="192021" cy="19202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830818" y="524237"/>
            <a:ext cx="192021" cy="19202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1166041" y="32785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汽车市场概况</a:t>
            </a:r>
            <a:endParaRPr lang="zh-CN" altLang="en-US" sz="3200" b="1" dirty="0">
              <a:solidFill>
                <a:prstClr val="whit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27214" y="2555431"/>
          <a:ext cx="4320000" cy="2625581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720000"/>
                <a:gridCol w="1800000"/>
                <a:gridCol w="1800000"/>
              </a:tblGrid>
              <a:tr h="40690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排名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solidFill>
                      <a:srgbClr val="00A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企业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solidFill>
                      <a:srgbClr val="00A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2013</a:t>
                      </a:r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年销量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solidFill>
                      <a:srgbClr val="00ADEF"/>
                    </a:solidFill>
                  </a:tcPr>
                </a:tc>
              </a:tr>
              <a:tr h="41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</a:t>
                      </a:r>
                      <a:endParaRPr lang="en-US" altLang="zh-CN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上海通用</a:t>
                      </a:r>
                      <a:endParaRPr lang="zh-CN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1575167</a:t>
                      </a:r>
                      <a:endParaRPr lang="en-US" altLang="zh-CN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41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</a:t>
                      </a:r>
                      <a:endParaRPr lang="en-US" altLang="zh-CN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上海大众</a:t>
                      </a:r>
                      <a:endParaRPr lang="zh-CN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1525008</a:t>
                      </a:r>
                      <a:endParaRPr lang="zh-CN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40690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3</a:t>
                      </a:r>
                      <a:endParaRPr lang="en-US" altLang="zh-CN" sz="2000" b="0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一汽大众</a:t>
                      </a:r>
                      <a:endParaRPr lang="zh-CN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1512206</a:t>
                      </a:r>
                      <a:endParaRPr lang="en-US" altLang="zh-CN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57822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4</a:t>
                      </a:r>
                      <a:endParaRPr lang="en-US" altLang="zh-CN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上汽通用五菱</a:t>
                      </a:r>
                      <a:endParaRPr lang="zh-CN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1425563</a:t>
                      </a:r>
                      <a:endParaRPr lang="en-US" altLang="zh-CN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4111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5</a:t>
                      </a:r>
                      <a:endParaRPr lang="en-US" altLang="zh-CN" sz="2000" b="0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北京现代</a:t>
                      </a:r>
                      <a:endParaRPr lang="zh-CN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1030808</a:t>
                      </a:r>
                      <a:endParaRPr lang="en-US" altLang="zh-CN" sz="2000" b="0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566820" y="2010004"/>
            <a:ext cx="24945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各大厂商销量及排名</a:t>
            </a:r>
            <a:endParaRPr lang="zh-CN" altLang="en-US" sz="2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997373" y="524237"/>
            <a:ext cx="192021" cy="19202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830818" y="524237"/>
            <a:ext cx="192021" cy="19202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1166041" y="32785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汽车市场概况</a:t>
            </a:r>
            <a:endParaRPr lang="zh-CN" altLang="en-US" sz="3200" b="1" dirty="0">
              <a:solidFill>
                <a:prstClr val="whit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179211" y="1035744"/>
            <a:ext cx="7241729" cy="4916746"/>
            <a:chOff x="5179211" y="1035744"/>
            <a:chExt cx="7241729" cy="4916746"/>
          </a:xfrm>
        </p:grpSpPr>
        <p:sp>
          <p:nvSpPr>
            <p:cNvPr id="14" name="矩形 13"/>
            <p:cNvSpPr/>
            <p:nvPr/>
          </p:nvSpPr>
          <p:spPr>
            <a:xfrm>
              <a:off x="10134567" y="3275851"/>
              <a:ext cx="228637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轿车：</a:t>
              </a:r>
              <a:r>
                <a:rPr lang="en-US" altLang="zh-CN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1212.79</a:t>
              </a:r>
              <a:endParaRPr lang="zh-CN" altLang="en-US" sz="24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5179211" y="1035744"/>
              <a:ext cx="6954345" cy="4916746"/>
              <a:chOff x="5179211" y="1035744"/>
              <a:chExt cx="6954345" cy="4916746"/>
            </a:xfrm>
          </p:grpSpPr>
          <p:graphicFrame>
            <p:nvGraphicFramePr>
              <p:cNvPr id="12" name="图表 11"/>
              <p:cNvGraphicFramePr/>
              <p:nvPr/>
            </p:nvGraphicFramePr>
            <p:xfrm>
              <a:off x="5179211" y="1035744"/>
              <a:ext cx="6954345" cy="463623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"/>
              </a:graphicData>
            </a:graphic>
          </p:graphicFrame>
          <p:sp>
            <p:nvSpPr>
              <p:cNvPr id="13" name="矩形 12"/>
              <p:cNvSpPr/>
              <p:nvPr/>
            </p:nvSpPr>
            <p:spPr>
              <a:xfrm>
                <a:off x="10134567" y="4829345"/>
                <a:ext cx="17578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单位：万辆</a:t>
                </a:r>
                <a:endParaRPr lang="zh-CN" altLang="en-US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972368" y="2083725"/>
                <a:ext cx="215626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MPV</a:t>
                </a:r>
                <a:r>
                  <a:rPr lang="zh-CN" altLang="en-US" sz="20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：</a:t>
                </a:r>
                <a:endParaRPr lang="en-US" altLang="zh-CN" sz="20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endParaRPr>
              </a:p>
              <a:p>
                <a:r>
                  <a:rPr lang="en-US" altLang="zh-CN" sz="20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131.04</a:t>
                </a:r>
                <a:endParaRPr lang="zh-CN" altLang="en-US" sz="20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725071" y="2860352"/>
                <a:ext cx="154266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SUV</a:t>
                </a:r>
                <a:r>
                  <a:rPr lang="zh-CN" altLang="en-US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：</a:t>
                </a:r>
                <a:r>
                  <a:rPr lang="en-US" altLang="zh-CN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303.97</a:t>
                </a:r>
                <a:endParaRPr lang="zh-CN" altLang="en-US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945624" y="3760090"/>
                <a:ext cx="158358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微客：</a:t>
                </a:r>
                <a:r>
                  <a:rPr lang="en-US" altLang="zh-CN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155.35</a:t>
                </a:r>
                <a:endParaRPr lang="zh-CN" altLang="en-US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6101266" y="5490825"/>
                <a:ext cx="53968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广义乘用车销量总计</a:t>
                </a:r>
                <a:r>
                  <a:rPr lang="en-US" altLang="zh-CN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1793.15</a:t>
                </a:r>
                <a:r>
                  <a:rPr lang="zh-CN" altLang="en-US" sz="2400" dirty="0">
                    <a:solidFill>
                      <a:prstClr val="white"/>
                    </a:solidFill>
                    <a:latin typeface="张海山草泥马体" panose="02000000000000000000" pitchFamily="2" charset="-122"/>
                    <a:ea typeface="张海山草泥马体" panose="02000000000000000000" pitchFamily="2" charset="-122"/>
                  </a:rPr>
                  <a:t>万辆</a:t>
                </a:r>
                <a:endParaRPr lang="zh-CN" altLang="en-US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713238" y="1819356"/>
          <a:ext cx="8942614" cy="37537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8111"/>
                <a:gridCol w="1098434"/>
                <a:gridCol w="1340461"/>
                <a:gridCol w="1340461"/>
                <a:gridCol w="1340461"/>
                <a:gridCol w="1514225"/>
                <a:gridCol w="1340461"/>
              </a:tblGrid>
              <a:tr h="66845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28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2013</a:t>
                      </a:r>
                      <a:r>
                        <a:rPr lang="zh-CN" altLang="en-US" sz="2800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全年汽车销量排行榜（</a:t>
                      </a:r>
                      <a:r>
                        <a:rPr lang="en-US" altLang="zh-CN" sz="2800" u="none" strike="noStrike" dirty="0" smtClean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TOP 5</a:t>
                      </a:r>
                      <a:r>
                        <a:rPr lang="zh-CN" altLang="en-US" sz="2800" u="none" strike="noStrike" dirty="0" smtClean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）</a:t>
                      </a:r>
                      <a:endParaRPr lang="zh-CN" altLang="en-US" sz="28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solidFill>
                      <a:srgbClr val="00ADEF"/>
                    </a:solidFill>
                  </a:tcPr>
                </a:tc>
                <a:tc hMerge="1">
                  <a:tcPr marL="0" marR="0" marT="0" marB="0" anchor="ctr">
                    <a:solidFill>
                      <a:srgbClr val="00ADEF"/>
                    </a:solidFill>
                  </a:tcPr>
                </a:tc>
                <a:tc hMerge="1">
                  <a:tcPr marL="0" marR="0" marT="0" marB="0" anchor="ctr">
                    <a:solidFill>
                      <a:srgbClr val="00ADE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884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排名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国别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车级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厂商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品牌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车型</a:t>
                      </a:r>
                      <a:endParaRPr lang="zh-CN" altLang="en-US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全年累计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4884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</a:t>
                      </a:r>
                      <a:endParaRPr lang="en-US" altLang="zh-CN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德国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上海大众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大众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大众朗逸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374056</a:t>
                      </a:r>
                      <a:endParaRPr lang="en-US" altLang="zh-CN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4884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</a:t>
                      </a:r>
                      <a:endParaRPr lang="en-US" altLang="zh-CN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美国</a:t>
                      </a:r>
                      <a:endParaRPr lang="zh-CN" altLang="en-US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上海通用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别克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别克凯越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296183</a:t>
                      </a:r>
                      <a:endParaRPr lang="en-US" altLang="zh-CN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4884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3</a:t>
                      </a:r>
                      <a:endParaRPr lang="en-US" altLang="zh-CN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德国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一汽大众</a:t>
                      </a:r>
                      <a:endParaRPr lang="zh-CN" altLang="en-US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大众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大众速腾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271188</a:t>
                      </a:r>
                      <a:endParaRPr lang="en-US" altLang="zh-CN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4884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4</a:t>
                      </a:r>
                      <a:endParaRPr lang="en-US" altLang="zh-CN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德国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一汽大众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大众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大众捷达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263408</a:t>
                      </a:r>
                      <a:endParaRPr lang="en-US" altLang="zh-CN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  <a:tr h="642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5</a:t>
                      </a:r>
                      <a:endParaRPr lang="en-US" altLang="zh-CN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美国</a:t>
                      </a:r>
                      <a:endParaRPr lang="zh-CN" altLang="en-US" sz="1600" b="1" i="0" u="none" strike="noStrike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A0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上海通用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雪佛兰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雪佛兰赛欧三厢</a:t>
                      </a:r>
                      <a:endParaRPr lang="zh-CN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u="none" strike="noStrike" dirty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263163</a:t>
                      </a:r>
                      <a:endParaRPr lang="en-US" altLang="zh-CN" sz="16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燕尾形 3"/>
          <p:cNvSpPr/>
          <p:nvPr/>
        </p:nvSpPr>
        <p:spPr>
          <a:xfrm>
            <a:off x="997373" y="524237"/>
            <a:ext cx="192021" cy="19202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830818" y="524237"/>
            <a:ext cx="192021" cy="19202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1166041" y="32785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汽车市场概况</a:t>
            </a:r>
            <a:endParaRPr lang="zh-CN" altLang="en-US" sz="3200" b="1" dirty="0">
              <a:solidFill>
                <a:prstClr val="whit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35011" y="110783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购买动机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25972" y="1908128"/>
            <a:ext cx="5774826" cy="4320000"/>
            <a:chOff x="644635" y="1645004"/>
            <a:chExt cx="6380666" cy="4672141"/>
          </a:xfrm>
        </p:grpSpPr>
        <p:graphicFrame>
          <p:nvGraphicFramePr>
            <p:cNvPr id="6" name="图表 5"/>
            <p:cNvGraphicFramePr/>
            <p:nvPr/>
          </p:nvGraphicFramePr>
          <p:xfrm>
            <a:off x="644635" y="1645004"/>
            <a:ext cx="6380666" cy="46721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7" name="矩形 6"/>
            <p:cNvSpPr/>
            <p:nvPr/>
          </p:nvSpPr>
          <p:spPr>
            <a:xfrm>
              <a:off x="3855519" y="2919401"/>
              <a:ext cx="162095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舒适生活</a:t>
              </a:r>
              <a:endParaRPr lang="en-US" altLang="zh-CN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  <a:p>
              <a:r>
                <a:rPr lang="en-US" altLang="zh-CN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(25%)</a:t>
              </a:r>
              <a:endPara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658051" y="4489899"/>
              <a:ext cx="162095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社会地位</a:t>
              </a:r>
              <a:endParaRPr lang="en-US" altLang="zh-CN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  <a:p>
              <a:r>
                <a:rPr lang="en-US" altLang="zh-CN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(28%)</a:t>
              </a:r>
              <a:endPara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909695" y="4306583"/>
              <a:ext cx="162095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方便交通</a:t>
              </a:r>
              <a:endParaRPr lang="en-US" altLang="zh-CN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  <a:p>
              <a:r>
                <a:rPr lang="en-US" altLang="zh-CN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(18%)</a:t>
              </a:r>
              <a:endPara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037094" y="2827906"/>
              <a:ext cx="162095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张扬个性</a:t>
              </a:r>
              <a:endParaRPr lang="en-US" altLang="zh-CN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  <a:p>
              <a:r>
                <a:rPr lang="en-US" altLang="zh-CN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(24%)</a:t>
              </a:r>
              <a:endPara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77752" y="1908128"/>
            <a:ext cx="6373544" cy="4320000"/>
            <a:chOff x="5207566" y="1777500"/>
            <a:chExt cx="6356537" cy="4237691"/>
          </a:xfrm>
        </p:grpSpPr>
        <p:graphicFrame>
          <p:nvGraphicFramePr>
            <p:cNvPr id="15" name="图表 14"/>
            <p:cNvGraphicFramePr/>
            <p:nvPr/>
          </p:nvGraphicFramePr>
          <p:xfrm>
            <a:off x="5207566" y="1777500"/>
            <a:ext cx="6356537" cy="42376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6" name="矩形 15"/>
            <p:cNvSpPr/>
            <p:nvPr/>
          </p:nvSpPr>
          <p:spPr>
            <a:xfrm>
              <a:off x="6673048" y="2987534"/>
              <a:ext cx="1835759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45</a:t>
              </a:r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岁以上</a:t>
              </a:r>
              <a:endParaRPr lang="en-US" altLang="zh-CN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  <a:p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（</a:t>
              </a:r>
              <a:r>
                <a:rPr lang="en-US" altLang="zh-CN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31%</a:t>
              </a:r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）</a:t>
              </a:r>
              <a:endPara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550192" y="4408079"/>
              <a:ext cx="1597447" cy="815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25</a:t>
              </a:r>
              <a:r>
                <a:rPr lang="zh-CN" altLang="en-US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岁以下</a:t>
              </a:r>
              <a:endParaRPr lang="en-US" altLang="zh-CN" sz="24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  <a:p>
              <a:r>
                <a:rPr lang="zh-CN" altLang="en-US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（</a:t>
              </a:r>
              <a:r>
                <a:rPr lang="en-US" altLang="zh-CN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12%</a:t>
              </a:r>
              <a:r>
                <a:rPr lang="zh-CN" altLang="en-US" sz="24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）</a:t>
              </a:r>
              <a:endParaRPr lang="zh-CN" altLang="en-US" sz="24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359517" y="3179620"/>
              <a:ext cx="187743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25-45</a:t>
              </a:r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岁</a:t>
              </a:r>
              <a:endParaRPr lang="en-US" altLang="zh-CN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  <a:p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（</a:t>
              </a:r>
              <a:r>
                <a:rPr lang="en-US" altLang="zh-CN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57%</a:t>
              </a:r>
              <a:r>
                <a:rPr lang="zh-CN" altLang="en-US" sz="2800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）</a:t>
              </a:r>
              <a:endPara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7219881" y="110783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年龄分布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7" name="燕尾形 16"/>
          <p:cNvSpPr/>
          <p:nvPr/>
        </p:nvSpPr>
        <p:spPr>
          <a:xfrm>
            <a:off x="997373" y="524237"/>
            <a:ext cx="192021" cy="19202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830818" y="524237"/>
            <a:ext cx="192021" cy="192021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3" name="TextBox 2"/>
          <p:cNvSpPr txBox="1"/>
          <p:nvPr/>
        </p:nvSpPr>
        <p:spPr>
          <a:xfrm>
            <a:off x="1166041" y="32785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汽车市场概况</a:t>
            </a:r>
            <a:endParaRPr lang="zh-CN" altLang="en-US" sz="3200" b="1" dirty="0">
              <a:solidFill>
                <a:prstClr val="whit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66922" y="170266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简约流畅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66922" y="3468582"/>
            <a:ext cx="3308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大气洗练的车头造型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宽厚有劲的车尾设计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简约动感的车侧线条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781222" y="2609599"/>
            <a:ext cx="1598618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外观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357" y="1322209"/>
            <a:ext cx="7560000" cy="429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" t="6350" r="1305" b="13677"/>
          <a:stretch>
            <a:fillRect/>
          </a:stretch>
        </p:blipFill>
        <p:spPr bwMode="auto">
          <a:xfrm>
            <a:off x="721357" y="1322209"/>
            <a:ext cx="7560000" cy="429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357" y="1342331"/>
            <a:ext cx="7560000" cy="425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357" y="1351782"/>
            <a:ext cx="7560000" cy="42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357" y="1351782"/>
            <a:ext cx="7560000" cy="42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xit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xit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xit" presetSubtype="8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332696" y="3635054"/>
            <a:ext cx="6120000" cy="2275075"/>
            <a:chOff x="4518991" y="3978965"/>
            <a:chExt cx="5562600" cy="2636838"/>
          </a:xfrm>
        </p:grpSpPr>
        <p:pic>
          <p:nvPicPr>
            <p:cNvPr id="11" name="Picture 1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8991" y="3978965"/>
              <a:ext cx="2743200" cy="1290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2191" y="3978965"/>
              <a:ext cx="2743200" cy="130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8991" y="5274365"/>
              <a:ext cx="27432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2191" y="5274365"/>
              <a:ext cx="2819400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矩形 17"/>
          <p:cNvSpPr/>
          <p:nvPr/>
        </p:nvSpPr>
        <p:spPr>
          <a:xfrm>
            <a:off x="8666922" y="170266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和谐舒畅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66922" y="3468582"/>
            <a:ext cx="33085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50000"/>
              </a:lnSpc>
              <a:buFontTx/>
              <a:buBlip>
                <a:blip r:embed="rId5"/>
              </a:buBlip>
            </a:pPr>
            <a:r>
              <a:rPr lang="en-US" altLang="zh-CN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Arc</a:t>
            </a: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曲面立体美学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5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开阔的驾乘空间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81222" y="2609599"/>
            <a:ext cx="1598618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内饰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332696" y="803652"/>
            <a:ext cx="6120000" cy="2450834"/>
            <a:chOff x="0" y="-339203"/>
            <a:chExt cx="5699446" cy="2822381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20" y="1063691"/>
              <a:ext cx="2880000" cy="141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339203"/>
              <a:ext cx="2880000" cy="1406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46" y="-339203"/>
              <a:ext cx="2880000" cy="1414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46" y="1066862"/>
              <a:ext cx="2880000" cy="1416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275249" y="1581662"/>
            <a:ext cx="6695935" cy="3641246"/>
            <a:chOff x="2204003" y="1740723"/>
            <a:chExt cx="6695935" cy="3641246"/>
          </a:xfrm>
        </p:grpSpPr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6185" y="1749569"/>
              <a:ext cx="4103753" cy="363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4003" y="1740723"/>
              <a:ext cx="2825198" cy="1777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1" y="3518244"/>
              <a:ext cx="2819400" cy="186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矩形 8"/>
          <p:cNvSpPr/>
          <p:nvPr/>
        </p:nvSpPr>
        <p:spPr>
          <a:xfrm>
            <a:off x="8631035" y="1702662"/>
            <a:ext cx="32624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随心自在驾驭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66922" y="3468582"/>
            <a:ext cx="3308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50000"/>
              </a:lnSpc>
              <a:buFontTx/>
              <a:buBlip>
                <a:blip r:embed="rId4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丰沛强劲动力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4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成熟精确变速箱</a:t>
            </a:r>
            <a:endParaRPr lang="en-US" altLang="zh-CN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4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扎实的科技底盘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81222" y="2609599"/>
            <a:ext cx="1598618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操控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620477" y="1702662"/>
            <a:ext cx="32672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全面安全防护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66922" y="3468582"/>
            <a:ext cx="3308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 撞击安全防护系统</a:t>
            </a:r>
            <a:endParaRPr lang="en-US" altLang="zh-CN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动态安全稳定系统</a:t>
            </a:r>
            <a:endParaRPr lang="en-US" altLang="zh-CN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车辆安全信息系统</a:t>
            </a:r>
            <a:endParaRPr lang="en-US" altLang="zh-CN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81221" y="2609599"/>
            <a:ext cx="2050901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安全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60914" y="1708258"/>
            <a:ext cx="7016994" cy="3520647"/>
            <a:chOff x="6581775" y="819884"/>
            <a:chExt cx="5288572" cy="2653443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775" y="831423"/>
              <a:ext cx="2581275" cy="1214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0825" y="2268414"/>
              <a:ext cx="2543175" cy="120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122" y="819884"/>
              <a:ext cx="2562225" cy="119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6697" y="2250098"/>
              <a:ext cx="2533650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666922" y="170266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现代动感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66922" y="3468582"/>
            <a:ext cx="3308505" cy="1699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大气典雅的车头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流畅简练的车身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精致动感的车尾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81222" y="2609599"/>
            <a:ext cx="1598618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外观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pic>
        <p:nvPicPr>
          <p:cNvPr id="9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6" t="13322"/>
          <a:stretch>
            <a:fillRect/>
          </a:stretch>
        </p:blipFill>
        <p:spPr bwMode="auto">
          <a:xfrm>
            <a:off x="1580417" y="1335471"/>
            <a:ext cx="64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9" t="1475"/>
          <a:stretch>
            <a:fillRect/>
          </a:stretch>
        </p:blipFill>
        <p:spPr bwMode="auto">
          <a:xfrm>
            <a:off x="1580417" y="1678125"/>
            <a:ext cx="64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" t="12463" r="-1"/>
          <a:stretch>
            <a:fillRect/>
          </a:stretch>
        </p:blipFill>
        <p:spPr bwMode="auto">
          <a:xfrm>
            <a:off x="1580417" y="1537778"/>
            <a:ext cx="64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0417" y="1333950"/>
            <a:ext cx="64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0417" y="1488582"/>
            <a:ext cx="64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xit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xit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xit" presetSubtype="8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609221" y="1397862"/>
            <a:ext cx="27494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高效人性化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81222" y="2304799"/>
            <a:ext cx="1598618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内饰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66922" y="3163782"/>
            <a:ext cx="33085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宽阔舒适的驾乘空间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精致幽雅的内饰风格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丰富的车内储物空间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高级音响</a:t>
            </a:r>
            <a:r>
              <a:rPr lang="en-US" altLang="zh-CN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/</a:t>
            </a: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空调系统</a:t>
            </a:r>
            <a:endParaRPr lang="zh-CN" altLang="en-US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87051" y="1146497"/>
            <a:ext cx="6384020" cy="4595609"/>
            <a:chOff x="787051" y="1146497"/>
            <a:chExt cx="6384020" cy="459560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1133" y="1146497"/>
              <a:ext cx="3039938" cy="2279954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51" y="1146497"/>
              <a:ext cx="3371999" cy="2244253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988" y="3358662"/>
              <a:ext cx="3468064" cy="2383444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1133" y="3426451"/>
              <a:ext cx="3039938" cy="2279954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" r="2535"/>
          <a:stretch>
            <a:fillRect/>
          </a:stretch>
        </p:blipFill>
        <p:spPr>
          <a:xfrm>
            <a:off x="826988" y="1134477"/>
            <a:ext cx="6511216" cy="4571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548301" y="156042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享受驰骋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618662" y="2467359"/>
            <a:ext cx="1598618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操控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11120" y="3655055"/>
            <a:ext cx="3308505" cy="2253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加速畅快淋漓</a:t>
            </a:r>
            <a:endParaRPr lang="en-US" altLang="zh-CN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平稳舒适、行车宁静</a:t>
            </a:r>
            <a:endParaRPr lang="en-US" altLang="zh-CN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1"/>
              </a:buBlip>
            </a:pP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新一代</a:t>
            </a:r>
            <a:r>
              <a:rPr lang="en-US" altLang="zh-CN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Twin-Tec</a:t>
            </a:r>
            <a:r>
              <a:rPr lang="zh-CN" altLang="en-US" sz="24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双顶臵凸轮轴发动机</a:t>
            </a:r>
            <a:endParaRPr lang="en-US" altLang="zh-CN" sz="24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39004" y="1314327"/>
            <a:ext cx="6350000" cy="4965935"/>
            <a:chOff x="1493563" y="1312559"/>
            <a:chExt cx="6350000" cy="496593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563" y="1312559"/>
              <a:ext cx="3259974" cy="248473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5404" y="1333526"/>
              <a:ext cx="3518159" cy="236686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563" y="3700394"/>
              <a:ext cx="6350000" cy="25781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000" y="2101845"/>
            <a:ext cx="5715000" cy="33909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622881" y="1702662"/>
            <a:ext cx="32624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双重安全防护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81221" y="2609599"/>
            <a:ext cx="2050901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安全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73680" y="3797295"/>
            <a:ext cx="3308505" cy="143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en-US" altLang="zh-CN" sz="20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EBD</a:t>
            </a:r>
            <a:r>
              <a:rPr lang="zh-CN" altLang="en-US" sz="20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电子刹车力分配系统</a:t>
            </a:r>
            <a:endParaRPr lang="zh-CN" altLang="en-US" sz="20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zh-CN" altLang="en-US" sz="20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四轮盘式刹车</a:t>
            </a:r>
            <a:endParaRPr lang="zh-CN" altLang="en-US" sz="20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marL="342900" indent="-342900" defTabSz="685800">
              <a:lnSpc>
                <a:spcPct val="150000"/>
              </a:lnSpc>
              <a:buFontTx/>
              <a:buBlip>
                <a:blip r:embed="rId2"/>
              </a:buBlip>
            </a:pPr>
            <a:r>
              <a:rPr lang="zh-CN" altLang="en-US" sz="20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全封闭承载式车身结构</a:t>
            </a:r>
            <a:endParaRPr lang="zh-CN" altLang="en-US" sz="20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000" y="1053388"/>
            <a:ext cx="5715000" cy="5124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27121" y="643542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参数对比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507133" y="1710342"/>
          <a:ext cx="9144000" cy="4501762"/>
        </p:xfrm>
        <a:graphic>
          <a:graphicData uri="http://schemas.openxmlformats.org/drawingml/2006/table">
            <a:tbl>
              <a:tblPr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{74C1A8A3-306A-4EB7-A6B1-4F7E0EB9C5D6}</a:tableStyleId>
              </a:tblPr>
              <a:tblGrid>
                <a:gridCol w="3384000"/>
                <a:gridCol w="2880000"/>
                <a:gridCol w="2880000"/>
              </a:tblGrid>
              <a:tr h="61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4000" b="0" i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项目</a:t>
                      </a:r>
                      <a:endParaRPr lang="zh-CN" altLang="en-US" sz="4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D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朗逸</a:t>
                      </a:r>
                      <a:endParaRPr lang="zh-CN" altLang="en-US" sz="40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D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0" u="none" strike="noStrike" dirty="0" smtClean="0"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凯越</a:t>
                      </a:r>
                      <a:endParaRPr lang="zh-CN" altLang="en-US" sz="4000" b="1" i="0" u="none" strike="noStrike" dirty="0"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DEF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厂家指导价</a:t>
                      </a:r>
                      <a:endParaRPr lang="zh-CN" alt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11.29</a:t>
                      </a:r>
                      <a:r>
                        <a:rPr lang="zh-CN" altLang="en-US" sz="20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万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9.69</a:t>
                      </a:r>
                      <a:r>
                        <a:rPr lang="zh-CN" altLang="en-US" sz="2000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万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商家报价</a:t>
                      </a:r>
                      <a:endParaRPr lang="zh-CN" alt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10.39</a:t>
                      </a:r>
                      <a:r>
                        <a:rPr lang="zh-CN" altLang="en-US" sz="200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万</a:t>
                      </a:r>
                      <a:r>
                        <a:rPr lang="en-US" altLang="zh-CN" sz="200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-11.31</a:t>
                      </a:r>
                      <a:r>
                        <a:rPr lang="zh-CN" altLang="en-US" sz="2000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万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7.19</a:t>
                      </a:r>
                      <a:r>
                        <a:rPr lang="zh-CN" altLang="en-US" sz="200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万</a:t>
                      </a:r>
                      <a:r>
                        <a:rPr lang="en-US" altLang="zh-CN" sz="200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-8.69</a:t>
                      </a:r>
                      <a:r>
                        <a:rPr lang="zh-CN" altLang="en-US" sz="2000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万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排量</a:t>
                      </a:r>
                      <a:r>
                        <a:rPr lang="en-US" altLang="zh-CN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(</a:t>
                      </a:r>
                      <a:r>
                        <a:rPr lang="en-US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L)</a:t>
                      </a:r>
                      <a:endParaRPr 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1.6</a:t>
                      </a:r>
                      <a:endParaRPr lang="en-US" altLang="zh-CN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1.5</a:t>
                      </a:r>
                      <a:endParaRPr lang="en-US" altLang="zh-CN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变速箱</a:t>
                      </a:r>
                      <a:endParaRPr lang="zh-CN" alt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5</a:t>
                      </a:r>
                      <a:r>
                        <a:rPr lang="zh-CN" altLang="en-US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挡 手动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5</a:t>
                      </a:r>
                      <a:r>
                        <a:rPr lang="zh-CN" altLang="en-US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挡 手动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综合工况油耗</a:t>
                      </a:r>
                      <a:r>
                        <a:rPr lang="en-US" altLang="zh-CN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(L/100km)</a:t>
                      </a:r>
                      <a:endParaRPr lang="zh-CN" alt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6.80</a:t>
                      </a:r>
                      <a:endParaRPr lang="en-US" altLang="zh-CN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6.60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车长</a:t>
                      </a:r>
                      <a:r>
                        <a:rPr lang="en-US" altLang="zh-CN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(</a:t>
                      </a:r>
                      <a:r>
                        <a:rPr lang="en-US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mm)</a:t>
                      </a:r>
                      <a:endParaRPr 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4605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4515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车宽</a:t>
                      </a:r>
                      <a:r>
                        <a:rPr lang="en-US" altLang="zh-CN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(</a:t>
                      </a:r>
                      <a:r>
                        <a:rPr lang="en-US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mm)</a:t>
                      </a:r>
                      <a:endParaRPr 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1765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1725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车高</a:t>
                      </a:r>
                      <a:r>
                        <a:rPr lang="en-US" altLang="zh-CN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(</a:t>
                      </a:r>
                      <a:r>
                        <a:rPr lang="en-US" sz="2000" b="0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mm)</a:t>
                      </a:r>
                      <a:endParaRPr 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1460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1445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轴距</a:t>
                      </a:r>
                      <a:r>
                        <a:rPr lang="en-US" altLang="zh-CN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(</a:t>
                      </a:r>
                      <a:r>
                        <a:rPr lang="en-US" sz="2000" b="0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mm)</a:t>
                      </a:r>
                      <a:endParaRPr lang="en-US" sz="2000" b="0" i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20811" marR="10405" marT="2081" marB="208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i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2610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张海山草泥马体" panose="02000000000000000000" pitchFamily="2" charset="-122"/>
                          <a:ea typeface="张海山草泥马体" panose="02000000000000000000" pitchFamily="2" charset="-122"/>
                        </a:rPr>
                        <a:t>2600</a:t>
                      </a:r>
                      <a:endParaRPr lang="zh-CN" altLang="en-US" sz="2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张海山草泥马体" panose="02000000000000000000" pitchFamily="2" charset="-122"/>
                        <a:ea typeface="张海山草泥马体" panose="02000000000000000000" pitchFamily="2" charset="-122"/>
                      </a:endParaRPr>
                    </a:p>
                  </a:txBody>
                  <a:tcPr marL="14568" marR="14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>
            <a:spLocks noChangeAspect="1"/>
          </p:cNvSpPr>
          <p:nvPr/>
        </p:nvSpPr>
        <p:spPr>
          <a:xfrm>
            <a:off x="1069145" y="1354811"/>
            <a:ext cx="10058400" cy="4467684"/>
          </a:xfrm>
          <a:prstGeom prst="roundRect">
            <a:avLst/>
          </a:prstGeom>
          <a:solidFill>
            <a:schemeClr val="bg1">
              <a:lumMod val="95000"/>
              <a:alpha val="36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84525" y="534573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产品基本对比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l="58684" t="57675" r="24437" b="19650"/>
          <a:stretch>
            <a:fillRect/>
          </a:stretch>
        </p:blipFill>
        <p:spPr>
          <a:xfrm>
            <a:off x="1655917" y="2795721"/>
            <a:ext cx="3600000" cy="2719162"/>
          </a:xfrm>
          <a:prstGeom prst="rect">
            <a:avLst/>
          </a:prstGeom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l="62631" t="47769" r="20233" b="29704"/>
          <a:stretch>
            <a:fillRect/>
          </a:stretch>
        </p:blipFill>
        <p:spPr>
          <a:xfrm>
            <a:off x="7076056" y="2824867"/>
            <a:ext cx="3600000" cy="2660869"/>
          </a:xfrm>
          <a:prstGeom prst="rect">
            <a:avLst/>
          </a:prstGeom>
          <a:effectLst/>
        </p:spPr>
      </p:pic>
      <p:sp>
        <p:nvSpPr>
          <p:cNvPr id="8" name="矩形 7"/>
          <p:cNvSpPr/>
          <p:nvPr/>
        </p:nvSpPr>
        <p:spPr>
          <a:xfrm>
            <a:off x="2812886" y="1541076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朗逸</a:t>
            </a:r>
            <a:endParaRPr lang="zh-CN" altLang="en-US" sz="32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73355" y="1473342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凯越</a:t>
            </a:r>
            <a:endParaRPr lang="zh-CN" altLang="en-US" sz="32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65984" y="2081388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一款让你依依不舍的车</a:t>
            </a:r>
            <a:endParaRPr lang="zh-CN" altLang="en-US" sz="28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28478" y="2019832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以实干求超越的中坚者</a:t>
            </a:r>
            <a:endParaRPr lang="zh-CN" altLang="en-US" sz="28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84525" y="5847444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Aharoni" panose="02010803020104030203" pitchFamily="2" charset="-79"/>
                <a:ea typeface="张海山草泥马体" panose="02000000000000000000" pitchFamily="2" charset="-122"/>
                <a:cs typeface="Aharoni" panose="02010803020104030203" pitchFamily="2" charset="-79"/>
              </a:rPr>
              <a:t>©</a:t>
            </a:r>
            <a:r>
              <a:rPr lang="zh-CN" altLang="en-US" sz="2800" dirty="0">
                <a:solidFill>
                  <a:prstClr val="white"/>
                </a:solidFill>
                <a:latin typeface="Aharoni" panose="02010803020104030203" pitchFamily="2" charset="-79"/>
                <a:ea typeface="张海山草泥马体" panose="02000000000000000000" pitchFamily="2" charset="-122"/>
                <a:cs typeface="Aharoni" panose="02010803020104030203" pitchFamily="2" charset="-79"/>
              </a:rPr>
              <a:t>数据</a:t>
            </a:r>
            <a:r>
              <a:rPr lang="zh-CN" altLang="en-US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来自汽车江湖网</a:t>
            </a:r>
            <a:endParaRPr lang="zh-CN" altLang="en-US" sz="28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1355949" y="327859"/>
            <a:ext cx="1398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广告语</a:t>
            </a:r>
            <a:endParaRPr lang="zh-CN" altLang="en-US" sz="3200" b="1" dirty="0">
              <a:solidFill>
                <a:prstClr val="white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25093" y="1508917"/>
            <a:ext cx="1143000" cy="366713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1800" b="1" kern="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朗逸</a:t>
            </a:r>
            <a:endParaRPr lang="zh-CN" altLang="zh-CN" sz="1800" b="1" kern="0" dirty="0" smtClea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897299" y="4204757"/>
            <a:ext cx="1398588" cy="366713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1800" b="1" kern="0" dirty="0" smtClean="0">
                <a:solidFill>
                  <a:srgbClr val="FFFFFF"/>
                </a:solidFill>
              </a:rPr>
              <a:t>凯越</a:t>
            </a:r>
            <a:endParaRPr lang="zh-CN" altLang="en-US" sz="1800" b="1" kern="0" dirty="0" smtClean="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61810" y="4954994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全情全力，志在进取</a:t>
            </a:r>
            <a:endParaRPr lang="zh-CN" altLang="en-US" sz="36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61810" y="2363061"/>
            <a:ext cx="24418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朗观行逸</a:t>
            </a:r>
            <a:endParaRPr lang="zh-CN" altLang="en-US" sz="3600" b="1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" t="4163" r="-405" b="13754"/>
          <a:stretch>
            <a:fillRect/>
          </a:stretch>
        </p:blipFill>
        <p:spPr>
          <a:xfrm>
            <a:off x="7296539" y="3900200"/>
            <a:ext cx="3664683" cy="23457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383" y="1466326"/>
            <a:ext cx="3722050" cy="209365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93" y="2170947"/>
            <a:ext cx="1440000" cy="144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600" y="4954994"/>
            <a:ext cx="1461986" cy="1440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761810" y="5674994"/>
            <a:ext cx="4440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In Search of Excellence</a:t>
            </a:r>
            <a:endParaRPr lang="zh-CN" altLang="en-US" sz="28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44622" y="3083061"/>
            <a:ext cx="2252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Das Auto</a:t>
            </a:r>
            <a:endParaRPr lang="zh-CN" altLang="en-US" sz="28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>
            <a:spLocks noChangeAspect="1"/>
          </p:cNvSpPr>
          <p:nvPr/>
        </p:nvSpPr>
        <p:spPr>
          <a:xfrm>
            <a:off x="431088" y="1390650"/>
            <a:ext cx="11341812" cy="4362450"/>
          </a:xfrm>
          <a:prstGeom prst="roundRect">
            <a:avLst/>
          </a:prstGeom>
          <a:solidFill>
            <a:schemeClr val="bg1">
              <a:lumMod val="95000"/>
              <a:alpha val="36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pic>
        <p:nvPicPr>
          <p:cNvPr id="2" name="图片 1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463" y="1915272"/>
            <a:ext cx="5119999" cy="288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00246" y="5092591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全新凯越品牌电视广告</a:t>
            </a:r>
            <a:endParaRPr lang="zh-CN" altLang="en-US" sz="24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pic>
        <p:nvPicPr>
          <p:cNvPr id="4" name="图片 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58" y="1915272"/>
            <a:ext cx="5119999" cy="2880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766541" y="5043353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全新朗逸品牌电视广告</a:t>
            </a:r>
            <a:endParaRPr lang="zh-CN" altLang="en-US" sz="24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27121" y="534573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全新品牌电视广告对比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0626" y="561184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网络营销方式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34392" y="4463903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微电影营销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2903318" y="1712117"/>
            <a:ext cx="1143000" cy="366713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1800" b="1" kern="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朗逸</a:t>
            </a:r>
            <a:endParaRPr lang="zh-CN" altLang="zh-CN" sz="1800" b="1" kern="0" dirty="0" smtClea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2775524" y="4153962"/>
            <a:ext cx="1398588" cy="366713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1800" b="1" kern="0" dirty="0" smtClean="0">
                <a:solidFill>
                  <a:srgbClr val="FFFFFF"/>
                </a:solidFill>
              </a:rPr>
              <a:t>凯越</a:t>
            </a:r>
            <a:endParaRPr lang="zh-CN" altLang="en-US" sz="1800" b="1" kern="0" dirty="0" smtClean="0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818" y="2238683"/>
            <a:ext cx="1440000" cy="144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825" y="4582466"/>
            <a:ext cx="1461986" cy="1440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534392" y="1936693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飞艇巡游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34392" y="2829152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朗逸亮相最高移动媒体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34392" y="5354266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十周年活动显温馨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04896" y="630666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飞艇巡游</a:t>
            </a:r>
            <a:endParaRPr lang="zh-CN" altLang="en-US" sz="36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36" y="2133600"/>
            <a:ext cx="4465455" cy="33528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5" t="9090" r="12032" b="22195"/>
          <a:stretch>
            <a:fillRect/>
          </a:stretch>
        </p:blipFill>
        <p:spPr>
          <a:xfrm>
            <a:off x="5926705" y="2133600"/>
            <a:ext cx="4797973" cy="335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969507" y="804543"/>
            <a:ext cx="3840000" cy="5380023"/>
            <a:chOff x="1514255" y="804543"/>
            <a:chExt cx="3840000" cy="538002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255" y="804543"/>
              <a:ext cx="3840000" cy="216000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87760" y="3069780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凯越人生之爱的安全感</a:t>
              </a:r>
              <a:endParaRPr lang="zh-CN" altLang="en-US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255" y="3519201"/>
              <a:ext cx="3840000" cy="21600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187760" y="5815234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凯越人生之成功的秘诀</a:t>
              </a:r>
              <a:endParaRPr lang="zh-CN" altLang="en-US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28988" y="804543"/>
            <a:ext cx="3840000" cy="5380023"/>
            <a:chOff x="5873736" y="804543"/>
            <a:chExt cx="3840000" cy="5380023"/>
          </a:xfrm>
        </p:grpSpPr>
        <p:sp>
          <p:nvSpPr>
            <p:cNvPr id="2" name="矩形 1"/>
            <p:cNvSpPr/>
            <p:nvPr/>
          </p:nvSpPr>
          <p:spPr>
            <a:xfrm>
              <a:off x="6316409" y="5815234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凯越人生之风雨飘摇的日子</a:t>
              </a:r>
              <a:endParaRPr lang="zh-CN" altLang="en-US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3736" y="804543"/>
              <a:ext cx="3840000" cy="216000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547241" y="3069780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凯越人生之爸爸的温度</a:t>
              </a:r>
              <a:endParaRPr lang="zh-CN" altLang="en-US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3736" y="3519201"/>
              <a:ext cx="3840000" cy="2160000"/>
            </a:xfrm>
            <a:prstGeom prst="rect">
              <a:avLst/>
            </a:prstGeom>
          </p:spPr>
        </p:pic>
      </p:grpSp>
      <p:sp>
        <p:nvSpPr>
          <p:cNvPr id="18" name="矩形 17"/>
          <p:cNvSpPr/>
          <p:nvPr/>
        </p:nvSpPr>
        <p:spPr>
          <a:xfrm>
            <a:off x="9301007" y="210116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凯越人生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50699" y="3064539"/>
            <a:ext cx="1598618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主题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301007" y="4775456"/>
            <a:ext cx="2307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2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点滴小事</a:t>
            </a:r>
            <a:r>
              <a:rPr lang="en-US" altLang="zh-CN" sz="2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 </a:t>
            </a:r>
            <a:r>
              <a:rPr lang="zh-CN" altLang="en-US" sz="2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点滴幸福</a:t>
            </a:r>
            <a:endParaRPr lang="zh-CN" altLang="en-US" sz="2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224048" y="4060089"/>
            <a:ext cx="27799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32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生活</a:t>
            </a:r>
            <a:r>
              <a:rPr lang="en-US" altLang="zh-CN" sz="32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,</a:t>
            </a:r>
            <a:r>
              <a:rPr lang="zh-CN" altLang="en-US" sz="32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实在不凡</a:t>
            </a:r>
            <a:endParaRPr lang="zh-CN" altLang="en-US" sz="32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8614" y="987469"/>
            <a:ext cx="3840000" cy="5476008"/>
            <a:chOff x="1440638" y="1045834"/>
            <a:chExt cx="3840000" cy="547600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0638" y="1045834"/>
              <a:ext cx="3840000" cy="216000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114143" y="3355230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凯越人生之老公的谎言</a:t>
              </a:r>
              <a:endParaRPr lang="zh-CN" altLang="en-US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0638" y="3782927"/>
              <a:ext cx="3840000" cy="2160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114143" y="6152510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凯越人生之人生的牌局</a:t>
              </a:r>
              <a:endParaRPr lang="zh-CN" altLang="en-US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21626" y="987469"/>
            <a:ext cx="3894085" cy="5476008"/>
            <a:chOff x="5963650" y="1045834"/>
            <a:chExt cx="3894085" cy="547600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0692" y="1045834"/>
              <a:ext cx="3840000" cy="21600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6664197" y="3355230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凯越人生之母亲的礼物</a:t>
              </a:r>
              <a:endParaRPr lang="zh-CN" altLang="en-US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3650" y="3782927"/>
              <a:ext cx="3894085" cy="216000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6664197" y="6152510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white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凯越人生之小武的幸福</a:t>
              </a:r>
              <a:endParaRPr lang="zh-CN" altLang="en-US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301007" y="210116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4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凯越人生</a:t>
            </a:r>
            <a:endParaRPr lang="zh-CN" altLang="en-US" sz="4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450699" y="3064539"/>
            <a:ext cx="1598618" cy="659933"/>
          </a:xfrm>
          <a:prstGeom prst="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zh-CN" altLang="en-US" sz="3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主题</a:t>
            </a:r>
            <a:endParaRPr lang="zh-CN" altLang="en-US" sz="3600" b="1" kern="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301007" y="4775456"/>
            <a:ext cx="2307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2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点滴小事</a:t>
            </a:r>
            <a:r>
              <a:rPr lang="en-US" altLang="zh-CN" sz="2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 </a:t>
            </a:r>
            <a:r>
              <a:rPr lang="zh-CN" altLang="en-US" sz="20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点滴幸福</a:t>
            </a:r>
            <a:endParaRPr lang="zh-CN" altLang="en-US" sz="20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224048" y="4060089"/>
            <a:ext cx="27799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zh-CN" altLang="en-US" sz="32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生活</a:t>
            </a:r>
            <a:r>
              <a:rPr lang="en-US" altLang="zh-CN" sz="32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,</a:t>
            </a:r>
            <a:r>
              <a:rPr lang="zh-CN" altLang="en-US" sz="320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实在不凡</a:t>
            </a:r>
            <a:endParaRPr lang="zh-CN" altLang="en-US" sz="3200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3972" y="1714335"/>
            <a:ext cx="11248728" cy="2754687"/>
            <a:chOff x="771525" y="3858442"/>
            <a:chExt cx="25114704" cy="6199958"/>
          </a:xfrm>
        </p:grpSpPr>
        <p:sp>
          <p:nvSpPr>
            <p:cNvPr id="5" name="任意多边形 4"/>
            <p:cNvSpPr/>
            <p:nvPr/>
          </p:nvSpPr>
          <p:spPr>
            <a:xfrm>
              <a:off x="1132114" y="3858442"/>
              <a:ext cx="24754115" cy="4087210"/>
            </a:xfrm>
            <a:custGeom>
              <a:avLst/>
              <a:gdLst>
                <a:gd name="connsiteX0" fmla="*/ 0 w 24754115"/>
                <a:gd name="connsiteY0" fmla="*/ 4072274 h 4077111"/>
                <a:gd name="connsiteX1" fmla="*/ 43543 w 24754115"/>
                <a:gd name="connsiteY1" fmla="*/ 4028731 h 4077111"/>
                <a:gd name="connsiteX2" fmla="*/ 87086 w 24754115"/>
                <a:gd name="connsiteY2" fmla="*/ 3723931 h 4077111"/>
                <a:gd name="connsiteX3" fmla="*/ 674915 w 24754115"/>
                <a:gd name="connsiteY3" fmla="*/ 3375588 h 4077111"/>
                <a:gd name="connsiteX4" fmla="*/ 1894115 w 24754115"/>
                <a:gd name="connsiteY4" fmla="*/ 3049017 h 4077111"/>
                <a:gd name="connsiteX5" fmla="*/ 4354286 w 24754115"/>
                <a:gd name="connsiteY5" fmla="*/ 2678903 h 4077111"/>
                <a:gd name="connsiteX6" fmla="*/ 7032172 w 24754115"/>
                <a:gd name="connsiteY6" fmla="*/ 2395874 h 4077111"/>
                <a:gd name="connsiteX7" fmla="*/ 8708572 w 24754115"/>
                <a:gd name="connsiteY7" fmla="*/ 1372617 h 4077111"/>
                <a:gd name="connsiteX8" fmla="*/ 11299372 w 24754115"/>
                <a:gd name="connsiteY8" fmla="*/ 240503 h 4077111"/>
                <a:gd name="connsiteX9" fmla="*/ 15022286 w 24754115"/>
                <a:gd name="connsiteY9" fmla="*/ 1017 h 4077111"/>
                <a:gd name="connsiteX10" fmla="*/ 17700172 w 24754115"/>
                <a:gd name="connsiteY10" fmla="*/ 153417 h 4077111"/>
                <a:gd name="connsiteX11" fmla="*/ 17852572 w 24754115"/>
                <a:gd name="connsiteY11" fmla="*/ 131646 h 4077111"/>
                <a:gd name="connsiteX12" fmla="*/ 18200915 w 24754115"/>
                <a:gd name="connsiteY12" fmla="*/ 88103 h 4077111"/>
                <a:gd name="connsiteX13" fmla="*/ 18440400 w 24754115"/>
                <a:gd name="connsiteY13" fmla="*/ 153417 h 4077111"/>
                <a:gd name="connsiteX14" fmla="*/ 18418629 w 24754115"/>
                <a:gd name="connsiteY14" fmla="*/ 284046 h 4077111"/>
                <a:gd name="connsiteX15" fmla="*/ 19071772 w 24754115"/>
                <a:gd name="connsiteY15" fmla="*/ 479988 h 4077111"/>
                <a:gd name="connsiteX16" fmla="*/ 21466629 w 24754115"/>
                <a:gd name="connsiteY16" fmla="*/ 1503246 h 4077111"/>
                <a:gd name="connsiteX17" fmla="*/ 22816457 w 24754115"/>
                <a:gd name="connsiteY17" fmla="*/ 1938674 h 4077111"/>
                <a:gd name="connsiteX18" fmla="*/ 24514629 w 24754115"/>
                <a:gd name="connsiteY18" fmla="*/ 2069303 h 4077111"/>
                <a:gd name="connsiteX19" fmla="*/ 24645257 w 24754115"/>
                <a:gd name="connsiteY19" fmla="*/ 2178160 h 4077111"/>
                <a:gd name="connsiteX20" fmla="*/ 24601715 w 24754115"/>
                <a:gd name="connsiteY20" fmla="*/ 2395874 h 4077111"/>
                <a:gd name="connsiteX21" fmla="*/ 24667029 w 24754115"/>
                <a:gd name="connsiteY21" fmla="*/ 2657131 h 4077111"/>
                <a:gd name="connsiteX22" fmla="*/ 24754115 w 24754115"/>
                <a:gd name="connsiteY22" fmla="*/ 3114331 h 4077111"/>
                <a:gd name="connsiteX0-1" fmla="*/ 0 w 24754115"/>
                <a:gd name="connsiteY0-2" fmla="*/ 4096856 h 4101693"/>
                <a:gd name="connsiteX1-3" fmla="*/ 43543 w 24754115"/>
                <a:gd name="connsiteY1-4" fmla="*/ 4053313 h 4101693"/>
                <a:gd name="connsiteX2-5" fmla="*/ 87086 w 24754115"/>
                <a:gd name="connsiteY2-6" fmla="*/ 3748513 h 4101693"/>
                <a:gd name="connsiteX3-7" fmla="*/ 674915 w 24754115"/>
                <a:gd name="connsiteY3-8" fmla="*/ 3400170 h 4101693"/>
                <a:gd name="connsiteX4-9" fmla="*/ 1894115 w 24754115"/>
                <a:gd name="connsiteY4-10" fmla="*/ 3073599 h 4101693"/>
                <a:gd name="connsiteX5-11" fmla="*/ 4354286 w 24754115"/>
                <a:gd name="connsiteY5-12" fmla="*/ 2703485 h 4101693"/>
                <a:gd name="connsiteX6-13" fmla="*/ 7032172 w 24754115"/>
                <a:gd name="connsiteY6-14" fmla="*/ 2420456 h 4101693"/>
                <a:gd name="connsiteX7-15" fmla="*/ 11299372 w 24754115"/>
                <a:gd name="connsiteY7-16" fmla="*/ 265085 h 4101693"/>
                <a:gd name="connsiteX8-17" fmla="*/ 15022286 w 24754115"/>
                <a:gd name="connsiteY8-18" fmla="*/ 25599 h 4101693"/>
                <a:gd name="connsiteX9-19" fmla="*/ 17700172 w 24754115"/>
                <a:gd name="connsiteY9-20" fmla="*/ 177999 h 4101693"/>
                <a:gd name="connsiteX10-21" fmla="*/ 17852572 w 24754115"/>
                <a:gd name="connsiteY10-22" fmla="*/ 156228 h 4101693"/>
                <a:gd name="connsiteX11-23" fmla="*/ 18200915 w 24754115"/>
                <a:gd name="connsiteY11-24" fmla="*/ 112685 h 4101693"/>
                <a:gd name="connsiteX12-25" fmla="*/ 18440400 w 24754115"/>
                <a:gd name="connsiteY12-26" fmla="*/ 177999 h 4101693"/>
                <a:gd name="connsiteX13-27" fmla="*/ 18418629 w 24754115"/>
                <a:gd name="connsiteY13-28" fmla="*/ 308628 h 4101693"/>
                <a:gd name="connsiteX14-29" fmla="*/ 19071772 w 24754115"/>
                <a:gd name="connsiteY14-30" fmla="*/ 504570 h 4101693"/>
                <a:gd name="connsiteX15-31" fmla="*/ 21466629 w 24754115"/>
                <a:gd name="connsiteY15-32" fmla="*/ 1527828 h 4101693"/>
                <a:gd name="connsiteX16-33" fmla="*/ 22816457 w 24754115"/>
                <a:gd name="connsiteY16-34" fmla="*/ 1963256 h 4101693"/>
                <a:gd name="connsiteX17-35" fmla="*/ 24514629 w 24754115"/>
                <a:gd name="connsiteY17-36" fmla="*/ 2093885 h 4101693"/>
                <a:gd name="connsiteX18-37" fmla="*/ 24645257 w 24754115"/>
                <a:gd name="connsiteY18-38" fmla="*/ 2202742 h 4101693"/>
                <a:gd name="connsiteX19-39" fmla="*/ 24601715 w 24754115"/>
                <a:gd name="connsiteY19-40" fmla="*/ 2420456 h 4101693"/>
                <a:gd name="connsiteX20-41" fmla="*/ 24667029 w 24754115"/>
                <a:gd name="connsiteY20-42" fmla="*/ 2681713 h 4101693"/>
                <a:gd name="connsiteX21-43" fmla="*/ 24754115 w 24754115"/>
                <a:gd name="connsiteY21-44" fmla="*/ 3138913 h 4101693"/>
                <a:gd name="connsiteX0-45" fmla="*/ 0 w 24754115"/>
                <a:gd name="connsiteY0-46" fmla="*/ 4096856 h 4101693"/>
                <a:gd name="connsiteX1-47" fmla="*/ 43543 w 24754115"/>
                <a:gd name="connsiteY1-48" fmla="*/ 4053313 h 4101693"/>
                <a:gd name="connsiteX2-49" fmla="*/ 87086 w 24754115"/>
                <a:gd name="connsiteY2-50" fmla="*/ 3748513 h 4101693"/>
                <a:gd name="connsiteX3-51" fmla="*/ 674915 w 24754115"/>
                <a:gd name="connsiteY3-52" fmla="*/ 3400170 h 4101693"/>
                <a:gd name="connsiteX4-53" fmla="*/ 1894115 w 24754115"/>
                <a:gd name="connsiteY4-54" fmla="*/ 3073599 h 4101693"/>
                <a:gd name="connsiteX5-55" fmla="*/ 7032172 w 24754115"/>
                <a:gd name="connsiteY5-56" fmla="*/ 2420456 h 4101693"/>
                <a:gd name="connsiteX6-57" fmla="*/ 11299372 w 24754115"/>
                <a:gd name="connsiteY6-58" fmla="*/ 265085 h 4101693"/>
                <a:gd name="connsiteX7-59" fmla="*/ 15022286 w 24754115"/>
                <a:gd name="connsiteY7-60" fmla="*/ 25599 h 4101693"/>
                <a:gd name="connsiteX8-61" fmla="*/ 17700172 w 24754115"/>
                <a:gd name="connsiteY8-62" fmla="*/ 177999 h 4101693"/>
                <a:gd name="connsiteX9-63" fmla="*/ 17852572 w 24754115"/>
                <a:gd name="connsiteY9-64" fmla="*/ 156228 h 4101693"/>
                <a:gd name="connsiteX10-65" fmla="*/ 18200915 w 24754115"/>
                <a:gd name="connsiteY10-66" fmla="*/ 112685 h 4101693"/>
                <a:gd name="connsiteX11-67" fmla="*/ 18440400 w 24754115"/>
                <a:gd name="connsiteY11-68" fmla="*/ 177999 h 4101693"/>
                <a:gd name="connsiteX12-69" fmla="*/ 18418629 w 24754115"/>
                <a:gd name="connsiteY12-70" fmla="*/ 308628 h 4101693"/>
                <a:gd name="connsiteX13-71" fmla="*/ 19071772 w 24754115"/>
                <a:gd name="connsiteY13-72" fmla="*/ 504570 h 4101693"/>
                <a:gd name="connsiteX14-73" fmla="*/ 21466629 w 24754115"/>
                <a:gd name="connsiteY14-74" fmla="*/ 1527828 h 4101693"/>
                <a:gd name="connsiteX15-75" fmla="*/ 22816457 w 24754115"/>
                <a:gd name="connsiteY15-76" fmla="*/ 1963256 h 4101693"/>
                <a:gd name="connsiteX16-77" fmla="*/ 24514629 w 24754115"/>
                <a:gd name="connsiteY16-78" fmla="*/ 2093885 h 4101693"/>
                <a:gd name="connsiteX17-79" fmla="*/ 24645257 w 24754115"/>
                <a:gd name="connsiteY17-80" fmla="*/ 2202742 h 4101693"/>
                <a:gd name="connsiteX18-81" fmla="*/ 24601715 w 24754115"/>
                <a:gd name="connsiteY18-82" fmla="*/ 2420456 h 4101693"/>
                <a:gd name="connsiteX19-83" fmla="*/ 24667029 w 24754115"/>
                <a:gd name="connsiteY19-84" fmla="*/ 2681713 h 4101693"/>
                <a:gd name="connsiteX20-85" fmla="*/ 24754115 w 24754115"/>
                <a:gd name="connsiteY20-86" fmla="*/ 3138913 h 4101693"/>
                <a:gd name="connsiteX0-87" fmla="*/ 0 w 24754115"/>
                <a:gd name="connsiteY0-88" fmla="*/ 4096856 h 4101693"/>
                <a:gd name="connsiteX1-89" fmla="*/ 43543 w 24754115"/>
                <a:gd name="connsiteY1-90" fmla="*/ 4053313 h 4101693"/>
                <a:gd name="connsiteX2-91" fmla="*/ 87086 w 24754115"/>
                <a:gd name="connsiteY2-92" fmla="*/ 3748513 h 4101693"/>
                <a:gd name="connsiteX3-93" fmla="*/ 674915 w 24754115"/>
                <a:gd name="connsiteY3-94" fmla="*/ 3400170 h 4101693"/>
                <a:gd name="connsiteX4-95" fmla="*/ 1894115 w 24754115"/>
                <a:gd name="connsiteY4-96" fmla="*/ 3073599 h 4101693"/>
                <a:gd name="connsiteX5-97" fmla="*/ 7032172 w 24754115"/>
                <a:gd name="connsiteY5-98" fmla="*/ 2420456 h 4101693"/>
                <a:gd name="connsiteX6-99" fmla="*/ 11299372 w 24754115"/>
                <a:gd name="connsiteY6-100" fmla="*/ 265085 h 4101693"/>
                <a:gd name="connsiteX7-101" fmla="*/ 15022286 w 24754115"/>
                <a:gd name="connsiteY7-102" fmla="*/ 25599 h 4101693"/>
                <a:gd name="connsiteX8-103" fmla="*/ 17700172 w 24754115"/>
                <a:gd name="connsiteY8-104" fmla="*/ 177999 h 4101693"/>
                <a:gd name="connsiteX9-105" fmla="*/ 18200915 w 24754115"/>
                <a:gd name="connsiteY9-106" fmla="*/ 112685 h 4101693"/>
                <a:gd name="connsiteX10-107" fmla="*/ 18440400 w 24754115"/>
                <a:gd name="connsiteY10-108" fmla="*/ 177999 h 4101693"/>
                <a:gd name="connsiteX11-109" fmla="*/ 18418629 w 24754115"/>
                <a:gd name="connsiteY11-110" fmla="*/ 308628 h 4101693"/>
                <a:gd name="connsiteX12-111" fmla="*/ 19071772 w 24754115"/>
                <a:gd name="connsiteY12-112" fmla="*/ 504570 h 4101693"/>
                <a:gd name="connsiteX13-113" fmla="*/ 21466629 w 24754115"/>
                <a:gd name="connsiteY13-114" fmla="*/ 1527828 h 4101693"/>
                <a:gd name="connsiteX14-115" fmla="*/ 22816457 w 24754115"/>
                <a:gd name="connsiteY14-116" fmla="*/ 1963256 h 4101693"/>
                <a:gd name="connsiteX15-117" fmla="*/ 24514629 w 24754115"/>
                <a:gd name="connsiteY15-118" fmla="*/ 2093885 h 4101693"/>
                <a:gd name="connsiteX16-119" fmla="*/ 24645257 w 24754115"/>
                <a:gd name="connsiteY16-120" fmla="*/ 2202742 h 4101693"/>
                <a:gd name="connsiteX17-121" fmla="*/ 24601715 w 24754115"/>
                <a:gd name="connsiteY17-122" fmla="*/ 2420456 h 4101693"/>
                <a:gd name="connsiteX18-123" fmla="*/ 24667029 w 24754115"/>
                <a:gd name="connsiteY18-124" fmla="*/ 2681713 h 4101693"/>
                <a:gd name="connsiteX19-125" fmla="*/ 24754115 w 24754115"/>
                <a:gd name="connsiteY19-126" fmla="*/ 3138913 h 4101693"/>
                <a:gd name="connsiteX0-127" fmla="*/ 0 w 24754115"/>
                <a:gd name="connsiteY0-128" fmla="*/ 4096856 h 4101693"/>
                <a:gd name="connsiteX1-129" fmla="*/ 43543 w 24754115"/>
                <a:gd name="connsiteY1-130" fmla="*/ 4053313 h 4101693"/>
                <a:gd name="connsiteX2-131" fmla="*/ 87086 w 24754115"/>
                <a:gd name="connsiteY2-132" fmla="*/ 3748513 h 4101693"/>
                <a:gd name="connsiteX3-133" fmla="*/ 674915 w 24754115"/>
                <a:gd name="connsiteY3-134" fmla="*/ 3400170 h 4101693"/>
                <a:gd name="connsiteX4-135" fmla="*/ 1894115 w 24754115"/>
                <a:gd name="connsiteY4-136" fmla="*/ 3073599 h 4101693"/>
                <a:gd name="connsiteX5-137" fmla="*/ 7032172 w 24754115"/>
                <a:gd name="connsiteY5-138" fmla="*/ 2420456 h 4101693"/>
                <a:gd name="connsiteX6-139" fmla="*/ 11299372 w 24754115"/>
                <a:gd name="connsiteY6-140" fmla="*/ 265085 h 4101693"/>
                <a:gd name="connsiteX7-141" fmla="*/ 15022286 w 24754115"/>
                <a:gd name="connsiteY7-142" fmla="*/ 25599 h 4101693"/>
                <a:gd name="connsiteX8-143" fmla="*/ 17700172 w 24754115"/>
                <a:gd name="connsiteY8-144" fmla="*/ 177999 h 4101693"/>
                <a:gd name="connsiteX9-145" fmla="*/ 18077091 w 24754115"/>
                <a:gd name="connsiteY9-146" fmla="*/ 169835 h 4101693"/>
                <a:gd name="connsiteX10-147" fmla="*/ 18440400 w 24754115"/>
                <a:gd name="connsiteY10-148" fmla="*/ 177999 h 4101693"/>
                <a:gd name="connsiteX11-149" fmla="*/ 18418629 w 24754115"/>
                <a:gd name="connsiteY11-150" fmla="*/ 308628 h 4101693"/>
                <a:gd name="connsiteX12-151" fmla="*/ 19071772 w 24754115"/>
                <a:gd name="connsiteY12-152" fmla="*/ 504570 h 4101693"/>
                <a:gd name="connsiteX13-153" fmla="*/ 21466629 w 24754115"/>
                <a:gd name="connsiteY13-154" fmla="*/ 1527828 h 4101693"/>
                <a:gd name="connsiteX14-155" fmla="*/ 22816457 w 24754115"/>
                <a:gd name="connsiteY14-156" fmla="*/ 1963256 h 4101693"/>
                <a:gd name="connsiteX15-157" fmla="*/ 24514629 w 24754115"/>
                <a:gd name="connsiteY15-158" fmla="*/ 2093885 h 4101693"/>
                <a:gd name="connsiteX16-159" fmla="*/ 24645257 w 24754115"/>
                <a:gd name="connsiteY16-160" fmla="*/ 2202742 h 4101693"/>
                <a:gd name="connsiteX17-161" fmla="*/ 24601715 w 24754115"/>
                <a:gd name="connsiteY17-162" fmla="*/ 2420456 h 4101693"/>
                <a:gd name="connsiteX18-163" fmla="*/ 24667029 w 24754115"/>
                <a:gd name="connsiteY18-164" fmla="*/ 2681713 h 4101693"/>
                <a:gd name="connsiteX19-165" fmla="*/ 24754115 w 24754115"/>
                <a:gd name="connsiteY19-166" fmla="*/ 3138913 h 4101693"/>
                <a:gd name="connsiteX0-167" fmla="*/ 0 w 24754115"/>
                <a:gd name="connsiteY0-168" fmla="*/ 4096856 h 4101693"/>
                <a:gd name="connsiteX1-169" fmla="*/ 43543 w 24754115"/>
                <a:gd name="connsiteY1-170" fmla="*/ 4053313 h 4101693"/>
                <a:gd name="connsiteX2-171" fmla="*/ 87086 w 24754115"/>
                <a:gd name="connsiteY2-172" fmla="*/ 3748513 h 4101693"/>
                <a:gd name="connsiteX3-173" fmla="*/ 674915 w 24754115"/>
                <a:gd name="connsiteY3-174" fmla="*/ 3400170 h 4101693"/>
                <a:gd name="connsiteX4-175" fmla="*/ 1894115 w 24754115"/>
                <a:gd name="connsiteY4-176" fmla="*/ 3073599 h 4101693"/>
                <a:gd name="connsiteX5-177" fmla="*/ 7032172 w 24754115"/>
                <a:gd name="connsiteY5-178" fmla="*/ 2420456 h 4101693"/>
                <a:gd name="connsiteX6-179" fmla="*/ 11299372 w 24754115"/>
                <a:gd name="connsiteY6-180" fmla="*/ 265085 h 4101693"/>
                <a:gd name="connsiteX7-181" fmla="*/ 15022286 w 24754115"/>
                <a:gd name="connsiteY7-182" fmla="*/ 25599 h 4101693"/>
                <a:gd name="connsiteX8-183" fmla="*/ 17700172 w 24754115"/>
                <a:gd name="connsiteY8-184" fmla="*/ 177999 h 4101693"/>
                <a:gd name="connsiteX9-185" fmla="*/ 18077091 w 24754115"/>
                <a:gd name="connsiteY9-186" fmla="*/ 169835 h 4101693"/>
                <a:gd name="connsiteX10-187" fmla="*/ 18488025 w 24754115"/>
                <a:gd name="connsiteY10-188" fmla="*/ 111324 h 4101693"/>
                <a:gd name="connsiteX11-189" fmla="*/ 18418629 w 24754115"/>
                <a:gd name="connsiteY11-190" fmla="*/ 308628 h 4101693"/>
                <a:gd name="connsiteX12-191" fmla="*/ 19071772 w 24754115"/>
                <a:gd name="connsiteY12-192" fmla="*/ 504570 h 4101693"/>
                <a:gd name="connsiteX13-193" fmla="*/ 21466629 w 24754115"/>
                <a:gd name="connsiteY13-194" fmla="*/ 1527828 h 4101693"/>
                <a:gd name="connsiteX14-195" fmla="*/ 22816457 w 24754115"/>
                <a:gd name="connsiteY14-196" fmla="*/ 1963256 h 4101693"/>
                <a:gd name="connsiteX15-197" fmla="*/ 24514629 w 24754115"/>
                <a:gd name="connsiteY15-198" fmla="*/ 2093885 h 4101693"/>
                <a:gd name="connsiteX16-199" fmla="*/ 24645257 w 24754115"/>
                <a:gd name="connsiteY16-200" fmla="*/ 2202742 h 4101693"/>
                <a:gd name="connsiteX17-201" fmla="*/ 24601715 w 24754115"/>
                <a:gd name="connsiteY17-202" fmla="*/ 2420456 h 4101693"/>
                <a:gd name="connsiteX18-203" fmla="*/ 24667029 w 24754115"/>
                <a:gd name="connsiteY18-204" fmla="*/ 2681713 h 4101693"/>
                <a:gd name="connsiteX19-205" fmla="*/ 24754115 w 24754115"/>
                <a:gd name="connsiteY19-206" fmla="*/ 3138913 h 4101693"/>
                <a:gd name="connsiteX0-207" fmla="*/ 0 w 24754115"/>
                <a:gd name="connsiteY0-208" fmla="*/ 4096856 h 4101693"/>
                <a:gd name="connsiteX1-209" fmla="*/ 43543 w 24754115"/>
                <a:gd name="connsiteY1-210" fmla="*/ 4053313 h 4101693"/>
                <a:gd name="connsiteX2-211" fmla="*/ 87086 w 24754115"/>
                <a:gd name="connsiteY2-212" fmla="*/ 3748513 h 4101693"/>
                <a:gd name="connsiteX3-213" fmla="*/ 674915 w 24754115"/>
                <a:gd name="connsiteY3-214" fmla="*/ 3400170 h 4101693"/>
                <a:gd name="connsiteX4-215" fmla="*/ 1894115 w 24754115"/>
                <a:gd name="connsiteY4-216" fmla="*/ 3073599 h 4101693"/>
                <a:gd name="connsiteX5-217" fmla="*/ 7032172 w 24754115"/>
                <a:gd name="connsiteY5-218" fmla="*/ 2420456 h 4101693"/>
                <a:gd name="connsiteX6-219" fmla="*/ 11299372 w 24754115"/>
                <a:gd name="connsiteY6-220" fmla="*/ 265085 h 4101693"/>
                <a:gd name="connsiteX7-221" fmla="*/ 15022286 w 24754115"/>
                <a:gd name="connsiteY7-222" fmla="*/ 25599 h 4101693"/>
                <a:gd name="connsiteX8-223" fmla="*/ 17700172 w 24754115"/>
                <a:gd name="connsiteY8-224" fmla="*/ 177999 h 4101693"/>
                <a:gd name="connsiteX9-225" fmla="*/ 18488025 w 24754115"/>
                <a:gd name="connsiteY9-226" fmla="*/ 111324 h 4101693"/>
                <a:gd name="connsiteX10-227" fmla="*/ 18418629 w 24754115"/>
                <a:gd name="connsiteY10-228" fmla="*/ 308628 h 4101693"/>
                <a:gd name="connsiteX11-229" fmla="*/ 19071772 w 24754115"/>
                <a:gd name="connsiteY11-230" fmla="*/ 504570 h 4101693"/>
                <a:gd name="connsiteX12-231" fmla="*/ 21466629 w 24754115"/>
                <a:gd name="connsiteY12-232" fmla="*/ 1527828 h 4101693"/>
                <a:gd name="connsiteX13-233" fmla="*/ 22816457 w 24754115"/>
                <a:gd name="connsiteY13-234" fmla="*/ 1963256 h 4101693"/>
                <a:gd name="connsiteX14-235" fmla="*/ 24514629 w 24754115"/>
                <a:gd name="connsiteY14-236" fmla="*/ 2093885 h 4101693"/>
                <a:gd name="connsiteX15-237" fmla="*/ 24645257 w 24754115"/>
                <a:gd name="connsiteY15-238" fmla="*/ 2202742 h 4101693"/>
                <a:gd name="connsiteX16-239" fmla="*/ 24601715 w 24754115"/>
                <a:gd name="connsiteY16-240" fmla="*/ 2420456 h 4101693"/>
                <a:gd name="connsiteX17-241" fmla="*/ 24667029 w 24754115"/>
                <a:gd name="connsiteY17-242" fmla="*/ 2681713 h 4101693"/>
                <a:gd name="connsiteX18-243" fmla="*/ 24754115 w 24754115"/>
                <a:gd name="connsiteY18-244" fmla="*/ 3138913 h 4101693"/>
                <a:gd name="connsiteX0-245" fmla="*/ 0 w 24754115"/>
                <a:gd name="connsiteY0-246" fmla="*/ 4096856 h 4101693"/>
                <a:gd name="connsiteX1-247" fmla="*/ 43543 w 24754115"/>
                <a:gd name="connsiteY1-248" fmla="*/ 4053313 h 4101693"/>
                <a:gd name="connsiteX2-249" fmla="*/ 87086 w 24754115"/>
                <a:gd name="connsiteY2-250" fmla="*/ 3748513 h 4101693"/>
                <a:gd name="connsiteX3-251" fmla="*/ 674915 w 24754115"/>
                <a:gd name="connsiteY3-252" fmla="*/ 3400170 h 4101693"/>
                <a:gd name="connsiteX4-253" fmla="*/ 1894115 w 24754115"/>
                <a:gd name="connsiteY4-254" fmla="*/ 3073599 h 4101693"/>
                <a:gd name="connsiteX5-255" fmla="*/ 6320536 w 24754115"/>
                <a:gd name="connsiteY5-256" fmla="*/ 2578107 h 4101693"/>
                <a:gd name="connsiteX6-257" fmla="*/ 7032172 w 24754115"/>
                <a:gd name="connsiteY6-258" fmla="*/ 2420456 h 4101693"/>
                <a:gd name="connsiteX7-259" fmla="*/ 11299372 w 24754115"/>
                <a:gd name="connsiteY7-260" fmla="*/ 265085 h 4101693"/>
                <a:gd name="connsiteX8-261" fmla="*/ 15022286 w 24754115"/>
                <a:gd name="connsiteY8-262" fmla="*/ 25599 h 4101693"/>
                <a:gd name="connsiteX9-263" fmla="*/ 17700172 w 24754115"/>
                <a:gd name="connsiteY9-264" fmla="*/ 177999 h 4101693"/>
                <a:gd name="connsiteX10-265" fmla="*/ 18488025 w 24754115"/>
                <a:gd name="connsiteY10-266" fmla="*/ 111324 h 4101693"/>
                <a:gd name="connsiteX11-267" fmla="*/ 18418629 w 24754115"/>
                <a:gd name="connsiteY11-268" fmla="*/ 308628 h 4101693"/>
                <a:gd name="connsiteX12-269" fmla="*/ 19071772 w 24754115"/>
                <a:gd name="connsiteY12-270" fmla="*/ 504570 h 4101693"/>
                <a:gd name="connsiteX13-271" fmla="*/ 21466629 w 24754115"/>
                <a:gd name="connsiteY13-272" fmla="*/ 1527828 h 4101693"/>
                <a:gd name="connsiteX14-273" fmla="*/ 22816457 w 24754115"/>
                <a:gd name="connsiteY14-274" fmla="*/ 1963256 h 4101693"/>
                <a:gd name="connsiteX15-275" fmla="*/ 24514629 w 24754115"/>
                <a:gd name="connsiteY15-276" fmla="*/ 2093885 h 4101693"/>
                <a:gd name="connsiteX16-277" fmla="*/ 24645257 w 24754115"/>
                <a:gd name="connsiteY16-278" fmla="*/ 2202742 h 4101693"/>
                <a:gd name="connsiteX17-279" fmla="*/ 24601715 w 24754115"/>
                <a:gd name="connsiteY17-280" fmla="*/ 2420456 h 4101693"/>
                <a:gd name="connsiteX18-281" fmla="*/ 24667029 w 24754115"/>
                <a:gd name="connsiteY18-282" fmla="*/ 2681713 h 4101693"/>
                <a:gd name="connsiteX19-283" fmla="*/ 24754115 w 24754115"/>
                <a:gd name="connsiteY19-284" fmla="*/ 3138913 h 4101693"/>
                <a:gd name="connsiteX0-285" fmla="*/ 0 w 24754115"/>
                <a:gd name="connsiteY0-286" fmla="*/ 4096856 h 4101693"/>
                <a:gd name="connsiteX1-287" fmla="*/ 43543 w 24754115"/>
                <a:gd name="connsiteY1-288" fmla="*/ 4053313 h 4101693"/>
                <a:gd name="connsiteX2-289" fmla="*/ 87086 w 24754115"/>
                <a:gd name="connsiteY2-290" fmla="*/ 3748513 h 4101693"/>
                <a:gd name="connsiteX3-291" fmla="*/ 674915 w 24754115"/>
                <a:gd name="connsiteY3-292" fmla="*/ 3400170 h 4101693"/>
                <a:gd name="connsiteX4-293" fmla="*/ 1894115 w 24754115"/>
                <a:gd name="connsiteY4-294" fmla="*/ 3073599 h 4101693"/>
                <a:gd name="connsiteX5-295" fmla="*/ 6004114 w 24754115"/>
                <a:gd name="connsiteY5-296" fmla="*/ 2429251 h 4101693"/>
                <a:gd name="connsiteX6-297" fmla="*/ 7032172 w 24754115"/>
                <a:gd name="connsiteY6-298" fmla="*/ 2420456 h 4101693"/>
                <a:gd name="connsiteX7-299" fmla="*/ 11299372 w 24754115"/>
                <a:gd name="connsiteY7-300" fmla="*/ 265085 h 4101693"/>
                <a:gd name="connsiteX8-301" fmla="*/ 15022286 w 24754115"/>
                <a:gd name="connsiteY8-302" fmla="*/ 25599 h 4101693"/>
                <a:gd name="connsiteX9-303" fmla="*/ 17700172 w 24754115"/>
                <a:gd name="connsiteY9-304" fmla="*/ 177999 h 4101693"/>
                <a:gd name="connsiteX10-305" fmla="*/ 18488025 w 24754115"/>
                <a:gd name="connsiteY10-306" fmla="*/ 111324 h 4101693"/>
                <a:gd name="connsiteX11-307" fmla="*/ 18418629 w 24754115"/>
                <a:gd name="connsiteY11-308" fmla="*/ 308628 h 4101693"/>
                <a:gd name="connsiteX12-309" fmla="*/ 19071772 w 24754115"/>
                <a:gd name="connsiteY12-310" fmla="*/ 504570 h 4101693"/>
                <a:gd name="connsiteX13-311" fmla="*/ 21466629 w 24754115"/>
                <a:gd name="connsiteY13-312" fmla="*/ 1527828 h 4101693"/>
                <a:gd name="connsiteX14-313" fmla="*/ 22816457 w 24754115"/>
                <a:gd name="connsiteY14-314" fmla="*/ 1963256 h 4101693"/>
                <a:gd name="connsiteX15-315" fmla="*/ 24514629 w 24754115"/>
                <a:gd name="connsiteY15-316" fmla="*/ 2093885 h 4101693"/>
                <a:gd name="connsiteX16-317" fmla="*/ 24645257 w 24754115"/>
                <a:gd name="connsiteY16-318" fmla="*/ 2202742 h 4101693"/>
                <a:gd name="connsiteX17-319" fmla="*/ 24601715 w 24754115"/>
                <a:gd name="connsiteY17-320" fmla="*/ 2420456 h 4101693"/>
                <a:gd name="connsiteX18-321" fmla="*/ 24667029 w 24754115"/>
                <a:gd name="connsiteY18-322" fmla="*/ 2681713 h 4101693"/>
                <a:gd name="connsiteX19-323" fmla="*/ 24754115 w 24754115"/>
                <a:gd name="connsiteY19-324" fmla="*/ 3138913 h 4101693"/>
                <a:gd name="connsiteX0-325" fmla="*/ 0 w 24754115"/>
                <a:gd name="connsiteY0-326" fmla="*/ 4096856 h 4101693"/>
                <a:gd name="connsiteX1-327" fmla="*/ 43543 w 24754115"/>
                <a:gd name="connsiteY1-328" fmla="*/ 4053313 h 4101693"/>
                <a:gd name="connsiteX2-329" fmla="*/ 87086 w 24754115"/>
                <a:gd name="connsiteY2-330" fmla="*/ 3748513 h 4101693"/>
                <a:gd name="connsiteX3-331" fmla="*/ 674915 w 24754115"/>
                <a:gd name="connsiteY3-332" fmla="*/ 3400170 h 4101693"/>
                <a:gd name="connsiteX4-333" fmla="*/ 1957400 w 24754115"/>
                <a:gd name="connsiteY4-334" fmla="*/ 3009803 h 4101693"/>
                <a:gd name="connsiteX5-335" fmla="*/ 6004114 w 24754115"/>
                <a:gd name="connsiteY5-336" fmla="*/ 2429251 h 4101693"/>
                <a:gd name="connsiteX6-337" fmla="*/ 7032172 w 24754115"/>
                <a:gd name="connsiteY6-338" fmla="*/ 2420456 h 4101693"/>
                <a:gd name="connsiteX7-339" fmla="*/ 11299372 w 24754115"/>
                <a:gd name="connsiteY7-340" fmla="*/ 265085 h 4101693"/>
                <a:gd name="connsiteX8-341" fmla="*/ 15022286 w 24754115"/>
                <a:gd name="connsiteY8-342" fmla="*/ 25599 h 4101693"/>
                <a:gd name="connsiteX9-343" fmla="*/ 17700172 w 24754115"/>
                <a:gd name="connsiteY9-344" fmla="*/ 177999 h 4101693"/>
                <a:gd name="connsiteX10-345" fmla="*/ 18488025 w 24754115"/>
                <a:gd name="connsiteY10-346" fmla="*/ 111324 h 4101693"/>
                <a:gd name="connsiteX11-347" fmla="*/ 18418629 w 24754115"/>
                <a:gd name="connsiteY11-348" fmla="*/ 308628 h 4101693"/>
                <a:gd name="connsiteX12-349" fmla="*/ 19071772 w 24754115"/>
                <a:gd name="connsiteY12-350" fmla="*/ 504570 h 4101693"/>
                <a:gd name="connsiteX13-351" fmla="*/ 21466629 w 24754115"/>
                <a:gd name="connsiteY13-352" fmla="*/ 1527828 h 4101693"/>
                <a:gd name="connsiteX14-353" fmla="*/ 22816457 w 24754115"/>
                <a:gd name="connsiteY14-354" fmla="*/ 1963256 h 4101693"/>
                <a:gd name="connsiteX15-355" fmla="*/ 24514629 w 24754115"/>
                <a:gd name="connsiteY15-356" fmla="*/ 2093885 h 4101693"/>
                <a:gd name="connsiteX16-357" fmla="*/ 24645257 w 24754115"/>
                <a:gd name="connsiteY16-358" fmla="*/ 2202742 h 4101693"/>
                <a:gd name="connsiteX17-359" fmla="*/ 24601715 w 24754115"/>
                <a:gd name="connsiteY17-360" fmla="*/ 2420456 h 4101693"/>
                <a:gd name="connsiteX18-361" fmla="*/ 24667029 w 24754115"/>
                <a:gd name="connsiteY18-362" fmla="*/ 2681713 h 4101693"/>
                <a:gd name="connsiteX19-363" fmla="*/ 24754115 w 24754115"/>
                <a:gd name="connsiteY19-364" fmla="*/ 3138913 h 4101693"/>
                <a:gd name="connsiteX0-365" fmla="*/ 0 w 24754115"/>
                <a:gd name="connsiteY0-366" fmla="*/ 4082373 h 4087210"/>
                <a:gd name="connsiteX1-367" fmla="*/ 43543 w 24754115"/>
                <a:gd name="connsiteY1-368" fmla="*/ 4038830 h 4087210"/>
                <a:gd name="connsiteX2-369" fmla="*/ 87086 w 24754115"/>
                <a:gd name="connsiteY2-370" fmla="*/ 3734030 h 4087210"/>
                <a:gd name="connsiteX3-371" fmla="*/ 674915 w 24754115"/>
                <a:gd name="connsiteY3-372" fmla="*/ 3385687 h 4087210"/>
                <a:gd name="connsiteX4-373" fmla="*/ 1957400 w 24754115"/>
                <a:gd name="connsiteY4-374" fmla="*/ 2995320 h 4087210"/>
                <a:gd name="connsiteX5-375" fmla="*/ 6004114 w 24754115"/>
                <a:gd name="connsiteY5-376" fmla="*/ 2414768 h 4087210"/>
                <a:gd name="connsiteX6-377" fmla="*/ 7791586 w 24754115"/>
                <a:gd name="connsiteY6-378" fmla="*/ 2129527 h 4087210"/>
                <a:gd name="connsiteX7-379" fmla="*/ 11299372 w 24754115"/>
                <a:gd name="connsiteY7-380" fmla="*/ 250602 h 4087210"/>
                <a:gd name="connsiteX8-381" fmla="*/ 15022286 w 24754115"/>
                <a:gd name="connsiteY8-382" fmla="*/ 11116 h 4087210"/>
                <a:gd name="connsiteX9-383" fmla="*/ 17700172 w 24754115"/>
                <a:gd name="connsiteY9-384" fmla="*/ 163516 h 4087210"/>
                <a:gd name="connsiteX10-385" fmla="*/ 18488025 w 24754115"/>
                <a:gd name="connsiteY10-386" fmla="*/ 96841 h 4087210"/>
                <a:gd name="connsiteX11-387" fmla="*/ 18418629 w 24754115"/>
                <a:gd name="connsiteY11-388" fmla="*/ 294145 h 4087210"/>
                <a:gd name="connsiteX12-389" fmla="*/ 19071772 w 24754115"/>
                <a:gd name="connsiteY12-390" fmla="*/ 490087 h 4087210"/>
                <a:gd name="connsiteX13-391" fmla="*/ 21466629 w 24754115"/>
                <a:gd name="connsiteY13-392" fmla="*/ 1513345 h 4087210"/>
                <a:gd name="connsiteX14-393" fmla="*/ 22816457 w 24754115"/>
                <a:gd name="connsiteY14-394" fmla="*/ 1948773 h 4087210"/>
                <a:gd name="connsiteX15-395" fmla="*/ 24514629 w 24754115"/>
                <a:gd name="connsiteY15-396" fmla="*/ 2079402 h 4087210"/>
                <a:gd name="connsiteX16-397" fmla="*/ 24645257 w 24754115"/>
                <a:gd name="connsiteY16-398" fmla="*/ 2188259 h 4087210"/>
                <a:gd name="connsiteX17-399" fmla="*/ 24601715 w 24754115"/>
                <a:gd name="connsiteY17-400" fmla="*/ 2405973 h 4087210"/>
                <a:gd name="connsiteX18-401" fmla="*/ 24667029 w 24754115"/>
                <a:gd name="connsiteY18-402" fmla="*/ 2667230 h 4087210"/>
                <a:gd name="connsiteX19-403" fmla="*/ 24754115 w 24754115"/>
                <a:gd name="connsiteY19-404" fmla="*/ 3124430 h 4087210"/>
                <a:gd name="connsiteX0-405" fmla="*/ 0 w 24754115"/>
                <a:gd name="connsiteY0-406" fmla="*/ 4082373 h 4087210"/>
                <a:gd name="connsiteX1-407" fmla="*/ 43543 w 24754115"/>
                <a:gd name="connsiteY1-408" fmla="*/ 4038830 h 4087210"/>
                <a:gd name="connsiteX2-409" fmla="*/ 87086 w 24754115"/>
                <a:gd name="connsiteY2-410" fmla="*/ 3734030 h 4087210"/>
                <a:gd name="connsiteX3-411" fmla="*/ 674915 w 24754115"/>
                <a:gd name="connsiteY3-412" fmla="*/ 3385687 h 4087210"/>
                <a:gd name="connsiteX4-413" fmla="*/ 1957400 w 24754115"/>
                <a:gd name="connsiteY4-414" fmla="*/ 2995320 h 4087210"/>
                <a:gd name="connsiteX5-415" fmla="*/ 6004114 w 24754115"/>
                <a:gd name="connsiteY5-416" fmla="*/ 2414768 h 4087210"/>
                <a:gd name="connsiteX6-417" fmla="*/ 7791586 w 24754115"/>
                <a:gd name="connsiteY6-418" fmla="*/ 2129527 h 4087210"/>
                <a:gd name="connsiteX7-419" fmla="*/ 11299372 w 24754115"/>
                <a:gd name="connsiteY7-420" fmla="*/ 250602 h 4087210"/>
                <a:gd name="connsiteX8-421" fmla="*/ 15022286 w 24754115"/>
                <a:gd name="connsiteY8-422" fmla="*/ 11116 h 4087210"/>
                <a:gd name="connsiteX9-423" fmla="*/ 17700172 w 24754115"/>
                <a:gd name="connsiteY9-424" fmla="*/ 163516 h 4087210"/>
                <a:gd name="connsiteX10-425" fmla="*/ 18488025 w 24754115"/>
                <a:gd name="connsiteY10-426" fmla="*/ 96841 h 4087210"/>
                <a:gd name="connsiteX11-427" fmla="*/ 18418629 w 24754115"/>
                <a:gd name="connsiteY11-428" fmla="*/ 294145 h 4087210"/>
                <a:gd name="connsiteX12-429" fmla="*/ 19071772 w 24754115"/>
                <a:gd name="connsiteY12-430" fmla="*/ 490087 h 4087210"/>
                <a:gd name="connsiteX13-431" fmla="*/ 21466629 w 24754115"/>
                <a:gd name="connsiteY13-432" fmla="*/ 1513345 h 4087210"/>
                <a:gd name="connsiteX14-433" fmla="*/ 22816457 w 24754115"/>
                <a:gd name="connsiteY14-434" fmla="*/ 1948773 h 4087210"/>
                <a:gd name="connsiteX15-435" fmla="*/ 24514629 w 24754115"/>
                <a:gd name="connsiteY15-436" fmla="*/ 2079402 h 4087210"/>
                <a:gd name="connsiteX16-437" fmla="*/ 24645257 w 24754115"/>
                <a:gd name="connsiteY16-438" fmla="*/ 2188259 h 4087210"/>
                <a:gd name="connsiteX17-439" fmla="*/ 24601715 w 24754115"/>
                <a:gd name="connsiteY17-440" fmla="*/ 2405973 h 4087210"/>
                <a:gd name="connsiteX18-441" fmla="*/ 24667029 w 24754115"/>
                <a:gd name="connsiteY18-442" fmla="*/ 2667230 h 4087210"/>
                <a:gd name="connsiteX19-443" fmla="*/ 24754115 w 24754115"/>
                <a:gd name="connsiteY19-444" fmla="*/ 3124430 h 4087210"/>
                <a:gd name="connsiteX0-445" fmla="*/ 0 w 24754115"/>
                <a:gd name="connsiteY0-446" fmla="*/ 4082373 h 4087210"/>
                <a:gd name="connsiteX1-447" fmla="*/ 43543 w 24754115"/>
                <a:gd name="connsiteY1-448" fmla="*/ 4038830 h 4087210"/>
                <a:gd name="connsiteX2-449" fmla="*/ 87086 w 24754115"/>
                <a:gd name="connsiteY2-450" fmla="*/ 3734030 h 4087210"/>
                <a:gd name="connsiteX3-451" fmla="*/ 674915 w 24754115"/>
                <a:gd name="connsiteY3-452" fmla="*/ 3385687 h 4087210"/>
                <a:gd name="connsiteX4-453" fmla="*/ 1957400 w 24754115"/>
                <a:gd name="connsiteY4-454" fmla="*/ 2995320 h 4087210"/>
                <a:gd name="connsiteX5-455" fmla="*/ 6004114 w 24754115"/>
                <a:gd name="connsiteY5-456" fmla="*/ 2414768 h 4087210"/>
                <a:gd name="connsiteX6-457" fmla="*/ 7791586 w 24754115"/>
                <a:gd name="connsiteY6-458" fmla="*/ 2129527 h 4087210"/>
                <a:gd name="connsiteX7-459" fmla="*/ 11299372 w 24754115"/>
                <a:gd name="connsiteY7-460" fmla="*/ 250602 h 4087210"/>
                <a:gd name="connsiteX8-461" fmla="*/ 15022286 w 24754115"/>
                <a:gd name="connsiteY8-462" fmla="*/ 11116 h 4087210"/>
                <a:gd name="connsiteX9-463" fmla="*/ 17700172 w 24754115"/>
                <a:gd name="connsiteY9-464" fmla="*/ 163516 h 4087210"/>
                <a:gd name="connsiteX10-465" fmla="*/ 18488025 w 24754115"/>
                <a:gd name="connsiteY10-466" fmla="*/ 96841 h 4087210"/>
                <a:gd name="connsiteX11-467" fmla="*/ 18418629 w 24754115"/>
                <a:gd name="connsiteY11-468" fmla="*/ 294145 h 4087210"/>
                <a:gd name="connsiteX12-469" fmla="*/ 19071772 w 24754115"/>
                <a:gd name="connsiteY12-470" fmla="*/ 490087 h 4087210"/>
                <a:gd name="connsiteX13-471" fmla="*/ 21466629 w 24754115"/>
                <a:gd name="connsiteY13-472" fmla="*/ 1513345 h 4087210"/>
                <a:gd name="connsiteX14-473" fmla="*/ 22816457 w 24754115"/>
                <a:gd name="connsiteY14-474" fmla="*/ 1948773 h 4087210"/>
                <a:gd name="connsiteX15-475" fmla="*/ 24514629 w 24754115"/>
                <a:gd name="connsiteY15-476" fmla="*/ 2079402 h 4087210"/>
                <a:gd name="connsiteX16-477" fmla="*/ 24645257 w 24754115"/>
                <a:gd name="connsiteY16-478" fmla="*/ 2188259 h 4087210"/>
                <a:gd name="connsiteX17-479" fmla="*/ 24601715 w 24754115"/>
                <a:gd name="connsiteY17-480" fmla="*/ 2405973 h 4087210"/>
                <a:gd name="connsiteX18-481" fmla="*/ 24667029 w 24754115"/>
                <a:gd name="connsiteY18-482" fmla="*/ 2667230 h 4087210"/>
                <a:gd name="connsiteX19-483" fmla="*/ 24754115 w 24754115"/>
                <a:gd name="connsiteY19-484" fmla="*/ 3124430 h 4087210"/>
                <a:gd name="connsiteX0-485" fmla="*/ 0 w 24754115"/>
                <a:gd name="connsiteY0-486" fmla="*/ 4082373 h 4087210"/>
                <a:gd name="connsiteX1-487" fmla="*/ 43543 w 24754115"/>
                <a:gd name="connsiteY1-488" fmla="*/ 4038830 h 4087210"/>
                <a:gd name="connsiteX2-489" fmla="*/ 87086 w 24754115"/>
                <a:gd name="connsiteY2-490" fmla="*/ 3734030 h 4087210"/>
                <a:gd name="connsiteX3-491" fmla="*/ 674915 w 24754115"/>
                <a:gd name="connsiteY3-492" fmla="*/ 3385687 h 4087210"/>
                <a:gd name="connsiteX4-493" fmla="*/ 1957400 w 24754115"/>
                <a:gd name="connsiteY4-494" fmla="*/ 2995320 h 4087210"/>
                <a:gd name="connsiteX5-495" fmla="*/ 5940831 w 24754115"/>
                <a:gd name="connsiteY5-496" fmla="*/ 2478563 h 4087210"/>
                <a:gd name="connsiteX6-497" fmla="*/ 7791586 w 24754115"/>
                <a:gd name="connsiteY6-498" fmla="*/ 2129527 h 4087210"/>
                <a:gd name="connsiteX7-499" fmla="*/ 11299372 w 24754115"/>
                <a:gd name="connsiteY7-500" fmla="*/ 250602 h 4087210"/>
                <a:gd name="connsiteX8-501" fmla="*/ 15022286 w 24754115"/>
                <a:gd name="connsiteY8-502" fmla="*/ 11116 h 4087210"/>
                <a:gd name="connsiteX9-503" fmla="*/ 17700172 w 24754115"/>
                <a:gd name="connsiteY9-504" fmla="*/ 163516 h 4087210"/>
                <a:gd name="connsiteX10-505" fmla="*/ 18488025 w 24754115"/>
                <a:gd name="connsiteY10-506" fmla="*/ 96841 h 4087210"/>
                <a:gd name="connsiteX11-507" fmla="*/ 18418629 w 24754115"/>
                <a:gd name="connsiteY11-508" fmla="*/ 294145 h 4087210"/>
                <a:gd name="connsiteX12-509" fmla="*/ 19071772 w 24754115"/>
                <a:gd name="connsiteY12-510" fmla="*/ 490087 h 4087210"/>
                <a:gd name="connsiteX13-511" fmla="*/ 21466629 w 24754115"/>
                <a:gd name="connsiteY13-512" fmla="*/ 1513345 h 4087210"/>
                <a:gd name="connsiteX14-513" fmla="*/ 22816457 w 24754115"/>
                <a:gd name="connsiteY14-514" fmla="*/ 1948773 h 4087210"/>
                <a:gd name="connsiteX15-515" fmla="*/ 24514629 w 24754115"/>
                <a:gd name="connsiteY15-516" fmla="*/ 2079402 h 4087210"/>
                <a:gd name="connsiteX16-517" fmla="*/ 24645257 w 24754115"/>
                <a:gd name="connsiteY16-518" fmla="*/ 2188259 h 4087210"/>
                <a:gd name="connsiteX17-519" fmla="*/ 24601715 w 24754115"/>
                <a:gd name="connsiteY17-520" fmla="*/ 2405973 h 4087210"/>
                <a:gd name="connsiteX18-521" fmla="*/ 24667029 w 24754115"/>
                <a:gd name="connsiteY18-522" fmla="*/ 2667230 h 4087210"/>
                <a:gd name="connsiteX19-523" fmla="*/ 24754115 w 24754115"/>
                <a:gd name="connsiteY19-524" fmla="*/ 3124430 h 4087210"/>
                <a:gd name="connsiteX0-525" fmla="*/ 0 w 24754115"/>
                <a:gd name="connsiteY0-526" fmla="*/ 4082373 h 4087210"/>
                <a:gd name="connsiteX1-527" fmla="*/ 43543 w 24754115"/>
                <a:gd name="connsiteY1-528" fmla="*/ 4038830 h 4087210"/>
                <a:gd name="connsiteX2-529" fmla="*/ 87086 w 24754115"/>
                <a:gd name="connsiteY2-530" fmla="*/ 3734030 h 4087210"/>
                <a:gd name="connsiteX3-531" fmla="*/ 674915 w 24754115"/>
                <a:gd name="connsiteY3-532" fmla="*/ 3385687 h 4087210"/>
                <a:gd name="connsiteX4-533" fmla="*/ 1957400 w 24754115"/>
                <a:gd name="connsiteY4-534" fmla="*/ 2995320 h 4087210"/>
                <a:gd name="connsiteX5-535" fmla="*/ 5856452 w 24754115"/>
                <a:gd name="connsiteY5-536" fmla="*/ 2521093 h 4087210"/>
                <a:gd name="connsiteX6-537" fmla="*/ 7791586 w 24754115"/>
                <a:gd name="connsiteY6-538" fmla="*/ 2129527 h 4087210"/>
                <a:gd name="connsiteX7-539" fmla="*/ 11299372 w 24754115"/>
                <a:gd name="connsiteY7-540" fmla="*/ 250602 h 4087210"/>
                <a:gd name="connsiteX8-541" fmla="*/ 15022286 w 24754115"/>
                <a:gd name="connsiteY8-542" fmla="*/ 11116 h 4087210"/>
                <a:gd name="connsiteX9-543" fmla="*/ 17700172 w 24754115"/>
                <a:gd name="connsiteY9-544" fmla="*/ 163516 h 4087210"/>
                <a:gd name="connsiteX10-545" fmla="*/ 18488025 w 24754115"/>
                <a:gd name="connsiteY10-546" fmla="*/ 96841 h 4087210"/>
                <a:gd name="connsiteX11-547" fmla="*/ 18418629 w 24754115"/>
                <a:gd name="connsiteY11-548" fmla="*/ 294145 h 4087210"/>
                <a:gd name="connsiteX12-549" fmla="*/ 19071772 w 24754115"/>
                <a:gd name="connsiteY12-550" fmla="*/ 490087 h 4087210"/>
                <a:gd name="connsiteX13-551" fmla="*/ 21466629 w 24754115"/>
                <a:gd name="connsiteY13-552" fmla="*/ 1513345 h 4087210"/>
                <a:gd name="connsiteX14-553" fmla="*/ 22816457 w 24754115"/>
                <a:gd name="connsiteY14-554" fmla="*/ 1948773 h 4087210"/>
                <a:gd name="connsiteX15-555" fmla="*/ 24514629 w 24754115"/>
                <a:gd name="connsiteY15-556" fmla="*/ 2079402 h 4087210"/>
                <a:gd name="connsiteX16-557" fmla="*/ 24645257 w 24754115"/>
                <a:gd name="connsiteY16-558" fmla="*/ 2188259 h 4087210"/>
                <a:gd name="connsiteX17-559" fmla="*/ 24601715 w 24754115"/>
                <a:gd name="connsiteY17-560" fmla="*/ 2405973 h 4087210"/>
                <a:gd name="connsiteX18-561" fmla="*/ 24667029 w 24754115"/>
                <a:gd name="connsiteY18-562" fmla="*/ 2667230 h 4087210"/>
                <a:gd name="connsiteX19-563" fmla="*/ 24754115 w 24754115"/>
                <a:gd name="connsiteY19-564" fmla="*/ 3124430 h 4087210"/>
                <a:gd name="connsiteX0-565" fmla="*/ 0 w 24754115"/>
                <a:gd name="connsiteY0-566" fmla="*/ 4082373 h 4087210"/>
                <a:gd name="connsiteX1-567" fmla="*/ 43543 w 24754115"/>
                <a:gd name="connsiteY1-568" fmla="*/ 4038830 h 4087210"/>
                <a:gd name="connsiteX2-569" fmla="*/ 87086 w 24754115"/>
                <a:gd name="connsiteY2-570" fmla="*/ 3734030 h 4087210"/>
                <a:gd name="connsiteX3-571" fmla="*/ 674915 w 24754115"/>
                <a:gd name="connsiteY3-572" fmla="*/ 3385687 h 4087210"/>
                <a:gd name="connsiteX4-573" fmla="*/ 1957400 w 24754115"/>
                <a:gd name="connsiteY4-574" fmla="*/ 2995320 h 4087210"/>
                <a:gd name="connsiteX5-575" fmla="*/ 5856452 w 24754115"/>
                <a:gd name="connsiteY5-576" fmla="*/ 2521093 h 4087210"/>
                <a:gd name="connsiteX6-577" fmla="*/ 7791586 w 24754115"/>
                <a:gd name="connsiteY6-578" fmla="*/ 2129527 h 4087210"/>
                <a:gd name="connsiteX7-579" fmla="*/ 11299372 w 24754115"/>
                <a:gd name="connsiteY7-580" fmla="*/ 250602 h 4087210"/>
                <a:gd name="connsiteX8-581" fmla="*/ 15022286 w 24754115"/>
                <a:gd name="connsiteY8-582" fmla="*/ 11116 h 4087210"/>
                <a:gd name="connsiteX9-583" fmla="*/ 17700172 w 24754115"/>
                <a:gd name="connsiteY9-584" fmla="*/ 163516 h 4087210"/>
                <a:gd name="connsiteX10-585" fmla="*/ 18488025 w 24754115"/>
                <a:gd name="connsiteY10-586" fmla="*/ 96841 h 4087210"/>
                <a:gd name="connsiteX11-587" fmla="*/ 18418629 w 24754115"/>
                <a:gd name="connsiteY11-588" fmla="*/ 294145 h 4087210"/>
                <a:gd name="connsiteX12-589" fmla="*/ 19071772 w 24754115"/>
                <a:gd name="connsiteY12-590" fmla="*/ 490087 h 4087210"/>
                <a:gd name="connsiteX13-591" fmla="*/ 21466629 w 24754115"/>
                <a:gd name="connsiteY13-592" fmla="*/ 1513345 h 4087210"/>
                <a:gd name="connsiteX14-593" fmla="*/ 22816457 w 24754115"/>
                <a:gd name="connsiteY14-594" fmla="*/ 1948773 h 4087210"/>
                <a:gd name="connsiteX15-595" fmla="*/ 24514629 w 24754115"/>
                <a:gd name="connsiteY15-596" fmla="*/ 2079402 h 4087210"/>
                <a:gd name="connsiteX16-597" fmla="*/ 24645257 w 24754115"/>
                <a:gd name="connsiteY16-598" fmla="*/ 2188259 h 4087210"/>
                <a:gd name="connsiteX17-599" fmla="*/ 24601715 w 24754115"/>
                <a:gd name="connsiteY17-600" fmla="*/ 2405973 h 4087210"/>
                <a:gd name="connsiteX18-601" fmla="*/ 24667029 w 24754115"/>
                <a:gd name="connsiteY18-602" fmla="*/ 2667230 h 4087210"/>
                <a:gd name="connsiteX19-603" fmla="*/ 24754115 w 24754115"/>
                <a:gd name="connsiteY19-604" fmla="*/ 3124430 h 4087210"/>
                <a:gd name="connsiteX0-605" fmla="*/ 0 w 24754115"/>
                <a:gd name="connsiteY0-606" fmla="*/ 4082373 h 4087210"/>
                <a:gd name="connsiteX1-607" fmla="*/ 43543 w 24754115"/>
                <a:gd name="connsiteY1-608" fmla="*/ 4038830 h 4087210"/>
                <a:gd name="connsiteX2-609" fmla="*/ 87086 w 24754115"/>
                <a:gd name="connsiteY2-610" fmla="*/ 3734030 h 4087210"/>
                <a:gd name="connsiteX3-611" fmla="*/ 674915 w 24754115"/>
                <a:gd name="connsiteY3-612" fmla="*/ 3385687 h 4087210"/>
                <a:gd name="connsiteX4-613" fmla="*/ 1957400 w 24754115"/>
                <a:gd name="connsiteY4-614" fmla="*/ 2995320 h 4087210"/>
                <a:gd name="connsiteX5-615" fmla="*/ 5455652 w 24754115"/>
                <a:gd name="connsiteY5-616" fmla="*/ 2584888 h 4087210"/>
                <a:gd name="connsiteX6-617" fmla="*/ 7791586 w 24754115"/>
                <a:gd name="connsiteY6-618" fmla="*/ 2129527 h 4087210"/>
                <a:gd name="connsiteX7-619" fmla="*/ 11299372 w 24754115"/>
                <a:gd name="connsiteY7-620" fmla="*/ 250602 h 4087210"/>
                <a:gd name="connsiteX8-621" fmla="*/ 15022286 w 24754115"/>
                <a:gd name="connsiteY8-622" fmla="*/ 11116 h 4087210"/>
                <a:gd name="connsiteX9-623" fmla="*/ 17700172 w 24754115"/>
                <a:gd name="connsiteY9-624" fmla="*/ 163516 h 4087210"/>
                <a:gd name="connsiteX10-625" fmla="*/ 18488025 w 24754115"/>
                <a:gd name="connsiteY10-626" fmla="*/ 96841 h 4087210"/>
                <a:gd name="connsiteX11-627" fmla="*/ 18418629 w 24754115"/>
                <a:gd name="connsiteY11-628" fmla="*/ 294145 h 4087210"/>
                <a:gd name="connsiteX12-629" fmla="*/ 19071772 w 24754115"/>
                <a:gd name="connsiteY12-630" fmla="*/ 490087 h 4087210"/>
                <a:gd name="connsiteX13-631" fmla="*/ 21466629 w 24754115"/>
                <a:gd name="connsiteY13-632" fmla="*/ 1513345 h 4087210"/>
                <a:gd name="connsiteX14-633" fmla="*/ 22816457 w 24754115"/>
                <a:gd name="connsiteY14-634" fmla="*/ 1948773 h 4087210"/>
                <a:gd name="connsiteX15-635" fmla="*/ 24514629 w 24754115"/>
                <a:gd name="connsiteY15-636" fmla="*/ 2079402 h 4087210"/>
                <a:gd name="connsiteX16-637" fmla="*/ 24645257 w 24754115"/>
                <a:gd name="connsiteY16-638" fmla="*/ 2188259 h 4087210"/>
                <a:gd name="connsiteX17-639" fmla="*/ 24601715 w 24754115"/>
                <a:gd name="connsiteY17-640" fmla="*/ 2405973 h 4087210"/>
                <a:gd name="connsiteX18-641" fmla="*/ 24667029 w 24754115"/>
                <a:gd name="connsiteY18-642" fmla="*/ 2667230 h 4087210"/>
                <a:gd name="connsiteX19-643" fmla="*/ 24754115 w 24754115"/>
                <a:gd name="connsiteY19-644" fmla="*/ 3124430 h 40872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</a:cxnLst>
              <a:rect l="l" t="t" r="r" b="b"/>
              <a:pathLst>
                <a:path w="24754115" h="4087210">
                  <a:moveTo>
                    <a:pt x="0" y="4082373"/>
                  </a:moveTo>
                  <a:cubicBezTo>
                    <a:pt x="14514" y="4089630"/>
                    <a:pt x="29029" y="4096887"/>
                    <a:pt x="43543" y="4038830"/>
                  </a:cubicBezTo>
                  <a:cubicBezTo>
                    <a:pt x="58057" y="3980773"/>
                    <a:pt x="-18143" y="3842887"/>
                    <a:pt x="87086" y="3734030"/>
                  </a:cubicBezTo>
                  <a:cubicBezTo>
                    <a:pt x="192315" y="3625173"/>
                    <a:pt x="363196" y="3508805"/>
                    <a:pt x="674915" y="3385687"/>
                  </a:cubicBezTo>
                  <a:cubicBezTo>
                    <a:pt x="986634" y="3262569"/>
                    <a:pt x="1160611" y="3128786"/>
                    <a:pt x="1957400" y="2995320"/>
                  </a:cubicBezTo>
                  <a:cubicBezTo>
                    <a:pt x="2754189" y="2861854"/>
                    <a:pt x="4599309" y="2693745"/>
                    <a:pt x="5455652" y="2584888"/>
                  </a:cubicBezTo>
                  <a:cubicBezTo>
                    <a:pt x="6459660" y="2433501"/>
                    <a:pt x="6817633" y="2518575"/>
                    <a:pt x="7791586" y="2129527"/>
                  </a:cubicBezTo>
                  <a:cubicBezTo>
                    <a:pt x="8765539" y="1740479"/>
                    <a:pt x="10094255" y="603671"/>
                    <a:pt x="11299372" y="250602"/>
                  </a:cubicBezTo>
                  <a:cubicBezTo>
                    <a:pt x="12504489" y="-102467"/>
                    <a:pt x="13955486" y="25630"/>
                    <a:pt x="15022286" y="11116"/>
                  </a:cubicBezTo>
                  <a:cubicBezTo>
                    <a:pt x="16089086" y="-3398"/>
                    <a:pt x="17122549" y="149229"/>
                    <a:pt x="17700172" y="163516"/>
                  </a:cubicBezTo>
                  <a:cubicBezTo>
                    <a:pt x="18277795" y="177803"/>
                    <a:pt x="18368282" y="75070"/>
                    <a:pt x="18488025" y="96841"/>
                  </a:cubicBezTo>
                  <a:cubicBezTo>
                    <a:pt x="18607768" y="118613"/>
                    <a:pt x="18321338" y="228604"/>
                    <a:pt x="18418629" y="294145"/>
                  </a:cubicBezTo>
                  <a:cubicBezTo>
                    <a:pt x="18515920" y="359686"/>
                    <a:pt x="18563772" y="286887"/>
                    <a:pt x="19071772" y="490087"/>
                  </a:cubicBezTo>
                  <a:cubicBezTo>
                    <a:pt x="19579772" y="693287"/>
                    <a:pt x="20842515" y="1270231"/>
                    <a:pt x="21466629" y="1513345"/>
                  </a:cubicBezTo>
                  <a:cubicBezTo>
                    <a:pt x="22090743" y="1756459"/>
                    <a:pt x="22308457" y="1854430"/>
                    <a:pt x="22816457" y="1948773"/>
                  </a:cubicBezTo>
                  <a:cubicBezTo>
                    <a:pt x="23324457" y="2043116"/>
                    <a:pt x="24209829" y="2039488"/>
                    <a:pt x="24514629" y="2079402"/>
                  </a:cubicBezTo>
                  <a:cubicBezTo>
                    <a:pt x="24819429" y="2119316"/>
                    <a:pt x="24630743" y="2133830"/>
                    <a:pt x="24645257" y="2188259"/>
                  </a:cubicBezTo>
                  <a:cubicBezTo>
                    <a:pt x="24659771" y="2242688"/>
                    <a:pt x="24598086" y="2326144"/>
                    <a:pt x="24601715" y="2405973"/>
                  </a:cubicBezTo>
                  <a:cubicBezTo>
                    <a:pt x="24605344" y="2485801"/>
                    <a:pt x="24641629" y="2547487"/>
                    <a:pt x="24667029" y="2667230"/>
                  </a:cubicBezTo>
                  <a:cubicBezTo>
                    <a:pt x="24692429" y="2786973"/>
                    <a:pt x="24723272" y="2955701"/>
                    <a:pt x="24754115" y="3124430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/>
                  </a:gs>
                  <a:gs pos="88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9057368" y="4053056"/>
              <a:ext cx="11317647" cy="2462044"/>
            </a:xfrm>
            <a:custGeom>
              <a:avLst/>
              <a:gdLst>
                <a:gd name="connsiteX0" fmla="*/ 121181 w 11322812"/>
                <a:gd name="connsiteY0" fmla="*/ 2457997 h 2457997"/>
                <a:gd name="connsiteX1" fmla="*/ 2350031 w 11322812"/>
                <a:gd name="connsiteY1" fmla="*/ 914947 h 2457997"/>
                <a:gd name="connsiteX2" fmla="*/ 4350281 w 11322812"/>
                <a:gd name="connsiteY2" fmla="*/ 171997 h 2457997"/>
                <a:gd name="connsiteX3" fmla="*/ 6693431 w 11322812"/>
                <a:gd name="connsiteY3" fmla="*/ 547 h 2457997"/>
                <a:gd name="connsiteX4" fmla="*/ 9550931 w 11322812"/>
                <a:gd name="connsiteY4" fmla="*/ 200572 h 2457997"/>
                <a:gd name="connsiteX5" fmla="*/ 10665356 w 11322812"/>
                <a:gd name="connsiteY5" fmla="*/ 800647 h 2457997"/>
                <a:gd name="connsiteX6" fmla="*/ 11322581 w 11322812"/>
                <a:gd name="connsiteY6" fmla="*/ 1286422 h 2457997"/>
                <a:gd name="connsiteX7" fmla="*/ 10722506 w 11322812"/>
                <a:gd name="connsiteY7" fmla="*/ 1829347 h 2457997"/>
                <a:gd name="connsiteX8" fmla="*/ 9379481 w 11322812"/>
                <a:gd name="connsiteY8" fmla="*/ 1886497 h 2457997"/>
                <a:gd name="connsiteX9" fmla="*/ 2778656 w 11322812"/>
                <a:gd name="connsiteY9" fmla="*/ 2229397 h 2457997"/>
                <a:gd name="connsiteX10" fmla="*/ 64031 w 11322812"/>
                <a:gd name="connsiteY10" fmla="*/ 2429422 h 2457997"/>
                <a:gd name="connsiteX11" fmla="*/ 1121306 w 11322812"/>
                <a:gd name="connsiteY11" fmla="*/ 1657897 h 2457997"/>
                <a:gd name="connsiteX0-1" fmla="*/ 0 w 11201631"/>
                <a:gd name="connsiteY0-2" fmla="*/ 2457997 h 2457997"/>
                <a:gd name="connsiteX1-3" fmla="*/ 2228850 w 11201631"/>
                <a:gd name="connsiteY1-4" fmla="*/ 914947 h 2457997"/>
                <a:gd name="connsiteX2-5" fmla="*/ 4229100 w 11201631"/>
                <a:gd name="connsiteY2-6" fmla="*/ 171997 h 2457997"/>
                <a:gd name="connsiteX3-7" fmla="*/ 6572250 w 11201631"/>
                <a:gd name="connsiteY3-8" fmla="*/ 547 h 2457997"/>
                <a:gd name="connsiteX4-9" fmla="*/ 9429750 w 11201631"/>
                <a:gd name="connsiteY4-10" fmla="*/ 200572 h 2457997"/>
                <a:gd name="connsiteX5-11" fmla="*/ 10544175 w 11201631"/>
                <a:gd name="connsiteY5-12" fmla="*/ 800647 h 2457997"/>
                <a:gd name="connsiteX6-13" fmla="*/ 11201400 w 11201631"/>
                <a:gd name="connsiteY6-14" fmla="*/ 1286422 h 2457997"/>
                <a:gd name="connsiteX7-15" fmla="*/ 10601325 w 11201631"/>
                <a:gd name="connsiteY7-16" fmla="*/ 1829347 h 2457997"/>
                <a:gd name="connsiteX8-17" fmla="*/ 9258300 w 11201631"/>
                <a:gd name="connsiteY8-18" fmla="*/ 1886497 h 2457997"/>
                <a:gd name="connsiteX9-19" fmla="*/ 2657475 w 11201631"/>
                <a:gd name="connsiteY9-20" fmla="*/ 2229397 h 2457997"/>
                <a:gd name="connsiteX10-21" fmla="*/ 1000125 w 11201631"/>
                <a:gd name="connsiteY10-22" fmla="*/ 1657897 h 2457997"/>
                <a:gd name="connsiteX0-23" fmla="*/ 0 w 11201631"/>
                <a:gd name="connsiteY0-24" fmla="*/ 2457997 h 2474240"/>
                <a:gd name="connsiteX1-25" fmla="*/ 2228850 w 11201631"/>
                <a:gd name="connsiteY1-26" fmla="*/ 914947 h 2474240"/>
                <a:gd name="connsiteX2-27" fmla="*/ 4229100 w 11201631"/>
                <a:gd name="connsiteY2-28" fmla="*/ 171997 h 2474240"/>
                <a:gd name="connsiteX3-29" fmla="*/ 6572250 w 11201631"/>
                <a:gd name="connsiteY3-30" fmla="*/ 547 h 2474240"/>
                <a:gd name="connsiteX4-31" fmla="*/ 9429750 w 11201631"/>
                <a:gd name="connsiteY4-32" fmla="*/ 200572 h 2474240"/>
                <a:gd name="connsiteX5-33" fmla="*/ 10544175 w 11201631"/>
                <a:gd name="connsiteY5-34" fmla="*/ 800647 h 2474240"/>
                <a:gd name="connsiteX6-35" fmla="*/ 11201400 w 11201631"/>
                <a:gd name="connsiteY6-36" fmla="*/ 1286422 h 2474240"/>
                <a:gd name="connsiteX7-37" fmla="*/ 10601325 w 11201631"/>
                <a:gd name="connsiteY7-38" fmla="*/ 1829347 h 2474240"/>
                <a:gd name="connsiteX8-39" fmla="*/ 9258300 w 11201631"/>
                <a:gd name="connsiteY8-40" fmla="*/ 1886497 h 2474240"/>
                <a:gd name="connsiteX9-41" fmla="*/ 2657475 w 11201631"/>
                <a:gd name="connsiteY9-42" fmla="*/ 2229397 h 2474240"/>
                <a:gd name="connsiteX10-43" fmla="*/ 506639 w 11201631"/>
                <a:gd name="connsiteY10-44" fmla="*/ 2441669 h 2474240"/>
                <a:gd name="connsiteX0-45" fmla="*/ 0 w 11201631"/>
                <a:gd name="connsiteY0-46" fmla="*/ 2457997 h 2457997"/>
                <a:gd name="connsiteX1-47" fmla="*/ 2228850 w 11201631"/>
                <a:gd name="connsiteY1-48" fmla="*/ 914947 h 2457997"/>
                <a:gd name="connsiteX2-49" fmla="*/ 4229100 w 11201631"/>
                <a:gd name="connsiteY2-50" fmla="*/ 171997 h 2457997"/>
                <a:gd name="connsiteX3-51" fmla="*/ 6572250 w 11201631"/>
                <a:gd name="connsiteY3-52" fmla="*/ 547 h 2457997"/>
                <a:gd name="connsiteX4-53" fmla="*/ 9429750 w 11201631"/>
                <a:gd name="connsiteY4-54" fmla="*/ 200572 h 2457997"/>
                <a:gd name="connsiteX5-55" fmla="*/ 10544175 w 11201631"/>
                <a:gd name="connsiteY5-56" fmla="*/ 800647 h 2457997"/>
                <a:gd name="connsiteX6-57" fmla="*/ 11201400 w 11201631"/>
                <a:gd name="connsiteY6-58" fmla="*/ 1286422 h 2457997"/>
                <a:gd name="connsiteX7-59" fmla="*/ 10601325 w 11201631"/>
                <a:gd name="connsiteY7-60" fmla="*/ 1829347 h 2457997"/>
                <a:gd name="connsiteX8-61" fmla="*/ 9258300 w 11201631"/>
                <a:gd name="connsiteY8-62" fmla="*/ 1886497 h 2457997"/>
                <a:gd name="connsiteX9-63" fmla="*/ 2657475 w 11201631"/>
                <a:gd name="connsiteY9-64" fmla="*/ 2229397 h 2457997"/>
                <a:gd name="connsiteX10-65" fmla="*/ 506639 w 11201631"/>
                <a:gd name="connsiteY10-66" fmla="*/ 2441669 h 2457997"/>
                <a:gd name="connsiteX0-67" fmla="*/ 0 w 11201631"/>
                <a:gd name="connsiteY0-68" fmla="*/ 2457997 h 2457997"/>
                <a:gd name="connsiteX1-69" fmla="*/ 2228850 w 11201631"/>
                <a:gd name="connsiteY1-70" fmla="*/ 914947 h 2457997"/>
                <a:gd name="connsiteX2-71" fmla="*/ 4229100 w 11201631"/>
                <a:gd name="connsiteY2-72" fmla="*/ 171997 h 2457997"/>
                <a:gd name="connsiteX3-73" fmla="*/ 6572250 w 11201631"/>
                <a:gd name="connsiteY3-74" fmla="*/ 547 h 2457997"/>
                <a:gd name="connsiteX4-75" fmla="*/ 9429750 w 11201631"/>
                <a:gd name="connsiteY4-76" fmla="*/ 200572 h 2457997"/>
                <a:gd name="connsiteX5-77" fmla="*/ 10544175 w 11201631"/>
                <a:gd name="connsiteY5-78" fmla="*/ 800647 h 2457997"/>
                <a:gd name="connsiteX6-79" fmla="*/ 11201400 w 11201631"/>
                <a:gd name="connsiteY6-80" fmla="*/ 1286422 h 2457997"/>
                <a:gd name="connsiteX7-81" fmla="*/ 10601325 w 11201631"/>
                <a:gd name="connsiteY7-82" fmla="*/ 1829347 h 2457997"/>
                <a:gd name="connsiteX8-83" fmla="*/ 9258300 w 11201631"/>
                <a:gd name="connsiteY8-84" fmla="*/ 1886497 h 2457997"/>
                <a:gd name="connsiteX9-85" fmla="*/ 2657475 w 11201631"/>
                <a:gd name="connsiteY9-86" fmla="*/ 2229397 h 2457997"/>
                <a:gd name="connsiteX10-87" fmla="*/ 506639 w 11201631"/>
                <a:gd name="connsiteY10-88" fmla="*/ 2441669 h 2457997"/>
                <a:gd name="connsiteX0-89" fmla="*/ 0 w 11201631"/>
                <a:gd name="connsiteY0-90" fmla="*/ 2457857 h 2457857"/>
                <a:gd name="connsiteX1-91" fmla="*/ 2257879 w 11201631"/>
                <a:gd name="connsiteY1-92" fmla="*/ 842236 h 2457857"/>
                <a:gd name="connsiteX2-93" fmla="*/ 4229100 w 11201631"/>
                <a:gd name="connsiteY2-94" fmla="*/ 171857 h 2457857"/>
                <a:gd name="connsiteX3-95" fmla="*/ 6572250 w 11201631"/>
                <a:gd name="connsiteY3-96" fmla="*/ 407 h 2457857"/>
                <a:gd name="connsiteX4-97" fmla="*/ 9429750 w 11201631"/>
                <a:gd name="connsiteY4-98" fmla="*/ 200432 h 2457857"/>
                <a:gd name="connsiteX5-99" fmla="*/ 10544175 w 11201631"/>
                <a:gd name="connsiteY5-100" fmla="*/ 800507 h 2457857"/>
                <a:gd name="connsiteX6-101" fmla="*/ 11201400 w 11201631"/>
                <a:gd name="connsiteY6-102" fmla="*/ 1286282 h 2457857"/>
                <a:gd name="connsiteX7-103" fmla="*/ 10601325 w 11201631"/>
                <a:gd name="connsiteY7-104" fmla="*/ 1829207 h 2457857"/>
                <a:gd name="connsiteX8-105" fmla="*/ 9258300 w 11201631"/>
                <a:gd name="connsiteY8-106" fmla="*/ 1886357 h 2457857"/>
                <a:gd name="connsiteX9-107" fmla="*/ 2657475 w 11201631"/>
                <a:gd name="connsiteY9-108" fmla="*/ 2229257 h 2457857"/>
                <a:gd name="connsiteX10-109" fmla="*/ 506639 w 11201631"/>
                <a:gd name="connsiteY10-110" fmla="*/ 2441529 h 2457857"/>
                <a:gd name="connsiteX0-111" fmla="*/ 0 w 11201631"/>
                <a:gd name="connsiteY0-112" fmla="*/ 2462326 h 2462326"/>
                <a:gd name="connsiteX1-113" fmla="*/ 2257879 w 11201631"/>
                <a:gd name="connsiteY1-114" fmla="*/ 846705 h 2462326"/>
                <a:gd name="connsiteX2-115" fmla="*/ 4229100 w 11201631"/>
                <a:gd name="connsiteY2-116" fmla="*/ 132783 h 2462326"/>
                <a:gd name="connsiteX3-117" fmla="*/ 6572250 w 11201631"/>
                <a:gd name="connsiteY3-118" fmla="*/ 4876 h 2462326"/>
                <a:gd name="connsiteX4-119" fmla="*/ 9429750 w 11201631"/>
                <a:gd name="connsiteY4-120" fmla="*/ 204901 h 2462326"/>
                <a:gd name="connsiteX5-121" fmla="*/ 10544175 w 11201631"/>
                <a:gd name="connsiteY5-122" fmla="*/ 804976 h 2462326"/>
                <a:gd name="connsiteX6-123" fmla="*/ 11201400 w 11201631"/>
                <a:gd name="connsiteY6-124" fmla="*/ 1290751 h 2462326"/>
                <a:gd name="connsiteX7-125" fmla="*/ 10601325 w 11201631"/>
                <a:gd name="connsiteY7-126" fmla="*/ 1833676 h 2462326"/>
                <a:gd name="connsiteX8-127" fmla="*/ 9258300 w 11201631"/>
                <a:gd name="connsiteY8-128" fmla="*/ 1890826 h 2462326"/>
                <a:gd name="connsiteX9-129" fmla="*/ 2657475 w 11201631"/>
                <a:gd name="connsiteY9-130" fmla="*/ 2233726 h 2462326"/>
                <a:gd name="connsiteX10-131" fmla="*/ 506639 w 11201631"/>
                <a:gd name="connsiteY10-132" fmla="*/ 2445998 h 2462326"/>
                <a:gd name="connsiteX0-133" fmla="*/ 0 w 11201631"/>
                <a:gd name="connsiteY0-134" fmla="*/ 2459416 h 2459416"/>
                <a:gd name="connsiteX1-135" fmla="*/ 2257879 w 11201631"/>
                <a:gd name="connsiteY1-136" fmla="*/ 843795 h 2459416"/>
                <a:gd name="connsiteX2-137" fmla="*/ 4229100 w 11201631"/>
                <a:gd name="connsiteY2-138" fmla="*/ 129873 h 2459416"/>
                <a:gd name="connsiteX3-139" fmla="*/ 6572250 w 11201631"/>
                <a:gd name="connsiteY3-140" fmla="*/ 1966 h 2459416"/>
                <a:gd name="connsiteX4-141" fmla="*/ 9429750 w 11201631"/>
                <a:gd name="connsiteY4-142" fmla="*/ 201991 h 2459416"/>
                <a:gd name="connsiteX5-143" fmla="*/ 10544175 w 11201631"/>
                <a:gd name="connsiteY5-144" fmla="*/ 802066 h 2459416"/>
                <a:gd name="connsiteX6-145" fmla="*/ 11201400 w 11201631"/>
                <a:gd name="connsiteY6-146" fmla="*/ 1287841 h 2459416"/>
                <a:gd name="connsiteX7-147" fmla="*/ 10601325 w 11201631"/>
                <a:gd name="connsiteY7-148" fmla="*/ 1830766 h 2459416"/>
                <a:gd name="connsiteX8-149" fmla="*/ 9258300 w 11201631"/>
                <a:gd name="connsiteY8-150" fmla="*/ 1887916 h 2459416"/>
                <a:gd name="connsiteX9-151" fmla="*/ 2657475 w 11201631"/>
                <a:gd name="connsiteY9-152" fmla="*/ 2230816 h 2459416"/>
                <a:gd name="connsiteX10-153" fmla="*/ 506639 w 11201631"/>
                <a:gd name="connsiteY10-154" fmla="*/ 2443088 h 2459416"/>
                <a:gd name="connsiteX0-155" fmla="*/ 0 w 11259688"/>
                <a:gd name="connsiteY0-156" fmla="*/ 2459416 h 2459416"/>
                <a:gd name="connsiteX1-157" fmla="*/ 2315936 w 11259688"/>
                <a:gd name="connsiteY1-158" fmla="*/ 843795 h 2459416"/>
                <a:gd name="connsiteX2-159" fmla="*/ 4287157 w 11259688"/>
                <a:gd name="connsiteY2-160" fmla="*/ 129873 h 2459416"/>
                <a:gd name="connsiteX3-161" fmla="*/ 6630307 w 11259688"/>
                <a:gd name="connsiteY3-162" fmla="*/ 1966 h 2459416"/>
                <a:gd name="connsiteX4-163" fmla="*/ 9487807 w 11259688"/>
                <a:gd name="connsiteY4-164" fmla="*/ 201991 h 2459416"/>
                <a:gd name="connsiteX5-165" fmla="*/ 10602232 w 11259688"/>
                <a:gd name="connsiteY5-166" fmla="*/ 802066 h 2459416"/>
                <a:gd name="connsiteX6-167" fmla="*/ 11259457 w 11259688"/>
                <a:gd name="connsiteY6-168" fmla="*/ 1287841 h 2459416"/>
                <a:gd name="connsiteX7-169" fmla="*/ 10659382 w 11259688"/>
                <a:gd name="connsiteY7-170" fmla="*/ 1830766 h 2459416"/>
                <a:gd name="connsiteX8-171" fmla="*/ 9316357 w 11259688"/>
                <a:gd name="connsiteY8-172" fmla="*/ 1887916 h 2459416"/>
                <a:gd name="connsiteX9-173" fmla="*/ 2715532 w 11259688"/>
                <a:gd name="connsiteY9-174" fmla="*/ 2230816 h 2459416"/>
                <a:gd name="connsiteX10-175" fmla="*/ 564696 w 11259688"/>
                <a:gd name="connsiteY10-176" fmla="*/ 2443088 h 2459416"/>
                <a:gd name="connsiteX0-177" fmla="*/ 0 w 11259688"/>
                <a:gd name="connsiteY0-178" fmla="*/ 2459416 h 2459416"/>
                <a:gd name="connsiteX1-179" fmla="*/ 2315936 w 11259688"/>
                <a:gd name="connsiteY1-180" fmla="*/ 843795 h 2459416"/>
                <a:gd name="connsiteX2-181" fmla="*/ 4287157 w 11259688"/>
                <a:gd name="connsiteY2-182" fmla="*/ 129873 h 2459416"/>
                <a:gd name="connsiteX3-183" fmla="*/ 6630307 w 11259688"/>
                <a:gd name="connsiteY3-184" fmla="*/ 1966 h 2459416"/>
                <a:gd name="connsiteX4-185" fmla="*/ 9487807 w 11259688"/>
                <a:gd name="connsiteY4-186" fmla="*/ 201991 h 2459416"/>
                <a:gd name="connsiteX5-187" fmla="*/ 10602232 w 11259688"/>
                <a:gd name="connsiteY5-188" fmla="*/ 802066 h 2459416"/>
                <a:gd name="connsiteX6-189" fmla="*/ 11259457 w 11259688"/>
                <a:gd name="connsiteY6-190" fmla="*/ 1287841 h 2459416"/>
                <a:gd name="connsiteX7-191" fmla="*/ 10659382 w 11259688"/>
                <a:gd name="connsiteY7-192" fmla="*/ 1830766 h 2459416"/>
                <a:gd name="connsiteX8-193" fmla="*/ 9316357 w 11259688"/>
                <a:gd name="connsiteY8-194" fmla="*/ 1887916 h 2459416"/>
                <a:gd name="connsiteX9-195" fmla="*/ 2715532 w 11259688"/>
                <a:gd name="connsiteY9-196" fmla="*/ 2230816 h 2459416"/>
                <a:gd name="connsiteX10-197" fmla="*/ 564696 w 11259688"/>
                <a:gd name="connsiteY10-198" fmla="*/ 2443088 h 2459416"/>
                <a:gd name="connsiteX0-199" fmla="*/ 0 w 11259688"/>
                <a:gd name="connsiteY0-200" fmla="*/ 2462044 h 2462044"/>
                <a:gd name="connsiteX1-201" fmla="*/ 2286907 w 11259688"/>
                <a:gd name="connsiteY1-202" fmla="*/ 831909 h 2462044"/>
                <a:gd name="connsiteX2-203" fmla="*/ 4287157 w 11259688"/>
                <a:gd name="connsiteY2-204" fmla="*/ 132501 h 2462044"/>
                <a:gd name="connsiteX3-205" fmla="*/ 6630307 w 11259688"/>
                <a:gd name="connsiteY3-206" fmla="*/ 4594 h 2462044"/>
                <a:gd name="connsiteX4-207" fmla="*/ 9487807 w 11259688"/>
                <a:gd name="connsiteY4-208" fmla="*/ 204619 h 2462044"/>
                <a:gd name="connsiteX5-209" fmla="*/ 10602232 w 11259688"/>
                <a:gd name="connsiteY5-210" fmla="*/ 804694 h 2462044"/>
                <a:gd name="connsiteX6-211" fmla="*/ 11259457 w 11259688"/>
                <a:gd name="connsiteY6-212" fmla="*/ 1290469 h 2462044"/>
                <a:gd name="connsiteX7-213" fmla="*/ 10659382 w 11259688"/>
                <a:gd name="connsiteY7-214" fmla="*/ 1833394 h 2462044"/>
                <a:gd name="connsiteX8-215" fmla="*/ 9316357 w 11259688"/>
                <a:gd name="connsiteY8-216" fmla="*/ 1890544 h 2462044"/>
                <a:gd name="connsiteX9-217" fmla="*/ 2715532 w 11259688"/>
                <a:gd name="connsiteY9-218" fmla="*/ 2233444 h 2462044"/>
                <a:gd name="connsiteX10-219" fmla="*/ 564696 w 11259688"/>
                <a:gd name="connsiteY10-220" fmla="*/ 2445716 h 2462044"/>
                <a:gd name="connsiteX0-221" fmla="*/ 0 w 11259688"/>
                <a:gd name="connsiteY0-222" fmla="*/ 2462044 h 2462044"/>
                <a:gd name="connsiteX1-223" fmla="*/ 2286907 w 11259688"/>
                <a:gd name="connsiteY1-224" fmla="*/ 831909 h 2462044"/>
                <a:gd name="connsiteX2-225" fmla="*/ 4287157 w 11259688"/>
                <a:gd name="connsiteY2-226" fmla="*/ 132501 h 2462044"/>
                <a:gd name="connsiteX3-227" fmla="*/ 6630307 w 11259688"/>
                <a:gd name="connsiteY3-228" fmla="*/ 4594 h 2462044"/>
                <a:gd name="connsiteX4-229" fmla="*/ 9487807 w 11259688"/>
                <a:gd name="connsiteY4-230" fmla="*/ 204619 h 2462044"/>
                <a:gd name="connsiteX5-231" fmla="*/ 10602232 w 11259688"/>
                <a:gd name="connsiteY5-232" fmla="*/ 804694 h 2462044"/>
                <a:gd name="connsiteX6-233" fmla="*/ 11259457 w 11259688"/>
                <a:gd name="connsiteY6-234" fmla="*/ 1290469 h 2462044"/>
                <a:gd name="connsiteX7-235" fmla="*/ 10659382 w 11259688"/>
                <a:gd name="connsiteY7-236" fmla="*/ 1833394 h 2462044"/>
                <a:gd name="connsiteX8-237" fmla="*/ 9316357 w 11259688"/>
                <a:gd name="connsiteY8-238" fmla="*/ 1890544 h 2462044"/>
                <a:gd name="connsiteX9-239" fmla="*/ 2715532 w 11259688"/>
                <a:gd name="connsiteY9-240" fmla="*/ 2233444 h 2462044"/>
                <a:gd name="connsiteX10-241" fmla="*/ 564696 w 11259688"/>
                <a:gd name="connsiteY10-242" fmla="*/ 2445716 h 2462044"/>
                <a:gd name="connsiteX0-243" fmla="*/ 0 w 11259688"/>
                <a:gd name="connsiteY0-244" fmla="*/ 2462044 h 2462044"/>
                <a:gd name="connsiteX1-245" fmla="*/ 2286907 w 11259688"/>
                <a:gd name="connsiteY1-246" fmla="*/ 831909 h 2462044"/>
                <a:gd name="connsiteX2-247" fmla="*/ 4287157 w 11259688"/>
                <a:gd name="connsiteY2-248" fmla="*/ 132501 h 2462044"/>
                <a:gd name="connsiteX3-249" fmla="*/ 6630307 w 11259688"/>
                <a:gd name="connsiteY3-250" fmla="*/ 4594 h 2462044"/>
                <a:gd name="connsiteX4-251" fmla="*/ 9487807 w 11259688"/>
                <a:gd name="connsiteY4-252" fmla="*/ 204619 h 2462044"/>
                <a:gd name="connsiteX5-253" fmla="*/ 10602232 w 11259688"/>
                <a:gd name="connsiteY5-254" fmla="*/ 804694 h 2462044"/>
                <a:gd name="connsiteX6-255" fmla="*/ 11259457 w 11259688"/>
                <a:gd name="connsiteY6-256" fmla="*/ 1290469 h 2462044"/>
                <a:gd name="connsiteX7-257" fmla="*/ 10659382 w 11259688"/>
                <a:gd name="connsiteY7-258" fmla="*/ 1833394 h 2462044"/>
                <a:gd name="connsiteX8-259" fmla="*/ 9316357 w 11259688"/>
                <a:gd name="connsiteY8-260" fmla="*/ 1890544 h 2462044"/>
                <a:gd name="connsiteX9-261" fmla="*/ 2715532 w 11259688"/>
                <a:gd name="connsiteY9-262" fmla="*/ 2233444 h 2462044"/>
                <a:gd name="connsiteX10-263" fmla="*/ 564696 w 11259688"/>
                <a:gd name="connsiteY10-264" fmla="*/ 2445716 h 2462044"/>
                <a:gd name="connsiteX0-265" fmla="*/ 0 w 11259688"/>
                <a:gd name="connsiteY0-266" fmla="*/ 2462044 h 2462044"/>
                <a:gd name="connsiteX1-267" fmla="*/ 2286907 w 11259688"/>
                <a:gd name="connsiteY1-268" fmla="*/ 831909 h 2462044"/>
                <a:gd name="connsiteX2-269" fmla="*/ 4287157 w 11259688"/>
                <a:gd name="connsiteY2-270" fmla="*/ 132501 h 2462044"/>
                <a:gd name="connsiteX3-271" fmla="*/ 6630307 w 11259688"/>
                <a:gd name="connsiteY3-272" fmla="*/ 4594 h 2462044"/>
                <a:gd name="connsiteX4-273" fmla="*/ 9487807 w 11259688"/>
                <a:gd name="connsiteY4-274" fmla="*/ 204619 h 2462044"/>
                <a:gd name="connsiteX5-275" fmla="*/ 10602232 w 11259688"/>
                <a:gd name="connsiteY5-276" fmla="*/ 804694 h 2462044"/>
                <a:gd name="connsiteX6-277" fmla="*/ 11259457 w 11259688"/>
                <a:gd name="connsiteY6-278" fmla="*/ 1290469 h 2462044"/>
                <a:gd name="connsiteX7-279" fmla="*/ 10659382 w 11259688"/>
                <a:gd name="connsiteY7-280" fmla="*/ 1833394 h 2462044"/>
                <a:gd name="connsiteX8-281" fmla="*/ 9316357 w 11259688"/>
                <a:gd name="connsiteY8-282" fmla="*/ 1890544 h 2462044"/>
                <a:gd name="connsiteX9-283" fmla="*/ 2701018 w 11259688"/>
                <a:gd name="connsiteY9-284" fmla="*/ 2291501 h 2462044"/>
                <a:gd name="connsiteX10-285" fmla="*/ 564696 w 11259688"/>
                <a:gd name="connsiteY10-286" fmla="*/ 2445716 h 2462044"/>
                <a:gd name="connsiteX0-287" fmla="*/ 0 w 11259731"/>
                <a:gd name="connsiteY0-288" fmla="*/ 2462044 h 2462044"/>
                <a:gd name="connsiteX1-289" fmla="*/ 2286907 w 11259731"/>
                <a:gd name="connsiteY1-290" fmla="*/ 831909 h 2462044"/>
                <a:gd name="connsiteX2-291" fmla="*/ 4287157 w 11259731"/>
                <a:gd name="connsiteY2-292" fmla="*/ 132501 h 2462044"/>
                <a:gd name="connsiteX3-293" fmla="*/ 6630307 w 11259731"/>
                <a:gd name="connsiteY3-294" fmla="*/ 4594 h 2462044"/>
                <a:gd name="connsiteX4-295" fmla="*/ 9487807 w 11259731"/>
                <a:gd name="connsiteY4-296" fmla="*/ 204619 h 2462044"/>
                <a:gd name="connsiteX5-297" fmla="*/ 10718346 w 11259731"/>
                <a:gd name="connsiteY5-298" fmla="*/ 804694 h 2462044"/>
                <a:gd name="connsiteX6-299" fmla="*/ 11259457 w 11259731"/>
                <a:gd name="connsiteY6-300" fmla="*/ 1290469 h 2462044"/>
                <a:gd name="connsiteX7-301" fmla="*/ 10659382 w 11259731"/>
                <a:gd name="connsiteY7-302" fmla="*/ 1833394 h 2462044"/>
                <a:gd name="connsiteX8-303" fmla="*/ 9316357 w 11259731"/>
                <a:gd name="connsiteY8-304" fmla="*/ 1890544 h 2462044"/>
                <a:gd name="connsiteX9-305" fmla="*/ 2701018 w 11259731"/>
                <a:gd name="connsiteY9-306" fmla="*/ 2291501 h 2462044"/>
                <a:gd name="connsiteX10-307" fmla="*/ 564696 w 11259731"/>
                <a:gd name="connsiteY10-308" fmla="*/ 2445716 h 2462044"/>
                <a:gd name="connsiteX0-309" fmla="*/ 0 w 11317745"/>
                <a:gd name="connsiteY0-310" fmla="*/ 2462044 h 2462044"/>
                <a:gd name="connsiteX1-311" fmla="*/ 2286907 w 11317745"/>
                <a:gd name="connsiteY1-312" fmla="*/ 831909 h 2462044"/>
                <a:gd name="connsiteX2-313" fmla="*/ 4287157 w 11317745"/>
                <a:gd name="connsiteY2-314" fmla="*/ 132501 h 2462044"/>
                <a:gd name="connsiteX3-315" fmla="*/ 6630307 w 11317745"/>
                <a:gd name="connsiteY3-316" fmla="*/ 4594 h 2462044"/>
                <a:gd name="connsiteX4-317" fmla="*/ 9487807 w 11317745"/>
                <a:gd name="connsiteY4-318" fmla="*/ 204619 h 2462044"/>
                <a:gd name="connsiteX5-319" fmla="*/ 10718346 w 11317745"/>
                <a:gd name="connsiteY5-320" fmla="*/ 804694 h 2462044"/>
                <a:gd name="connsiteX6-321" fmla="*/ 11317514 w 11317745"/>
                <a:gd name="connsiteY6-322" fmla="*/ 1319498 h 2462044"/>
                <a:gd name="connsiteX7-323" fmla="*/ 10659382 w 11317745"/>
                <a:gd name="connsiteY7-324" fmla="*/ 1833394 h 2462044"/>
                <a:gd name="connsiteX8-325" fmla="*/ 9316357 w 11317745"/>
                <a:gd name="connsiteY8-326" fmla="*/ 1890544 h 2462044"/>
                <a:gd name="connsiteX9-327" fmla="*/ 2701018 w 11317745"/>
                <a:gd name="connsiteY9-328" fmla="*/ 2291501 h 2462044"/>
                <a:gd name="connsiteX10-329" fmla="*/ 564696 w 11317745"/>
                <a:gd name="connsiteY10-330" fmla="*/ 2445716 h 2462044"/>
                <a:gd name="connsiteX0-331" fmla="*/ 0 w 11333962"/>
                <a:gd name="connsiteY0-332" fmla="*/ 2462044 h 2462044"/>
                <a:gd name="connsiteX1-333" fmla="*/ 2286907 w 11333962"/>
                <a:gd name="connsiteY1-334" fmla="*/ 831909 h 2462044"/>
                <a:gd name="connsiteX2-335" fmla="*/ 4287157 w 11333962"/>
                <a:gd name="connsiteY2-336" fmla="*/ 132501 h 2462044"/>
                <a:gd name="connsiteX3-337" fmla="*/ 6630307 w 11333962"/>
                <a:gd name="connsiteY3-338" fmla="*/ 4594 h 2462044"/>
                <a:gd name="connsiteX4-339" fmla="*/ 9487807 w 11333962"/>
                <a:gd name="connsiteY4-340" fmla="*/ 204619 h 2462044"/>
                <a:gd name="connsiteX5-341" fmla="*/ 10718346 w 11333962"/>
                <a:gd name="connsiteY5-342" fmla="*/ 804694 h 2462044"/>
                <a:gd name="connsiteX6-343" fmla="*/ 11317514 w 11333962"/>
                <a:gd name="connsiteY6-344" fmla="*/ 1319498 h 2462044"/>
                <a:gd name="connsiteX7-345" fmla="*/ 10659382 w 11333962"/>
                <a:gd name="connsiteY7-346" fmla="*/ 1833394 h 2462044"/>
                <a:gd name="connsiteX8-347" fmla="*/ 9316357 w 11333962"/>
                <a:gd name="connsiteY8-348" fmla="*/ 1890544 h 2462044"/>
                <a:gd name="connsiteX9-349" fmla="*/ 2701018 w 11333962"/>
                <a:gd name="connsiteY9-350" fmla="*/ 2291501 h 2462044"/>
                <a:gd name="connsiteX10-351" fmla="*/ 564696 w 11333962"/>
                <a:gd name="connsiteY10-352" fmla="*/ 2445716 h 2462044"/>
                <a:gd name="connsiteX0-353" fmla="*/ 0 w 11334034"/>
                <a:gd name="connsiteY0-354" fmla="*/ 2462044 h 2462044"/>
                <a:gd name="connsiteX1-355" fmla="*/ 2286907 w 11334034"/>
                <a:gd name="connsiteY1-356" fmla="*/ 831909 h 2462044"/>
                <a:gd name="connsiteX2-357" fmla="*/ 4287157 w 11334034"/>
                <a:gd name="connsiteY2-358" fmla="*/ 132501 h 2462044"/>
                <a:gd name="connsiteX3-359" fmla="*/ 6630307 w 11334034"/>
                <a:gd name="connsiteY3-360" fmla="*/ 4594 h 2462044"/>
                <a:gd name="connsiteX4-361" fmla="*/ 9487807 w 11334034"/>
                <a:gd name="connsiteY4-362" fmla="*/ 204619 h 2462044"/>
                <a:gd name="connsiteX5-363" fmla="*/ 10718346 w 11334034"/>
                <a:gd name="connsiteY5-364" fmla="*/ 804694 h 2462044"/>
                <a:gd name="connsiteX6-365" fmla="*/ 11317514 w 11334034"/>
                <a:gd name="connsiteY6-366" fmla="*/ 1319498 h 2462044"/>
                <a:gd name="connsiteX7-367" fmla="*/ 10659382 w 11334034"/>
                <a:gd name="connsiteY7-368" fmla="*/ 1833394 h 2462044"/>
                <a:gd name="connsiteX8-369" fmla="*/ 9301842 w 11334034"/>
                <a:gd name="connsiteY8-370" fmla="*/ 1934087 h 2462044"/>
                <a:gd name="connsiteX9-371" fmla="*/ 2701018 w 11334034"/>
                <a:gd name="connsiteY9-372" fmla="*/ 2291501 h 2462044"/>
                <a:gd name="connsiteX10-373" fmla="*/ 564696 w 11334034"/>
                <a:gd name="connsiteY10-374" fmla="*/ 2445716 h 2462044"/>
                <a:gd name="connsiteX0-375" fmla="*/ 0 w 11317647"/>
                <a:gd name="connsiteY0-376" fmla="*/ 2462044 h 2462044"/>
                <a:gd name="connsiteX1-377" fmla="*/ 2286907 w 11317647"/>
                <a:gd name="connsiteY1-378" fmla="*/ 831909 h 2462044"/>
                <a:gd name="connsiteX2-379" fmla="*/ 4287157 w 11317647"/>
                <a:gd name="connsiteY2-380" fmla="*/ 132501 h 2462044"/>
                <a:gd name="connsiteX3-381" fmla="*/ 6630307 w 11317647"/>
                <a:gd name="connsiteY3-382" fmla="*/ 4594 h 2462044"/>
                <a:gd name="connsiteX4-383" fmla="*/ 9487807 w 11317647"/>
                <a:gd name="connsiteY4-384" fmla="*/ 204619 h 2462044"/>
                <a:gd name="connsiteX5-385" fmla="*/ 10718346 w 11317647"/>
                <a:gd name="connsiteY5-386" fmla="*/ 804694 h 2462044"/>
                <a:gd name="connsiteX6-387" fmla="*/ 11317514 w 11317647"/>
                <a:gd name="connsiteY6-388" fmla="*/ 1319498 h 2462044"/>
                <a:gd name="connsiteX7-389" fmla="*/ 10673897 w 11317647"/>
                <a:gd name="connsiteY7-390" fmla="*/ 1789851 h 2462044"/>
                <a:gd name="connsiteX8-391" fmla="*/ 9301842 w 11317647"/>
                <a:gd name="connsiteY8-392" fmla="*/ 1934087 h 2462044"/>
                <a:gd name="connsiteX9-393" fmla="*/ 2701018 w 11317647"/>
                <a:gd name="connsiteY9-394" fmla="*/ 2291501 h 2462044"/>
                <a:gd name="connsiteX10-395" fmla="*/ 564696 w 11317647"/>
                <a:gd name="connsiteY10-396" fmla="*/ 2445716 h 2462044"/>
                <a:gd name="connsiteX0-397" fmla="*/ 0 w 11317647"/>
                <a:gd name="connsiteY0-398" fmla="*/ 2462044 h 2462044"/>
                <a:gd name="connsiteX1-399" fmla="*/ 2286907 w 11317647"/>
                <a:gd name="connsiteY1-400" fmla="*/ 831909 h 2462044"/>
                <a:gd name="connsiteX2-401" fmla="*/ 4287157 w 11317647"/>
                <a:gd name="connsiteY2-402" fmla="*/ 132501 h 2462044"/>
                <a:gd name="connsiteX3-403" fmla="*/ 6630307 w 11317647"/>
                <a:gd name="connsiteY3-404" fmla="*/ 4594 h 2462044"/>
                <a:gd name="connsiteX4-405" fmla="*/ 9487807 w 11317647"/>
                <a:gd name="connsiteY4-406" fmla="*/ 204619 h 2462044"/>
                <a:gd name="connsiteX5-407" fmla="*/ 10718346 w 11317647"/>
                <a:gd name="connsiteY5-408" fmla="*/ 804694 h 2462044"/>
                <a:gd name="connsiteX6-409" fmla="*/ 11317514 w 11317647"/>
                <a:gd name="connsiteY6-410" fmla="*/ 1319498 h 2462044"/>
                <a:gd name="connsiteX7-411" fmla="*/ 10673897 w 11317647"/>
                <a:gd name="connsiteY7-412" fmla="*/ 1789851 h 2462044"/>
                <a:gd name="connsiteX8-413" fmla="*/ 9301842 w 11317647"/>
                <a:gd name="connsiteY8-414" fmla="*/ 1934087 h 2462044"/>
                <a:gd name="connsiteX9-415" fmla="*/ 2701018 w 11317647"/>
                <a:gd name="connsiteY9-416" fmla="*/ 2291501 h 2462044"/>
                <a:gd name="connsiteX10-417" fmla="*/ 564696 w 11317647"/>
                <a:gd name="connsiteY10-418" fmla="*/ 2445716 h 2462044"/>
                <a:gd name="connsiteX0-419" fmla="*/ 0 w 11317647"/>
                <a:gd name="connsiteY0-420" fmla="*/ 2462044 h 2462044"/>
                <a:gd name="connsiteX1-421" fmla="*/ 2286907 w 11317647"/>
                <a:gd name="connsiteY1-422" fmla="*/ 831909 h 2462044"/>
                <a:gd name="connsiteX2-423" fmla="*/ 4287157 w 11317647"/>
                <a:gd name="connsiteY2-424" fmla="*/ 132501 h 2462044"/>
                <a:gd name="connsiteX3-425" fmla="*/ 6630307 w 11317647"/>
                <a:gd name="connsiteY3-426" fmla="*/ 4594 h 2462044"/>
                <a:gd name="connsiteX4-427" fmla="*/ 9487807 w 11317647"/>
                <a:gd name="connsiteY4-428" fmla="*/ 204619 h 2462044"/>
                <a:gd name="connsiteX5-429" fmla="*/ 10718346 w 11317647"/>
                <a:gd name="connsiteY5-430" fmla="*/ 804694 h 2462044"/>
                <a:gd name="connsiteX6-431" fmla="*/ 11317514 w 11317647"/>
                <a:gd name="connsiteY6-432" fmla="*/ 1319498 h 2462044"/>
                <a:gd name="connsiteX7-433" fmla="*/ 10673897 w 11317647"/>
                <a:gd name="connsiteY7-434" fmla="*/ 1847908 h 2462044"/>
                <a:gd name="connsiteX8-435" fmla="*/ 9301842 w 11317647"/>
                <a:gd name="connsiteY8-436" fmla="*/ 1934087 h 2462044"/>
                <a:gd name="connsiteX9-437" fmla="*/ 2701018 w 11317647"/>
                <a:gd name="connsiteY9-438" fmla="*/ 2291501 h 2462044"/>
                <a:gd name="connsiteX10-439" fmla="*/ 564696 w 11317647"/>
                <a:gd name="connsiteY10-440" fmla="*/ 2445716 h 246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1317647" h="2462044">
                  <a:moveTo>
                    <a:pt x="0" y="2462044"/>
                  </a:moveTo>
                  <a:cubicBezTo>
                    <a:pt x="1182914" y="1373018"/>
                    <a:pt x="1412724" y="1336281"/>
                    <a:pt x="2286907" y="831909"/>
                  </a:cubicBezTo>
                  <a:cubicBezTo>
                    <a:pt x="3161090" y="327537"/>
                    <a:pt x="3563257" y="270387"/>
                    <a:pt x="4287157" y="132501"/>
                  </a:cubicBezTo>
                  <a:cubicBezTo>
                    <a:pt x="5011057" y="-5385"/>
                    <a:pt x="5763532" y="-7426"/>
                    <a:pt x="6630307" y="4594"/>
                  </a:cubicBezTo>
                  <a:cubicBezTo>
                    <a:pt x="7497082" y="16614"/>
                    <a:pt x="8806467" y="71269"/>
                    <a:pt x="9487807" y="204619"/>
                  </a:cubicBezTo>
                  <a:cubicBezTo>
                    <a:pt x="10169147" y="337969"/>
                    <a:pt x="10413395" y="618881"/>
                    <a:pt x="10718346" y="804694"/>
                  </a:cubicBezTo>
                  <a:cubicBezTo>
                    <a:pt x="11023297" y="990507"/>
                    <a:pt x="11324922" y="1145629"/>
                    <a:pt x="11317514" y="1319498"/>
                  </a:cubicBezTo>
                  <a:cubicBezTo>
                    <a:pt x="11310106" y="1493367"/>
                    <a:pt x="10879213" y="1730962"/>
                    <a:pt x="10673897" y="1847908"/>
                  </a:cubicBezTo>
                  <a:cubicBezTo>
                    <a:pt x="10468581" y="1964854"/>
                    <a:pt x="10630655" y="1860155"/>
                    <a:pt x="9301842" y="1934087"/>
                  </a:cubicBezTo>
                  <a:lnTo>
                    <a:pt x="2701018" y="2291501"/>
                  </a:lnTo>
                  <a:cubicBezTo>
                    <a:pt x="1244827" y="2376773"/>
                    <a:pt x="1276803" y="2394311"/>
                    <a:pt x="564696" y="2445716"/>
                  </a:cubicBezTo>
                </a:path>
              </a:pathLst>
            </a:custGeom>
            <a:gradFill>
              <a:gsLst>
                <a:gs pos="0">
                  <a:srgbClr val="EEF2F9">
                    <a:alpha val="61000"/>
                  </a:srgbClr>
                </a:gs>
                <a:gs pos="63000">
                  <a:srgbClr val="4F5053">
                    <a:alpha val="0"/>
                  </a:srgb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8573749" y="4476750"/>
              <a:ext cx="2105263" cy="5210175"/>
            </a:xfrm>
            <a:custGeom>
              <a:avLst/>
              <a:gdLst>
                <a:gd name="connsiteX0" fmla="*/ 1057275 w 2149706"/>
                <a:gd name="connsiteY0" fmla="*/ 0 h 4829175"/>
                <a:gd name="connsiteX1" fmla="*/ 1743075 w 2149706"/>
                <a:gd name="connsiteY1" fmla="*/ 600075 h 4829175"/>
                <a:gd name="connsiteX2" fmla="*/ 2085975 w 2149706"/>
                <a:gd name="connsiteY2" fmla="*/ 942975 h 4829175"/>
                <a:gd name="connsiteX3" fmla="*/ 2143125 w 2149706"/>
                <a:gd name="connsiteY3" fmla="*/ 1085850 h 4829175"/>
                <a:gd name="connsiteX4" fmla="*/ 2000250 w 2149706"/>
                <a:gd name="connsiteY4" fmla="*/ 1600200 h 4829175"/>
                <a:gd name="connsiteX5" fmla="*/ 1485900 w 2149706"/>
                <a:gd name="connsiteY5" fmla="*/ 2314575 h 4829175"/>
                <a:gd name="connsiteX6" fmla="*/ 885825 w 2149706"/>
                <a:gd name="connsiteY6" fmla="*/ 3000375 h 4829175"/>
                <a:gd name="connsiteX7" fmla="*/ 314325 w 2149706"/>
                <a:gd name="connsiteY7" fmla="*/ 3771900 h 4829175"/>
                <a:gd name="connsiteX8" fmla="*/ 0 w 2149706"/>
                <a:gd name="connsiteY8" fmla="*/ 4829175 h 4829175"/>
                <a:gd name="connsiteX0-1" fmla="*/ 714375 w 2149706"/>
                <a:gd name="connsiteY0-2" fmla="*/ 0 h 5229225"/>
                <a:gd name="connsiteX1-3" fmla="*/ 1743075 w 2149706"/>
                <a:gd name="connsiteY1-4" fmla="*/ 1000125 h 5229225"/>
                <a:gd name="connsiteX2-5" fmla="*/ 2085975 w 2149706"/>
                <a:gd name="connsiteY2-6" fmla="*/ 1343025 h 5229225"/>
                <a:gd name="connsiteX3-7" fmla="*/ 2143125 w 2149706"/>
                <a:gd name="connsiteY3-8" fmla="*/ 1485900 h 5229225"/>
                <a:gd name="connsiteX4-9" fmla="*/ 2000250 w 2149706"/>
                <a:gd name="connsiteY4-10" fmla="*/ 2000250 h 5229225"/>
                <a:gd name="connsiteX5-11" fmla="*/ 1485900 w 2149706"/>
                <a:gd name="connsiteY5-12" fmla="*/ 2714625 h 5229225"/>
                <a:gd name="connsiteX6-13" fmla="*/ 885825 w 2149706"/>
                <a:gd name="connsiteY6-14" fmla="*/ 3400425 h 5229225"/>
                <a:gd name="connsiteX7-15" fmla="*/ 314325 w 2149706"/>
                <a:gd name="connsiteY7-16" fmla="*/ 4171950 h 5229225"/>
                <a:gd name="connsiteX8-17" fmla="*/ 0 w 2149706"/>
                <a:gd name="connsiteY8-18" fmla="*/ 5229225 h 5229225"/>
                <a:gd name="connsiteX0-19" fmla="*/ 714375 w 2149706"/>
                <a:gd name="connsiteY0-20" fmla="*/ 0 h 5229225"/>
                <a:gd name="connsiteX1-21" fmla="*/ 1743075 w 2149706"/>
                <a:gd name="connsiteY1-22" fmla="*/ 800100 h 5229225"/>
                <a:gd name="connsiteX2-23" fmla="*/ 2085975 w 2149706"/>
                <a:gd name="connsiteY2-24" fmla="*/ 1343025 h 5229225"/>
                <a:gd name="connsiteX3-25" fmla="*/ 2143125 w 2149706"/>
                <a:gd name="connsiteY3-26" fmla="*/ 1485900 h 5229225"/>
                <a:gd name="connsiteX4-27" fmla="*/ 2000250 w 2149706"/>
                <a:gd name="connsiteY4-28" fmla="*/ 2000250 h 5229225"/>
                <a:gd name="connsiteX5-29" fmla="*/ 1485900 w 2149706"/>
                <a:gd name="connsiteY5-30" fmla="*/ 2714625 h 5229225"/>
                <a:gd name="connsiteX6-31" fmla="*/ 885825 w 2149706"/>
                <a:gd name="connsiteY6-32" fmla="*/ 3400425 h 5229225"/>
                <a:gd name="connsiteX7-33" fmla="*/ 314325 w 2149706"/>
                <a:gd name="connsiteY7-34" fmla="*/ 4171950 h 5229225"/>
                <a:gd name="connsiteX8-35" fmla="*/ 0 w 2149706"/>
                <a:gd name="connsiteY8-36" fmla="*/ 5229225 h 5229225"/>
                <a:gd name="connsiteX0-37" fmla="*/ 714375 w 2105263"/>
                <a:gd name="connsiteY0-38" fmla="*/ 0 h 5229225"/>
                <a:gd name="connsiteX1-39" fmla="*/ 1743075 w 2105263"/>
                <a:gd name="connsiteY1-40" fmla="*/ 800100 h 5229225"/>
                <a:gd name="connsiteX2-41" fmla="*/ 2085975 w 2105263"/>
                <a:gd name="connsiteY2-42" fmla="*/ 1343025 h 5229225"/>
                <a:gd name="connsiteX3-43" fmla="*/ 2000250 w 2105263"/>
                <a:gd name="connsiteY3-44" fmla="*/ 2000250 h 5229225"/>
                <a:gd name="connsiteX4-45" fmla="*/ 1485900 w 2105263"/>
                <a:gd name="connsiteY4-46" fmla="*/ 2714625 h 5229225"/>
                <a:gd name="connsiteX5-47" fmla="*/ 885825 w 2105263"/>
                <a:gd name="connsiteY5-48" fmla="*/ 3400425 h 5229225"/>
                <a:gd name="connsiteX6-49" fmla="*/ 314325 w 2105263"/>
                <a:gd name="connsiteY6-50" fmla="*/ 4171950 h 5229225"/>
                <a:gd name="connsiteX7-51" fmla="*/ 0 w 2105263"/>
                <a:gd name="connsiteY7-52" fmla="*/ 5229225 h 5229225"/>
                <a:gd name="connsiteX0-53" fmla="*/ 657225 w 2105263"/>
                <a:gd name="connsiteY0-54" fmla="*/ 0 h 5210175"/>
                <a:gd name="connsiteX1-55" fmla="*/ 1743075 w 2105263"/>
                <a:gd name="connsiteY1-56" fmla="*/ 781050 h 5210175"/>
                <a:gd name="connsiteX2-57" fmla="*/ 2085975 w 2105263"/>
                <a:gd name="connsiteY2-58" fmla="*/ 1323975 h 5210175"/>
                <a:gd name="connsiteX3-59" fmla="*/ 2000250 w 2105263"/>
                <a:gd name="connsiteY3-60" fmla="*/ 1981200 h 5210175"/>
                <a:gd name="connsiteX4-61" fmla="*/ 1485900 w 2105263"/>
                <a:gd name="connsiteY4-62" fmla="*/ 2695575 h 5210175"/>
                <a:gd name="connsiteX5-63" fmla="*/ 885825 w 2105263"/>
                <a:gd name="connsiteY5-64" fmla="*/ 3381375 h 5210175"/>
                <a:gd name="connsiteX6-65" fmla="*/ 314325 w 2105263"/>
                <a:gd name="connsiteY6-66" fmla="*/ 4152900 h 5210175"/>
                <a:gd name="connsiteX7-67" fmla="*/ 0 w 2105263"/>
                <a:gd name="connsiteY7-68" fmla="*/ 5210175 h 5210175"/>
                <a:gd name="connsiteX0-69" fmla="*/ 657225 w 2105263"/>
                <a:gd name="connsiteY0-70" fmla="*/ 0 h 5210175"/>
                <a:gd name="connsiteX1-71" fmla="*/ 1743075 w 2105263"/>
                <a:gd name="connsiteY1-72" fmla="*/ 781050 h 5210175"/>
                <a:gd name="connsiteX2-73" fmla="*/ 2085975 w 2105263"/>
                <a:gd name="connsiteY2-74" fmla="*/ 1323975 h 5210175"/>
                <a:gd name="connsiteX3-75" fmla="*/ 2000250 w 2105263"/>
                <a:gd name="connsiteY3-76" fmla="*/ 1981200 h 5210175"/>
                <a:gd name="connsiteX4-77" fmla="*/ 1485900 w 2105263"/>
                <a:gd name="connsiteY4-78" fmla="*/ 2695575 h 5210175"/>
                <a:gd name="connsiteX5-79" fmla="*/ 885825 w 2105263"/>
                <a:gd name="connsiteY5-80" fmla="*/ 3381375 h 5210175"/>
                <a:gd name="connsiteX6-81" fmla="*/ 314325 w 2105263"/>
                <a:gd name="connsiteY6-82" fmla="*/ 4152900 h 5210175"/>
                <a:gd name="connsiteX7-83" fmla="*/ 0 w 2105263"/>
                <a:gd name="connsiteY7-84" fmla="*/ 5210175 h 52101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2105263" h="5210175">
                  <a:moveTo>
                    <a:pt x="657225" y="0"/>
                  </a:moveTo>
                  <a:cubicBezTo>
                    <a:pt x="1009650" y="240506"/>
                    <a:pt x="1504950" y="560388"/>
                    <a:pt x="1743075" y="781050"/>
                  </a:cubicBezTo>
                  <a:cubicBezTo>
                    <a:pt x="1981200" y="1001713"/>
                    <a:pt x="2043113" y="1123950"/>
                    <a:pt x="2085975" y="1323975"/>
                  </a:cubicBezTo>
                  <a:cubicBezTo>
                    <a:pt x="2128838" y="1524000"/>
                    <a:pt x="2100262" y="1752600"/>
                    <a:pt x="2000250" y="1981200"/>
                  </a:cubicBezTo>
                  <a:cubicBezTo>
                    <a:pt x="1900238" y="2209800"/>
                    <a:pt x="1671637" y="2462213"/>
                    <a:pt x="1485900" y="2695575"/>
                  </a:cubicBezTo>
                  <a:cubicBezTo>
                    <a:pt x="1300163" y="2928937"/>
                    <a:pt x="1081087" y="3138488"/>
                    <a:pt x="885825" y="3381375"/>
                  </a:cubicBezTo>
                  <a:cubicBezTo>
                    <a:pt x="690563" y="3624262"/>
                    <a:pt x="461962" y="3848100"/>
                    <a:pt x="314325" y="4152900"/>
                  </a:cubicBezTo>
                  <a:cubicBezTo>
                    <a:pt x="166687" y="4457700"/>
                    <a:pt x="83343" y="4833937"/>
                    <a:pt x="0" y="5210175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>
                      <a:alpha val="0"/>
                    </a:srgbClr>
                  </a:gs>
                  <a:gs pos="14000">
                    <a:srgbClr val="EEF2F9"/>
                  </a:gs>
                  <a:gs pos="49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8370303" y="4800600"/>
              <a:ext cx="3116847" cy="5257800"/>
            </a:xfrm>
            <a:custGeom>
              <a:avLst/>
              <a:gdLst>
                <a:gd name="connsiteX0" fmla="*/ 2973972 w 2973972"/>
                <a:gd name="connsiteY0" fmla="*/ 0 h 5257800"/>
                <a:gd name="connsiteX1" fmla="*/ 1345197 w 2973972"/>
                <a:gd name="connsiteY1" fmla="*/ 1057275 h 5257800"/>
                <a:gd name="connsiteX2" fmla="*/ 316497 w 2973972"/>
                <a:gd name="connsiteY2" fmla="*/ 1885950 h 5257800"/>
                <a:gd name="connsiteX3" fmla="*/ 2172 w 2973972"/>
                <a:gd name="connsiteY3" fmla="*/ 2943225 h 5257800"/>
                <a:gd name="connsiteX4" fmla="*/ 202197 w 2973972"/>
                <a:gd name="connsiteY4" fmla="*/ 5257800 h 5257800"/>
                <a:gd name="connsiteX0-1" fmla="*/ 3116847 w 3116847"/>
                <a:gd name="connsiteY0-2" fmla="*/ 0 h 5257800"/>
                <a:gd name="connsiteX1-3" fmla="*/ 1345197 w 3116847"/>
                <a:gd name="connsiteY1-4" fmla="*/ 1057275 h 5257800"/>
                <a:gd name="connsiteX2-5" fmla="*/ 316497 w 3116847"/>
                <a:gd name="connsiteY2-6" fmla="*/ 1885950 h 5257800"/>
                <a:gd name="connsiteX3-7" fmla="*/ 2172 w 3116847"/>
                <a:gd name="connsiteY3-8" fmla="*/ 2943225 h 5257800"/>
                <a:gd name="connsiteX4-9" fmla="*/ 202197 w 3116847"/>
                <a:gd name="connsiteY4-10" fmla="*/ 5257800 h 52578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16847" h="5257800">
                  <a:moveTo>
                    <a:pt x="3116847" y="0"/>
                  </a:moveTo>
                  <a:cubicBezTo>
                    <a:pt x="2523916" y="371475"/>
                    <a:pt x="1811922" y="742950"/>
                    <a:pt x="1345197" y="1057275"/>
                  </a:cubicBezTo>
                  <a:cubicBezTo>
                    <a:pt x="878472" y="1371600"/>
                    <a:pt x="540334" y="1571625"/>
                    <a:pt x="316497" y="1885950"/>
                  </a:cubicBezTo>
                  <a:cubicBezTo>
                    <a:pt x="92659" y="2200275"/>
                    <a:pt x="21222" y="2381250"/>
                    <a:pt x="2172" y="2943225"/>
                  </a:cubicBezTo>
                  <a:cubicBezTo>
                    <a:pt x="-16878" y="3505200"/>
                    <a:pt x="92659" y="4381500"/>
                    <a:pt x="202197" y="5257800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>
                      <a:alpha val="0"/>
                    </a:srgbClr>
                  </a:gs>
                  <a:gs pos="24000">
                    <a:srgbClr val="EEF2F9"/>
                  </a:gs>
                  <a:gs pos="31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8943975" y="5857875"/>
              <a:ext cx="10229850" cy="628650"/>
            </a:xfrm>
            <a:custGeom>
              <a:avLst/>
              <a:gdLst>
                <a:gd name="connsiteX0" fmla="*/ 0 w 10229850"/>
                <a:gd name="connsiteY0" fmla="*/ 628650 h 628650"/>
                <a:gd name="connsiteX1" fmla="*/ 10229850 w 10229850"/>
                <a:gd name="connsiteY1" fmla="*/ 0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29850" h="628650">
                  <a:moveTo>
                    <a:pt x="0" y="628650"/>
                  </a:moveTo>
                  <a:lnTo>
                    <a:pt x="10229850" y="0"/>
                  </a:lnTo>
                </a:path>
              </a:pathLst>
            </a:custGeom>
            <a:noFill/>
            <a:ln w="57150" cap="flat" cmpd="sng" algn="ctr">
              <a:gradFill>
                <a:gsLst>
                  <a:gs pos="9000">
                    <a:srgbClr val="EEF2F9">
                      <a:alpha val="0"/>
                    </a:srgbClr>
                  </a:gs>
                  <a:gs pos="44000">
                    <a:srgbClr val="EEF2F9"/>
                  </a:gs>
                  <a:gs pos="74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71525" y="7743825"/>
              <a:ext cx="228600" cy="2314575"/>
            </a:xfrm>
            <a:custGeom>
              <a:avLst/>
              <a:gdLst>
                <a:gd name="connsiteX0" fmla="*/ 228600 w 228600"/>
                <a:gd name="connsiteY0" fmla="*/ 0 h 2314575"/>
                <a:gd name="connsiteX1" fmla="*/ 57150 w 228600"/>
                <a:gd name="connsiteY1" fmla="*/ 942975 h 2314575"/>
                <a:gd name="connsiteX2" fmla="*/ 0 w 228600"/>
                <a:gd name="connsiteY2" fmla="*/ 1400175 h 2314575"/>
                <a:gd name="connsiteX3" fmla="*/ 28575 w 228600"/>
                <a:gd name="connsiteY3" fmla="*/ 1714500 h 2314575"/>
                <a:gd name="connsiteX4" fmla="*/ 142875 w 228600"/>
                <a:gd name="connsiteY4" fmla="*/ 2314575 h 231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2314575">
                  <a:moveTo>
                    <a:pt x="228600" y="0"/>
                  </a:moveTo>
                  <a:cubicBezTo>
                    <a:pt x="161925" y="354806"/>
                    <a:pt x="95250" y="709613"/>
                    <a:pt x="57150" y="942975"/>
                  </a:cubicBezTo>
                  <a:cubicBezTo>
                    <a:pt x="19050" y="1176338"/>
                    <a:pt x="4762" y="1271588"/>
                    <a:pt x="0" y="1400175"/>
                  </a:cubicBezTo>
                  <a:cubicBezTo>
                    <a:pt x="-4762" y="1528762"/>
                    <a:pt x="4763" y="1562100"/>
                    <a:pt x="28575" y="1714500"/>
                  </a:cubicBezTo>
                  <a:cubicBezTo>
                    <a:pt x="52387" y="1866900"/>
                    <a:pt x="97631" y="2090737"/>
                    <a:pt x="142875" y="2314575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>
                      <a:alpha val="0"/>
                    </a:srgbClr>
                  </a:gs>
                  <a:gs pos="37000">
                    <a:srgbClr val="EEF2F9"/>
                  </a:gs>
                  <a:gs pos="67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857250" y="8115300"/>
              <a:ext cx="2000250" cy="571500"/>
            </a:xfrm>
            <a:custGeom>
              <a:avLst/>
              <a:gdLst>
                <a:gd name="connsiteX0" fmla="*/ 0 w 2000250"/>
                <a:gd name="connsiteY0" fmla="*/ 571500 h 571500"/>
                <a:gd name="connsiteX1" fmla="*/ 314325 w 2000250"/>
                <a:gd name="connsiteY1" fmla="*/ 314325 h 571500"/>
                <a:gd name="connsiteX2" fmla="*/ 1057275 w 2000250"/>
                <a:gd name="connsiteY2" fmla="*/ 200025 h 571500"/>
                <a:gd name="connsiteX3" fmla="*/ 2000250 w 2000250"/>
                <a:gd name="connsiteY3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50" h="571500">
                  <a:moveTo>
                    <a:pt x="0" y="571500"/>
                  </a:moveTo>
                  <a:cubicBezTo>
                    <a:pt x="69056" y="473868"/>
                    <a:pt x="138113" y="376237"/>
                    <a:pt x="314325" y="314325"/>
                  </a:cubicBezTo>
                  <a:cubicBezTo>
                    <a:pt x="490537" y="252413"/>
                    <a:pt x="776288" y="252412"/>
                    <a:pt x="1057275" y="200025"/>
                  </a:cubicBezTo>
                  <a:cubicBezTo>
                    <a:pt x="1338263" y="147637"/>
                    <a:pt x="1669256" y="73818"/>
                    <a:pt x="2000250" y="0"/>
                  </a:cubicBezTo>
                </a:path>
              </a:pathLst>
            </a:custGeom>
            <a:noFill/>
            <a:ln w="57150" cap="flat" cmpd="sng" algn="ctr">
              <a:gradFill>
                <a:gsLst>
                  <a:gs pos="0">
                    <a:srgbClr val="EEF2F9">
                      <a:alpha val="0"/>
                    </a:srgbClr>
                  </a:gs>
                  <a:gs pos="37000">
                    <a:srgbClr val="EEF2F9"/>
                  </a:gs>
                  <a:gs pos="67000">
                    <a:sysClr val="windowText" lastClr="000000">
                      <a:alpha val="0"/>
                    </a:sys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lIns="40619" tIns="20310" rIns="40619" bIns="20310"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8038194" y="4015119"/>
              <a:ext cx="4741562" cy="2261856"/>
            </a:xfrm>
            <a:custGeom>
              <a:avLst/>
              <a:gdLst>
                <a:gd name="connsiteX0" fmla="*/ 257175 w 4730669"/>
                <a:gd name="connsiteY0" fmla="*/ 2204051 h 2261201"/>
                <a:gd name="connsiteX1" fmla="*/ 1685925 w 4730669"/>
                <a:gd name="connsiteY1" fmla="*/ 1289651 h 2261201"/>
                <a:gd name="connsiteX2" fmla="*/ 3686175 w 4730669"/>
                <a:gd name="connsiteY2" fmla="*/ 289526 h 2261201"/>
                <a:gd name="connsiteX3" fmla="*/ 4714875 w 4730669"/>
                <a:gd name="connsiteY3" fmla="*/ 3776 h 2261201"/>
                <a:gd name="connsiteX4" fmla="*/ 4200525 w 4730669"/>
                <a:gd name="connsiteY4" fmla="*/ 175226 h 2261201"/>
                <a:gd name="connsiteX5" fmla="*/ 2771775 w 4730669"/>
                <a:gd name="connsiteY5" fmla="*/ 832451 h 2261201"/>
                <a:gd name="connsiteX6" fmla="*/ 1543050 w 4730669"/>
                <a:gd name="connsiteY6" fmla="*/ 1632551 h 2261201"/>
                <a:gd name="connsiteX7" fmla="*/ 600075 w 4730669"/>
                <a:gd name="connsiteY7" fmla="*/ 2118326 h 2261201"/>
                <a:gd name="connsiteX8" fmla="*/ 0 w 4730669"/>
                <a:gd name="connsiteY8" fmla="*/ 2261201 h 2261201"/>
                <a:gd name="connsiteX0-1" fmla="*/ 257175 w 4730039"/>
                <a:gd name="connsiteY0-2" fmla="*/ 2204706 h 2261856"/>
                <a:gd name="connsiteX1-3" fmla="*/ 1685925 w 4730039"/>
                <a:gd name="connsiteY1-4" fmla="*/ 1290306 h 2261856"/>
                <a:gd name="connsiteX2-5" fmla="*/ 3686175 w 4730039"/>
                <a:gd name="connsiteY2-6" fmla="*/ 290181 h 2261856"/>
                <a:gd name="connsiteX3-7" fmla="*/ 4714875 w 4730039"/>
                <a:gd name="connsiteY3-8" fmla="*/ 4431 h 2261856"/>
                <a:gd name="connsiteX4-9" fmla="*/ 4200525 w 4730039"/>
                <a:gd name="connsiteY4-10" fmla="*/ 175881 h 2261856"/>
                <a:gd name="connsiteX5-11" fmla="*/ 2867025 w 4730039"/>
                <a:gd name="connsiteY5-12" fmla="*/ 909306 h 2261856"/>
                <a:gd name="connsiteX6-13" fmla="*/ 1543050 w 4730039"/>
                <a:gd name="connsiteY6-14" fmla="*/ 1633206 h 2261856"/>
                <a:gd name="connsiteX7-15" fmla="*/ 600075 w 4730039"/>
                <a:gd name="connsiteY7-16" fmla="*/ 2118981 h 2261856"/>
                <a:gd name="connsiteX8-17" fmla="*/ 0 w 4730039"/>
                <a:gd name="connsiteY8-18" fmla="*/ 2261856 h 2261856"/>
                <a:gd name="connsiteX0-19" fmla="*/ 257175 w 4741562"/>
                <a:gd name="connsiteY0-20" fmla="*/ 2204706 h 2261856"/>
                <a:gd name="connsiteX1-21" fmla="*/ 1685925 w 4741562"/>
                <a:gd name="connsiteY1-22" fmla="*/ 1290306 h 2261856"/>
                <a:gd name="connsiteX2-23" fmla="*/ 3457575 w 4741562"/>
                <a:gd name="connsiteY2-24" fmla="*/ 290181 h 2261856"/>
                <a:gd name="connsiteX3-25" fmla="*/ 4714875 w 4741562"/>
                <a:gd name="connsiteY3-26" fmla="*/ 4431 h 2261856"/>
                <a:gd name="connsiteX4-27" fmla="*/ 4200525 w 4741562"/>
                <a:gd name="connsiteY4-28" fmla="*/ 175881 h 2261856"/>
                <a:gd name="connsiteX5-29" fmla="*/ 2867025 w 4741562"/>
                <a:gd name="connsiteY5-30" fmla="*/ 909306 h 2261856"/>
                <a:gd name="connsiteX6-31" fmla="*/ 1543050 w 4741562"/>
                <a:gd name="connsiteY6-32" fmla="*/ 1633206 h 2261856"/>
                <a:gd name="connsiteX7-33" fmla="*/ 600075 w 4741562"/>
                <a:gd name="connsiteY7-34" fmla="*/ 2118981 h 2261856"/>
                <a:gd name="connsiteX8-35" fmla="*/ 0 w 4741562"/>
                <a:gd name="connsiteY8-36" fmla="*/ 2261856 h 22618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741562" h="2261856">
                  <a:moveTo>
                    <a:pt x="257175" y="2204706"/>
                  </a:moveTo>
                  <a:cubicBezTo>
                    <a:pt x="685800" y="1907049"/>
                    <a:pt x="1152525" y="1609393"/>
                    <a:pt x="1685925" y="1290306"/>
                  </a:cubicBezTo>
                  <a:cubicBezTo>
                    <a:pt x="2219325" y="971219"/>
                    <a:pt x="2952750" y="504493"/>
                    <a:pt x="3457575" y="290181"/>
                  </a:cubicBezTo>
                  <a:cubicBezTo>
                    <a:pt x="3962400" y="75869"/>
                    <a:pt x="4591050" y="23481"/>
                    <a:pt x="4714875" y="4431"/>
                  </a:cubicBezTo>
                  <a:cubicBezTo>
                    <a:pt x="4838700" y="-14619"/>
                    <a:pt x="4508500" y="25069"/>
                    <a:pt x="4200525" y="175881"/>
                  </a:cubicBezTo>
                  <a:cubicBezTo>
                    <a:pt x="3892550" y="326694"/>
                    <a:pt x="3309937" y="666419"/>
                    <a:pt x="2867025" y="909306"/>
                  </a:cubicBezTo>
                  <a:lnTo>
                    <a:pt x="1543050" y="1633206"/>
                  </a:lnTo>
                  <a:cubicBezTo>
                    <a:pt x="1165225" y="1834819"/>
                    <a:pt x="857250" y="2014206"/>
                    <a:pt x="600075" y="2118981"/>
                  </a:cubicBezTo>
                  <a:cubicBezTo>
                    <a:pt x="342900" y="2223756"/>
                    <a:pt x="171450" y="2242806"/>
                    <a:pt x="0" y="2261856"/>
                  </a:cubicBezTo>
                </a:path>
              </a:pathLst>
            </a:custGeom>
            <a:gradFill flip="none" rotWithShape="1">
              <a:gsLst>
                <a:gs pos="0">
                  <a:srgbClr val="EEF2F9">
                    <a:alpha val="61000"/>
                  </a:srgbClr>
                </a:gs>
                <a:gs pos="100000">
                  <a:srgbClr val="4F5053">
                    <a:alpha val="0"/>
                  </a:srgbClr>
                </a:gs>
              </a:gsLst>
              <a:lin ang="189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930">
                <a:defRPr/>
              </a:pPr>
              <a:endParaRPr lang="zh-CN" altLang="en-US" sz="2400" ker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</p:grpSp>
      <p:sp>
        <p:nvSpPr>
          <p:cNvPr id="14" name="任意多边形 13"/>
          <p:cNvSpPr/>
          <p:nvPr/>
        </p:nvSpPr>
        <p:spPr>
          <a:xfrm>
            <a:off x="4343846" y="3280879"/>
            <a:ext cx="1899098" cy="784205"/>
          </a:xfrm>
          <a:custGeom>
            <a:avLst/>
            <a:gdLst>
              <a:gd name="connsiteX0" fmla="*/ 4274288 w 4274288"/>
              <a:gd name="connsiteY0" fmla="*/ 0 h 1765005"/>
              <a:gd name="connsiteX1" fmla="*/ 0 w 4274288"/>
              <a:gd name="connsiteY1" fmla="*/ 0 h 1765005"/>
              <a:gd name="connsiteX2" fmla="*/ 0 w 4274288"/>
              <a:gd name="connsiteY2" fmla="*/ 1765005 h 176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4288" h="1765005">
                <a:moveTo>
                  <a:pt x="4274288" y="0"/>
                </a:moveTo>
                <a:lnTo>
                  <a:pt x="0" y="0"/>
                </a:lnTo>
                <a:lnTo>
                  <a:pt x="0" y="1765005"/>
                </a:lnTo>
              </a:path>
            </a:pathLst>
          </a:custGeom>
          <a:noFill/>
          <a:ln w="57150" cap="flat" cmpd="sng" algn="ctr">
            <a:gradFill flip="none" rotWithShape="1">
              <a:gsLst>
                <a:gs pos="9000">
                  <a:srgbClr val="EEF2F9">
                    <a:alpha val="0"/>
                  </a:srgbClr>
                </a:gs>
                <a:gs pos="44000">
                  <a:srgbClr val="EEF2F9"/>
                </a:gs>
                <a:gs pos="74000">
                  <a:sysClr val="windowText" lastClr="000000">
                    <a:alpha val="0"/>
                  </a:sysClr>
                </a:gs>
              </a:gsLst>
              <a:lin ang="8100000" scaled="1"/>
              <a:tileRect/>
            </a:gradFill>
            <a:prstDash val="solid"/>
          </a:ln>
          <a:effectLst/>
        </p:spPr>
        <p:txBody>
          <a:bodyPr lIns="40611" tIns="20307" rIns="40611" bIns="20307" rtlCol="0" anchor="ctr"/>
          <a:lstStyle/>
          <a:p>
            <a:pPr algn="ctr" defTabSz="1217930">
              <a:defRPr/>
            </a:pPr>
            <a:endParaRPr lang="zh-CN" altLang="en-US" sz="24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 rot="10800000">
            <a:off x="6233904" y="3872801"/>
            <a:ext cx="1736898" cy="1020834"/>
          </a:xfrm>
          <a:custGeom>
            <a:avLst/>
            <a:gdLst>
              <a:gd name="connsiteX0" fmla="*/ 4274288 w 4274288"/>
              <a:gd name="connsiteY0" fmla="*/ 0 h 1765005"/>
              <a:gd name="connsiteX1" fmla="*/ 0 w 4274288"/>
              <a:gd name="connsiteY1" fmla="*/ 0 h 1765005"/>
              <a:gd name="connsiteX2" fmla="*/ 0 w 4274288"/>
              <a:gd name="connsiteY2" fmla="*/ 1765005 h 176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4288" h="1765005">
                <a:moveTo>
                  <a:pt x="4274288" y="0"/>
                </a:moveTo>
                <a:lnTo>
                  <a:pt x="0" y="0"/>
                </a:lnTo>
                <a:lnTo>
                  <a:pt x="0" y="1765005"/>
                </a:lnTo>
              </a:path>
            </a:pathLst>
          </a:custGeom>
          <a:noFill/>
          <a:ln w="57150" cap="flat" cmpd="sng" algn="ctr">
            <a:gradFill flip="none" rotWithShape="1">
              <a:gsLst>
                <a:gs pos="9000">
                  <a:srgbClr val="EEF2F9">
                    <a:alpha val="0"/>
                  </a:srgbClr>
                </a:gs>
                <a:gs pos="44000">
                  <a:srgbClr val="EEF2F9"/>
                </a:gs>
                <a:gs pos="74000">
                  <a:sysClr val="windowText" lastClr="000000">
                    <a:alpha val="0"/>
                  </a:sysClr>
                </a:gs>
              </a:gsLst>
              <a:lin ang="8100000" scaled="1"/>
              <a:tileRect/>
            </a:gradFill>
            <a:prstDash val="solid"/>
          </a:ln>
          <a:effectLst/>
        </p:spPr>
        <p:txBody>
          <a:bodyPr lIns="40611" tIns="20307" rIns="40611" bIns="20307" rtlCol="0" anchor="ctr"/>
          <a:lstStyle/>
          <a:p>
            <a:pPr algn="ctr" defTabSz="1217930">
              <a:defRPr/>
            </a:pPr>
            <a:endParaRPr lang="zh-CN" altLang="en-US" sz="24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43846" y="3644648"/>
            <a:ext cx="3599030" cy="1056679"/>
          </a:xfrm>
          <a:prstGeom prst="rect">
            <a:avLst/>
          </a:prstGeom>
          <a:noFill/>
        </p:spPr>
        <p:txBody>
          <a:bodyPr wrap="square" lIns="40619" tIns="20310" rIns="40619" bIns="20310">
            <a:spAutoFit/>
          </a:bodyPr>
          <a:lstStyle/>
          <a:p>
            <a:pPr algn="ctr" defTabSz="1217930">
              <a:defRPr/>
            </a:pPr>
            <a:r>
              <a:rPr lang="zh-CN" altLang="en-US" sz="6600" b="1" kern="0" dirty="0">
                <a:solidFill>
                  <a:prstClr val="white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谢谢观看</a:t>
            </a:r>
            <a:endParaRPr lang="zh-CN" altLang="en-US" sz="2800" kern="0" spc="267" dirty="0">
              <a:solidFill>
                <a:prstClr val="white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1288</Words>
  <Application>WPS 演示</Application>
  <PresentationFormat>宽屏</PresentationFormat>
  <Paragraphs>411</Paragraphs>
  <Slides>23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Arial</vt:lpstr>
      <vt:lpstr>微软雅黑</vt:lpstr>
      <vt:lpstr>张海山草泥马体</vt:lpstr>
      <vt:lpstr>Times New Roman</vt:lpstr>
      <vt:lpstr>Arial Unicode MS</vt:lpstr>
      <vt:lpstr>Calibri Light</vt:lpstr>
      <vt:lpstr>Calibri</vt:lpstr>
      <vt:lpstr>Aharoni</vt:lpstr>
      <vt:lpstr>黑体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刘玖锡</dc:creator>
  <cp:lastModifiedBy>Administrator</cp:lastModifiedBy>
  <cp:revision>3</cp:revision>
  <dcterms:created xsi:type="dcterms:W3CDTF">2014-03-16T12:24:00Z</dcterms:created>
  <dcterms:modified xsi:type="dcterms:W3CDTF">2017-09-02T06:50:53Z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