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72" r:id="rId5"/>
    <p:sldId id="264" r:id="rId6"/>
    <p:sldId id="265" r:id="rId7"/>
    <p:sldId id="276" r:id="rId8"/>
    <p:sldId id="266" r:id="rId9"/>
    <p:sldId id="267" r:id="rId10"/>
    <p:sldId id="290" r:id="rId11"/>
    <p:sldId id="268" r:id="rId12"/>
    <p:sldId id="269" r:id="rId13"/>
    <p:sldId id="270" r:id="rId14"/>
    <p:sldId id="271" r:id="rId15"/>
    <p:sldId id="291" r:id="rId16"/>
    <p:sldId id="273" r:id="rId17"/>
    <p:sldId id="274" r:id="rId18"/>
    <p:sldId id="275" r:id="rId19"/>
    <p:sldId id="277" r:id="rId20"/>
    <p:sldId id="278" r:id="rId21"/>
    <p:sldId id="292" r:id="rId22"/>
    <p:sldId id="279" r:id="rId23"/>
    <p:sldId id="280" r:id="rId24"/>
    <p:sldId id="281" r:id="rId25"/>
    <p:sldId id="282" r:id="rId26"/>
    <p:sldId id="283" r:id="rId27"/>
    <p:sldId id="293" r:id="rId28"/>
    <p:sldId id="284" r:id="rId29"/>
    <p:sldId id="285" r:id="rId30"/>
    <p:sldId id="286" r:id="rId31"/>
    <p:sldId id="287" r:id="rId32"/>
    <p:sldId id="288" r:id="rId33"/>
    <p:sldId id="289" r:id="rId34"/>
    <p:sldId id="294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1E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7102-AF78-4D9D-8518-BB751E8F60F1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DFAE4-FE12-4EDE-A06D-11E04861DE2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DFAE4-FE12-4EDE-A06D-11E04861DE2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770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DFAE4-FE12-4EDE-A06D-11E04861DE2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294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DFAE4-FE12-4EDE-A06D-11E04861DE2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248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DFAE4-FE12-4EDE-A06D-11E04861DE2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9935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20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DFAE4-FE12-4EDE-A06D-11E04861DE2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9748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24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DFAE4-FE12-4EDE-A06D-11E04861DE2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3249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30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DFAE4-FE12-4EDE-A06D-11E04861DE2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287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6309" y="240435"/>
            <a:ext cx="10515600" cy="466148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l"/>
              <a:defRPr sz="24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8667751" y="-2116"/>
            <a:ext cx="2048933" cy="2048933"/>
          </a:xfrm>
          <a:prstGeom prst="line">
            <a:avLst/>
          </a:prstGeom>
          <a:ln>
            <a:solidFill>
              <a:srgbClr val="2134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8705851" y="414867"/>
            <a:ext cx="3452284" cy="3541184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0972800" y="933452"/>
            <a:ext cx="1185333" cy="1234017"/>
          </a:xfrm>
          <a:prstGeom prst="line">
            <a:avLst/>
          </a:prstGeom>
          <a:ln>
            <a:solidFill>
              <a:srgbClr val="2134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5255685" y="-2116"/>
            <a:ext cx="2628900" cy="2855384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6108701" y="1"/>
            <a:ext cx="666751" cy="734484"/>
          </a:xfrm>
          <a:prstGeom prst="line">
            <a:avLst/>
          </a:prstGeom>
          <a:ln>
            <a:solidFill>
              <a:srgbClr val="2134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1778001" y="2853268"/>
            <a:ext cx="133351" cy="13123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719734" y="2332568"/>
            <a:ext cx="133351" cy="1312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83667" y="2194984"/>
            <a:ext cx="59267" cy="6138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11033" y="3276600"/>
            <a:ext cx="61384" cy="61384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379633" y="1011767"/>
            <a:ext cx="112184" cy="1143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216900" y="666751"/>
            <a:ext cx="61384" cy="59267"/>
          </a:xfrm>
          <a:prstGeom prst="ellipse">
            <a:avLst/>
          </a:prstGeom>
          <a:solidFill>
            <a:srgbClr val="9DA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519333" y="2125133"/>
            <a:ext cx="61384" cy="5926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510367" y="3956051"/>
            <a:ext cx="48684" cy="4656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864600" y="2171700"/>
            <a:ext cx="61384" cy="6138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481485" y="2745318"/>
            <a:ext cx="46567" cy="4868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623300" y="2908301"/>
            <a:ext cx="44451" cy="4656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946400" y="1411817"/>
            <a:ext cx="44451" cy="61384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0947400" y="2142067"/>
            <a:ext cx="61384" cy="61384"/>
          </a:xfrm>
          <a:prstGeom prst="ellipse">
            <a:avLst/>
          </a:prstGeom>
          <a:solidFill>
            <a:srgbClr val="213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321051" y="3479801"/>
            <a:ext cx="48684" cy="4868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710767" y="6131984"/>
            <a:ext cx="59267" cy="6138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306733" y="4948767"/>
            <a:ext cx="112184" cy="1143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446433" y="6062133"/>
            <a:ext cx="61384" cy="5926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873500" y="5348817"/>
            <a:ext cx="44451" cy="61384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9241367" y="4817534"/>
            <a:ext cx="133351" cy="133351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074400" y="5240867"/>
            <a:ext cx="61384" cy="61384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0784418" y="5444067"/>
            <a:ext cx="48684" cy="4868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623734" y="4891618"/>
            <a:ext cx="133351" cy="13335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23333" y="4684184"/>
            <a:ext cx="61384" cy="6138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604000" y="4197351"/>
            <a:ext cx="61384" cy="6138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385485" y="5306485"/>
            <a:ext cx="46567" cy="4868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2527300" y="5469467"/>
            <a:ext cx="44451" cy="4445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851400" y="4703233"/>
            <a:ext cx="61384" cy="59267"/>
          </a:xfrm>
          <a:prstGeom prst="ellipse">
            <a:avLst/>
          </a:prstGeom>
          <a:solidFill>
            <a:srgbClr val="213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t>2020/2/10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AFA182AA-6955-4647-B134-B8C44E715F85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vortex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mp3"/><Relationship Id="rId3" Type="http://schemas.openxmlformats.org/officeDocument/2006/relationships/tags" Target="../tags/tag3.xml"/><Relationship Id="rId7" Type="http://schemas.microsoft.com/office/2007/relationships/media" Target="../media/media1.mp3"/><Relationship Id="rId12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.png"/><Relationship Id="rId5" Type="http://schemas.openxmlformats.org/officeDocument/2006/relationships/tags" Target="../tags/tag5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4.xml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矩形 91"/>
          <p:cNvSpPr/>
          <p:nvPr>
            <p:custDataLst>
              <p:tags r:id="rId1"/>
            </p:custDataLst>
          </p:nvPr>
        </p:nvSpPr>
        <p:spPr>
          <a:xfrm>
            <a:off x="6861498" y="3147478"/>
            <a:ext cx="447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工作计划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指标汇报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总结汇报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年度总结</a:t>
            </a:r>
          </a:p>
        </p:txBody>
      </p:sp>
      <p:sp>
        <p:nvSpPr>
          <p:cNvPr id="10" name="PA_文本框 19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ltGray">
          <a:xfrm>
            <a:off x="5041692" y="2079277"/>
            <a:ext cx="6421468" cy="10045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1667" tIns="40833" rIns="81667" bIns="40833">
            <a:spAutoFit/>
          </a:bodyPr>
          <a:lstStyle>
            <a:lvl1pPr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5550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385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10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82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54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26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医疗报告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</a:p>
        </p:txBody>
      </p:sp>
      <p:grpSp>
        <p:nvGrpSpPr>
          <p:cNvPr id="11" name="PA_组合 17"/>
          <p:cNvGrpSpPr/>
          <p:nvPr>
            <p:custDataLst>
              <p:tags r:id="rId3"/>
            </p:custDataLst>
          </p:nvPr>
        </p:nvGrpSpPr>
        <p:grpSpPr>
          <a:xfrm>
            <a:off x="8294413" y="4021701"/>
            <a:ext cx="3470238" cy="2657632"/>
            <a:chOff x="8567791" y="4349661"/>
            <a:chExt cx="2923136" cy="2238642"/>
          </a:xfrm>
        </p:grpSpPr>
        <p:sp>
          <p:nvSpPr>
            <p:cNvPr id="12" name="Freeform 6"/>
            <p:cNvSpPr/>
            <p:nvPr/>
          </p:nvSpPr>
          <p:spPr bwMode="auto">
            <a:xfrm>
              <a:off x="8936872" y="5210231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9548917" y="4511214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3607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9771640" y="5518802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8753651" y="4633705"/>
              <a:ext cx="701471" cy="70069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10554314" y="5146385"/>
              <a:ext cx="648431" cy="6477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8567791" y="5964274"/>
              <a:ext cx="369081" cy="36867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10693990" y="4513927"/>
              <a:ext cx="369081" cy="36867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10473248" y="4349661"/>
              <a:ext cx="238078" cy="237814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9214714" y="4751741"/>
              <a:ext cx="1574323" cy="1572578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6"/>
            <p:cNvSpPr/>
            <p:nvPr/>
          </p:nvSpPr>
          <p:spPr bwMode="auto">
            <a:xfrm>
              <a:off x="11252849" y="5027478"/>
              <a:ext cx="238078" cy="237814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PA_文本框 19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ltGray">
          <a:xfrm>
            <a:off x="7716400" y="693642"/>
            <a:ext cx="3624209" cy="4517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1667" tIns="40833" rIns="81667" bIns="40833">
            <a:spAutoFit/>
          </a:bodyPr>
          <a:lstStyle>
            <a:lvl1pPr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5550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385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10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82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54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26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医院或医疗名称在此输入</a:t>
            </a:r>
          </a:p>
        </p:txBody>
      </p:sp>
      <p:grpSp>
        <p:nvGrpSpPr>
          <p:cNvPr id="23" name="PA_组合 74"/>
          <p:cNvGrpSpPr/>
          <p:nvPr>
            <p:custDataLst>
              <p:tags r:id="rId5"/>
            </p:custDataLst>
          </p:nvPr>
        </p:nvGrpSpPr>
        <p:grpSpPr>
          <a:xfrm>
            <a:off x="7598226" y="1402682"/>
            <a:ext cx="3614811" cy="603335"/>
            <a:chOff x="7598226" y="974057"/>
            <a:chExt cx="3614811" cy="603335"/>
          </a:xfrm>
        </p:grpSpPr>
        <p:grpSp>
          <p:nvGrpSpPr>
            <p:cNvPr id="24" name="组合 23"/>
            <p:cNvGrpSpPr/>
            <p:nvPr/>
          </p:nvGrpSpPr>
          <p:grpSpPr>
            <a:xfrm>
              <a:off x="7598226" y="974057"/>
              <a:ext cx="602129" cy="602129"/>
              <a:chOff x="4092575" y="674688"/>
              <a:chExt cx="3171825" cy="3171825"/>
            </a:xfrm>
          </p:grpSpPr>
          <p:sp>
            <p:nvSpPr>
              <p:cNvPr id="41" name="Oval 10"/>
              <p:cNvSpPr>
                <a:spLocks noChangeArrowheads="1"/>
              </p:cNvSpPr>
              <p:nvPr/>
            </p:nvSpPr>
            <p:spPr bwMode="auto">
              <a:xfrm>
                <a:off x="4092575" y="674688"/>
                <a:ext cx="3171825" cy="317182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4727575" y="1306513"/>
                <a:ext cx="1900238" cy="1903413"/>
                <a:chOff x="4727575" y="1306513"/>
                <a:chExt cx="1900238" cy="1903413"/>
              </a:xfrm>
            </p:grpSpPr>
            <p:sp>
              <p:nvSpPr>
                <p:cNvPr id="43" name="Freeform 11"/>
                <p:cNvSpPr/>
                <p:nvPr/>
              </p:nvSpPr>
              <p:spPr bwMode="auto">
                <a:xfrm>
                  <a:off x="5246688" y="1306513"/>
                  <a:ext cx="865188" cy="1411288"/>
                </a:xfrm>
                <a:custGeom>
                  <a:avLst/>
                  <a:gdLst>
                    <a:gd name="T0" fmla="*/ 16 w 230"/>
                    <a:gd name="T1" fmla="*/ 185 h 375"/>
                    <a:gd name="T2" fmla="*/ 64 w 230"/>
                    <a:gd name="T3" fmla="*/ 254 h 375"/>
                    <a:gd name="T4" fmla="*/ 60 w 230"/>
                    <a:gd name="T5" fmla="*/ 285 h 375"/>
                    <a:gd name="T6" fmla="*/ 46 w 230"/>
                    <a:gd name="T7" fmla="*/ 290 h 375"/>
                    <a:gd name="T8" fmla="*/ 54 w 230"/>
                    <a:gd name="T9" fmla="*/ 321 h 375"/>
                    <a:gd name="T10" fmla="*/ 64 w 230"/>
                    <a:gd name="T11" fmla="*/ 347 h 375"/>
                    <a:gd name="T12" fmla="*/ 74 w 230"/>
                    <a:gd name="T13" fmla="*/ 366 h 375"/>
                    <a:gd name="T14" fmla="*/ 77 w 230"/>
                    <a:gd name="T15" fmla="*/ 369 h 375"/>
                    <a:gd name="T16" fmla="*/ 84 w 230"/>
                    <a:gd name="T17" fmla="*/ 372 h 375"/>
                    <a:gd name="T18" fmla="*/ 95 w 230"/>
                    <a:gd name="T19" fmla="*/ 373 h 375"/>
                    <a:gd name="T20" fmla="*/ 105 w 230"/>
                    <a:gd name="T21" fmla="*/ 374 h 375"/>
                    <a:gd name="T22" fmla="*/ 115 w 230"/>
                    <a:gd name="T23" fmla="*/ 375 h 375"/>
                    <a:gd name="T24" fmla="*/ 118 w 230"/>
                    <a:gd name="T25" fmla="*/ 375 h 375"/>
                    <a:gd name="T26" fmla="*/ 125 w 230"/>
                    <a:gd name="T27" fmla="*/ 374 h 375"/>
                    <a:gd name="T28" fmla="*/ 135 w 230"/>
                    <a:gd name="T29" fmla="*/ 374 h 375"/>
                    <a:gd name="T30" fmla="*/ 145 w 230"/>
                    <a:gd name="T31" fmla="*/ 373 h 375"/>
                    <a:gd name="T32" fmla="*/ 155 w 230"/>
                    <a:gd name="T33" fmla="*/ 371 h 375"/>
                    <a:gd name="T34" fmla="*/ 159 w 230"/>
                    <a:gd name="T35" fmla="*/ 369 h 375"/>
                    <a:gd name="T36" fmla="*/ 165 w 230"/>
                    <a:gd name="T37" fmla="*/ 357 h 375"/>
                    <a:gd name="T38" fmla="*/ 175 w 230"/>
                    <a:gd name="T39" fmla="*/ 327 h 375"/>
                    <a:gd name="T40" fmla="*/ 184 w 230"/>
                    <a:gd name="T41" fmla="*/ 290 h 375"/>
                    <a:gd name="T42" fmla="*/ 169 w 230"/>
                    <a:gd name="T43" fmla="*/ 285 h 375"/>
                    <a:gd name="T44" fmla="*/ 166 w 230"/>
                    <a:gd name="T45" fmla="*/ 255 h 375"/>
                    <a:gd name="T46" fmla="*/ 215 w 230"/>
                    <a:gd name="T47" fmla="*/ 184 h 375"/>
                    <a:gd name="T48" fmla="*/ 225 w 230"/>
                    <a:gd name="T49" fmla="*/ 178 h 375"/>
                    <a:gd name="T50" fmla="*/ 225 w 230"/>
                    <a:gd name="T51" fmla="*/ 126 h 375"/>
                    <a:gd name="T52" fmla="*/ 222 w 230"/>
                    <a:gd name="T53" fmla="*/ 123 h 375"/>
                    <a:gd name="T54" fmla="*/ 116 w 230"/>
                    <a:gd name="T55" fmla="*/ 0 h 375"/>
                    <a:gd name="T56" fmla="*/ 9 w 230"/>
                    <a:gd name="T57" fmla="*/ 123 h 375"/>
                    <a:gd name="T58" fmla="*/ 5 w 230"/>
                    <a:gd name="T59" fmla="*/ 126 h 375"/>
                    <a:gd name="T60" fmla="*/ 5 w 230"/>
                    <a:gd name="T61" fmla="*/ 178 h 375"/>
                    <a:gd name="T62" fmla="*/ 16 w 230"/>
                    <a:gd name="T63" fmla="*/ 185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30" h="375">
                      <a:moveTo>
                        <a:pt x="16" y="185"/>
                      </a:moveTo>
                      <a:cubicBezTo>
                        <a:pt x="25" y="214"/>
                        <a:pt x="42" y="238"/>
                        <a:pt x="64" y="254"/>
                      </a:cubicBezTo>
                      <a:cubicBezTo>
                        <a:pt x="60" y="285"/>
                        <a:pt x="60" y="285"/>
                        <a:pt x="60" y="285"/>
                      </a:cubicBezTo>
                      <a:cubicBezTo>
                        <a:pt x="46" y="290"/>
                        <a:pt x="46" y="290"/>
                        <a:pt x="46" y="290"/>
                      </a:cubicBezTo>
                      <a:cubicBezTo>
                        <a:pt x="47" y="299"/>
                        <a:pt x="50" y="310"/>
                        <a:pt x="54" y="321"/>
                      </a:cubicBezTo>
                      <a:cubicBezTo>
                        <a:pt x="57" y="330"/>
                        <a:pt x="61" y="339"/>
                        <a:pt x="64" y="347"/>
                      </a:cubicBezTo>
                      <a:cubicBezTo>
                        <a:pt x="68" y="355"/>
                        <a:pt x="72" y="363"/>
                        <a:pt x="74" y="366"/>
                      </a:cubicBezTo>
                      <a:cubicBezTo>
                        <a:pt x="75" y="368"/>
                        <a:pt x="76" y="369"/>
                        <a:pt x="77" y="369"/>
                      </a:cubicBezTo>
                      <a:cubicBezTo>
                        <a:pt x="79" y="370"/>
                        <a:pt x="81" y="371"/>
                        <a:pt x="84" y="372"/>
                      </a:cubicBezTo>
                      <a:cubicBezTo>
                        <a:pt x="88" y="372"/>
                        <a:pt x="91" y="373"/>
                        <a:pt x="95" y="373"/>
                      </a:cubicBezTo>
                      <a:cubicBezTo>
                        <a:pt x="98" y="374"/>
                        <a:pt x="101" y="374"/>
                        <a:pt x="105" y="374"/>
                      </a:cubicBezTo>
                      <a:cubicBezTo>
                        <a:pt x="108" y="374"/>
                        <a:pt x="112" y="374"/>
                        <a:pt x="115" y="375"/>
                      </a:cubicBezTo>
                      <a:cubicBezTo>
                        <a:pt x="116" y="375"/>
                        <a:pt x="117" y="375"/>
                        <a:pt x="118" y="375"/>
                      </a:cubicBezTo>
                      <a:cubicBezTo>
                        <a:pt x="120" y="375"/>
                        <a:pt x="122" y="375"/>
                        <a:pt x="125" y="374"/>
                      </a:cubicBezTo>
                      <a:cubicBezTo>
                        <a:pt x="128" y="374"/>
                        <a:pt x="131" y="374"/>
                        <a:pt x="135" y="374"/>
                      </a:cubicBezTo>
                      <a:cubicBezTo>
                        <a:pt x="138" y="374"/>
                        <a:pt x="142" y="373"/>
                        <a:pt x="145" y="373"/>
                      </a:cubicBezTo>
                      <a:cubicBezTo>
                        <a:pt x="149" y="372"/>
                        <a:pt x="152" y="371"/>
                        <a:pt x="155" y="371"/>
                      </a:cubicBezTo>
                      <a:cubicBezTo>
                        <a:pt x="156" y="370"/>
                        <a:pt x="158" y="370"/>
                        <a:pt x="159" y="369"/>
                      </a:cubicBezTo>
                      <a:cubicBezTo>
                        <a:pt x="160" y="368"/>
                        <a:pt x="163" y="364"/>
                        <a:pt x="165" y="357"/>
                      </a:cubicBezTo>
                      <a:cubicBezTo>
                        <a:pt x="169" y="349"/>
                        <a:pt x="172" y="338"/>
                        <a:pt x="175" y="327"/>
                      </a:cubicBezTo>
                      <a:cubicBezTo>
                        <a:pt x="179" y="314"/>
                        <a:pt x="182" y="300"/>
                        <a:pt x="184" y="290"/>
                      </a:cubicBezTo>
                      <a:cubicBezTo>
                        <a:pt x="169" y="285"/>
                        <a:pt x="169" y="285"/>
                        <a:pt x="169" y="285"/>
                      </a:cubicBezTo>
                      <a:cubicBezTo>
                        <a:pt x="166" y="255"/>
                        <a:pt x="166" y="255"/>
                        <a:pt x="166" y="255"/>
                      </a:cubicBezTo>
                      <a:cubicBezTo>
                        <a:pt x="188" y="239"/>
                        <a:pt x="206" y="214"/>
                        <a:pt x="215" y="184"/>
                      </a:cubicBezTo>
                      <a:cubicBezTo>
                        <a:pt x="219" y="183"/>
                        <a:pt x="223" y="181"/>
                        <a:pt x="225" y="178"/>
                      </a:cubicBezTo>
                      <a:cubicBezTo>
                        <a:pt x="229" y="173"/>
                        <a:pt x="230" y="133"/>
                        <a:pt x="225" y="126"/>
                      </a:cubicBezTo>
                      <a:cubicBezTo>
                        <a:pt x="225" y="124"/>
                        <a:pt x="223" y="123"/>
                        <a:pt x="222" y="123"/>
                      </a:cubicBezTo>
                      <a:cubicBezTo>
                        <a:pt x="217" y="54"/>
                        <a:pt x="171" y="0"/>
                        <a:pt x="116" y="0"/>
                      </a:cubicBezTo>
                      <a:cubicBezTo>
                        <a:pt x="60" y="0"/>
                        <a:pt x="14" y="54"/>
                        <a:pt x="9" y="123"/>
                      </a:cubicBezTo>
                      <a:cubicBezTo>
                        <a:pt x="7" y="123"/>
                        <a:pt x="6" y="124"/>
                        <a:pt x="5" y="126"/>
                      </a:cubicBezTo>
                      <a:cubicBezTo>
                        <a:pt x="0" y="133"/>
                        <a:pt x="1" y="173"/>
                        <a:pt x="5" y="178"/>
                      </a:cubicBezTo>
                      <a:cubicBezTo>
                        <a:pt x="7" y="181"/>
                        <a:pt x="12" y="183"/>
                        <a:pt x="16" y="1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Freeform 12"/>
                <p:cNvSpPr>
                  <a:spLocks noEditPoints="1"/>
                </p:cNvSpPr>
                <p:nvPr/>
              </p:nvSpPr>
              <p:spPr bwMode="auto">
                <a:xfrm>
                  <a:off x="4727575" y="2413001"/>
                  <a:ext cx="1900238" cy="796925"/>
                </a:xfrm>
                <a:custGeom>
                  <a:avLst/>
                  <a:gdLst>
                    <a:gd name="T0" fmla="*/ 333 w 505"/>
                    <a:gd name="T1" fmla="*/ 0 h 212"/>
                    <a:gd name="T2" fmla="*/ 303 w 505"/>
                    <a:gd name="T3" fmla="*/ 85 h 212"/>
                    <a:gd name="T4" fmla="*/ 283 w 505"/>
                    <a:gd name="T5" fmla="*/ 90 h 212"/>
                    <a:gd name="T6" fmla="*/ 262 w 505"/>
                    <a:gd name="T7" fmla="*/ 92 h 212"/>
                    <a:gd name="T8" fmla="*/ 270 w 505"/>
                    <a:gd name="T9" fmla="*/ 160 h 212"/>
                    <a:gd name="T10" fmla="*/ 287 w 505"/>
                    <a:gd name="T11" fmla="*/ 163 h 212"/>
                    <a:gd name="T12" fmla="*/ 300 w 505"/>
                    <a:gd name="T13" fmla="*/ 164 h 212"/>
                    <a:gd name="T14" fmla="*/ 318 w 505"/>
                    <a:gd name="T15" fmla="*/ 163 h 212"/>
                    <a:gd name="T16" fmla="*/ 331 w 505"/>
                    <a:gd name="T17" fmla="*/ 157 h 212"/>
                    <a:gd name="T18" fmla="*/ 336 w 505"/>
                    <a:gd name="T19" fmla="*/ 96 h 212"/>
                    <a:gd name="T20" fmla="*/ 328 w 505"/>
                    <a:gd name="T21" fmla="*/ 90 h 212"/>
                    <a:gd name="T22" fmla="*/ 326 w 505"/>
                    <a:gd name="T23" fmla="*/ 67 h 212"/>
                    <a:gd name="T24" fmla="*/ 333 w 505"/>
                    <a:gd name="T25" fmla="*/ 60 h 212"/>
                    <a:gd name="T26" fmla="*/ 341 w 505"/>
                    <a:gd name="T27" fmla="*/ 57 h 212"/>
                    <a:gd name="T28" fmla="*/ 346 w 505"/>
                    <a:gd name="T29" fmla="*/ 57 h 212"/>
                    <a:gd name="T30" fmla="*/ 353 w 505"/>
                    <a:gd name="T31" fmla="*/ 60 h 212"/>
                    <a:gd name="T32" fmla="*/ 361 w 505"/>
                    <a:gd name="T33" fmla="*/ 67 h 212"/>
                    <a:gd name="T34" fmla="*/ 358 w 505"/>
                    <a:gd name="T35" fmla="*/ 90 h 212"/>
                    <a:gd name="T36" fmla="*/ 351 w 505"/>
                    <a:gd name="T37" fmla="*/ 96 h 212"/>
                    <a:gd name="T38" fmla="*/ 337 w 505"/>
                    <a:gd name="T39" fmla="*/ 169 h 212"/>
                    <a:gd name="T40" fmla="*/ 324 w 505"/>
                    <a:gd name="T41" fmla="*/ 173 h 212"/>
                    <a:gd name="T42" fmla="*/ 306 w 505"/>
                    <a:gd name="T43" fmla="*/ 175 h 212"/>
                    <a:gd name="T44" fmla="*/ 300 w 505"/>
                    <a:gd name="T45" fmla="*/ 175 h 212"/>
                    <a:gd name="T46" fmla="*/ 287 w 505"/>
                    <a:gd name="T47" fmla="*/ 175 h 212"/>
                    <a:gd name="T48" fmla="*/ 269 w 505"/>
                    <a:gd name="T49" fmla="*/ 172 h 212"/>
                    <a:gd name="T50" fmla="*/ 256 w 505"/>
                    <a:gd name="T51" fmla="*/ 154 h 212"/>
                    <a:gd name="T52" fmla="*/ 233 w 505"/>
                    <a:gd name="T53" fmla="*/ 91 h 212"/>
                    <a:gd name="T54" fmla="*/ 210 w 505"/>
                    <a:gd name="T55" fmla="*/ 86 h 212"/>
                    <a:gd name="T56" fmla="*/ 182 w 505"/>
                    <a:gd name="T57" fmla="*/ 33 h 212"/>
                    <a:gd name="T58" fmla="*/ 23 w 505"/>
                    <a:gd name="T59" fmla="*/ 62 h 212"/>
                    <a:gd name="T60" fmla="*/ 253 w 505"/>
                    <a:gd name="T61" fmla="*/ 212 h 212"/>
                    <a:gd name="T62" fmla="*/ 170 w 505"/>
                    <a:gd name="T63" fmla="*/ 128 h 212"/>
                    <a:gd name="T64" fmla="*/ 154 w 505"/>
                    <a:gd name="T65" fmla="*/ 128 h 212"/>
                    <a:gd name="T66" fmla="*/ 138 w 505"/>
                    <a:gd name="T67" fmla="*/ 128 h 212"/>
                    <a:gd name="T68" fmla="*/ 134 w 505"/>
                    <a:gd name="T69" fmla="*/ 163 h 212"/>
                    <a:gd name="T70" fmla="*/ 131 w 505"/>
                    <a:gd name="T71" fmla="*/ 163 h 212"/>
                    <a:gd name="T72" fmla="*/ 128 w 505"/>
                    <a:gd name="T73" fmla="*/ 163 h 212"/>
                    <a:gd name="T74" fmla="*/ 125 w 505"/>
                    <a:gd name="T75" fmla="*/ 163 h 212"/>
                    <a:gd name="T76" fmla="*/ 122 w 505"/>
                    <a:gd name="T77" fmla="*/ 163 h 212"/>
                    <a:gd name="T78" fmla="*/ 119 w 505"/>
                    <a:gd name="T79" fmla="*/ 163 h 212"/>
                    <a:gd name="T80" fmla="*/ 111 w 505"/>
                    <a:gd name="T81" fmla="*/ 128 h 212"/>
                    <a:gd name="T82" fmla="*/ 95 w 505"/>
                    <a:gd name="T83" fmla="*/ 128 h 212"/>
                    <a:gd name="T84" fmla="*/ 84 w 505"/>
                    <a:gd name="T85" fmla="*/ 113 h 212"/>
                    <a:gd name="T86" fmla="*/ 100 w 505"/>
                    <a:gd name="T87" fmla="*/ 113 h 212"/>
                    <a:gd name="T88" fmla="*/ 116 w 505"/>
                    <a:gd name="T89" fmla="*/ 113 h 212"/>
                    <a:gd name="T90" fmla="*/ 120 w 505"/>
                    <a:gd name="T91" fmla="*/ 78 h 212"/>
                    <a:gd name="T92" fmla="*/ 123 w 505"/>
                    <a:gd name="T93" fmla="*/ 78 h 212"/>
                    <a:gd name="T94" fmla="*/ 126 w 505"/>
                    <a:gd name="T95" fmla="*/ 78 h 212"/>
                    <a:gd name="T96" fmla="*/ 129 w 505"/>
                    <a:gd name="T97" fmla="*/ 78 h 212"/>
                    <a:gd name="T98" fmla="*/ 132 w 505"/>
                    <a:gd name="T99" fmla="*/ 78 h 212"/>
                    <a:gd name="T100" fmla="*/ 135 w 505"/>
                    <a:gd name="T101" fmla="*/ 78 h 212"/>
                    <a:gd name="T102" fmla="*/ 143 w 505"/>
                    <a:gd name="T103" fmla="*/ 113 h 212"/>
                    <a:gd name="T104" fmla="*/ 159 w 505"/>
                    <a:gd name="T105" fmla="*/ 113 h 212"/>
                    <a:gd name="T106" fmla="*/ 170 w 505"/>
                    <a:gd name="T107" fmla="*/ 1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05" h="212">
                      <a:moveTo>
                        <a:pt x="483" y="62"/>
                      </a:moveTo>
                      <a:cubicBezTo>
                        <a:pt x="474" y="51"/>
                        <a:pt x="443" y="41"/>
                        <a:pt x="443" y="41"/>
                      </a:cubicBezTo>
                      <a:cubicBezTo>
                        <a:pt x="333" y="0"/>
                        <a:pt x="333" y="0"/>
                        <a:pt x="333" y="0"/>
                      </a:cubicBezTo>
                      <a:cubicBezTo>
                        <a:pt x="331" y="10"/>
                        <a:pt x="328" y="25"/>
                        <a:pt x="324" y="40"/>
                      </a:cubicBezTo>
                      <a:cubicBezTo>
                        <a:pt x="321" y="50"/>
                        <a:pt x="317" y="61"/>
                        <a:pt x="313" y="69"/>
                      </a:cubicBezTo>
                      <a:cubicBezTo>
                        <a:pt x="310" y="76"/>
                        <a:pt x="307" y="82"/>
                        <a:pt x="303" y="85"/>
                      </a:cubicBezTo>
                      <a:cubicBezTo>
                        <a:pt x="303" y="85"/>
                        <a:pt x="302" y="85"/>
                        <a:pt x="302" y="86"/>
                      </a:cubicBezTo>
                      <a:cubicBezTo>
                        <a:pt x="299" y="87"/>
                        <a:pt x="296" y="88"/>
                        <a:pt x="293" y="89"/>
                      </a:cubicBezTo>
                      <a:cubicBezTo>
                        <a:pt x="290" y="89"/>
                        <a:pt x="287" y="90"/>
                        <a:pt x="283" y="90"/>
                      </a:cubicBezTo>
                      <a:cubicBezTo>
                        <a:pt x="280" y="91"/>
                        <a:pt x="276" y="91"/>
                        <a:pt x="273" y="91"/>
                      </a:cubicBezTo>
                      <a:cubicBezTo>
                        <a:pt x="269" y="92"/>
                        <a:pt x="266" y="92"/>
                        <a:pt x="263" y="92"/>
                      </a:cubicBezTo>
                      <a:cubicBezTo>
                        <a:pt x="262" y="92"/>
                        <a:pt x="262" y="92"/>
                        <a:pt x="262" y="92"/>
                      </a:cubicBezTo>
                      <a:cubicBezTo>
                        <a:pt x="262" y="96"/>
                        <a:pt x="262" y="101"/>
                        <a:pt x="262" y="105"/>
                      </a:cubicBezTo>
                      <a:cubicBezTo>
                        <a:pt x="264" y="127"/>
                        <a:pt x="266" y="148"/>
                        <a:pt x="269" y="157"/>
                      </a:cubicBezTo>
                      <a:cubicBezTo>
                        <a:pt x="269" y="158"/>
                        <a:pt x="269" y="159"/>
                        <a:pt x="270" y="160"/>
                      </a:cubicBezTo>
                      <a:cubicBezTo>
                        <a:pt x="271" y="161"/>
                        <a:pt x="273" y="161"/>
                        <a:pt x="275" y="162"/>
                      </a:cubicBezTo>
                      <a:cubicBezTo>
                        <a:pt x="277" y="162"/>
                        <a:pt x="279" y="162"/>
                        <a:pt x="281" y="163"/>
                      </a:cubicBezTo>
                      <a:cubicBezTo>
                        <a:pt x="283" y="163"/>
                        <a:pt x="285" y="163"/>
                        <a:pt x="287" y="163"/>
                      </a:cubicBezTo>
                      <a:cubicBezTo>
                        <a:pt x="289" y="163"/>
                        <a:pt x="291" y="164"/>
                        <a:pt x="293" y="164"/>
                      </a:cubicBezTo>
                      <a:cubicBezTo>
                        <a:pt x="296" y="164"/>
                        <a:pt x="298" y="164"/>
                        <a:pt x="300" y="164"/>
                      </a:cubicBezTo>
                      <a:cubicBezTo>
                        <a:pt x="300" y="164"/>
                        <a:pt x="300" y="164"/>
                        <a:pt x="300" y="164"/>
                      </a:cubicBezTo>
                      <a:cubicBezTo>
                        <a:pt x="301" y="164"/>
                        <a:pt x="303" y="164"/>
                        <a:pt x="306" y="164"/>
                      </a:cubicBezTo>
                      <a:cubicBezTo>
                        <a:pt x="308" y="164"/>
                        <a:pt x="310" y="163"/>
                        <a:pt x="312" y="163"/>
                      </a:cubicBezTo>
                      <a:cubicBezTo>
                        <a:pt x="314" y="163"/>
                        <a:pt x="316" y="163"/>
                        <a:pt x="318" y="163"/>
                      </a:cubicBezTo>
                      <a:cubicBezTo>
                        <a:pt x="320" y="162"/>
                        <a:pt x="322" y="162"/>
                        <a:pt x="324" y="162"/>
                      </a:cubicBezTo>
                      <a:cubicBezTo>
                        <a:pt x="326" y="161"/>
                        <a:pt x="328" y="161"/>
                        <a:pt x="329" y="160"/>
                      </a:cubicBezTo>
                      <a:cubicBezTo>
                        <a:pt x="330" y="159"/>
                        <a:pt x="330" y="158"/>
                        <a:pt x="331" y="157"/>
                      </a:cubicBezTo>
                      <a:cubicBezTo>
                        <a:pt x="333" y="149"/>
                        <a:pt x="336" y="127"/>
                        <a:pt x="337" y="105"/>
                      </a:cubicBezTo>
                      <a:cubicBezTo>
                        <a:pt x="337" y="102"/>
                        <a:pt x="337" y="99"/>
                        <a:pt x="337" y="96"/>
                      </a:cubicBezTo>
                      <a:cubicBezTo>
                        <a:pt x="337" y="96"/>
                        <a:pt x="336" y="96"/>
                        <a:pt x="336" y="96"/>
                      </a:cubicBezTo>
                      <a:cubicBezTo>
                        <a:pt x="335" y="95"/>
                        <a:pt x="334" y="95"/>
                        <a:pt x="333" y="95"/>
                      </a:cubicBezTo>
                      <a:cubicBezTo>
                        <a:pt x="332" y="94"/>
                        <a:pt x="332" y="93"/>
                        <a:pt x="331" y="93"/>
                      </a:cubicBezTo>
                      <a:cubicBezTo>
                        <a:pt x="330" y="92"/>
                        <a:pt x="329" y="91"/>
                        <a:pt x="328" y="90"/>
                      </a:cubicBezTo>
                      <a:cubicBezTo>
                        <a:pt x="327" y="89"/>
                        <a:pt x="326" y="88"/>
                        <a:pt x="326" y="87"/>
                      </a:cubicBezTo>
                      <a:cubicBezTo>
                        <a:pt x="324" y="84"/>
                        <a:pt x="323" y="81"/>
                        <a:pt x="323" y="77"/>
                      </a:cubicBezTo>
                      <a:cubicBezTo>
                        <a:pt x="323" y="74"/>
                        <a:pt x="324" y="70"/>
                        <a:pt x="326" y="67"/>
                      </a:cubicBezTo>
                      <a:cubicBezTo>
                        <a:pt x="326" y="66"/>
                        <a:pt x="327" y="65"/>
                        <a:pt x="328" y="64"/>
                      </a:cubicBezTo>
                      <a:cubicBezTo>
                        <a:pt x="329" y="63"/>
                        <a:pt x="330" y="62"/>
                        <a:pt x="331" y="62"/>
                      </a:cubicBezTo>
                      <a:cubicBezTo>
                        <a:pt x="332" y="61"/>
                        <a:pt x="332" y="60"/>
                        <a:pt x="333" y="60"/>
                      </a:cubicBezTo>
                      <a:cubicBezTo>
                        <a:pt x="334" y="59"/>
                        <a:pt x="335" y="59"/>
                        <a:pt x="336" y="59"/>
                      </a:cubicBezTo>
                      <a:cubicBezTo>
                        <a:pt x="337" y="58"/>
                        <a:pt x="337" y="58"/>
                        <a:pt x="338" y="58"/>
                      </a:cubicBezTo>
                      <a:cubicBezTo>
                        <a:pt x="339" y="58"/>
                        <a:pt x="340" y="57"/>
                        <a:pt x="341" y="57"/>
                      </a:cubicBezTo>
                      <a:cubicBezTo>
                        <a:pt x="342" y="57"/>
                        <a:pt x="342" y="57"/>
                        <a:pt x="343" y="57"/>
                      </a:cubicBezTo>
                      <a:cubicBezTo>
                        <a:pt x="343" y="57"/>
                        <a:pt x="343" y="57"/>
                        <a:pt x="343" y="57"/>
                      </a:cubicBezTo>
                      <a:cubicBezTo>
                        <a:pt x="344" y="57"/>
                        <a:pt x="345" y="57"/>
                        <a:pt x="346" y="57"/>
                      </a:cubicBezTo>
                      <a:cubicBezTo>
                        <a:pt x="347" y="57"/>
                        <a:pt x="348" y="58"/>
                        <a:pt x="348" y="58"/>
                      </a:cubicBezTo>
                      <a:cubicBezTo>
                        <a:pt x="349" y="58"/>
                        <a:pt x="350" y="58"/>
                        <a:pt x="351" y="59"/>
                      </a:cubicBezTo>
                      <a:cubicBezTo>
                        <a:pt x="352" y="59"/>
                        <a:pt x="353" y="59"/>
                        <a:pt x="353" y="60"/>
                      </a:cubicBezTo>
                      <a:cubicBezTo>
                        <a:pt x="354" y="60"/>
                        <a:pt x="355" y="61"/>
                        <a:pt x="356" y="61"/>
                      </a:cubicBezTo>
                      <a:cubicBezTo>
                        <a:pt x="357" y="62"/>
                        <a:pt x="358" y="63"/>
                        <a:pt x="358" y="64"/>
                      </a:cubicBezTo>
                      <a:cubicBezTo>
                        <a:pt x="359" y="65"/>
                        <a:pt x="360" y="66"/>
                        <a:pt x="361" y="67"/>
                      </a:cubicBezTo>
                      <a:cubicBezTo>
                        <a:pt x="363" y="70"/>
                        <a:pt x="363" y="74"/>
                        <a:pt x="363" y="77"/>
                      </a:cubicBezTo>
                      <a:cubicBezTo>
                        <a:pt x="363" y="81"/>
                        <a:pt x="363" y="84"/>
                        <a:pt x="361" y="87"/>
                      </a:cubicBezTo>
                      <a:cubicBezTo>
                        <a:pt x="360" y="88"/>
                        <a:pt x="359" y="89"/>
                        <a:pt x="358" y="90"/>
                      </a:cubicBezTo>
                      <a:cubicBezTo>
                        <a:pt x="358" y="91"/>
                        <a:pt x="357" y="92"/>
                        <a:pt x="356" y="93"/>
                      </a:cubicBezTo>
                      <a:cubicBezTo>
                        <a:pt x="355" y="93"/>
                        <a:pt x="354" y="94"/>
                        <a:pt x="353" y="95"/>
                      </a:cubicBezTo>
                      <a:cubicBezTo>
                        <a:pt x="353" y="95"/>
                        <a:pt x="352" y="95"/>
                        <a:pt x="351" y="96"/>
                      </a:cubicBezTo>
                      <a:cubicBezTo>
                        <a:pt x="350" y="96"/>
                        <a:pt x="350" y="96"/>
                        <a:pt x="349" y="96"/>
                      </a:cubicBezTo>
                      <a:cubicBezTo>
                        <a:pt x="348" y="123"/>
                        <a:pt x="346" y="142"/>
                        <a:pt x="343" y="154"/>
                      </a:cubicBezTo>
                      <a:cubicBezTo>
                        <a:pt x="341" y="162"/>
                        <a:pt x="339" y="166"/>
                        <a:pt x="337" y="169"/>
                      </a:cubicBezTo>
                      <a:cubicBezTo>
                        <a:pt x="336" y="169"/>
                        <a:pt x="336" y="170"/>
                        <a:pt x="335" y="170"/>
                      </a:cubicBezTo>
                      <a:cubicBezTo>
                        <a:pt x="334" y="171"/>
                        <a:pt x="332" y="171"/>
                        <a:pt x="331" y="172"/>
                      </a:cubicBezTo>
                      <a:cubicBezTo>
                        <a:pt x="329" y="172"/>
                        <a:pt x="327" y="173"/>
                        <a:pt x="324" y="173"/>
                      </a:cubicBezTo>
                      <a:cubicBezTo>
                        <a:pt x="322" y="174"/>
                        <a:pt x="320" y="174"/>
                        <a:pt x="318" y="174"/>
                      </a:cubicBezTo>
                      <a:cubicBezTo>
                        <a:pt x="316" y="175"/>
                        <a:pt x="314" y="175"/>
                        <a:pt x="312" y="175"/>
                      </a:cubicBezTo>
                      <a:cubicBezTo>
                        <a:pt x="310" y="175"/>
                        <a:pt x="308" y="175"/>
                        <a:pt x="306" y="175"/>
                      </a:cubicBezTo>
                      <a:cubicBezTo>
                        <a:pt x="303" y="175"/>
                        <a:pt x="301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299" y="175"/>
                        <a:pt x="299" y="175"/>
                        <a:pt x="299" y="175"/>
                      </a:cubicBezTo>
                      <a:cubicBezTo>
                        <a:pt x="298" y="175"/>
                        <a:pt x="296" y="175"/>
                        <a:pt x="293" y="175"/>
                      </a:cubicBezTo>
                      <a:cubicBezTo>
                        <a:pt x="291" y="175"/>
                        <a:pt x="289" y="175"/>
                        <a:pt x="287" y="175"/>
                      </a:cubicBezTo>
                      <a:cubicBezTo>
                        <a:pt x="285" y="175"/>
                        <a:pt x="283" y="175"/>
                        <a:pt x="281" y="174"/>
                      </a:cubicBezTo>
                      <a:cubicBezTo>
                        <a:pt x="279" y="174"/>
                        <a:pt x="277" y="174"/>
                        <a:pt x="275" y="173"/>
                      </a:cubicBezTo>
                      <a:cubicBezTo>
                        <a:pt x="273" y="173"/>
                        <a:pt x="270" y="172"/>
                        <a:pt x="269" y="172"/>
                      </a:cubicBezTo>
                      <a:cubicBezTo>
                        <a:pt x="267" y="171"/>
                        <a:pt x="265" y="171"/>
                        <a:pt x="264" y="170"/>
                      </a:cubicBezTo>
                      <a:cubicBezTo>
                        <a:pt x="263" y="170"/>
                        <a:pt x="263" y="169"/>
                        <a:pt x="262" y="169"/>
                      </a:cubicBezTo>
                      <a:cubicBezTo>
                        <a:pt x="260" y="166"/>
                        <a:pt x="258" y="162"/>
                        <a:pt x="256" y="154"/>
                      </a:cubicBezTo>
                      <a:cubicBezTo>
                        <a:pt x="253" y="141"/>
                        <a:pt x="251" y="120"/>
                        <a:pt x="250" y="92"/>
                      </a:cubicBezTo>
                      <a:cubicBezTo>
                        <a:pt x="248" y="92"/>
                        <a:pt x="245" y="92"/>
                        <a:pt x="243" y="92"/>
                      </a:cubicBezTo>
                      <a:cubicBezTo>
                        <a:pt x="240" y="92"/>
                        <a:pt x="236" y="91"/>
                        <a:pt x="233" y="91"/>
                      </a:cubicBezTo>
                      <a:cubicBezTo>
                        <a:pt x="229" y="91"/>
                        <a:pt x="226" y="90"/>
                        <a:pt x="222" y="89"/>
                      </a:cubicBezTo>
                      <a:cubicBezTo>
                        <a:pt x="219" y="89"/>
                        <a:pt x="215" y="88"/>
                        <a:pt x="212" y="87"/>
                      </a:cubicBezTo>
                      <a:cubicBezTo>
                        <a:pt x="211" y="86"/>
                        <a:pt x="211" y="86"/>
                        <a:pt x="210" y="86"/>
                      </a:cubicBezTo>
                      <a:cubicBezTo>
                        <a:pt x="208" y="85"/>
                        <a:pt x="205" y="82"/>
                        <a:pt x="202" y="78"/>
                      </a:cubicBezTo>
                      <a:cubicBezTo>
                        <a:pt x="199" y="73"/>
                        <a:pt x="196" y="66"/>
                        <a:pt x="192" y="59"/>
                      </a:cubicBezTo>
                      <a:cubicBezTo>
                        <a:pt x="189" y="51"/>
                        <a:pt x="185" y="42"/>
                        <a:pt x="182" y="33"/>
                      </a:cubicBezTo>
                      <a:cubicBezTo>
                        <a:pt x="178" y="21"/>
                        <a:pt x="174" y="9"/>
                        <a:pt x="173" y="0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3" y="41"/>
                        <a:pt x="31" y="51"/>
                        <a:pt x="23" y="62"/>
                      </a:cubicBezTo>
                      <a:cubicBezTo>
                        <a:pt x="15" y="73"/>
                        <a:pt x="0" y="212"/>
                        <a:pt x="11" y="212"/>
                      </a:cubicBezTo>
                      <a:cubicBezTo>
                        <a:pt x="23" y="212"/>
                        <a:pt x="234" y="212"/>
                        <a:pt x="252" y="212"/>
                      </a:cubicBezTo>
                      <a:cubicBezTo>
                        <a:pt x="253" y="212"/>
                        <a:pt x="253" y="212"/>
                        <a:pt x="253" y="212"/>
                      </a:cubicBezTo>
                      <a:cubicBezTo>
                        <a:pt x="271" y="212"/>
                        <a:pt x="483" y="212"/>
                        <a:pt x="495" y="212"/>
                      </a:cubicBezTo>
                      <a:cubicBezTo>
                        <a:pt x="505" y="212"/>
                        <a:pt x="491" y="73"/>
                        <a:pt x="483" y="62"/>
                      </a:cubicBezTo>
                      <a:close/>
                      <a:moveTo>
                        <a:pt x="170" y="128"/>
                      </a:moveTo>
                      <a:cubicBezTo>
                        <a:pt x="165" y="128"/>
                        <a:pt x="165" y="128"/>
                        <a:pt x="165" y="128"/>
                      </a:cubicBezTo>
                      <a:cubicBezTo>
                        <a:pt x="159" y="128"/>
                        <a:pt x="159" y="128"/>
                        <a:pt x="159" y="128"/>
                      </a:cubicBezTo>
                      <a:cubicBezTo>
                        <a:pt x="154" y="128"/>
                        <a:pt x="154" y="128"/>
                        <a:pt x="154" y="128"/>
                      </a:cubicBezTo>
                      <a:cubicBezTo>
                        <a:pt x="148" y="128"/>
                        <a:pt x="148" y="128"/>
                        <a:pt x="148" y="128"/>
                      </a:cubicBezTo>
                      <a:cubicBezTo>
                        <a:pt x="143" y="128"/>
                        <a:pt x="143" y="128"/>
                        <a:pt x="143" y="128"/>
                      </a:cubicBezTo>
                      <a:cubicBezTo>
                        <a:pt x="138" y="128"/>
                        <a:pt x="138" y="128"/>
                        <a:pt x="138" y="128"/>
                      </a:cubicBezTo>
                      <a:cubicBezTo>
                        <a:pt x="135" y="128"/>
                        <a:pt x="135" y="128"/>
                        <a:pt x="135" y="128"/>
                      </a:cubicBezTo>
                      <a:cubicBezTo>
                        <a:pt x="135" y="163"/>
                        <a:pt x="135" y="163"/>
                        <a:pt x="135" y="163"/>
                      </a:cubicBezTo>
                      <a:cubicBezTo>
                        <a:pt x="134" y="163"/>
                        <a:pt x="134" y="163"/>
                        <a:pt x="134" y="163"/>
                      </a:cubicBezTo>
                      <a:cubicBezTo>
                        <a:pt x="133" y="163"/>
                        <a:pt x="133" y="163"/>
                        <a:pt x="133" y="163"/>
                      </a:cubicBezTo>
                      <a:cubicBezTo>
                        <a:pt x="132" y="163"/>
                        <a:pt x="132" y="163"/>
                        <a:pt x="132" y="163"/>
                      </a:cubicBezTo>
                      <a:cubicBezTo>
                        <a:pt x="131" y="163"/>
                        <a:pt x="131" y="163"/>
                        <a:pt x="131" y="163"/>
                      </a:cubicBezTo>
                      <a:cubicBezTo>
                        <a:pt x="130" y="163"/>
                        <a:pt x="130" y="163"/>
                        <a:pt x="130" y="163"/>
                      </a:cubicBezTo>
                      <a:cubicBezTo>
                        <a:pt x="129" y="163"/>
                        <a:pt x="129" y="163"/>
                        <a:pt x="129" y="163"/>
                      </a:cubicBezTo>
                      <a:cubicBezTo>
                        <a:pt x="128" y="163"/>
                        <a:pt x="128" y="163"/>
                        <a:pt x="128" y="163"/>
                      </a:cubicBezTo>
                      <a:cubicBezTo>
                        <a:pt x="127" y="163"/>
                        <a:pt x="127" y="163"/>
                        <a:pt x="127" y="163"/>
                      </a:cubicBezTo>
                      <a:cubicBezTo>
                        <a:pt x="126" y="163"/>
                        <a:pt x="126" y="163"/>
                        <a:pt x="126" y="163"/>
                      </a:cubicBezTo>
                      <a:cubicBezTo>
                        <a:pt x="125" y="163"/>
                        <a:pt x="125" y="163"/>
                        <a:pt x="125" y="163"/>
                      </a:cubicBezTo>
                      <a:cubicBezTo>
                        <a:pt x="124" y="163"/>
                        <a:pt x="124" y="163"/>
                        <a:pt x="124" y="163"/>
                      </a:cubicBezTo>
                      <a:cubicBezTo>
                        <a:pt x="123" y="163"/>
                        <a:pt x="123" y="163"/>
                        <a:pt x="123" y="163"/>
                      </a:cubicBezTo>
                      <a:cubicBezTo>
                        <a:pt x="122" y="163"/>
                        <a:pt x="122" y="163"/>
                        <a:pt x="122" y="163"/>
                      </a:cubicBezTo>
                      <a:cubicBezTo>
                        <a:pt x="121" y="163"/>
                        <a:pt x="121" y="163"/>
                        <a:pt x="121" y="163"/>
                      </a:cubicBezTo>
                      <a:cubicBezTo>
                        <a:pt x="120" y="163"/>
                        <a:pt x="120" y="163"/>
                        <a:pt x="120" y="163"/>
                      </a:cubicBezTo>
                      <a:cubicBezTo>
                        <a:pt x="119" y="163"/>
                        <a:pt x="119" y="163"/>
                        <a:pt x="119" y="163"/>
                      </a:cubicBezTo>
                      <a:cubicBezTo>
                        <a:pt x="119" y="128"/>
                        <a:pt x="119" y="128"/>
                        <a:pt x="119" y="128"/>
                      </a:cubicBezTo>
                      <a:cubicBezTo>
                        <a:pt x="116" y="128"/>
                        <a:pt x="116" y="128"/>
                        <a:pt x="116" y="128"/>
                      </a:cubicBezTo>
                      <a:cubicBezTo>
                        <a:pt x="111" y="128"/>
                        <a:pt x="111" y="128"/>
                        <a:pt x="111" y="128"/>
                      </a:cubicBezTo>
                      <a:cubicBezTo>
                        <a:pt x="106" y="128"/>
                        <a:pt x="106" y="128"/>
                        <a:pt x="106" y="128"/>
                      </a:cubicBezTo>
                      <a:cubicBezTo>
                        <a:pt x="100" y="128"/>
                        <a:pt x="100" y="128"/>
                        <a:pt x="100" y="128"/>
                      </a:cubicBezTo>
                      <a:cubicBezTo>
                        <a:pt x="95" y="128"/>
                        <a:pt x="95" y="128"/>
                        <a:pt x="95" y="128"/>
                      </a:cubicBezTo>
                      <a:cubicBezTo>
                        <a:pt x="90" y="128"/>
                        <a:pt x="90" y="128"/>
                        <a:pt x="90" y="128"/>
                      </a:cubicBezTo>
                      <a:cubicBezTo>
                        <a:pt x="84" y="128"/>
                        <a:pt x="84" y="128"/>
                        <a:pt x="84" y="128"/>
                      </a:cubicBezTo>
                      <a:cubicBezTo>
                        <a:pt x="84" y="113"/>
                        <a:pt x="84" y="113"/>
                        <a:pt x="84" y="113"/>
                      </a:cubicBezTo>
                      <a:cubicBezTo>
                        <a:pt x="90" y="113"/>
                        <a:pt x="90" y="113"/>
                        <a:pt x="90" y="113"/>
                      </a:cubicBezTo>
                      <a:cubicBezTo>
                        <a:pt x="95" y="113"/>
                        <a:pt x="95" y="113"/>
                        <a:pt x="95" y="113"/>
                      </a:cubicBezTo>
                      <a:cubicBezTo>
                        <a:pt x="100" y="113"/>
                        <a:pt x="100" y="113"/>
                        <a:pt x="100" y="113"/>
                      </a:cubicBezTo>
                      <a:cubicBezTo>
                        <a:pt x="106" y="113"/>
                        <a:pt x="106" y="113"/>
                        <a:pt x="106" y="113"/>
                      </a:cubicBezTo>
                      <a:cubicBezTo>
                        <a:pt x="111" y="113"/>
                        <a:pt x="111" y="113"/>
                        <a:pt x="111" y="113"/>
                      </a:cubicBezTo>
                      <a:cubicBezTo>
                        <a:pt x="116" y="113"/>
                        <a:pt x="116" y="113"/>
                        <a:pt x="116" y="113"/>
                      </a:cubicBezTo>
                      <a:cubicBezTo>
                        <a:pt x="119" y="113"/>
                        <a:pt x="119" y="113"/>
                        <a:pt x="119" y="113"/>
                      </a:cubicBezTo>
                      <a:cubicBezTo>
                        <a:pt x="119" y="78"/>
                        <a:pt x="119" y="78"/>
                        <a:pt x="119" y="78"/>
                      </a:cubicBezTo>
                      <a:cubicBezTo>
                        <a:pt x="120" y="78"/>
                        <a:pt x="120" y="78"/>
                        <a:pt x="120" y="78"/>
                      </a:cubicBezTo>
                      <a:cubicBezTo>
                        <a:pt x="121" y="78"/>
                        <a:pt x="121" y="78"/>
                        <a:pt x="121" y="78"/>
                      </a:cubicBezTo>
                      <a:cubicBezTo>
                        <a:pt x="122" y="78"/>
                        <a:pt x="122" y="78"/>
                        <a:pt x="122" y="78"/>
                      </a:cubicBezTo>
                      <a:cubicBezTo>
                        <a:pt x="123" y="78"/>
                        <a:pt x="123" y="78"/>
                        <a:pt x="123" y="78"/>
                      </a:cubicBezTo>
                      <a:cubicBezTo>
                        <a:pt x="124" y="78"/>
                        <a:pt x="124" y="78"/>
                        <a:pt x="124" y="78"/>
                      </a:cubicBezTo>
                      <a:cubicBezTo>
                        <a:pt x="125" y="78"/>
                        <a:pt x="125" y="78"/>
                        <a:pt x="125" y="78"/>
                      </a:cubicBezTo>
                      <a:cubicBezTo>
                        <a:pt x="126" y="78"/>
                        <a:pt x="126" y="78"/>
                        <a:pt x="126" y="78"/>
                      </a:cubicBezTo>
                      <a:cubicBezTo>
                        <a:pt x="127" y="78"/>
                        <a:pt x="127" y="78"/>
                        <a:pt x="127" y="78"/>
                      </a:cubicBezTo>
                      <a:cubicBezTo>
                        <a:pt x="128" y="78"/>
                        <a:pt x="128" y="78"/>
                        <a:pt x="128" y="78"/>
                      </a:cubicBezTo>
                      <a:cubicBezTo>
                        <a:pt x="129" y="78"/>
                        <a:pt x="129" y="78"/>
                        <a:pt x="129" y="78"/>
                      </a:cubicBezTo>
                      <a:cubicBezTo>
                        <a:pt x="130" y="78"/>
                        <a:pt x="130" y="78"/>
                        <a:pt x="130" y="78"/>
                      </a:cubicBezTo>
                      <a:cubicBezTo>
                        <a:pt x="131" y="78"/>
                        <a:pt x="131" y="78"/>
                        <a:pt x="131" y="78"/>
                      </a:cubicBezTo>
                      <a:cubicBezTo>
                        <a:pt x="132" y="78"/>
                        <a:pt x="132" y="78"/>
                        <a:pt x="132" y="78"/>
                      </a:cubicBezTo>
                      <a:cubicBezTo>
                        <a:pt x="133" y="78"/>
                        <a:pt x="133" y="78"/>
                        <a:pt x="133" y="78"/>
                      </a:cubicBezTo>
                      <a:cubicBezTo>
                        <a:pt x="134" y="78"/>
                        <a:pt x="134" y="78"/>
                        <a:pt x="134" y="78"/>
                      </a:cubicBezTo>
                      <a:cubicBezTo>
                        <a:pt x="135" y="78"/>
                        <a:pt x="135" y="78"/>
                        <a:pt x="135" y="78"/>
                      </a:cubicBezTo>
                      <a:cubicBezTo>
                        <a:pt x="135" y="113"/>
                        <a:pt x="135" y="113"/>
                        <a:pt x="135" y="113"/>
                      </a:cubicBezTo>
                      <a:cubicBezTo>
                        <a:pt x="138" y="113"/>
                        <a:pt x="138" y="113"/>
                        <a:pt x="138" y="113"/>
                      </a:cubicBezTo>
                      <a:cubicBezTo>
                        <a:pt x="143" y="113"/>
                        <a:pt x="143" y="113"/>
                        <a:pt x="143" y="113"/>
                      </a:cubicBezTo>
                      <a:cubicBezTo>
                        <a:pt x="148" y="113"/>
                        <a:pt x="148" y="113"/>
                        <a:pt x="148" y="113"/>
                      </a:cubicBezTo>
                      <a:cubicBezTo>
                        <a:pt x="154" y="113"/>
                        <a:pt x="154" y="113"/>
                        <a:pt x="154" y="113"/>
                      </a:cubicBezTo>
                      <a:cubicBezTo>
                        <a:pt x="159" y="113"/>
                        <a:pt x="159" y="113"/>
                        <a:pt x="159" y="113"/>
                      </a:cubicBezTo>
                      <a:cubicBezTo>
                        <a:pt x="165" y="113"/>
                        <a:pt x="165" y="113"/>
                        <a:pt x="165" y="113"/>
                      </a:cubicBezTo>
                      <a:cubicBezTo>
                        <a:pt x="170" y="113"/>
                        <a:pt x="170" y="113"/>
                        <a:pt x="170" y="113"/>
                      </a:cubicBezTo>
                      <a:lnTo>
                        <a:pt x="170" y="1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25" name="组合 24"/>
            <p:cNvGrpSpPr/>
            <p:nvPr/>
          </p:nvGrpSpPr>
          <p:grpSpPr>
            <a:xfrm>
              <a:off x="9103964" y="974057"/>
              <a:ext cx="603033" cy="602430"/>
              <a:chOff x="4724400" y="4673600"/>
              <a:chExt cx="3176588" cy="3173413"/>
            </a:xfrm>
          </p:grpSpPr>
          <p:sp>
            <p:nvSpPr>
              <p:cNvPr id="39" name="Oval 22"/>
              <p:cNvSpPr>
                <a:spLocks noChangeArrowheads="1"/>
              </p:cNvSpPr>
              <p:nvPr/>
            </p:nvSpPr>
            <p:spPr bwMode="auto">
              <a:xfrm>
                <a:off x="4724400" y="4673600"/>
                <a:ext cx="3176588" cy="3173413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23"/>
              <p:cNvSpPr>
                <a:spLocks noEditPoints="1"/>
              </p:cNvSpPr>
              <p:nvPr/>
            </p:nvSpPr>
            <p:spPr bwMode="auto">
              <a:xfrm>
                <a:off x="5402263" y="5283200"/>
                <a:ext cx="1806575" cy="1957388"/>
              </a:xfrm>
              <a:custGeom>
                <a:avLst/>
                <a:gdLst>
                  <a:gd name="T0" fmla="*/ 480 w 480"/>
                  <a:gd name="T1" fmla="*/ 277 h 520"/>
                  <a:gd name="T2" fmla="*/ 429 w 480"/>
                  <a:gd name="T3" fmla="*/ 227 h 520"/>
                  <a:gd name="T4" fmla="*/ 379 w 480"/>
                  <a:gd name="T5" fmla="*/ 277 h 520"/>
                  <a:gd name="T6" fmla="*/ 416 w 480"/>
                  <a:gd name="T7" fmla="*/ 326 h 520"/>
                  <a:gd name="T8" fmla="*/ 396 w 480"/>
                  <a:gd name="T9" fmla="*/ 485 h 520"/>
                  <a:gd name="T10" fmla="*/ 320 w 480"/>
                  <a:gd name="T11" fmla="*/ 495 h 520"/>
                  <a:gd name="T12" fmla="*/ 245 w 480"/>
                  <a:gd name="T13" fmla="*/ 485 h 520"/>
                  <a:gd name="T14" fmla="*/ 224 w 480"/>
                  <a:gd name="T15" fmla="*/ 312 h 520"/>
                  <a:gd name="T16" fmla="*/ 325 w 480"/>
                  <a:gd name="T17" fmla="*/ 297 h 520"/>
                  <a:gd name="T18" fmla="*/ 391 w 480"/>
                  <a:gd name="T19" fmla="*/ 134 h 520"/>
                  <a:gd name="T20" fmla="*/ 399 w 480"/>
                  <a:gd name="T21" fmla="*/ 39 h 520"/>
                  <a:gd name="T22" fmla="*/ 271 w 480"/>
                  <a:gd name="T23" fmla="*/ 20 h 520"/>
                  <a:gd name="T24" fmla="*/ 242 w 480"/>
                  <a:gd name="T25" fmla="*/ 0 h 520"/>
                  <a:gd name="T26" fmla="*/ 209 w 480"/>
                  <a:gd name="T27" fmla="*/ 32 h 520"/>
                  <a:gd name="T28" fmla="*/ 242 w 480"/>
                  <a:gd name="T29" fmla="*/ 64 h 520"/>
                  <a:gd name="T30" fmla="*/ 272 w 480"/>
                  <a:gd name="T31" fmla="*/ 44 h 520"/>
                  <a:gd name="T32" fmla="*/ 379 w 480"/>
                  <a:gd name="T33" fmla="*/ 54 h 520"/>
                  <a:gd name="T34" fmla="*/ 357 w 480"/>
                  <a:gd name="T35" fmla="*/ 167 h 520"/>
                  <a:gd name="T36" fmla="*/ 314 w 480"/>
                  <a:gd name="T37" fmla="*/ 275 h 520"/>
                  <a:gd name="T38" fmla="*/ 211 w 480"/>
                  <a:gd name="T39" fmla="*/ 288 h 520"/>
                  <a:gd name="T40" fmla="*/ 109 w 480"/>
                  <a:gd name="T41" fmla="*/ 275 h 520"/>
                  <a:gd name="T42" fmla="*/ 56 w 480"/>
                  <a:gd name="T43" fmla="*/ 168 h 520"/>
                  <a:gd name="T44" fmla="*/ 30 w 480"/>
                  <a:gd name="T45" fmla="*/ 54 h 520"/>
                  <a:gd name="T46" fmla="*/ 132 w 480"/>
                  <a:gd name="T47" fmla="*/ 43 h 520"/>
                  <a:gd name="T48" fmla="*/ 162 w 480"/>
                  <a:gd name="T49" fmla="*/ 64 h 520"/>
                  <a:gd name="T50" fmla="*/ 195 w 480"/>
                  <a:gd name="T51" fmla="*/ 32 h 520"/>
                  <a:gd name="T52" fmla="*/ 162 w 480"/>
                  <a:gd name="T53" fmla="*/ 0 h 520"/>
                  <a:gd name="T54" fmla="*/ 133 w 480"/>
                  <a:gd name="T55" fmla="*/ 19 h 520"/>
                  <a:gd name="T56" fmla="*/ 10 w 480"/>
                  <a:gd name="T57" fmla="*/ 40 h 520"/>
                  <a:gd name="T58" fmla="*/ 13 w 480"/>
                  <a:gd name="T59" fmla="*/ 112 h 520"/>
                  <a:gd name="T60" fmla="*/ 98 w 480"/>
                  <a:gd name="T61" fmla="*/ 297 h 520"/>
                  <a:gd name="T62" fmla="*/ 199 w 480"/>
                  <a:gd name="T63" fmla="*/ 312 h 520"/>
                  <a:gd name="T64" fmla="*/ 204 w 480"/>
                  <a:gd name="T65" fmla="*/ 394 h 520"/>
                  <a:gd name="T66" fmla="*/ 233 w 480"/>
                  <a:gd name="T67" fmla="*/ 506 h 520"/>
                  <a:gd name="T68" fmla="*/ 319 w 480"/>
                  <a:gd name="T69" fmla="*/ 520 h 520"/>
                  <a:gd name="T70" fmla="*/ 322 w 480"/>
                  <a:gd name="T71" fmla="*/ 520 h 520"/>
                  <a:gd name="T72" fmla="*/ 322 w 480"/>
                  <a:gd name="T73" fmla="*/ 520 h 520"/>
                  <a:gd name="T74" fmla="*/ 408 w 480"/>
                  <a:gd name="T75" fmla="*/ 506 h 520"/>
                  <a:gd name="T76" fmla="*/ 436 w 480"/>
                  <a:gd name="T77" fmla="*/ 394 h 520"/>
                  <a:gd name="T78" fmla="*/ 441 w 480"/>
                  <a:gd name="T79" fmla="*/ 326 h 520"/>
                  <a:gd name="T80" fmla="*/ 480 w 480"/>
                  <a:gd name="T81" fmla="*/ 277 h 520"/>
                  <a:gd name="T82" fmla="*/ 242 w 480"/>
                  <a:gd name="T83" fmla="*/ 40 h 520"/>
                  <a:gd name="T84" fmla="*/ 234 w 480"/>
                  <a:gd name="T85" fmla="*/ 32 h 520"/>
                  <a:gd name="T86" fmla="*/ 242 w 480"/>
                  <a:gd name="T87" fmla="*/ 24 h 520"/>
                  <a:gd name="T88" fmla="*/ 249 w 480"/>
                  <a:gd name="T89" fmla="*/ 32 h 520"/>
                  <a:gd name="T90" fmla="*/ 242 w 480"/>
                  <a:gd name="T91" fmla="*/ 40 h 520"/>
                  <a:gd name="T92" fmla="*/ 162 w 480"/>
                  <a:gd name="T93" fmla="*/ 24 h 520"/>
                  <a:gd name="T94" fmla="*/ 170 w 480"/>
                  <a:gd name="T95" fmla="*/ 32 h 520"/>
                  <a:gd name="T96" fmla="*/ 162 w 480"/>
                  <a:gd name="T97" fmla="*/ 40 h 520"/>
                  <a:gd name="T98" fmla="*/ 154 w 480"/>
                  <a:gd name="T99" fmla="*/ 32 h 520"/>
                  <a:gd name="T100" fmla="*/ 162 w 480"/>
                  <a:gd name="T101" fmla="*/ 24 h 520"/>
                  <a:gd name="T102" fmla="*/ 429 w 480"/>
                  <a:gd name="T103" fmla="*/ 298 h 520"/>
                  <a:gd name="T104" fmla="*/ 408 w 480"/>
                  <a:gd name="T105" fmla="*/ 277 h 520"/>
                  <a:gd name="T106" fmla="*/ 429 w 480"/>
                  <a:gd name="T107" fmla="*/ 256 h 520"/>
                  <a:gd name="T108" fmla="*/ 450 w 480"/>
                  <a:gd name="T109" fmla="*/ 277 h 520"/>
                  <a:gd name="T110" fmla="*/ 429 w 480"/>
                  <a:gd name="T111" fmla="*/ 298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0" h="520">
                    <a:moveTo>
                      <a:pt x="480" y="277"/>
                    </a:moveTo>
                    <a:cubicBezTo>
                      <a:pt x="480" y="249"/>
                      <a:pt x="457" y="227"/>
                      <a:pt x="429" y="227"/>
                    </a:cubicBezTo>
                    <a:cubicBezTo>
                      <a:pt x="401" y="227"/>
                      <a:pt x="379" y="249"/>
                      <a:pt x="379" y="277"/>
                    </a:cubicBezTo>
                    <a:cubicBezTo>
                      <a:pt x="379" y="300"/>
                      <a:pt x="395" y="320"/>
                      <a:pt x="416" y="326"/>
                    </a:cubicBezTo>
                    <a:cubicBezTo>
                      <a:pt x="413" y="398"/>
                      <a:pt x="405" y="473"/>
                      <a:pt x="396" y="485"/>
                    </a:cubicBezTo>
                    <a:cubicBezTo>
                      <a:pt x="381" y="492"/>
                      <a:pt x="343" y="495"/>
                      <a:pt x="320" y="495"/>
                    </a:cubicBezTo>
                    <a:cubicBezTo>
                      <a:pt x="298" y="495"/>
                      <a:pt x="259" y="492"/>
                      <a:pt x="245" y="485"/>
                    </a:cubicBezTo>
                    <a:cubicBezTo>
                      <a:pt x="235" y="472"/>
                      <a:pt x="227" y="388"/>
                      <a:pt x="224" y="312"/>
                    </a:cubicBezTo>
                    <a:cubicBezTo>
                      <a:pt x="250" y="311"/>
                      <a:pt x="301" y="308"/>
                      <a:pt x="325" y="297"/>
                    </a:cubicBezTo>
                    <a:cubicBezTo>
                      <a:pt x="355" y="281"/>
                      <a:pt x="387" y="149"/>
                      <a:pt x="391" y="134"/>
                    </a:cubicBezTo>
                    <a:cubicBezTo>
                      <a:pt x="410" y="54"/>
                      <a:pt x="402" y="44"/>
                      <a:pt x="399" y="39"/>
                    </a:cubicBezTo>
                    <a:cubicBezTo>
                      <a:pt x="386" y="22"/>
                      <a:pt x="325" y="19"/>
                      <a:pt x="271" y="20"/>
                    </a:cubicBezTo>
                    <a:cubicBezTo>
                      <a:pt x="267" y="8"/>
                      <a:pt x="255" y="0"/>
                      <a:pt x="242" y="0"/>
                    </a:cubicBezTo>
                    <a:cubicBezTo>
                      <a:pt x="224" y="0"/>
                      <a:pt x="209" y="14"/>
                      <a:pt x="209" y="32"/>
                    </a:cubicBezTo>
                    <a:cubicBezTo>
                      <a:pt x="209" y="50"/>
                      <a:pt x="224" y="64"/>
                      <a:pt x="242" y="64"/>
                    </a:cubicBezTo>
                    <a:cubicBezTo>
                      <a:pt x="255" y="64"/>
                      <a:pt x="267" y="56"/>
                      <a:pt x="272" y="44"/>
                    </a:cubicBezTo>
                    <a:cubicBezTo>
                      <a:pt x="317" y="44"/>
                      <a:pt x="368" y="47"/>
                      <a:pt x="379" y="54"/>
                    </a:cubicBezTo>
                    <a:cubicBezTo>
                      <a:pt x="380" y="65"/>
                      <a:pt x="374" y="108"/>
                      <a:pt x="357" y="167"/>
                    </a:cubicBezTo>
                    <a:cubicBezTo>
                      <a:pt x="337" y="238"/>
                      <a:pt x="320" y="271"/>
                      <a:pt x="314" y="275"/>
                    </a:cubicBezTo>
                    <a:cubicBezTo>
                      <a:pt x="293" y="285"/>
                      <a:pt x="234" y="288"/>
                      <a:pt x="211" y="288"/>
                    </a:cubicBezTo>
                    <a:cubicBezTo>
                      <a:pt x="188" y="288"/>
                      <a:pt x="130" y="285"/>
                      <a:pt x="109" y="275"/>
                    </a:cubicBezTo>
                    <a:cubicBezTo>
                      <a:pt x="102" y="271"/>
                      <a:pt x="80" y="234"/>
                      <a:pt x="56" y="168"/>
                    </a:cubicBezTo>
                    <a:cubicBezTo>
                      <a:pt x="32" y="102"/>
                      <a:pt x="26" y="61"/>
                      <a:pt x="30" y="54"/>
                    </a:cubicBezTo>
                    <a:cubicBezTo>
                      <a:pt x="38" y="42"/>
                      <a:pt x="87" y="39"/>
                      <a:pt x="132" y="43"/>
                    </a:cubicBezTo>
                    <a:cubicBezTo>
                      <a:pt x="137" y="56"/>
                      <a:pt x="148" y="64"/>
                      <a:pt x="162" y="64"/>
                    </a:cubicBezTo>
                    <a:cubicBezTo>
                      <a:pt x="180" y="64"/>
                      <a:pt x="195" y="50"/>
                      <a:pt x="195" y="32"/>
                    </a:cubicBezTo>
                    <a:cubicBezTo>
                      <a:pt x="195" y="14"/>
                      <a:pt x="180" y="0"/>
                      <a:pt x="162" y="0"/>
                    </a:cubicBezTo>
                    <a:cubicBezTo>
                      <a:pt x="149" y="0"/>
                      <a:pt x="138" y="7"/>
                      <a:pt x="133" y="19"/>
                    </a:cubicBezTo>
                    <a:cubicBezTo>
                      <a:pt x="99" y="16"/>
                      <a:pt x="28" y="13"/>
                      <a:pt x="10" y="40"/>
                    </a:cubicBezTo>
                    <a:cubicBezTo>
                      <a:pt x="4" y="47"/>
                      <a:pt x="0" y="62"/>
                      <a:pt x="13" y="112"/>
                    </a:cubicBezTo>
                    <a:cubicBezTo>
                      <a:pt x="27" y="167"/>
                      <a:pt x="70" y="282"/>
                      <a:pt x="98" y="297"/>
                    </a:cubicBezTo>
                    <a:cubicBezTo>
                      <a:pt x="122" y="309"/>
                      <a:pt x="174" y="311"/>
                      <a:pt x="199" y="312"/>
                    </a:cubicBezTo>
                    <a:cubicBezTo>
                      <a:pt x="200" y="329"/>
                      <a:pt x="202" y="361"/>
                      <a:pt x="204" y="394"/>
                    </a:cubicBezTo>
                    <a:cubicBezTo>
                      <a:pt x="212" y="488"/>
                      <a:pt x="223" y="501"/>
                      <a:pt x="233" y="506"/>
                    </a:cubicBezTo>
                    <a:cubicBezTo>
                      <a:pt x="255" y="518"/>
                      <a:pt x="305" y="519"/>
                      <a:pt x="319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35" y="519"/>
                      <a:pt x="386" y="518"/>
                      <a:pt x="408" y="506"/>
                    </a:cubicBezTo>
                    <a:cubicBezTo>
                      <a:pt x="418" y="501"/>
                      <a:pt x="428" y="488"/>
                      <a:pt x="436" y="394"/>
                    </a:cubicBezTo>
                    <a:cubicBezTo>
                      <a:pt x="438" y="369"/>
                      <a:pt x="440" y="344"/>
                      <a:pt x="441" y="326"/>
                    </a:cubicBezTo>
                    <a:cubicBezTo>
                      <a:pt x="463" y="321"/>
                      <a:pt x="480" y="301"/>
                      <a:pt x="480" y="277"/>
                    </a:cubicBezTo>
                    <a:close/>
                    <a:moveTo>
                      <a:pt x="242" y="40"/>
                    </a:moveTo>
                    <a:cubicBezTo>
                      <a:pt x="237" y="40"/>
                      <a:pt x="234" y="36"/>
                      <a:pt x="234" y="32"/>
                    </a:cubicBezTo>
                    <a:cubicBezTo>
                      <a:pt x="234" y="28"/>
                      <a:pt x="237" y="24"/>
                      <a:pt x="242" y="24"/>
                    </a:cubicBezTo>
                    <a:cubicBezTo>
                      <a:pt x="246" y="24"/>
                      <a:pt x="249" y="28"/>
                      <a:pt x="249" y="32"/>
                    </a:cubicBezTo>
                    <a:cubicBezTo>
                      <a:pt x="249" y="36"/>
                      <a:pt x="246" y="40"/>
                      <a:pt x="242" y="40"/>
                    </a:cubicBezTo>
                    <a:close/>
                    <a:moveTo>
                      <a:pt x="162" y="24"/>
                    </a:moveTo>
                    <a:cubicBezTo>
                      <a:pt x="167" y="24"/>
                      <a:pt x="170" y="28"/>
                      <a:pt x="170" y="32"/>
                    </a:cubicBezTo>
                    <a:cubicBezTo>
                      <a:pt x="170" y="36"/>
                      <a:pt x="167" y="40"/>
                      <a:pt x="162" y="40"/>
                    </a:cubicBezTo>
                    <a:cubicBezTo>
                      <a:pt x="158" y="40"/>
                      <a:pt x="154" y="36"/>
                      <a:pt x="154" y="32"/>
                    </a:cubicBezTo>
                    <a:cubicBezTo>
                      <a:pt x="154" y="28"/>
                      <a:pt x="158" y="24"/>
                      <a:pt x="162" y="24"/>
                    </a:cubicBezTo>
                    <a:close/>
                    <a:moveTo>
                      <a:pt x="429" y="298"/>
                    </a:moveTo>
                    <a:cubicBezTo>
                      <a:pt x="418" y="298"/>
                      <a:pt x="408" y="289"/>
                      <a:pt x="408" y="277"/>
                    </a:cubicBezTo>
                    <a:cubicBezTo>
                      <a:pt x="408" y="266"/>
                      <a:pt x="418" y="256"/>
                      <a:pt x="429" y="256"/>
                    </a:cubicBezTo>
                    <a:cubicBezTo>
                      <a:pt x="441" y="256"/>
                      <a:pt x="450" y="266"/>
                      <a:pt x="450" y="277"/>
                    </a:cubicBezTo>
                    <a:cubicBezTo>
                      <a:pt x="450" y="289"/>
                      <a:pt x="441" y="298"/>
                      <a:pt x="429" y="2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0610305" y="974057"/>
              <a:ext cx="602732" cy="603335"/>
              <a:chOff x="5795963" y="3938588"/>
              <a:chExt cx="3175000" cy="3178175"/>
            </a:xfrm>
          </p:grpSpPr>
          <p:sp>
            <p:nvSpPr>
              <p:cNvPr id="36" name="Oval 27"/>
              <p:cNvSpPr>
                <a:spLocks noChangeArrowheads="1"/>
              </p:cNvSpPr>
              <p:nvPr/>
            </p:nvSpPr>
            <p:spPr bwMode="auto">
              <a:xfrm>
                <a:off x="5795963" y="3938588"/>
                <a:ext cx="3175000" cy="317817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28"/>
              <p:cNvSpPr/>
              <p:nvPr/>
            </p:nvSpPr>
            <p:spPr bwMode="auto">
              <a:xfrm>
                <a:off x="6438901" y="5783263"/>
                <a:ext cx="685800" cy="674688"/>
              </a:xfrm>
              <a:custGeom>
                <a:avLst/>
                <a:gdLst>
                  <a:gd name="T0" fmla="*/ 84 w 182"/>
                  <a:gd name="T1" fmla="*/ 61 h 179"/>
                  <a:gd name="T2" fmla="*/ 60 w 182"/>
                  <a:gd name="T3" fmla="*/ 88 h 179"/>
                  <a:gd name="T4" fmla="*/ 69 w 182"/>
                  <a:gd name="T5" fmla="*/ 99 h 179"/>
                  <a:gd name="T6" fmla="*/ 0 w 182"/>
                  <a:gd name="T7" fmla="*/ 176 h 179"/>
                  <a:gd name="T8" fmla="*/ 4 w 182"/>
                  <a:gd name="T9" fmla="*/ 179 h 179"/>
                  <a:gd name="T10" fmla="*/ 83 w 182"/>
                  <a:gd name="T11" fmla="*/ 113 h 179"/>
                  <a:gd name="T12" fmla="*/ 95 w 182"/>
                  <a:gd name="T13" fmla="*/ 123 h 179"/>
                  <a:gd name="T14" fmla="*/ 121 w 182"/>
                  <a:gd name="T15" fmla="*/ 99 h 179"/>
                  <a:gd name="T16" fmla="*/ 182 w 182"/>
                  <a:gd name="T17" fmla="*/ 108 h 179"/>
                  <a:gd name="T18" fmla="*/ 76 w 182"/>
                  <a:gd name="T19" fmla="*/ 0 h 179"/>
                  <a:gd name="T20" fmla="*/ 84 w 182"/>
                  <a:gd name="T21" fmla="*/ 6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179">
                    <a:moveTo>
                      <a:pt x="84" y="61"/>
                    </a:moveTo>
                    <a:cubicBezTo>
                      <a:pt x="73" y="71"/>
                      <a:pt x="60" y="85"/>
                      <a:pt x="60" y="88"/>
                    </a:cubicBezTo>
                    <a:cubicBezTo>
                      <a:pt x="60" y="89"/>
                      <a:pt x="64" y="94"/>
                      <a:pt x="69" y="99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4" y="179"/>
                      <a:pt x="4" y="179"/>
                      <a:pt x="4" y="179"/>
                    </a:cubicBezTo>
                    <a:cubicBezTo>
                      <a:pt x="83" y="113"/>
                      <a:pt x="83" y="113"/>
                      <a:pt x="83" y="113"/>
                    </a:cubicBezTo>
                    <a:cubicBezTo>
                      <a:pt x="88" y="118"/>
                      <a:pt x="93" y="123"/>
                      <a:pt x="95" y="123"/>
                    </a:cubicBezTo>
                    <a:cubicBezTo>
                      <a:pt x="97" y="123"/>
                      <a:pt x="111" y="109"/>
                      <a:pt x="121" y="99"/>
                    </a:cubicBezTo>
                    <a:cubicBezTo>
                      <a:pt x="150" y="112"/>
                      <a:pt x="182" y="108"/>
                      <a:pt x="182" y="10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1" y="32"/>
                      <a:pt x="84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 29"/>
              <p:cNvSpPr>
                <a:spLocks noEditPoints="1"/>
              </p:cNvSpPr>
              <p:nvPr/>
            </p:nvSpPr>
            <p:spPr bwMode="auto">
              <a:xfrm>
                <a:off x="6740526" y="4597401"/>
                <a:ext cx="1587500" cy="1573213"/>
              </a:xfrm>
              <a:custGeom>
                <a:avLst/>
                <a:gdLst>
                  <a:gd name="T0" fmla="*/ 1000 w 1000"/>
                  <a:gd name="T1" fmla="*/ 256 h 991"/>
                  <a:gd name="T2" fmla="*/ 694 w 1000"/>
                  <a:gd name="T3" fmla="*/ 55 h 991"/>
                  <a:gd name="T4" fmla="*/ 694 w 1000"/>
                  <a:gd name="T5" fmla="*/ 216 h 991"/>
                  <a:gd name="T6" fmla="*/ 533 w 1000"/>
                  <a:gd name="T7" fmla="*/ 128 h 991"/>
                  <a:gd name="T8" fmla="*/ 0 w 1000"/>
                  <a:gd name="T9" fmla="*/ 738 h 991"/>
                  <a:gd name="T10" fmla="*/ 827 w 1000"/>
                  <a:gd name="T11" fmla="*/ 427 h 991"/>
                  <a:gd name="T12" fmla="*/ 908 w 1000"/>
                  <a:gd name="T13" fmla="*/ 434 h 991"/>
                  <a:gd name="T14" fmla="*/ 865 w 1000"/>
                  <a:gd name="T15" fmla="*/ 228 h 991"/>
                  <a:gd name="T16" fmla="*/ 780 w 1000"/>
                  <a:gd name="T17" fmla="*/ 420 h 991"/>
                  <a:gd name="T18" fmla="*/ 434 w 1000"/>
                  <a:gd name="T19" fmla="*/ 766 h 991"/>
                  <a:gd name="T20" fmla="*/ 434 w 1000"/>
                  <a:gd name="T21" fmla="*/ 766 h 991"/>
                  <a:gd name="T22" fmla="*/ 417 w 1000"/>
                  <a:gd name="T23" fmla="*/ 750 h 991"/>
                  <a:gd name="T24" fmla="*/ 400 w 1000"/>
                  <a:gd name="T25" fmla="*/ 735 h 991"/>
                  <a:gd name="T26" fmla="*/ 384 w 1000"/>
                  <a:gd name="T27" fmla="*/ 719 h 991"/>
                  <a:gd name="T28" fmla="*/ 367 w 1000"/>
                  <a:gd name="T29" fmla="*/ 702 h 991"/>
                  <a:gd name="T30" fmla="*/ 351 w 1000"/>
                  <a:gd name="T31" fmla="*/ 686 h 991"/>
                  <a:gd name="T32" fmla="*/ 334 w 1000"/>
                  <a:gd name="T33" fmla="*/ 669 h 991"/>
                  <a:gd name="T34" fmla="*/ 318 w 1000"/>
                  <a:gd name="T35" fmla="*/ 652 h 991"/>
                  <a:gd name="T36" fmla="*/ 301 w 1000"/>
                  <a:gd name="T37" fmla="*/ 636 h 991"/>
                  <a:gd name="T38" fmla="*/ 287 w 1000"/>
                  <a:gd name="T39" fmla="*/ 619 h 991"/>
                  <a:gd name="T40" fmla="*/ 270 w 1000"/>
                  <a:gd name="T41" fmla="*/ 603 h 991"/>
                  <a:gd name="T42" fmla="*/ 254 w 1000"/>
                  <a:gd name="T43" fmla="*/ 586 h 991"/>
                  <a:gd name="T44" fmla="*/ 237 w 1000"/>
                  <a:gd name="T45" fmla="*/ 572 h 991"/>
                  <a:gd name="T46" fmla="*/ 227 w 1000"/>
                  <a:gd name="T47" fmla="*/ 562 h 991"/>
                  <a:gd name="T48" fmla="*/ 353 w 1000"/>
                  <a:gd name="T49" fmla="*/ 439 h 991"/>
                  <a:gd name="T50" fmla="*/ 483 w 1000"/>
                  <a:gd name="T51" fmla="*/ 529 h 991"/>
                  <a:gd name="T52" fmla="*/ 417 w 1000"/>
                  <a:gd name="T53" fmla="*/ 375 h 991"/>
                  <a:gd name="T54" fmla="*/ 540 w 1000"/>
                  <a:gd name="T55" fmla="*/ 456 h 991"/>
                  <a:gd name="T56" fmla="*/ 476 w 1000"/>
                  <a:gd name="T57" fmla="*/ 313 h 991"/>
                  <a:gd name="T58" fmla="*/ 588 w 1000"/>
                  <a:gd name="T59" fmla="*/ 382 h 991"/>
                  <a:gd name="T60" fmla="*/ 576 w 1000"/>
                  <a:gd name="T61" fmla="*/ 216 h 991"/>
                  <a:gd name="T62" fmla="*/ 592 w 1000"/>
                  <a:gd name="T63" fmla="*/ 233 h 991"/>
                  <a:gd name="T64" fmla="*/ 607 w 1000"/>
                  <a:gd name="T65" fmla="*/ 249 h 991"/>
                  <a:gd name="T66" fmla="*/ 623 w 1000"/>
                  <a:gd name="T67" fmla="*/ 266 h 991"/>
                  <a:gd name="T68" fmla="*/ 640 w 1000"/>
                  <a:gd name="T69" fmla="*/ 280 h 991"/>
                  <a:gd name="T70" fmla="*/ 656 w 1000"/>
                  <a:gd name="T71" fmla="*/ 297 h 991"/>
                  <a:gd name="T72" fmla="*/ 673 w 1000"/>
                  <a:gd name="T73" fmla="*/ 313 h 991"/>
                  <a:gd name="T74" fmla="*/ 690 w 1000"/>
                  <a:gd name="T75" fmla="*/ 330 h 991"/>
                  <a:gd name="T76" fmla="*/ 706 w 1000"/>
                  <a:gd name="T77" fmla="*/ 347 h 991"/>
                  <a:gd name="T78" fmla="*/ 723 w 1000"/>
                  <a:gd name="T79" fmla="*/ 363 h 991"/>
                  <a:gd name="T80" fmla="*/ 739 w 1000"/>
                  <a:gd name="T81" fmla="*/ 380 h 991"/>
                  <a:gd name="T82" fmla="*/ 754 w 1000"/>
                  <a:gd name="T83" fmla="*/ 396 h 991"/>
                  <a:gd name="T84" fmla="*/ 770 w 1000"/>
                  <a:gd name="T85" fmla="*/ 413 h 991"/>
                  <a:gd name="T86" fmla="*/ 780 w 1000"/>
                  <a:gd name="T87" fmla="*/ 42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00" h="991">
                    <a:moveTo>
                      <a:pt x="946" y="309"/>
                    </a:moveTo>
                    <a:lnTo>
                      <a:pt x="1000" y="256"/>
                    </a:lnTo>
                    <a:lnTo>
                      <a:pt x="749" y="0"/>
                    </a:lnTo>
                    <a:lnTo>
                      <a:pt x="694" y="55"/>
                    </a:lnTo>
                    <a:lnTo>
                      <a:pt x="775" y="136"/>
                    </a:lnTo>
                    <a:lnTo>
                      <a:pt x="694" y="216"/>
                    </a:lnTo>
                    <a:lnTo>
                      <a:pt x="571" y="90"/>
                    </a:lnTo>
                    <a:lnTo>
                      <a:pt x="533" y="128"/>
                    </a:lnTo>
                    <a:lnTo>
                      <a:pt x="576" y="171"/>
                    </a:lnTo>
                    <a:lnTo>
                      <a:pt x="0" y="738"/>
                    </a:lnTo>
                    <a:lnTo>
                      <a:pt x="254" y="991"/>
                    </a:lnTo>
                    <a:lnTo>
                      <a:pt x="827" y="427"/>
                    </a:lnTo>
                    <a:lnTo>
                      <a:pt x="870" y="470"/>
                    </a:lnTo>
                    <a:lnTo>
                      <a:pt x="908" y="434"/>
                    </a:lnTo>
                    <a:lnTo>
                      <a:pt x="784" y="309"/>
                    </a:lnTo>
                    <a:lnTo>
                      <a:pt x="865" y="228"/>
                    </a:lnTo>
                    <a:lnTo>
                      <a:pt x="946" y="309"/>
                    </a:lnTo>
                    <a:close/>
                    <a:moveTo>
                      <a:pt x="780" y="420"/>
                    </a:moveTo>
                    <a:lnTo>
                      <a:pt x="780" y="420"/>
                    </a:lnTo>
                    <a:lnTo>
                      <a:pt x="434" y="766"/>
                    </a:lnTo>
                    <a:lnTo>
                      <a:pt x="780" y="420"/>
                    </a:lnTo>
                    <a:lnTo>
                      <a:pt x="434" y="766"/>
                    </a:lnTo>
                    <a:lnTo>
                      <a:pt x="424" y="759"/>
                    </a:lnTo>
                    <a:lnTo>
                      <a:pt x="417" y="750"/>
                    </a:lnTo>
                    <a:lnTo>
                      <a:pt x="408" y="742"/>
                    </a:lnTo>
                    <a:lnTo>
                      <a:pt x="400" y="735"/>
                    </a:lnTo>
                    <a:lnTo>
                      <a:pt x="391" y="726"/>
                    </a:lnTo>
                    <a:lnTo>
                      <a:pt x="384" y="719"/>
                    </a:lnTo>
                    <a:lnTo>
                      <a:pt x="374" y="709"/>
                    </a:lnTo>
                    <a:lnTo>
                      <a:pt x="367" y="702"/>
                    </a:lnTo>
                    <a:lnTo>
                      <a:pt x="360" y="693"/>
                    </a:lnTo>
                    <a:lnTo>
                      <a:pt x="351" y="686"/>
                    </a:lnTo>
                    <a:lnTo>
                      <a:pt x="344" y="676"/>
                    </a:lnTo>
                    <a:lnTo>
                      <a:pt x="334" y="669"/>
                    </a:lnTo>
                    <a:lnTo>
                      <a:pt x="327" y="662"/>
                    </a:lnTo>
                    <a:lnTo>
                      <a:pt x="318" y="652"/>
                    </a:lnTo>
                    <a:lnTo>
                      <a:pt x="310" y="645"/>
                    </a:lnTo>
                    <a:lnTo>
                      <a:pt x="301" y="636"/>
                    </a:lnTo>
                    <a:lnTo>
                      <a:pt x="294" y="629"/>
                    </a:lnTo>
                    <a:lnTo>
                      <a:pt x="287" y="619"/>
                    </a:lnTo>
                    <a:lnTo>
                      <a:pt x="277" y="612"/>
                    </a:lnTo>
                    <a:lnTo>
                      <a:pt x="270" y="603"/>
                    </a:lnTo>
                    <a:lnTo>
                      <a:pt x="261" y="595"/>
                    </a:lnTo>
                    <a:lnTo>
                      <a:pt x="254" y="586"/>
                    </a:lnTo>
                    <a:lnTo>
                      <a:pt x="244" y="579"/>
                    </a:lnTo>
                    <a:lnTo>
                      <a:pt x="237" y="572"/>
                    </a:lnTo>
                    <a:lnTo>
                      <a:pt x="227" y="562"/>
                    </a:lnTo>
                    <a:lnTo>
                      <a:pt x="227" y="562"/>
                    </a:lnTo>
                    <a:lnTo>
                      <a:pt x="282" y="508"/>
                    </a:lnTo>
                    <a:lnTo>
                      <a:pt x="353" y="439"/>
                    </a:lnTo>
                    <a:lnTo>
                      <a:pt x="464" y="548"/>
                    </a:lnTo>
                    <a:lnTo>
                      <a:pt x="483" y="529"/>
                    </a:lnTo>
                    <a:lnTo>
                      <a:pt x="372" y="418"/>
                    </a:lnTo>
                    <a:lnTo>
                      <a:pt x="417" y="375"/>
                    </a:lnTo>
                    <a:lnTo>
                      <a:pt x="519" y="477"/>
                    </a:lnTo>
                    <a:lnTo>
                      <a:pt x="540" y="456"/>
                    </a:lnTo>
                    <a:lnTo>
                      <a:pt x="436" y="354"/>
                    </a:lnTo>
                    <a:lnTo>
                      <a:pt x="476" y="313"/>
                    </a:lnTo>
                    <a:lnTo>
                      <a:pt x="566" y="403"/>
                    </a:lnTo>
                    <a:lnTo>
                      <a:pt x="588" y="382"/>
                    </a:lnTo>
                    <a:lnTo>
                      <a:pt x="498" y="294"/>
                    </a:lnTo>
                    <a:lnTo>
                      <a:pt x="576" y="216"/>
                    </a:lnTo>
                    <a:lnTo>
                      <a:pt x="583" y="223"/>
                    </a:lnTo>
                    <a:lnTo>
                      <a:pt x="592" y="233"/>
                    </a:lnTo>
                    <a:lnTo>
                      <a:pt x="600" y="240"/>
                    </a:lnTo>
                    <a:lnTo>
                      <a:pt x="607" y="249"/>
                    </a:lnTo>
                    <a:lnTo>
                      <a:pt x="616" y="256"/>
                    </a:lnTo>
                    <a:lnTo>
                      <a:pt x="623" y="266"/>
                    </a:lnTo>
                    <a:lnTo>
                      <a:pt x="633" y="273"/>
                    </a:lnTo>
                    <a:lnTo>
                      <a:pt x="640" y="280"/>
                    </a:lnTo>
                    <a:lnTo>
                      <a:pt x="649" y="290"/>
                    </a:lnTo>
                    <a:lnTo>
                      <a:pt x="656" y="297"/>
                    </a:lnTo>
                    <a:lnTo>
                      <a:pt x="666" y="306"/>
                    </a:lnTo>
                    <a:lnTo>
                      <a:pt x="673" y="313"/>
                    </a:lnTo>
                    <a:lnTo>
                      <a:pt x="680" y="323"/>
                    </a:lnTo>
                    <a:lnTo>
                      <a:pt x="690" y="330"/>
                    </a:lnTo>
                    <a:lnTo>
                      <a:pt x="697" y="339"/>
                    </a:lnTo>
                    <a:lnTo>
                      <a:pt x="706" y="347"/>
                    </a:lnTo>
                    <a:lnTo>
                      <a:pt x="713" y="354"/>
                    </a:lnTo>
                    <a:lnTo>
                      <a:pt x="723" y="363"/>
                    </a:lnTo>
                    <a:lnTo>
                      <a:pt x="730" y="370"/>
                    </a:lnTo>
                    <a:lnTo>
                      <a:pt x="739" y="380"/>
                    </a:lnTo>
                    <a:lnTo>
                      <a:pt x="747" y="387"/>
                    </a:lnTo>
                    <a:lnTo>
                      <a:pt x="754" y="396"/>
                    </a:lnTo>
                    <a:lnTo>
                      <a:pt x="763" y="403"/>
                    </a:lnTo>
                    <a:lnTo>
                      <a:pt x="770" y="413"/>
                    </a:lnTo>
                    <a:lnTo>
                      <a:pt x="780" y="420"/>
                    </a:lnTo>
                    <a:lnTo>
                      <a:pt x="780" y="4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350643" y="974057"/>
              <a:ext cx="603033" cy="602732"/>
              <a:chOff x="2185988" y="3163888"/>
              <a:chExt cx="3176587" cy="3175000"/>
            </a:xfrm>
          </p:grpSpPr>
          <p:sp>
            <p:nvSpPr>
              <p:cNvPr id="33" name="Oval 33"/>
              <p:cNvSpPr>
                <a:spLocks noChangeArrowheads="1"/>
              </p:cNvSpPr>
              <p:nvPr/>
            </p:nvSpPr>
            <p:spPr bwMode="auto">
              <a:xfrm>
                <a:off x="2185988" y="3163888"/>
                <a:ext cx="3176587" cy="3175000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 34"/>
              <p:cNvSpPr/>
              <p:nvPr/>
            </p:nvSpPr>
            <p:spPr bwMode="auto">
              <a:xfrm>
                <a:off x="3379788" y="4443413"/>
                <a:ext cx="788987" cy="790575"/>
              </a:xfrm>
              <a:custGeom>
                <a:avLst/>
                <a:gdLst>
                  <a:gd name="T0" fmla="*/ 305 w 497"/>
                  <a:gd name="T1" fmla="*/ 0 h 498"/>
                  <a:gd name="T2" fmla="*/ 192 w 497"/>
                  <a:gd name="T3" fmla="*/ 0 h 498"/>
                  <a:gd name="T4" fmla="*/ 192 w 497"/>
                  <a:gd name="T5" fmla="*/ 192 h 498"/>
                  <a:gd name="T6" fmla="*/ 0 w 497"/>
                  <a:gd name="T7" fmla="*/ 192 h 498"/>
                  <a:gd name="T8" fmla="*/ 0 w 497"/>
                  <a:gd name="T9" fmla="*/ 303 h 498"/>
                  <a:gd name="T10" fmla="*/ 192 w 497"/>
                  <a:gd name="T11" fmla="*/ 303 h 498"/>
                  <a:gd name="T12" fmla="*/ 192 w 497"/>
                  <a:gd name="T13" fmla="*/ 498 h 498"/>
                  <a:gd name="T14" fmla="*/ 305 w 497"/>
                  <a:gd name="T15" fmla="*/ 498 h 498"/>
                  <a:gd name="T16" fmla="*/ 305 w 497"/>
                  <a:gd name="T17" fmla="*/ 303 h 498"/>
                  <a:gd name="T18" fmla="*/ 497 w 497"/>
                  <a:gd name="T19" fmla="*/ 303 h 498"/>
                  <a:gd name="T20" fmla="*/ 497 w 497"/>
                  <a:gd name="T21" fmla="*/ 192 h 498"/>
                  <a:gd name="T22" fmla="*/ 305 w 497"/>
                  <a:gd name="T23" fmla="*/ 192 h 498"/>
                  <a:gd name="T24" fmla="*/ 305 w 497"/>
                  <a:gd name="T25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7" h="498">
                    <a:moveTo>
                      <a:pt x="305" y="0"/>
                    </a:moveTo>
                    <a:lnTo>
                      <a:pt x="192" y="0"/>
                    </a:lnTo>
                    <a:lnTo>
                      <a:pt x="192" y="192"/>
                    </a:lnTo>
                    <a:lnTo>
                      <a:pt x="0" y="192"/>
                    </a:lnTo>
                    <a:lnTo>
                      <a:pt x="0" y="303"/>
                    </a:lnTo>
                    <a:lnTo>
                      <a:pt x="192" y="303"/>
                    </a:lnTo>
                    <a:lnTo>
                      <a:pt x="192" y="498"/>
                    </a:lnTo>
                    <a:lnTo>
                      <a:pt x="305" y="498"/>
                    </a:lnTo>
                    <a:lnTo>
                      <a:pt x="305" y="303"/>
                    </a:lnTo>
                    <a:lnTo>
                      <a:pt x="497" y="303"/>
                    </a:lnTo>
                    <a:lnTo>
                      <a:pt x="497" y="192"/>
                    </a:lnTo>
                    <a:lnTo>
                      <a:pt x="305" y="192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 35"/>
              <p:cNvSpPr>
                <a:spLocks noEditPoints="1"/>
              </p:cNvSpPr>
              <p:nvPr/>
            </p:nvSpPr>
            <p:spPr bwMode="auto">
              <a:xfrm>
                <a:off x="2879725" y="3878263"/>
                <a:ext cx="1790700" cy="1746250"/>
              </a:xfrm>
              <a:custGeom>
                <a:avLst/>
                <a:gdLst>
                  <a:gd name="T0" fmla="*/ 451 w 476"/>
                  <a:gd name="T1" fmla="*/ 65 h 464"/>
                  <a:gd name="T2" fmla="*/ 321 w 476"/>
                  <a:gd name="T3" fmla="*/ 65 h 464"/>
                  <a:gd name="T4" fmla="*/ 321 w 476"/>
                  <a:gd name="T5" fmla="*/ 0 h 464"/>
                  <a:gd name="T6" fmla="*/ 155 w 476"/>
                  <a:gd name="T7" fmla="*/ 0 h 464"/>
                  <a:gd name="T8" fmla="*/ 155 w 476"/>
                  <a:gd name="T9" fmla="*/ 65 h 464"/>
                  <a:gd name="T10" fmla="*/ 25 w 476"/>
                  <a:gd name="T11" fmla="*/ 65 h 464"/>
                  <a:gd name="T12" fmla="*/ 0 w 476"/>
                  <a:gd name="T13" fmla="*/ 90 h 464"/>
                  <a:gd name="T14" fmla="*/ 0 w 476"/>
                  <a:gd name="T15" fmla="*/ 420 h 464"/>
                  <a:gd name="T16" fmla="*/ 25 w 476"/>
                  <a:gd name="T17" fmla="*/ 445 h 464"/>
                  <a:gd name="T18" fmla="*/ 71 w 476"/>
                  <a:gd name="T19" fmla="*/ 445 h 464"/>
                  <a:gd name="T20" fmla="*/ 78 w 476"/>
                  <a:gd name="T21" fmla="*/ 464 h 464"/>
                  <a:gd name="T22" fmla="*/ 113 w 476"/>
                  <a:gd name="T23" fmla="*/ 464 h 464"/>
                  <a:gd name="T24" fmla="*/ 115 w 476"/>
                  <a:gd name="T25" fmla="*/ 445 h 464"/>
                  <a:gd name="T26" fmla="*/ 366 w 476"/>
                  <a:gd name="T27" fmla="*/ 445 h 464"/>
                  <a:gd name="T28" fmla="*/ 368 w 476"/>
                  <a:gd name="T29" fmla="*/ 464 h 464"/>
                  <a:gd name="T30" fmla="*/ 403 w 476"/>
                  <a:gd name="T31" fmla="*/ 464 h 464"/>
                  <a:gd name="T32" fmla="*/ 410 w 476"/>
                  <a:gd name="T33" fmla="*/ 445 h 464"/>
                  <a:gd name="T34" fmla="*/ 451 w 476"/>
                  <a:gd name="T35" fmla="*/ 445 h 464"/>
                  <a:gd name="T36" fmla="*/ 476 w 476"/>
                  <a:gd name="T37" fmla="*/ 420 h 464"/>
                  <a:gd name="T38" fmla="*/ 476 w 476"/>
                  <a:gd name="T39" fmla="*/ 90 h 464"/>
                  <a:gd name="T40" fmla="*/ 451 w 476"/>
                  <a:gd name="T41" fmla="*/ 65 h 464"/>
                  <a:gd name="T42" fmla="*/ 187 w 476"/>
                  <a:gd name="T43" fmla="*/ 28 h 464"/>
                  <a:gd name="T44" fmla="*/ 187 w 476"/>
                  <a:gd name="T45" fmla="*/ 28 h 464"/>
                  <a:gd name="T46" fmla="*/ 291 w 476"/>
                  <a:gd name="T47" fmla="*/ 28 h 464"/>
                  <a:gd name="T48" fmla="*/ 291 w 476"/>
                  <a:gd name="T49" fmla="*/ 65 h 464"/>
                  <a:gd name="T50" fmla="*/ 291 w 476"/>
                  <a:gd name="T51" fmla="*/ 65 h 464"/>
                  <a:gd name="T52" fmla="*/ 287 w 476"/>
                  <a:gd name="T53" fmla="*/ 65 h 464"/>
                  <a:gd name="T54" fmla="*/ 283 w 476"/>
                  <a:gd name="T55" fmla="*/ 65 h 464"/>
                  <a:gd name="T56" fmla="*/ 278 w 476"/>
                  <a:gd name="T57" fmla="*/ 65 h 464"/>
                  <a:gd name="T58" fmla="*/ 274 w 476"/>
                  <a:gd name="T59" fmla="*/ 65 h 464"/>
                  <a:gd name="T60" fmla="*/ 270 w 476"/>
                  <a:gd name="T61" fmla="*/ 65 h 464"/>
                  <a:gd name="T62" fmla="*/ 266 w 476"/>
                  <a:gd name="T63" fmla="*/ 65 h 464"/>
                  <a:gd name="T64" fmla="*/ 262 w 476"/>
                  <a:gd name="T65" fmla="*/ 65 h 464"/>
                  <a:gd name="T66" fmla="*/ 258 w 476"/>
                  <a:gd name="T67" fmla="*/ 65 h 464"/>
                  <a:gd name="T68" fmla="*/ 253 w 476"/>
                  <a:gd name="T69" fmla="*/ 65 h 464"/>
                  <a:gd name="T70" fmla="*/ 249 w 476"/>
                  <a:gd name="T71" fmla="*/ 65 h 464"/>
                  <a:gd name="T72" fmla="*/ 245 w 476"/>
                  <a:gd name="T73" fmla="*/ 65 h 464"/>
                  <a:gd name="T74" fmla="*/ 241 w 476"/>
                  <a:gd name="T75" fmla="*/ 65 h 464"/>
                  <a:gd name="T76" fmla="*/ 237 w 476"/>
                  <a:gd name="T77" fmla="*/ 65 h 464"/>
                  <a:gd name="T78" fmla="*/ 233 w 476"/>
                  <a:gd name="T79" fmla="*/ 65 h 464"/>
                  <a:gd name="T80" fmla="*/ 228 w 476"/>
                  <a:gd name="T81" fmla="*/ 65 h 464"/>
                  <a:gd name="T82" fmla="*/ 224 w 476"/>
                  <a:gd name="T83" fmla="*/ 65 h 464"/>
                  <a:gd name="T84" fmla="*/ 220 w 476"/>
                  <a:gd name="T85" fmla="*/ 65 h 464"/>
                  <a:gd name="T86" fmla="*/ 216 w 476"/>
                  <a:gd name="T87" fmla="*/ 65 h 464"/>
                  <a:gd name="T88" fmla="*/ 212 w 476"/>
                  <a:gd name="T89" fmla="*/ 65 h 464"/>
                  <a:gd name="T90" fmla="*/ 208 w 476"/>
                  <a:gd name="T91" fmla="*/ 65 h 464"/>
                  <a:gd name="T92" fmla="*/ 203 w 476"/>
                  <a:gd name="T93" fmla="*/ 65 h 464"/>
                  <a:gd name="T94" fmla="*/ 199 w 476"/>
                  <a:gd name="T95" fmla="*/ 65 h 464"/>
                  <a:gd name="T96" fmla="*/ 195 w 476"/>
                  <a:gd name="T97" fmla="*/ 65 h 464"/>
                  <a:gd name="T98" fmla="*/ 191 w 476"/>
                  <a:gd name="T99" fmla="*/ 65 h 464"/>
                  <a:gd name="T100" fmla="*/ 187 w 476"/>
                  <a:gd name="T101" fmla="*/ 65 h 464"/>
                  <a:gd name="T102" fmla="*/ 187 w 476"/>
                  <a:gd name="T103" fmla="*/ 28 h 464"/>
                  <a:gd name="T104" fmla="*/ 238 w 476"/>
                  <a:gd name="T105" fmla="*/ 402 h 464"/>
                  <a:gd name="T106" fmla="*/ 91 w 476"/>
                  <a:gd name="T107" fmla="*/ 255 h 464"/>
                  <a:gd name="T108" fmla="*/ 238 w 476"/>
                  <a:gd name="T109" fmla="*/ 108 h 464"/>
                  <a:gd name="T110" fmla="*/ 385 w 476"/>
                  <a:gd name="T111" fmla="*/ 255 h 464"/>
                  <a:gd name="T112" fmla="*/ 238 w 476"/>
                  <a:gd name="T113" fmla="*/ 402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6" h="464">
                    <a:moveTo>
                      <a:pt x="451" y="65"/>
                    </a:moveTo>
                    <a:cubicBezTo>
                      <a:pt x="321" y="65"/>
                      <a:pt x="321" y="65"/>
                      <a:pt x="321" y="65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65"/>
                      <a:pt x="155" y="65"/>
                      <a:pt x="155" y="65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11" y="65"/>
                      <a:pt x="0" y="76"/>
                      <a:pt x="0" y="90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0" y="434"/>
                      <a:pt x="11" y="445"/>
                      <a:pt x="25" y="445"/>
                    </a:cubicBezTo>
                    <a:cubicBezTo>
                      <a:pt x="71" y="445"/>
                      <a:pt x="71" y="445"/>
                      <a:pt x="71" y="445"/>
                    </a:cubicBezTo>
                    <a:cubicBezTo>
                      <a:pt x="78" y="464"/>
                      <a:pt x="78" y="464"/>
                      <a:pt x="78" y="464"/>
                    </a:cubicBezTo>
                    <a:cubicBezTo>
                      <a:pt x="113" y="464"/>
                      <a:pt x="113" y="464"/>
                      <a:pt x="113" y="464"/>
                    </a:cubicBezTo>
                    <a:cubicBezTo>
                      <a:pt x="115" y="445"/>
                      <a:pt x="115" y="445"/>
                      <a:pt x="115" y="445"/>
                    </a:cubicBezTo>
                    <a:cubicBezTo>
                      <a:pt x="366" y="445"/>
                      <a:pt x="366" y="445"/>
                      <a:pt x="366" y="445"/>
                    </a:cubicBezTo>
                    <a:cubicBezTo>
                      <a:pt x="368" y="464"/>
                      <a:pt x="368" y="464"/>
                      <a:pt x="368" y="464"/>
                    </a:cubicBezTo>
                    <a:cubicBezTo>
                      <a:pt x="403" y="464"/>
                      <a:pt x="403" y="464"/>
                      <a:pt x="403" y="464"/>
                    </a:cubicBezTo>
                    <a:cubicBezTo>
                      <a:pt x="410" y="445"/>
                      <a:pt x="410" y="445"/>
                      <a:pt x="410" y="445"/>
                    </a:cubicBezTo>
                    <a:cubicBezTo>
                      <a:pt x="451" y="445"/>
                      <a:pt x="451" y="445"/>
                      <a:pt x="451" y="445"/>
                    </a:cubicBezTo>
                    <a:cubicBezTo>
                      <a:pt x="465" y="445"/>
                      <a:pt x="476" y="434"/>
                      <a:pt x="476" y="420"/>
                    </a:cubicBezTo>
                    <a:cubicBezTo>
                      <a:pt x="476" y="90"/>
                      <a:pt x="476" y="90"/>
                      <a:pt x="476" y="90"/>
                    </a:cubicBezTo>
                    <a:cubicBezTo>
                      <a:pt x="476" y="76"/>
                      <a:pt x="465" y="65"/>
                      <a:pt x="451" y="65"/>
                    </a:cubicBezTo>
                    <a:close/>
                    <a:moveTo>
                      <a:pt x="187" y="28"/>
                    </a:moveTo>
                    <a:cubicBezTo>
                      <a:pt x="187" y="28"/>
                      <a:pt x="187" y="28"/>
                      <a:pt x="187" y="28"/>
                    </a:cubicBezTo>
                    <a:cubicBezTo>
                      <a:pt x="291" y="28"/>
                      <a:pt x="291" y="28"/>
                      <a:pt x="291" y="28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87" y="65"/>
                      <a:pt x="287" y="65"/>
                      <a:pt x="287" y="65"/>
                    </a:cubicBezTo>
                    <a:cubicBezTo>
                      <a:pt x="283" y="65"/>
                      <a:pt x="283" y="65"/>
                      <a:pt x="283" y="65"/>
                    </a:cubicBezTo>
                    <a:cubicBezTo>
                      <a:pt x="278" y="65"/>
                      <a:pt x="278" y="65"/>
                      <a:pt x="278" y="65"/>
                    </a:cubicBezTo>
                    <a:cubicBezTo>
                      <a:pt x="274" y="65"/>
                      <a:pt x="274" y="65"/>
                      <a:pt x="274" y="65"/>
                    </a:cubicBezTo>
                    <a:cubicBezTo>
                      <a:pt x="270" y="65"/>
                      <a:pt x="270" y="65"/>
                      <a:pt x="270" y="65"/>
                    </a:cubicBezTo>
                    <a:cubicBezTo>
                      <a:pt x="266" y="65"/>
                      <a:pt x="266" y="65"/>
                      <a:pt x="266" y="65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3" y="65"/>
                      <a:pt x="253" y="65"/>
                      <a:pt x="253" y="65"/>
                    </a:cubicBezTo>
                    <a:cubicBezTo>
                      <a:pt x="249" y="65"/>
                      <a:pt x="249" y="65"/>
                      <a:pt x="249" y="65"/>
                    </a:cubicBezTo>
                    <a:cubicBezTo>
                      <a:pt x="245" y="65"/>
                      <a:pt x="245" y="65"/>
                      <a:pt x="245" y="65"/>
                    </a:cubicBezTo>
                    <a:cubicBezTo>
                      <a:pt x="241" y="65"/>
                      <a:pt x="241" y="65"/>
                      <a:pt x="241" y="65"/>
                    </a:cubicBezTo>
                    <a:cubicBezTo>
                      <a:pt x="237" y="65"/>
                      <a:pt x="237" y="65"/>
                      <a:pt x="237" y="65"/>
                    </a:cubicBezTo>
                    <a:cubicBezTo>
                      <a:pt x="233" y="65"/>
                      <a:pt x="233" y="65"/>
                      <a:pt x="233" y="65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24" y="65"/>
                      <a:pt x="224" y="65"/>
                      <a:pt x="224" y="65"/>
                    </a:cubicBezTo>
                    <a:cubicBezTo>
                      <a:pt x="220" y="65"/>
                      <a:pt x="220" y="65"/>
                      <a:pt x="220" y="65"/>
                    </a:cubicBezTo>
                    <a:cubicBezTo>
                      <a:pt x="216" y="65"/>
                      <a:pt x="216" y="65"/>
                      <a:pt x="216" y="65"/>
                    </a:cubicBezTo>
                    <a:cubicBezTo>
                      <a:pt x="212" y="65"/>
                      <a:pt x="212" y="65"/>
                      <a:pt x="212" y="65"/>
                    </a:cubicBezTo>
                    <a:cubicBezTo>
                      <a:pt x="208" y="65"/>
                      <a:pt x="208" y="65"/>
                      <a:pt x="208" y="65"/>
                    </a:cubicBezTo>
                    <a:cubicBezTo>
                      <a:pt x="203" y="65"/>
                      <a:pt x="203" y="65"/>
                      <a:pt x="203" y="65"/>
                    </a:cubicBezTo>
                    <a:cubicBezTo>
                      <a:pt x="199" y="65"/>
                      <a:pt x="199" y="65"/>
                      <a:pt x="199" y="65"/>
                    </a:cubicBezTo>
                    <a:cubicBezTo>
                      <a:pt x="195" y="65"/>
                      <a:pt x="195" y="65"/>
                      <a:pt x="195" y="65"/>
                    </a:cubicBezTo>
                    <a:cubicBezTo>
                      <a:pt x="191" y="65"/>
                      <a:pt x="191" y="65"/>
                      <a:pt x="191" y="65"/>
                    </a:cubicBezTo>
                    <a:cubicBezTo>
                      <a:pt x="187" y="65"/>
                      <a:pt x="187" y="65"/>
                      <a:pt x="187" y="65"/>
                    </a:cubicBezTo>
                    <a:lnTo>
                      <a:pt x="187" y="28"/>
                    </a:lnTo>
                    <a:close/>
                    <a:moveTo>
                      <a:pt x="238" y="402"/>
                    </a:moveTo>
                    <a:cubicBezTo>
                      <a:pt x="157" y="402"/>
                      <a:pt x="91" y="336"/>
                      <a:pt x="91" y="255"/>
                    </a:cubicBezTo>
                    <a:cubicBezTo>
                      <a:pt x="91" y="174"/>
                      <a:pt x="157" y="108"/>
                      <a:pt x="238" y="108"/>
                    </a:cubicBezTo>
                    <a:cubicBezTo>
                      <a:pt x="319" y="108"/>
                      <a:pt x="385" y="174"/>
                      <a:pt x="385" y="255"/>
                    </a:cubicBezTo>
                    <a:cubicBezTo>
                      <a:pt x="385" y="336"/>
                      <a:pt x="319" y="402"/>
                      <a:pt x="238" y="40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9857285" y="974057"/>
              <a:ext cx="602732" cy="602129"/>
              <a:chOff x="4470400" y="4495800"/>
              <a:chExt cx="3175000" cy="3171825"/>
            </a:xfrm>
          </p:grpSpPr>
          <p:sp>
            <p:nvSpPr>
              <p:cNvPr id="29" name="Oval 39"/>
              <p:cNvSpPr>
                <a:spLocks noChangeArrowheads="1"/>
              </p:cNvSpPr>
              <p:nvPr/>
            </p:nvSpPr>
            <p:spPr bwMode="auto">
              <a:xfrm>
                <a:off x="4470400" y="4495800"/>
                <a:ext cx="3175000" cy="317182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Oval 40"/>
              <p:cNvSpPr>
                <a:spLocks noChangeArrowheads="1"/>
              </p:cNvSpPr>
              <p:nvPr/>
            </p:nvSpPr>
            <p:spPr bwMode="auto">
              <a:xfrm>
                <a:off x="53578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Oval 41"/>
              <p:cNvSpPr>
                <a:spLocks noChangeArrowheads="1"/>
              </p:cNvSpPr>
              <p:nvPr/>
            </p:nvSpPr>
            <p:spPr bwMode="auto">
              <a:xfrm>
                <a:off x="64754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42"/>
              <p:cNvSpPr>
                <a:spLocks noEditPoints="1"/>
              </p:cNvSpPr>
              <p:nvPr/>
            </p:nvSpPr>
            <p:spPr bwMode="auto">
              <a:xfrm>
                <a:off x="5000625" y="5457825"/>
                <a:ext cx="2117725" cy="1092200"/>
              </a:xfrm>
              <a:custGeom>
                <a:avLst/>
                <a:gdLst>
                  <a:gd name="T0" fmla="*/ 0 w 563"/>
                  <a:gd name="T1" fmla="*/ 169 h 290"/>
                  <a:gd name="T2" fmla="*/ 85 w 563"/>
                  <a:gd name="T3" fmla="*/ 290 h 290"/>
                  <a:gd name="T4" fmla="*/ 189 w 563"/>
                  <a:gd name="T5" fmla="*/ 290 h 290"/>
                  <a:gd name="T6" fmla="*/ 434 w 563"/>
                  <a:gd name="T7" fmla="*/ 238 h 290"/>
                  <a:gd name="T8" fmla="*/ 563 w 563"/>
                  <a:gd name="T9" fmla="*/ 290 h 290"/>
                  <a:gd name="T10" fmla="*/ 153 w 563"/>
                  <a:gd name="T11" fmla="*/ 0 h 290"/>
                  <a:gd name="T12" fmla="*/ 254 w 563"/>
                  <a:gd name="T13" fmla="*/ 169 h 290"/>
                  <a:gd name="T14" fmla="*/ 228 w 563"/>
                  <a:gd name="T15" fmla="*/ 169 h 290"/>
                  <a:gd name="T16" fmla="*/ 201 w 563"/>
                  <a:gd name="T17" fmla="*/ 169 h 290"/>
                  <a:gd name="T18" fmla="*/ 175 w 563"/>
                  <a:gd name="T19" fmla="*/ 169 h 290"/>
                  <a:gd name="T20" fmla="*/ 149 w 563"/>
                  <a:gd name="T21" fmla="*/ 169 h 290"/>
                  <a:gd name="T22" fmla="*/ 122 w 563"/>
                  <a:gd name="T23" fmla="*/ 169 h 290"/>
                  <a:gd name="T24" fmla="*/ 96 w 563"/>
                  <a:gd name="T25" fmla="*/ 169 h 290"/>
                  <a:gd name="T26" fmla="*/ 69 w 563"/>
                  <a:gd name="T27" fmla="*/ 169 h 290"/>
                  <a:gd name="T28" fmla="*/ 50 w 563"/>
                  <a:gd name="T29" fmla="*/ 169 h 290"/>
                  <a:gd name="T30" fmla="*/ 43 w 563"/>
                  <a:gd name="T31" fmla="*/ 169 h 290"/>
                  <a:gd name="T32" fmla="*/ 16 w 563"/>
                  <a:gd name="T33" fmla="*/ 169 h 290"/>
                  <a:gd name="T34" fmla="*/ 43 w 563"/>
                  <a:gd name="T35" fmla="*/ 139 h 290"/>
                  <a:gd name="T36" fmla="*/ 69 w 563"/>
                  <a:gd name="T37" fmla="*/ 109 h 290"/>
                  <a:gd name="T38" fmla="*/ 96 w 563"/>
                  <a:gd name="T39" fmla="*/ 80 h 290"/>
                  <a:gd name="T40" fmla="*/ 122 w 563"/>
                  <a:gd name="T41" fmla="*/ 50 h 290"/>
                  <a:gd name="T42" fmla="*/ 149 w 563"/>
                  <a:gd name="T43" fmla="*/ 20 h 290"/>
                  <a:gd name="T44" fmla="*/ 162 w 563"/>
                  <a:gd name="T45" fmla="*/ 11 h 290"/>
                  <a:gd name="T46" fmla="*/ 188 w 563"/>
                  <a:gd name="T47" fmla="*/ 11 h 290"/>
                  <a:gd name="T48" fmla="*/ 215 w 563"/>
                  <a:gd name="T49" fmla="*/ 11 h 290"/>
                  <a:gd name="T50" fmla="*/ 241 w 563"/>
                  <a:gd name="T51" fmla="*/ 11 h 290"/>
                  <a:gd name="T52" fmla="*/ 268 w 563"/>
                  <a:gd name="T53" fmla="*/ 11 h 290"/>
                  <a:gd name="T54" fmla="*/ 512 w 563"/>
                  <a:gd name="T55" fmla="*/ 104 h 290"/>
                  <a:gd name="T56" fmla="*/ 461 w 563"/>
                  <a:gd name="T57" fmla="*/ 155 h 290"/>
                  <a:gd name="T58" fmla="*/ 434 w 563"/>
                  <a:gd name="T59" fmla="*/ 104 h 290"/>
                  <a:gd name="T60" fmla="*/ 382 w 563"/>
                  <a:gd name="T61" fmla="*/ 77 h 290"/>
                  <a:gd name="T62" fmla="*/ 434 w 563"/>
                  <a:gd name="T63" fmla="*/ 25 h 290"/>
                  <a:gd name="T64" fmla="*/ 461 w 563"/>
                  <a:gd name="T65" fmla="*/ 77 h 290"/>
                  <a:gd name="T66" fmla="*/ 512 w 563"/>
                  <a:gd name="T67" fmla="*/ 104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63" h="290">
                    <a:moveTo>
                      <a:pt x="153" y="0"/>
                    </a:moveTo>
                    <a:cubicBezTo>
                      <a:pt x="0" y="169"/>
                      <a:pt x="0" y="169"/>
                      <a:pt x="0" y="169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85" y="290"/>
                      <a:pt x="85" y="290"/>
                      <a:pt x="85" y="290"/>
                    </a:cubicBezTo>
                    <a:cubicBezTo>
                      <a:pt x="86" y="261"/>
                      <a:pt x="109" y="238"/>
                      <a:pt x="137" y="238"/>
                    </a:cubicBezTo>
                    <a:cubicBezTo>
                      <a:pt x="166" y="238"/>
                      <a:pt x="189" y="261"/>
                      <a:pt x="189" y="290"/>
                    </a:cubicBezTo>
                    <a:cubicBezTo>
                      <a:pt x="382" y="290"/>
                      <a:pt x="382" y="290"/>
                      <a:pt x="382" y="290"/>
                    </a:cubicBezTo>
                    <a:cubicBezTo>
                      <a:pt x="383" y="261"/>
                      <a:pt x="406" y="238"/>
                      <a:pt x="434" y="238"/>
                    </a:cubicBezTo>
                    <a:cubicBezTo>
                      <a:pt x="463" y="238"/>
                      <a:pt x="486" y="261"/>
                      <a:pt x="487" y="290"/>
                    </a:cubicBezTo>
                    <a:cubicBezTo>
                      <a:pt x="563" y="290"/>
                      <a:pt x="563" y="290"/>
                      <a:pt x="563" y="290"/>
                    </a:cubicBezTo>
                    <a:cubicBezTo>
                      <a:pt x="563" y="0"/>
                      <a:pt x="563" y="0"/>
                      <a:pt x="563" y="0"/>
                    </a:cubicBezTo>
                    <a:lnTo>
                      <a:pt x="153" y="0"/>
                    </a:lnTo>
                    <a:close/>
                    <a:moveTo>
                      <a:pt x="268" y="169"/>
                    </a:moveTo>
                    <a:cubicBezTo>
                      <a:pt x="254" y="169"/>
                      <a:pt x="254" y="169"/>
                      <a:pt x="254" y="169"/>
                    </a:cubicBezTo>
                    <a:cubicBezTo>
                      <a:pt x="241" y="169"/>
                      <a:pt x="241" y="169"/>
                      <a:pt x="241" y="169"/>
                    </a:cubicBezTo>
                    <a:cubicBezTo>
                      <a:pt x="228" y="169"/>
                      <a:pt x="228" y="169"/>
                      <a:pt x="228" y="169"/>
                    </a:cubicBezTo>
                    <a:cubicBezTo>
                      <a:pt x="215" y="169"/>
                      <a:pt x="215" y="169"/>
                      <a:pt x="215" y="169"/>
                    </a:cubicBezTo>
                    <a:cubicBezTo>
                      <a:pt x="201" y="169"/>
                      <a:pt x="201" y="169"/>
                      <a:pt x="201" y="169"/>
                    </a:cubicBezTo>
                    <a:cubicBezTo>
                      <a:pt x="188" y="169"/>
                      <a:pt x="188" y="169"/>
                      <a:pt x="188" y="169"/>
                    </a:cubicBezTo>
                    <a:cubicBezTo>
                      <a:pt x="175" y="169"/>
                      <a:pt x="175" y="169"/>
                      <a:pt x="175" y="169"/>
                    </a:cubicBezTo>
                    <a:cubicBezTo>
                      <a:pt x="162" y="169"/>
                      <a:pt x="162" y="169"/>
                      <a:pt x="162" y="169"/>
                    </a:cubicBezTo>
                    <a:cubicBezTo>
                      <a:pt x="149" y="169"/>
                      <a:pt x="149" y="169"/>
                      <a:pt x="149" y="169"/>
                    </a:cubicBezTo>
                    <a:cubicBezTo>
                      <a:pt x="135" y="169"/>
                      <a:pt x="135" y="169"/>
                      <a:pt x="135" y="169"/>
                    </a:cubicBezTo>
                    <a:cubicBezTo>
                      <a:pt x="122" y="169"/>
                      <a:pt x="122" y="169"/>
                      <a:pt x="122" y="169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96" y="169"/>
                      <a:pt x="96" y="169"/>
                      <a:pt x="96" y="169"/>
                    </a:cubicBezTo>
                    <a:cubicBezTo>
                      <a:pt x="82" y="169"/>
                      <a:pt x="82" y="169"/>
                      <a:pt x="82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56" y="169"/>
                      <a:pt x="56" y="169"/>
                      <a:pt x="56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43" y="169"/>
                      <a:pt x="43" y="169"/>
                      <a:pt x="43" y="169"/>
                    </a:cubicBezTo>
                    <a:cubicBezTo>
                      <a:pt x="29" y="169"/>
                      <a:pt x="29" y="169"/>
                      <a:pt x="29" y="169"/>
                    </a:cubicBezTo>
                    <a:cubicBezTo>
                      <a:pt x="16" y="169"/>
                      <a:pt x="16" y="169"/>
                      <a:pt x="16" y="169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43" y="139"/>
                      <a:pt x="43" y="139"/>
                      <a:pt x="43" y="139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49" y="20"/>
                      <a:pt x="149" y="20"/>
                      <a:pt x="149" y="20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62" y="11"/>
                      <a:pt x="162" y="11"/>
                      <a:pt x="162" y="11"/>
                    </a:cubicBezTo>
                    <a:cubicBezTo>
                      <a:pt x="175" y="11"/>
                      <a:pt x="175" y="11"/>
                      <a:pt x="175" y="11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201" y="11"/>
                      <a:pt x="201" y="11"/>
                      <a:pt x="201" y="11"/>
                    </a:cubicBezTo>
                    <a:cubicBezTo>
                      <a:pt x="215" y="11"/>
                      <a:pt x="215" y="11"/>
                      <a:pt x="215" y="11"/>
                    </a:cubicBezTo>
                    <a:cubicBezTo>
                      <a:pt x="228" y="11"/>
                      <a:pt x="228" y="11"/>
                      <a:pt x="228" y="11"/>
                    </a:cubicBezTo>
                    <a:cubicBezTo>
                      <a:pt x="241" y="11"/>
                      <a:pt x="241" y="11"/>
                      <a:pt x="241" y="11"/>
                    </a:cubicBezTo>
                    <a:cubicBezTo>
                      <a:pt x="254" y="11"/>
                      <a:pt x="254" y="11"/>
                      <a:pt x="254" y="11"/>
                    </a:cubicBezTo>
                    <a:cubicBezTo>
                      <a:pt x="268" y="11"/>
                      <a:pt x="268" y="11"/>
                      <a:pt x="268" y="11"/>
                    </a:cubicBezTo>
                    <a:lnTo>
                      <a:pt x="268" y="169"/>
                    </a:lnTo>
                    <a:close/>
                    <a:moveTo>
                      <a:pt x="512" y="104"/>
                    </a:moveTo>
                    <a:cubicBezTo>
                      <a:pt x="461" y="104"/>
                      <a:pt x="461" y="104"/>
                      <a:pt x="461" y="104"/>
                    </a:cubicBezTo>
                    <a:cubicBezTo>
                      <a:pt x="461" y="155"/>
                      <a:pt x="461" y="155"/>
                      <a:pt x="461" y="155"/>
                    </a:cubicBezTo>
                    <a:cubicBezTo>
                      <a:pt x="434" y="155"/>
                      <a:pt x="434" y="155"/>
                      <a:pt x="434" y="155"/>
                    </a:cubicBezTo>
                    <a:cubicBezTo>
                      <a:pt x="434" y="104"/>
                      <a:pt x="434" y="104"/>
                      <a:pt x="434" y="104"/>
                    </a:cubicBezTo>
                    <a:cubicBezTo>
                      <a:pt x="382" y="104"/>
                      <a:pt x="382" y="104"/>
                      <a:pt x="382" y="104"/>
                    </a:cubicBezTo>
                    <a:cubicBezTo>
                      <a:pt x="382" y="77"/>
                      <a:pt x="382" y="77"/>
                      <a:pt x="382" y="77"/>
                    </a:cubicBezTo>
                    <a:cubicBezTo>
                      <a:pt x="434" y="77"/>
                      <a:pt x="434" y="77"/>
                      <a:pt x="434" y="77"/>
                    </a:cubicBezTo>
                    <a:cubicBezTo>
                      <a:pt x="434" y="25"/>
                      <a:pt x="434" y="25"/>
                      <a:pt x="434" y="25"/>
                    </a:cubicBezTo>
                    <a:cubicBezTo>
                      <a:pt x="461" y="25"/>
                      <a:pt x="461" y="25"/>
                      <a:pt x="461" y="25"/>
                    </a:cubicBezTo>
                    <a:cubicBezTo>
                      <a:pt x="461" y="77"/>
                      <a:pt x="461" y="77"/>
                      <a:pt x="461" y="77"/>
                    </a:cubicBezTo>
                    <a:cubicBezTo>
                      <a:pt x="512" y="77"/>
                      <a:pt x="512" y="77"/>
                      <a:pt x="512" y="77"/>
                    </a:cubicBezTo>
                    <a:lnTo>
                      <a:pt x="512" y="1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6" name="PA_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959" y="0"/>
            <a:ext cx="5666402" cy="6858000"/>
          </a:xfrm>
          <a:prstGeom prst="rect">
            <a:avLst/>
          </a:prstGeom>
        </p:spPr>
      </p:pic>
      <p:pic>
        <p:nvPicPr>
          <p:cNvPr id="2" name="Candy_Wind - 青空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89859" y="-35337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0" grpId="0" bldLvl="0" animBg="1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 bwMode="auto">
          <a:xfrm>
            <a:off x="5137781" y="1028733"/>
            <a:ext cx="891827" cy="112712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2" name="Freeform 10"/>
          <p:cNvSpPr/>
          <p:nvPr/>
        </p:nvSpPr>
        <p:spPr bwMode="auto">
          <a:xfrm>
            <a:off x="4974333" y="1117635"/>
            <a:ext cx="6690287" cy="701675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223473" y="1028735"/>
            <a:ext cx="720444" cy="738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16" tIns="45708" rIns="91416" bIns="45708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14" name="Freeform 11"/>
          <p:cNvSpPr/>
          <p:nvPr/>
        </p:nvSpPr>
        <p:spPr bwMode="auto">
          <a:xfrm>
            <a:off x="5137781" y="2049497"/>
            <a:ext cx="891827" cy="112713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5" name="Freeform 10"/>
          <p:cNvSpPr/>
          <p:nvPr/>
        </p:nvSpPr>
        <p:spPr bwMode="auto">
          <a:xfrm>
            <a:off x="4974333" y="2138396"/>
            <a:ext cx="6690287" cy="701675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5223473" y="2049497"/>
            <a:ext cx="720444" cy="7381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16" tIns="45708" rIns="91416" bIns="45708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17" name="Freeform 11"/>
          <p:cNvSpPr/>
          <p:nvPr/>
        </p:nvSpPr>
        <p:spPr bwMode="auto">
          <a:xfrm>
            <a:off x="5137781" y="3048033"/>
            <a:ext cx="891827" cy="112712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8" name="Freeform 10"/>
          <p:cNvSpPr/>
          <p:nvPr/>
        </p:nvSpPr>
        <p:spPr bwMode="auto">
          <a:xfrm>
            <a:off x="4974333" y="3135347"/>
            <a:ext cx="6690287" cy="701675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5223473" y="3048035"/>
            <a:ext cx="720444" cy="738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16" tIns="45708" rIns="91416" bIns="45708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20" name="Freeform 11"/>
          <p:cNvSpPr/>
          <p:nvPr/>
        </p:nvSpPr>
        <p:spPr bwMode="auto">
          <a:xfrm>
            <a:off x="5137781" y="4057683"/>
            <a:ext cx="891827" cy="112712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21" name="Freeform 10"/>
          <p:cNvSpPr/>
          <p:nvPr/>
        </p:nvSpPr>
        <p:spPr bwMode="auto">
          <a:xfrm>
            <a:off x="4974333" y="4144996"/>
            <a:ext cx="6690287" cy="701675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5223473" y="4057684"/>
            <a:ext cx="720444" cy="7381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 lIns="91416" tIns="45708" rIns="91416" bIns="45708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23" name="Freeform 11"/>
          <p:cNvSpPr/>
          <p:nvPr/>
        </p:nvSpPr>
        <p:spPr bwMode="auto">
          <a:xfrm>
            <a:off x="5137781" y="5102259"/>
            <a:ext cx="891827" cy="112712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24" name="Freeform 10"/>
          <p:cNvSpPr/>
          <p:nvPr/>
        </p:nvSpPr>
        <p:spPr bwMode="auto">
          <a:xfrm>
            <a:off x="4974333" y="5189571"/>
            <a:ext cx="6690287" cy="701675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5223473" y="5102259"/>
            <a:ext cx="720444" cy="738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16" tIns="45708" rIns="91416" bIns="45708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26" name="TextBox 105"/>
          <p:cNvSpPr txBox="1">
            <a:spLocks noChangeArrowheads="1"/>
          </p:cNvSpPr>
          <p:nvPr/>
        </p:nvSpPr>
        <p:spPr bwMode="auto">
          <a:xfrm>
            <a:off x="6153384" y="1179545"/>
            <a:ext cx="3951674" cy="54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935" dirty="0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请输入您的章节大标题</a:t>
            </a:r>
          </a:p>
        </p:txBody>
      </p:sp>
      <p:sp>
        <p:nvSpPr>
          <p:cNvPr id="27" name="TextBox 106"/>
          <p:cNvSpPr txBox="1">
            <a:spLocks noChangeArrowheads="1"/>
          </p:cNvSpPr>
          <p:nvPr/>
        </p:nvSpPr>
        <p:spPr bwMode="auto">
          <a:xfrm>
            <a:off x="5331381" y="1071597"/>
            <a:ext cx="500410" cy="70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sz="4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108"/>
          <p:cNvSpPr txBox="1">
            <a:spLocks noChangeArrowheads="1"/>
          </p:cNvSpPr>
          <p:nvPr/>
        </p:nvSpPr>
        <p:spPr bwMode="auto">
          <a:xfrm>
            <a:off x="6153384" y="2230471"/>
            <a:ext cx="3951674" cy="54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935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请输入您的章节大标题</a:t>
            </a:r>
          </a:p>
        </p:txBody>
      </p:sp>
      <p:sp>
        <p:nvSpPr>
          <p:cNvPr id="29" name="TextBox 109"/>
          <p:cNvSpPr txBox="1">
            <a:spLocks noChangeArrowheads="1"/>
          </p:cNvSpPr>
          <p:nvPr/>
        </p:nvSpPr>
        <p:spPr bwMode="auto">
          <a:xfrm>
            <a:off x="5331381" y="2070134"/>
            <a:ext cx="500410" cy="70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altLang="en-US" sz="4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115"/>
          <p:cNvSpPr txBox="1">
            <a:spLocks noChangeArrowheads="1"/>
          </p:cNvSpPr>
          <p:nvPr/>
        </p:nvSpPr>
        <p:spPr bwMode="auto">
          <a:xfrm>
            <a:off x="6153384" y="3175033"/>
            <a:ext cx="3951674" cy="54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935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请输入您的章节大标题</a:t>
            </a:r>
          </a:p>
        </p:txBody>
      </p:sp>
      <p:sp>
        <p:nvSpPr>
          <p:cNvPr id="31" name="TextBox 116"/>
          <p:cNvSpPr txBox="1">
            <a:spLocks noChangeArrowheads="1"/>
          </p:cNvSpPr>
          <p:nvPr/>
        </p:nvSpPr>
        <p:spPr bwMode="auto">
          <a:xfrm>
            <a:off x="5331381" y="3067085"/>
            <a:ext cx="500410" cy="70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altLang="en-US" sz="4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117"/>
          <p:cNvSpPr txBox="1">
            <a:spLocks noChangeArrowheads="1"/>
          </p:cNvSpPr>
          <p:nvPr/>
        </p:nvSpPr>
        <p:spPr bwMode="auto">
          <a:xfrm>
            <a:off x="6153384" y="4195795"/>
            <a:ext cx="3951674" cy="54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935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请输入您的章节大标题</a:t>
            </a:r>
          </a:p>
        </p:txBody>
      </p:sp>
      <p:sp>
        <p:nvSpPr>
          <p:cNvPr id="33" name="TextBox 118"/>
          <p:cNvSpPr txBox="1">
            <a:spLocks noChangeArrowheads="1"/>
          </p:cNvSpPr>
          <p:nvPr/>
        </p:nvSpPr>
        <p:spPr bwMode="auto">
          <a:xfrm>
            <a:off x="5331381" y="4087846"/>
            <a:ext cx="500410" cy="70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altLang="en-US" sz="4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119"/>
          <p:cNvSpPr txBox="1">
            <a:spLocks noChangeArrowheads="1"/>
          </p:cNvSpPr>
          <p:nvPr/>
        </p:nvSpPr>
        <p:spPr bwMode="auto">
          <a:xfrm>
            <a:off x="6153384" y="5270533"/>
            <a:ext cx="3951674" cy="54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935">
                <a:solidFill>
                  <a:srgbClr val="3C3C3C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请输入您的章节大标题</a:t>
            </a:r>
          </a:p>
        </p:txBody>
      </p:sp>
      <p:sp>
        <p:nvSpPr>
          <p:cNvPr id="35" name="TextBox 120"/>
          <p:cNvSpPr txBox="1">
            <a:spLocks noChangeArrowheads="1"/>
          </p:cNvSpPr>
          <p:nvPr/>
        </p:nvSpPr>
        <p:spPr bwMode="auto">
          <a:xfrm>
            <a:off x="5331381" y="5110197"/>
            <a:ext cx="500410" cy="70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zh-CN" altLang="en-US" sz="40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486732" cy="6858000"/>
          </a:xfrm>
          <a:prstGeom prst="rect">
            <a:avLst/>
          </a:prstGeom>
        </p:spPr>
      </p:pic>
      <p:sp>
        <p:nvSpPr>
          <p:cNvPr id="37" name="Freeform 6"/>
          <p:cNvSpPr/>
          <p:nvPr/>
        </p:nvSpPr>
        <p:spPr bwMode="auto">
          <a:xfrm>
            <a:off x="3392750" y="0"/>
            <a:ext cx="1115577" cy="6872288"/>
          </a:xfrm>
          <a:custGeom>
            <a:avLst/>
            <a:gdLst>
              <a:gd name="T0" fmla="*/ 0 w 1457"/>
              <a:gd name="T1" fmla="*/ 0 h 9000"/>
              <a:gd name="T2" fmla="*/ 224 w 1457"/>
              <a:gd name="T3" fmla="*/ 0 h 9000"/>
              <a:gd name="T4" fmla="*/ 1457 w 1457"/>
              <a:gd name="T5" fmla="*/ 9000 h 9000"/>
              <a:gd name="T6" fmla="*/ 1233 w 1457"/>
              <a:gd name="T7" fmla="*/ 9000 h 9000"/>
              <a:gd name="T8" fmla="*/ 0 w 1457"/>
              <a:gd name="T9" fmla="*/ 0 h 9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7" h="9000">
                <a:moveTo>
                  <a:pt x="0" y="0"/>
                </a:moveTo>
                <a:lnTo>
                  <a:pt x="224" y="0"/>
                </a:lnTo>
                <a:lnTo>
                  <a:pt x="1457" y="9000"/>
                </a:lnTo>
                <a:lnTo>
                  <a:pt x="1233" y="9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38" name="矩形 12"/>
          <p:cNvSpPr>
            <a:spLocks noChangeArrowheads="1"/>
          </p:cNvSpPr>
          <p:nvPr/>
        </p:nvSpPr>
        <p:spPr bwMode="auto">
          <a:xfrm>
            <a:off x="2640569" y="5938839"/>
            <a:ext cx="1732873" cy="7826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16" tIns="45708" rIns="91416" bIns="45708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39" name="TextBox 98"/>
          <p:cNvSpPr txBox="1">
            <a:spLocks noChangeArrowheads="1"/>
          </p:cNvSpPr>
          <p:nvPr/>
        </p:nvSpPr>
        <p:spPr bwMode="auto">
          <a:xfrm>
            <a:off x="2762744" y="5925278"/>
            <a:ext cx="902763" cy="52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40" name="TextBox 104"/>
          <p:cNvSpPr txBox="1">
            <a:spLocks noChangeArrowheads="1"/>
          </p:cNvSpPr>
          <p:nvPr/>
        </p:nvSpPr>
        <p:spPr bwMode="auto">
          <a:xfrm>
            <a:off x="2816698" y="6307866"/>
            <a:ext cx="1509339" cy="461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lang="zh-CN" altLang="en-US" sz="2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00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5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 autoUpdateAnimBg="0"/>
      <p:bldP spid="14" grpId="0" animBg="1"/>
      <p:bldP spid="15" grpId="0" animBg="1"/>
      <p:bldP spid="16" grpId="0" animBg="1" autoUpdateAnimBg="0"/>
      <p:bldP spid="17" grpId="0" animBg="1"/>
      <p:bldP spid="18" grpId="0" animBg="1"/>
      <p:bldP spid="19" grpId="0" animBg="1" autoUpdateAnimBg="0"/>
      <p:bldP spid="20" grpId="0" animBg="1"/>
      <p:bldP spid="21" grpId="0" animBg="1"/>
      <p:bldP spid="22" grpId="0" animBg="1" autoUpdateAnimBg="0"/>
      <p:bldP spid="23" grpId="0" animBg="1"/>
      <p:bldP spid="24" grpId="0" animBg="1"/>
      <p:bldP spid="25" grpId="0" animBg="1" autoUpdateAnimBg="0"/>
      <p:bldP spid="26" grpId="0" autoUpdateAnimBg="0"/>
      <p:bldP spid="27" grpId="0" autoUpdateAnimBg="0"/>
      <p:bldP spid="28" grpId="0" autoUpdateAnimBg="0"/>
      <p:bldP spid="29" grpId="0" autoUpdateAnimBg="0"/>
      <p:bldP spid="30" grpId="0" autoUpdateAnimBg="0"/>
      <p:bldP spid="31" grpId="0" autoUpdateAnimBg="0"/>
      <p:bldP spid="32" grpId="0" autoUpdateAnimBg="0"/>
      <p:bldP spid="33" grpId="0" autoUpdateAnimBg="0"/>
      <p:bldP spid="34" grpId="0" autoUpdateAnimBg="0"/>
      <p:bldP spid="35" grpId="0" autoUpdateAnimBg="0"/>
      <p:bldP spid="37" grpId="0" animBg="1"/>
      <p:bldP spid="38" grpId="0" bldLvl="0" animBg="1" autoUpdateAnimBg="0"/>
      <p:bldP spid="39" grpId="0" autoUpdateAnimBg="0"/>
      <p:bldP spid="4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4" y="0"/>
            <a:ext cx="9672779" cy="6858000"/>
          </a:xfrm>
          <a:prstGeom prst="rect">
            <a:avLst/>
          </a:prstGeom>
        </p:spPr>
      </p:pic>
      <p:sp useBgFill="1">
        <p:nvSpPr>
          <p:cNvPr id="27" name="平行四边形 7"/>
          <p:cNvSpPr/>
          <p:nvPr/>
        </p:nvSpPr>
        <p:spPr>
          <a:xfrm>
            <a:off x="3599723" y="0"/>
            <a:ext cx="8630972" cy="6908800"/>
          </a:xfrm>
          <a:custGeom>
            <a:avLst/>
            <a:gdLst>
              <a:gd name="connsiteX0" fmla="*/ 0 w 6336704"/>
              <a:gd name="connsiteY0" fmla="*/ 5143500 h 5143500"/>
              <a:gd name="connsiteX1" fmla="*/ 1285875 w 6336704"/>
              <a:gd name="connsiteY1" fmla="*/ 0 h 5143500"/>
              <a:gd name="connsiteX2" fmla="*/ 6336704 w 6336704"/>
              <a:gd name="connsiteY2" fmla="*/ 0 h 5143500"/>
              <a:gd name="connsiteX3" fmla="*/ 5050829 w 6336704"/>
              <a:gd name="connsiteY3" fmla="*/ 5143500 h 5143500"/>
              <a:gd name="connsiteX4" fmla="*/ 0 w 6336704"/>
              <a:gd name="connsiteY4" fmla="*/ 5143500 h 5143500"/>
              <a:gd name="connsiteX0-1" fmla="*/ 0 w 6473229"/>
              <a:gd name="connsiteY0-2" fmla="*/ 5143500 h 5181600"/>
              <a:gd name="connsiteX1-3" fmla="*/ 1285875 w 6473229"/>
              <a:gd name="connsiteY1-4" fmla="*/ 0 h 5181600"/>
              <a:gd name="connsiteX2-5" fmla="*/ 6336704 w 6473229"/>
              <a:gd name="connsiteY2-6" fmla="*/ 0 h 5181600"/>
              <a:gd name="connsiteX3-7" fmla="*/ 6473229 w 6473229"/>
              <a:gd name="connsiteY3-8" fmla="*/ 5181600 h 5181600"/>
              <a:gd name="connsiteX4-9" fmla="*/ 0 w 6473229"/>
              <a:gd name="connsiteY4-10" fmla="*/ 5143500 h 5181600"/>
              <a:gd name="connsiteX0-11" fmla="*/ 0 w 6473229"/>
              <a:gd name="connsiteY0-12" fmla="*/ 5143500 h 5181600"/>
              <a:gd name="connsiteX1-13" fmla="*/ 1285875 w 6473229"/>
              <a:gd name="connsiteY1-14" fmla="*/ 0 h 5181600"/>
              <a:gd name="connsiteX2-15" fmla="*/ 6463704 w 6473229"/>
              <a:gd name="connsiteY2-16" fmla="*/ 0 h 5181600"/>
              <a:gd name="connsiteX3-17" fmla="*/ 6473229 w 6473229"/>
              <a:gd name="connsiteY3-18" fmla="*/ 5181600 h 5181600"/>
              <a:gd name="connsiteX4-19" fmla="*/ 0 w 6473229"/>
              <a:gd name="connsiteY4-20" fmla="*/ 5143500 h 518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73229" h="5181600">
                <a:moveTo>
                  <a:pt x="0" y="5143500"/>
                </a:moveTo>
                <a:lnTo>
                  <a:pt x="1285875" y="0"/>
                </a:lnTo>
                <a:lnTo>
                  <a:pt x="6463704" y="0"/>
                </a:lnTo>
                <a:lnTo>
                  <a:pt x="6473229" y="5181600"/>
                </a:lnTo>
                <a:lnTo>
                  <a:pt x="0" y="5143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8" name="TextBox 24"/>
          <p:cNvSpPr txBox="1"/>
          <p:nvPr/>
        </p:nvSpPr>
        <p:spPr>
          <a:xfrm>
            <a:off x="6679323" y="4661337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29" name="TextBox 25"/>
          <p:cNvSpPr txBox="1"/>
          <p:nvPr/>
        </p:nvSpPr>
        <p:spPr>
          <a:xfrm>
            <a:off x="8082884" y="4661337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0" name="TextBox 26"/>
          <p:cNvSpPr txBox="1"/>
          <p:nvPr/>
        </p:nvSpPr>
        <p:spPr>
          <a:xfrm>
            <a:off x="9429586" y="4661337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1" name="TextBox 27"/>
          <p:cNvSpPr txBox="1"/>
          <p:nvPr/>
        </p:nvSpPr>
        <p:spPr>
          <a:xfrm>
            <a:off x="6679323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2" name="TextBox 28"/>
          <p:cNvSpPr txBox="1"/>
          <p:nvPr/>
        </p:nvSpPr>
        <p:spPr>
          <a:xfrm>
            <a:off x="8082885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3" name="TextBox 29"/>
          <p:cNvSpPr txBox="1"/>
          <p:nvPr/>
        </p:nvSpPr>
        <p:spPr>
          <a:xfrm>
            <a:off x="9429071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5" name="椭圆 34"/>
          <p:cNvSpPr/>
          <p:nvPr/>
        </p:nvSpPr>
        <p:spPr>
          <a:xfrm>
            <a:off x="6866983" y="614993"/>
            <a:ext cx="3570557" cy="35234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F2F2"/>
            </a:solidFill>
          </a:ln>
          <a:effectLst>
            <a:innerShdw blurRad="177800" dist="165100" dir="16200000">
              <a:srgbClr val="0439CE">
                <a:alpha val="4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400" b="1" dirty="0">
                <a:solidFill>
                  <a:schemeClr val="tx2"/>
                </a:solidFill>
                <a:latin typeface="微软雅黑" panose="020B0503020204020204" charset="-122"/>
              </a:rPr>
              <a:t>1</a:t>
            </a:r>
            <a:endParaRPr lang="zh-CN" altLang="en-US" sz="18400" b="1" dirty="0">
              <a:solidFill>
                <a:schemeClr val="tx2"/>
              </a:solidFill>
              <a:latin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81326" y="3468053"/>
            <a:ext cx="5184575" cy="10092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7" name="TextBox 11"/>
          <p:cNvSpPr txBox="1"/>
          <p:nvPr/>
        </p:nvSpPr>
        <p:spPr>
          <a:xfrm>
            <a:off x="6754575" y="3494075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标题文字内容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783295" y="1137622"/>
            <a:ext cx="4256726" cy="5267711"/>
            <a:chOff x="865232" y="1286330"/>
            <a:chExt cx="4013321" cy="496612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rcRect l="5354" t="8440" r="6203" b="10136"/>
            <a:stretch>
              <a:fillRect/>
            </a:stretch>
          </p:blipFill>
          <p:spPr bwMode="auto">
            <a:xfrm>
              <a:off x="865232" y="1286330"/>
              <a:ext cx="4013321" cy="4966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Rectangle 4"/>
            <p:cNvSpPr/>
            <p:nvPr/>
          </p:nvSpPr>
          <p:spPr>
            <a:xfrm>
              <a:off x="1454212" y="1875344"/>
              <a:ext cx="2840124" cy="3699194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en-US" sz="4300"/>
            </a:p>
          </p:txBody>
        </p:sp>
      </p:grp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611539" y="4712372"/>
            <a:ext cx="1124571" cy="3539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01" tIns="60953" rIns="121901" bIns="60953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5592491" y="5128382"/>
            <a:ext cx="2570892" cy="954093"/>
          </a:xfrm>
          <a:prstGeom prst="rect">
            <a:avLst/>
          </a:prstGeom>
          <a:noFill/>
          <a:ln>
            <a:noFill/>
          </a:ln>
        </p:spPr>
        <p:txBody>
          <a:bodyPr wrap="square" lIns="121901" tIns="60953" rIns="121901" bIns="60953">
            <a:spAutoFit/>
          </a:bodyPr>
          <a:lstStyle/>
          <a:p>
            <a:pPr defTabSz="1218565">
              <a:lnSpc>
                <a:spcPct val="120000"/>
              </a:lnSpc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8536061" y="4712372"/>
            <a:ext cx="1124571" cy="3539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01" tIns="60953" rIns="121901" bIns="60953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517013" y="5128382"/>
            <a:ext cx="2570892" cy="954093"/>
          </a:xfrm>
          <a:prstGeom prst="rect">
            <a:avLst/>
          </a:prstGeom>
          <a:noFill/>
          <a:ln>
            <a:noFill/>
          </a:ln>
        </p:spPr>
        <p:txBody>
          <a:bodyPr wrap="square" lIns="121901" tIns="60953" rIns="121901" bIns="60953">
            <a:spAutoFit/>
          </a:bodyPr>
          <a:lstStyle/>
          <a:p>
            <a:pPr defTabSz="1218565">
              <a:lnSpc>
                <a:spcPct val="120000"/>
              </a:lnSpc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在此录入本图表的综合描述说明，在此录入本图表的综合描述说明。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594057" y="1412778"/>
            <a:ext cx="3017632" cy="466683"/>
            <a:chOff x="814328" y="3219334"/>
            <a:chExt cx="2797200" cy="432536"/>
          </a:xfrm>
        </p:grpSpPr>
        <p:grpSp>
          <p:nvGrpSpPr>
            <p:cNvPr id="24" name="组合 23"/>
            <p:cNvGrpSpPr/>
            <p:nvPr/>
          </p:nvGrpSpPr>
          <p:grpSpPr>
            <a:xfrm>
              <a:off x="814328" y="3219334"/>
              <a:ext cx="2797200" cy="432536"/>
              <a:chOff x="2173927" y="3285519"/>
              <a:chExt cx="3549387" cy="548848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2173927" y="3285519"/>
                <a:ext cx="3549387" cy="548848"/>
                <a:chOff x="4304043" y="1286668"/>
                <a:chExt cx="79147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8" name="圆角矩形 27"/>
                <p:cNvSpPr/>
                <p:nvPr/>
              </p:nvSpPr>
              <p:spPr>
                <a:xfrm>
                  <a:off x="4304043" y="1286668"/>
                  <a:ext cx="79147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5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9" name="圆角矩形 28"/>
                <p:cNvSpPr/>
                <p:nvPr/>
              </p:nvSpPr>
              <p:spPr>
                <a:xfrm>
                  <a:off x="4351924" y="1373342"/>
                  <a:ext cx="7812881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50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27" name="椭圆 26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5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224125" y="3331792"/>
              <a:ext cx="2191136" cy="2139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zh-CN" altLang="en-US" sz="1500" b="0" dirty="0">
                  <a:solidFill>
                    <a:schemeClr val="tx2"/>
                  </a:solidFill>
                </a:rPr>
                <a:t>点击输入标题文本小标签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596567" y="1988841"/>
            <a:ext cx="3887494" cy="466683"/>
            <a:chOff x="814327" y="3219334"/>
            <a:chExt cx="3603522" cy="432536"/>
          </a:xfrm>
        </p:grpSpPr>
        <p:grpSp>
          <p:nvGrpSpPr>
            <p:cNvPr id="31" name="组合 30"/>
            <p:cNvGrpSpPr/>
            <p:nvPr/>
          </p:nvGrpSpPr>
          <p:grpSpPr>
            <a:xfrm>
              <a:off x="814327" y="3219334"/>
              <a:ext cx="3603522" cy="432536"/>
              <a:chOff x="2173926" y="3285519"/>
              <a:chExt cx="4572535" cy="548848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2173926" y="3285519"/>
                <a:ext cx="4572535" cy="548848"/>
                <a:chOff x="4304040" y="1286668"/>
                <a:chExt cx="1019625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4304040" y="1286668"/>
                  <a:ext cx="1019625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5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4351920" y="1373339"/>
                  <a:ext cx="10095546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50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34" name="椭圆 33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5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1224125" y="3331792"/>
              <a:ext cx="2989681" cy="2139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zh-CN" altLang="en-US" sz="1500" b="0" dirty="0">
                  <a:solidFill>
                    <a:schemeClr val="accent1"/>
                  </a:solidFill>
                </a:rPr>
                <a:t>点击输入标题文本及描述说明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611541" y="2564905"/>
            <a:ext cx="3201183" cy="466683"/>
            <a:chOff x="814328" y="3219334"/>
            <a:chExt cx="2967344" cy="432536"/>
          </a:xfrm>
        </p:grpSpPr>
        <p:grpSp>
          <p:nvGrpSpPr>
            <p:cNvPr id="38" name="组合 37"/>
            <p:cNvGrpSpPr/>
            <p:nvPr/>
          </p:nvGrpSpPr>
          <p:grpSpPr>
            <a:xfrm>
              <a:off x="814328" y="3219334"/>
              <a:ext cx="2967344" cy="432536"/>
              <a:chOff x="2173927" y="3285519"/>
              <a:chExt cx="3765284" cy="548848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2173927" y="3285519"/>
                <a:ext cx="3765284" cy="548848"/>
                <a:chOff x="4304043" y="1286668"/>
                <a:chExt cx="8396171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2" name="圆角矩形 41"/>
                <p:cNvSpPr/>
                <p:nvPr/>
              </p:nvSpPr>
              <p:spPr>
                <a:xfrm>
                  <a:off x="4304043" y="1286668"/>
                  <a:ext cx="8396171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5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" name="圆角矩形 42"/>
                <p:cNvSpPr/>
                <p:nvPr/>
              </p:nvSpPr>
              <p:spPr>
                <a:xfrm>
                  <a:off x="4351923" y="1373339"/>
                  <a:ext cx="8295467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50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1" name="椭圆 40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5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1224125" y="3331792"/>
              <a:ext cx="2371197" cy="2139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zh-CN" altLang="en-US" sz="1500" b="0" dirty="0">
                  <a:solidFill>
                    <a:schemeClr val="accent2"/>
                  </a:solidFill>
                </a:rPr>
                <a:t>点击输入标题文本小标签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608246" y="3140969"/>
            <a:ext cx="2629262" cy="466683"/>
            <a:chOff x="814328" y="3219334"/>
            <a:chExt cx="2437200" cy="432536"/>
          </a:xfrm>
        </p:grpSpPr>
        <p:grpSp>
          <p:nvGrpSpPr>
            <p:cNvPr id="45" name="组合 44"/>
            <p:cNvGrpSpPr/>
            <p:nvPr/>
          </p:nvGrpSpPr>
          <p:grpSpPr>
            <a:xfrm>
              <a:off x="814328" y="3219334"/>
              <a:ext cx="2437200" cy="432536"/>
              <a:chOff x="2173927" y="3285519"/>
              <a:chExt cx="3092581" cy="548848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2173927" y="3285519"/>
                <a:ext cx="3092581" cy="548848"/>
                <a:chOff x="4304043" y="1286668"/>
                <a:chExt cx="6896116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9" name="圆角矩形 48"/>
                <p:cNvSpPr/>
                <p:nvPr/>
              </p:nvSpPr>
              <p:spPr>
                <a:xfrm>
                  <a:off x="4304043" y="1286668"/>
                  <a:ext cx="6896116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5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0" name="圆角矩形 49"/>
                <p:cNvSpPr/>
                <p:nvPr/>
              </p:nvSpPr>
              <p:spPr>
                <a:xfrm>
                  <a:off x="4351924" y="1373342"/>
                  <a:ext cx="679425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50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48" name="椭圆 47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5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1224126" y="3331792"/>
              <a:ext cx="1911028" cy="2139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zh-CN" altLang="en-US" sz="1500" b="0" dirty="0">
                  <a:solidFill>
                    <a:schemeClr val="accent3"/>
                  </a:solidFill>
                </a:rPr>
                <a:t>点击输入标题文本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630805" y="3717033"/>
            <a:ext cx="3125212" cy="466683"/>
            <a:chOff x="814328" y="3219334"/>
            <a:chExt cx="2896922" cy="432536"/>
          </a:xfrm>
        </p:grpSpPr>
        <p:grpSp>
          <p:nvGrpSpPr>
            <p:cNvPr id="52" name="组合 51"/>
            <p:cNvGrpSpPr/>
            <p:nvPr/>
          </p:nvGrpSpPr>
          <p:grpSpPr>
            <a:xfrm>
              <a:off x="814328" y="3219334"/>
              <a:ext cx="2896922" cy="432536"/>
              <a:chOff x="2173927" y="3285519"/>
              <a:chExt cx="3675925" cy="548848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2173927" y="3285519"/>
                <a:ext cx="3675925" cy="548848"/>
                <a:chOff x="4304043" y="1286668"/>
                <a:chExt cx="819691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6" name="圆角矩形 55"/>
                <p:cNvSpPr/>
                <p:nvPr/>
              </p:nvSpPr>
              <p:spPr>
                <a:xfrm>
                  <a:off x="4304043" y="1286668"/>
                  <a:ext cx="8149029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5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7" name="圆角矩形 56"/>
                <p:cNvSpPr/>
                <p:nvPr/>
              </p:nvSpPr>
              <p:spPr>
                <a:xfrm>
                  <a:off x="4351924" y="1373342"/>
                  <a:ext cx="8149029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500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55" name="椭圆 54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5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224125" y="3331792"/>
              <a:ext cx="2334260" cy="2139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l"/>
              <a:r>
                <a:rPr lang="zh-CN" altLang="en-US" sz="1500" b="0" dirty="0">
                  <a:solidFill>
                    <a:schemeClr val="accent4"/>
                  </a:solidFill>
                </a:rPr>
                <a:t>点击输入标题描述文本</a:t>
              </a: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5034679" y="-16624"/>
            <a:ext cx="6977989" cy="6940135"/>
            <a:chOff x="3776560" y="-12472"/>
            <a:chExt cx="5235082" cy="5206708"/>
          </a:xfrm>
          <a:solidFill>
            <a:schemeClr val="bg1"/>
          </a:solidFill>
        </p:grpSpPr>
        <p:sp>
          <p:nvSpPr>
            <p:cNvPr id="72" name="AutoShape 8"/>
            <p:cNvSpPr/>
            <p:nvPr/>
          </p:nvSpPr>
          <p:spPr bwMode="auto">
            <a:xfrm>
              <a:off x="7961788" y="299647"/>
              <a:ext cx="418523" cy="41852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1" y="5546"/>
                    <a:pt x="1271" y="10800"/>
                  </a:cubicBezTo>
                  <a:cubicBezTo>
                    <a:pt x="1271" y="16054"/>
                    <a:pt x="5546" y="20329"/>
                    <a:pt x="10800" y="20329"/>
                  </a:cubicBezTo>
                  <a:cubicBezTo>
                    <a:pt x="16054" y="20329"/>
                    <a:pt x="20329" y="16054"/>
                    <a:pt x="20329" y="10800"/>
                  </a:cubicBezTo>
                  <a:cubicBezTo>
                    <a:pt x="20329" y="5546"/>
                    <a:pt x="16054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3" name="AutoShape 11"/>
            <p:cNvSpPr/>
            <p:nvPr/>
          </p:nvSpPr>
          <p:spPr bwMode="auto">
            <a:xfrm>
              <a:off x="7415580" y="4421033"/>
              <a:ext cx="418523" cy="41852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1" y="5546"/>
                    <a:pt x="1271" y="10800"/>
                  </a:cubicBezTo>
                  <a:cubicBezTo>
                    <a:pt x="1271" y="16054"/>
                    <a:pt x="5546" y="20329"/>
                    <a:pt x="10800" y="20329"/>
                  </a:cubicBezTo>
                  <a:cubicBezTo>
                    <a:pt x="16054" y="20329"/>
                    <a:pt x="20329" y="16054"/>
                    <a:pt x="20329" y="10800"/>
                  </a:cubicBezTo>
                  <a:cubicBezTo>
                    <a:pt x="20329" y="5546"/>
                    <a:pt x="16054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4" name="AutoShape 12"/>
            <p:cNvSpPr/>
            <p:nvPr/>
          </p:nvSpPr>
          <p:spPr bwMode="auto">
            <a:xfrm>
              <a:off x="8110754" y="4931773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1" y="5545"/>
                    <a:pt x="1271" y="10800"/>
                  </a:cubicBezTo>
                  <a:cubicBezTo>
                    <a:pt x="1271" y="16055"/>
                    <a:pt x="5545" y="20329"/>
                    <a:pt x="10800" y="20329"/>
                  </a:cubicBezTo>
                  <a:cubicBezTo>
                    <a:pt x="16055" y="20329"/>
                    <a:pt x="20329" y="16055"/>
                    <a:pt x="20329" y="10800"/>
                  </a:cubicBezTo>
                  <a:cubicBezTo>
                    <a:pt x="20329" y="5545"/>
                    <a:pt x="16055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5" name="AutoShape 13"/>
            <p:cNvSpPr/>
            <p:nvPr/>
          </p:nvSpPr>
          <p:spPr bwMode="auto">
            <a:xfrm>
              <a:off x="8344843" y="4392658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1" y="5545"/>
                    <a:pt x="1271" y="10800"/>
                  </a:cubicBezTo>
                  <a:cubicBezTo>
                    <a:pt x="1271" y="16055"/>
                    <a:pt x="5545" y="20329"/>
                    <a:pt x="10800" y="20329"/>
                  </a:cubicBezTo>
                  <a:cubicBezTo>
                    <a:pt x="16055" y="20329"/>
                    <a:pt x="20329" y="16055"/>
                    <a:pt x="20329" y="10800"/>
                  </a:cubicBezTo>
                  <a:cubicBezTo>
                    <a:pt x="20329" y="5545"/>
                    <a:pt x="16055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6" name="AutoShape 16"/>
            <p:cNvSpPr/>
            <p:nvPr/>
          </p:nvSpPr>
          <p:spPr bwMode="auto">
            <a:xfrm>
              <a:off x="3960994" y="2995218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0"/>
                  </a:moveTo>
                  <a:cubicBezTo>
                    <a:pt x="5546" y="1270"/>
                    <a:pt x="1271" y="5545"/>
                    <a:pt x="1271" y="10799"/>
                  </a:cubicBezTo>
                  <a:cubicBezTo>
                    <a:pt x="1271" y="16053"/>
                    <a:pt x="5546" y="20329"/>
                    <a:pt x="10800" y="20329"/>
                  </a:cubicBezTo>
                  <a:cubicBezTo>
                    <a:pt x="16055" y="20329"/>
                    <a:pt x="20330" y="16053"/>
                    <a:pt x="20330" y="10799"/>
                  </a:cubicBezTo>
                  <a:cubicBezTo>
                    <a:pt x="20329" y="5545"/>
                    <a:pt x="16055" y="1270"/>
                    <a:pt x="10800" y="1270"/>
                  </a:cubicBezTo>
                  <a:close/>
                  <a:moveTo>
                    <a:pt x="10800" y="12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AutoShape 18"/>
            <p:cNvSpPr/>
            <p:nvPr/>
          </p:nvSpPr>
          <p:spPr bwMode="auto">
            <a:xfrm>
              <a:off x="6096170" y="923884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0"/>
                  </a:moveTo>
                  <a:cubicBezTo>
                    <a:pt x="5545" y="1270"/>
                    <a:pt x="1270" y="5545"/>
                    <a:pt x="1270" y="10800"/>
                  </a:cubicBezTo>
                  <a:cubicBezTo>
                    <a:pt x="1270" y="16055"/>
                    <a:pt x="5545" y="20330"/>
                    <a:pt x="10800" y="20330"/>
                  </a:cubicBezTo>
                  <a:cubicBezTo>
                    <a:pt x="16055" y="20330"/>
                    <a:pt x="20329" y="16055"/>
                    <a:pt x="20329" y="10800"/>
                  </a:cubicBezTo>
                  <a:cubicBezTo>
                    <a:pt x="20329" y="5545"/>
                    <a:pt x="16055" y="1270"/>
                    <a:pt x="10800" y="1270"/>
                  </a:cubicBezTo>
                  <a:close/>
                  <a:moveTo>
                    <a:pt x="10800" y="12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8" name="AutoShape 19"/>
            <p:cNvSpPr/>
            <p:nvPr/>
          </p:nvSpPr>
          <p:spPr bwMode="auto">
            <a:xfrm>
              <a:off x="7947601" y="3016498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1" y="5545"/>
                    <a:pt x="1271" y="10800"/>
                  </a:cubicBezTo>
                  <a:cubicBezTo>
                    <a:pt x="1271" y="16055"/>
                    <a:pt x="5545" y="20329"/>
                    <a:pt x="10800" y="20329"/>
                  </a:cubicBezTo>
                  <a:cubicBezTo>
                    <a:pt x="16055" y="20329"/>
                    <a:pt x="20329" y="16055"/>
                    <a:pt x="20329" y="10800"/>
                  </a:cubicBezTo>
                  <a:cubicBezTo>
                    <a:pt x="20329" y="5545"/>
                    <a:pt x="16055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9" name="AutoShape 20"/>
            <p:cNvSpPr/>
            <p:nvPr/>
          </p:nvSpPr>
          <p:spPr bwMode="auto">
            <a:xfrm>
              <a:off x="8685336" y="952259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0" y="5545"/>
                    <a:pt x="1270" y="10800"/>
                  </a:cubicBezTo>
                  <a:cubicBezTo>
                    <a:pt x="1270" y="16055"/>
                    <a:pt x="5545" y="20330"/>
                    <a:pt x="10800" y="20330"/>
                  </a:cubicBezTo>
                  <a:cubicBezTo>
                    <a:pt x="16054" y="20330"/>
                    <a:pt x="20329" y="16055"/>
                    <a:pt x="20329" y="10800"/>
                  </a:cubicBezTo>
                  <a:cubicBezTo>
                    <a:pt x="20329" y="5545"/>
                    <a:pt x="16054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0" name="AutoShape 21"/>
            <p:cNvSpPr/>
            <p:nvPr/>
          </p:nvSpPr>
          <p:spPr bwMode="auto">
            <a:xfrm>
              <a:off x="6472131" y="3945761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6"/>
                    <a:pt x="16755" y="21600"/>
                    <a:pt x="10800" y="21600"/>
                  </a:cubicBezTo>
                  <a:close/>
                  <a:moveTo>
                    <a:pt x="10800" y="1270"/>
                  </a:moveTo>
                  <a:cubicBezTo>
                    <a:pt x="5545" y="1270"/>
                    <a:pt x="1270" y="5545"/>
                    <a:pt x="1270" y="10800"/>
                  </a:cubicBezTo>
                  <a:cubicBezTo>
                    <a:pt x="1270" y="16054"/>
                    <a:pt x="5545" y="20329"/>
                    <a:pt x="10800" y="20329"/>
                  </a:cubicBezTo>
                  <a:cubicBezTo>
                    <a:pt x="16054" y="20329"/>
                    <a:pt x="20329" y="16054"/>
                    <a:pt x="20329" y="10800"/>
                  </a:cubicBezTo>
                  <a:cubicBezTo>
                    <a:pt x="20329" y="5546"/>
                    <a:pt x="16054" y="1270"/>
                    <a:pt x="10800" y="1270"/>
                  </a:cubicBezTo>
                  <a:close/>
                  <a:moveTo>
                    <a:pt x="10800" y="12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AutoShape 22"/>
            <p:cNvSpPr/>
            <p:nvPr/>
          </p:nvSpPr>
          <p:spPr bwMode="auto">
            <a:xfrm>
              <a:off x="8614400" y="3321524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6"/>
                    <a:pt x="16755" y="21600"/>
                    <a:pt x="10800" y="21600"/>
                  </a:cubicBezTo>
                  <a:close/>
                  <a:moveTo>
                    <a:pt x="10800" y="1270"/>
                  </a:moveTo>
                  <a:cubicBezTo>
                    <a:pt x="5545" y="1270"/>
                    <a:pt x="1270" y="5545"/>
                    <a:pt x="1270" y="10800"/>
                  </a:cubicBezTo>
                  <a:cubicBezTo>
                    <a:pt x="1270" y="16054"/>
                    <a:pt x="5545" y="20329"/>
                    <a:pt x="10800" y="20329"/>
                  </a:cubicBezTo>
                  <a:cubicBezTo>
                    <a:pt x="16054" y="20329"/>
                    <a:pt x="20329" y="16054"/>
                    <a:pt x="20329" y="10800"/>
                  </a:cubicBezTo>
                  <a:cubicBezTo>
                    <a:pt x="20329" y="5546"/>
                    <a:pt x="16054" y="1270"/>
                    <a:pt x="10800" y="1270"/>
                  </a:cubicBezTo>
                  <a:close/>
                  <a:moveTo>
                    <a:pt x="10800" y="12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2" name="AutoShape 23"/>
            <p:cNvSpPr/>
            <p:nvPr/>
          </p:nvSpPr>
          <p:spPr bwMode="auto">
            <a:xfrm>
              <a:off x="8422873" y="1619058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0"/>
                  </a:moveTo>
                  <a:cubicBezTo>
                    <a:pt x="5545" y="1270"/>
                    <a:pt x="1271" y="5545"/>
                    <a:pt x="1271" y="10800"/>
                  </a:cubicBezTo>
                  <a:cubicBezTo>
                    <a:pt x="1271" y="16055"/>
                    <a:pt x="5545" y="20329"/>
                    <a:pt x="10800" y="20329"/>
                  </a:cubicBezTo>
                  <a:cubicBezTo>
                    <a:pt x="16055" y="20329"/>
                    <a:pt x="20329" y="16055"/>
                    <a:pt x="20329" y="10800"/>
                  </a:cubicBezTo>
                  <a:cubicBezTo>
                    <a:pt x="20329" y="5545"/>
                    <a:pt x="16055" y="1270"/>
                    <a:pt x="10800" y="1270"/>
                  </a:cubicBezTo>
                  <a:close/>
                  <a:moveTo>
                    <a:pt x="10800" y="12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3" name="AutoShape 24"/>
            <p:cNvSpPr/>
            <p:nvPr/>
          </p:nvSpPr>
          <p:spPr bwMode="auto">
            <a:xfrm>
              <a:off x="7451048" y="30090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0"/>
                  </a:moveTo>
                  <a:cubicBezTo>
                    <a:pt x="5545" y="1270"/>
                    <a:pt x="1271" y="5545"/>
                    <a:pt x="1271" y="10800"/>
                  </a:cubicBezTo>
                  <a:cubicBezTo>
                    <a:pt x="1271" y="16054"/>
                    <a:pt x="5545" y="20329"/>
                    <a:pt x="10800" y="20329"/>
                  </a:cubicBezTo>
                  <a:cubicBezTo>
                    <a:pt x="16055" y="20329"/>
                    <a:pt x="20330" y="16054"/>
                    <a:pt x="20330" y="10800"/>
                  </a:cubicBezTo>
                  <a:cubicBezTo>
                    <a:pt x="20330" y="5545"/>
                    <a:pt x="16055" y="1270"/>
                    <a:pt x="10800" y="1270"/>
                  </a:cubicBezTo>
                  <a:close/>
                  <a:moveTo>
                    <a:pt x="10800" y="12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4" name="AutoShape 25"/>
            <p:cNvSpPr/>
            <p:nvPr/>
          </p:nvSpPr>
          <p:spPr bwMode="auto">
            <a:xfrm>
              <a:off x="5911736" y="2654724"/>
              <a:ext cx="1027687" cy="666799"/>
            </a:xfrm>
            <a:custGeom>
              <a:avLst/>
              <a:gdLst/>
              <a:ahLst/>
              <a:cxnLst/>
              <a:rect l="0" t="0" r="r" b="b"/>
              <a:pathLst>
                <a:path w="21538" h="21552">
                  <a:moveTo>
                    <a:pt x="21315" y="21552"/>
                  </a:moveTo>
                  <a:cubicBezTo>
                    <a:pt x="21274" y="21552"/>
                    <a:pt x="21232" y="21535"/>
                    <a:pt x="21195" y="21498"/>
                  </a:cubicBezTo>
                  <a:lnTo>
                    <a:pt x="103" y="634"/>
                  </a:lnTo>
                  <a:cubicBezTo>
                    <a:pt x="-1" y="532"/>
                    <a:pt x="-31" y="319"/>
                    <a:pt x="35" y="159"/>
                  </a:cubicBezTo>
                  <a:cubicBezTo>
                    <a:pt x="102" y="-1"/>
                    <a:pt x="239" y="-48"/>
                    <a:pt x="343" y="55"/>
                  </a:cubicBezTo>
                  <a:lnTo>
                    <a:pt x="21435" y="20919"/>
                  </a:lnTo>
                  <a:cubicBezTo>
                    <a:pt x="21539" y="21021"/>
                    <a:pt x="21569" y="21234"/>
                    <a:pt x="21503" y="21394"/>
                  </a:cubicBezTo>
                  <a:cubicBezTo>
                    <a:pt x="21460" y="21496"/>
                    <a:pt x="21388" y="21552"/>
                    <a:pt x="21315" y="21552"/>
                  </a:cubicBezTo>
                  <a:close/>
                  <a:moveTo>
                    <a:pt x="21315" y="2155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5" name="AutoShape 29"/>
            <p:cNvSpPr/>
            <p:nvPr/>
          </p:nvSpPr>
          <p:spPr bwMode="auto">
            <a:xfrm>
              <a:off x="6301884" y="1597777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1" y="18783"/>
                    <a:pt x="18783" y="15202"/>
                    <a:pt x="18783" y="10800"/>
                  </a:cubicBezTo>
                  <a:cubicBezTo>
                    <a:pt x="18783" y="6398"/>
                    <a:pt x="15201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6" name="AutoShape 30"/>
            <p:cNvSpPr/>
            <p:nvPr/>
          </p:nvSpPr>
          <p:spPr bwMode="auto">
            <a:xfrm>
              <a:off x="8082379" y="3740046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1" y="18783"/>
                    <a:pt x="18783" y="15202"/>
                    <a:pt x="18783" y="10800"/>
                  </a:cubicBezTo>
                  <a:cubicBezTo>
                    <a:pt x="18783" y="6398"/>
                    <a:pt x="15201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7" name="AutoShape 31"/>
            <p:cNvSpPr/>
            <p:nvPr/>
          </p:nvSpPr>
          <p:spPr bwMode="auto">
            <a:xfrm>
              <a:off x="4627793" y="2449010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2" y="18783"/>
                    <a:pt x="18783" y="15202"/>
                    <a:pt x="18783" y="10800"/>
                  </a:cubicBezTo>
                  <a:cubicBezTo>
                    <a:pt x="18783" y="6398"/>
                    <a:pt x="15202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8" name="AutoShape 34"/>
            <p:cNvSpPr/>
            <p:nvPr/>
          </p:nvSpPr>
          <p:spPr bwMode="auto">
            <a:xfrm>
              <a:off x="3776560" y="3442115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2" y="18783"/>
                    <a:pt x="18783" y="15202"/>
                    <a:pt x="18783" y="10800"/>
                  </a:cubicBezTo>
                  <a:cubicBezTo>
                    <a:pt x="18783" y="6398"/>
                    <a:pt x="15202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9" name="AutoShape 35"/>
            <p:cNvSpPr/>
            <p:nvPr/>
          </p:nvSpPr>
          <p:spPr bwMode="auto">
            <a:xfrm>
              <a:off x="6046514" y="3200932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9"/>
                    <a:pt x="2817" y="10800"/>
                  </a:cubicBezTo>
                  <a:cubicBezTo>
                    <a:pt x="2817" y="15201"/>
                    <a:pt x="6398" y="18783"/>
                    <a:pt x="10800" y="18783"/>
                  </a:cubicBezTo>
                  <a:cubicBezTo>
                    <a:pt x="15202" y="18783"/>
                    <a:pt x="18783" y="15201"/>
                    <a:pt x="18783" y="10800"/>
                  </a:cubicBezTo>
                  <a:cubicBezTo>
                    <a:pt x="18783" y="6399"/>
                    <a:pt x="15202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6"/>
            <p:cNvSpPr/>
            <p:nvPr/>
          </p:nvSpPr>
          <p:spPr bwMode="auto">
            <a:xfrm>
              <a:off x="5769864" y="1505560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2" y="18783"/>
                    <a:pt x="18783" y="15202"/>
                    <a:pt x="18783" y="10800"/>
                  </a:cubicBezTo>
                  <a:cubicBezTo>
                    <a:pt x="18783" y="6398"/>
                    <a:pt x="15202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8"/>
            <p:cNvSpPr/>
            <p:nvPr/>
          </p:nvSpPr>
          <p:spPr bwMode="auto">
            <a:xfrm>
              <a:off x="8848489" y="2959750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9"/>
                    <a:pt x="2817" y="10800"/>
                  </a:cubicBezTo>
                  <a:cubicBezTo>
                    <a:pt x="2817" y="15201"/>
                    <a:pt x="6398" y="18783"/>
                    <a:pt x="10800" y="18783"/>
                  </a:cubicBezTo>
                  <a:cubicBezTo>
                    <a:pt x="15201" y="18783"/>
                    <a:pt x="18783" y="15201"/>
                    <a:pt x="18783" y="10800"/>
                  </a:cubicBezTo>
                  <a:cubicBezTo>
                    <a:pt x="18783" y="6399"/>
                    <a:pt x="15201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9"/>
            <p:cNvSpPr/>
            <p:nvPr/>
          </p:nvSpPr>
          <p:spPr bwMode="auto">
            <a:xfrm>
              <a:off x="8813021" y="1512654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1" y="18783"/>
                    <a:pt x="18783" y="15202"/>
                    <a:pt x="18783" y="10800"/>
                  </a:cubicBezTo>
                  <a:cubicBezTo>
                    <a:pt x="18783" y="6398"/>
                    <a:pt x="15201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3" name="AutoShape 41"/>
            <p:cNvSpPr/>
            <p:nvPr/>
          </p:nvSpPr>
          <p:spPr bwMode="auto">
            <a:xfrm>
              <a:off x="6819717" y="15902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1" y="18783"/>
                    <a:pt x="18783" y="15202"/>
                    <a:pt x="18783" y="10800"/>
                  </a:cubicBezTo>
                  <a:cubicBezTo>
                    <a:pt x="18783" y="6398"/>
                    <a:pt x="15201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4" name="AutoShape 42"/>
            <p:cNvSpPr/>
            <p:nvPr/>
          </p:nvSpPr>
          <p:spPr bwMode="auto">
            <a:xfrm>
              <a:off x="7153117" y="4974334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1" y="18783"/>
                    <a:pt x="18783" y="15202"/>
                    <a:pt x="18783" y="10800"/>
                  </a:cubicBezTo>
                  <a:cubicBezTo>
                    <a:pt x="18783" y="6398"/>
                    <a:pt x="15201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5" name="AutoShape 43"/>
            <p:cNvSpPr/>
            <p:nvPr/>
          </p:nvSpPr>
          <p:spPr bwMode="auto">
            <a:xfrm>
              <a:off x="5720208" y="4612560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2" y="18783"/>
                    <a:pt x="18783" y="15202"/>
                    <a:pt x="18783" y="10800"/>
                  </a:cubicBezTo>
                  <a:cubicBezTo>
                    <a:pt x="18783" y="6398"/>
                    <a:pt x="15202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6" name="AutoShape 44"/>
            <p:cNvSpPr/>
            <p:nvPr/>
          </p:nvSpPr>
          <p:spPr bwMode="auto">
            <a:xfrm>
              <a:off x="3925526" y="4130195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2" y="18783"/>
                    <a:pt x="18783" y="15202"/>
                    <a:pt x="18783" y="10800"/>
                  </a:cubicBezTo>
                  <a:cubicBezTo>
                    <a:pt x="18783" y="6398"/>
                    <a:pt x="15202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46"/>
            <p:cNvSpPr/>
            <p:nvPr/>
          </p:nvSpPr>
          <p:spPr bwMode="auto">
            <a:xfrm>
              <a:off x="8408685" y="-12472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1" y="18783"/>
                    <a:pt x="18783" y="15202"/>
                    <a:pt x="18783" y="10800"/>
                  </a:cubicBezTo>
                  <a:cubicBezTo>
                    <a:pt x="18783" y="6398"/>
                    <a:pt x="15201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47"/>
            <p:cNvSpPr/>
            <p:nvPr/>
          </p:nvSpPr>
          <p:spPr bwMode="auto">
            <a:xfrm>
              <a:off x="7692231" y="1065756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1" y="18783"/>
                    <a:pt x="18783" y="15202"/>
                    <a:pt x="18783" y="10800"/>
                  </a:cubicBezTo>
                  <a:cubicBezTo>
                    <a:pt x="18783" y="6398"/>
                    <a:pt x="15201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48"/>
            <p:cNvSpPr/>
            <p:nvPr/>
          </p:nvSpPr>
          <p:spPr bwMode="auto">
            <a:xfrm>
              <a:off x="8642774" y="2285857"/>
              <a:ext cx="163153" cy="1631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2817"/>
                  </a:moveTo>
                  <a:cubicBezTo>
                    <a:pt x="6398" y="2817"/>
                    <a:pt x="2817" y="6398"/>
                    <a:pt x="2817" y="10800"/>
                  </a:cubicBezTo>
                  <a:cubicBezTo>
                    <a:pt x="2817" y="15202"/>
                    <a:pt x="6398" y="18783"/>
                    <a:pt x="10800" y="18783"/>
                  </a:cubicBezTo>
                  <a:cubicBezTo>
                    <a:pt x="15201" y="18783"/>
                    <a:pt x="18783" y="15202"/>
                    <a:pt x="18783" y="10800"/>
                  </a:cubicBezTo>
                  <a:cubicBezTo>
                    <a:pt x="18783" y="6398"/>
                    <a:pt x="15201" y="2817"/>
                    <a:pt x="10800" y="2817"/>
                  </a:cubicBezTo>
                  <a:close/>
                  <a:moveTo>
                    <a:pt x="10800" y="281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0" name="AutoShape 49"/>
            <p:cNvSpPr/>
            <p:nvPr/>
          </p:nvSpPr>
          <p:spPr bwMode="auto">
            <a:xfrm>
              <a:off x="5847893" y="1725462"/>
              <a:ext cx="503646" cy="418523"/>
            </a:xfrm>
            <a:custGeom>
              <a:avLst/>
              <a:gdLst/>
              <a:ahLst/>
              <a:cxnLst/>
              <a:rect l="0" t="0" r="r" b="b"/>
              <a:pathLst>
                <a:path w="21488" h="21532">
                  <a:moveTo>
                    <a:pt x="454" y="21532"/>
                  </a:moveTo>
                  <a:cubicBezTo>
                    <a:pt x="323" y="21532"/>
                    <a:pt x="193" y="21464"/>
                    <a:pt x="103" y="21333"/>
                  </a:cubicBezTo>
                  <a:cubicBezTo>
                    <a:pt x="-56" y="21099"/>
                    <a:pt x="-28" y="20754"/>
                    <a:pt x="165" y="20562"/>
                  </a:cubicBezTo>
                  <a:lnTo>
                    <a:pt x="20746" y="125"/>
                  </a:lnTo>
                  <a:cubicBezTo>
                    <a:pt x="20939" y="-68"/>
                    <a:pt x="21225" y="-34"/>
                    <a:pt x="21385" y="199"/>
                  </a:cubicBezTo>
                  <a:cubicBezTo>
                    <a:pt x="21544" y="433"/>
                    <a:pt x="21516" y="778"/>
                    <a:pt x="21323" y="970"/>
                  </a:cubicBezTo>
                  <a:lnTo>
                    <a:pt x="742" y="21407"/>
                  </a:lnTo>
                  <a:cubicBezTo>
                    <a:pt x="658" y="21491"/>
                    <a:pt x="556" y="21532"/>
                    <a:pt x="454" y="21532"/>
                  </a:cubicBezTo>
                  <a:close/>
                  <a:moveTo>
                    <a:pt x="454" y="2153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1" name="AutoShape 50"/>
            <p:cNvSpPr/>
            <p:nvPr/>
          </p:nvSpPr>
          <p:spPr bwMode="auto">
            <a:xfrm>
              <a:off x="6429569" y="1009007"/>
              <a:ext cx="516947" cy="630445"/>
            </a:xfrm>
            <a:custGeom>
              <a:avLst/>
              <a:gdLst/>
              <a:ahLst/>
              <a:cxnLst/>
              <a:rect l="0" t="0" r="r" b="b"/>
              <a:pathLst>
                <a:path w="21490" h="21555">
                  <a:moveTo>
                    <a:pt x="441" y="21555"/>
                  </a:moveTo>
                  <a:cubicBezTo>
                    <a:pt x="343" y="21555"/>
                    <a:pt x="244" y="21528"/>
                    <a:pt x="163" y="21474"/>
                  </a:cubicBezTo>
                  <a:cubicBezTo>
                    <a:pt x="-27" y="21347"/>
                    <a:pt x="-55" y="21118"/>
                    <a:pt x="99" y="20963"/>
                  </a:cubicBezTo>
                  <a:lnTo>
                    <a:pt x="20706" y="134"/>
                  </a:lnTo>
                  <a:cubicBezTo>
                    <a:pt x="20860" y="-22"/>
                    <a:pt x="21138" y="-45"/>
                    <a:pt x="21327" y="81"/>
                  </a:cubicBezTo>
                  <a:cubicBezTo>
                    <a:pt x="21516" y="208"/>
                    <a:pt x="21545" y="437"/>
                    <a:pt x="21391" y="592"/>
                  </a:cubicBezTo>
                  <a:lnTo>
                    <a:pt x="784" y="21421"/>
                  </a:lnTo>
                  <a:cubicBezTo>
                    <a:pt x="697" y="21509"/>
                    <a:pt x="569" y="21555"/>
                    <a:pt x="441" y="21555"/>
                  </a:cubicBezTo>
                  <a:close/>
                  <a:moveTo>
                    <a:pt x="441" y="2155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2" name="AutoShape 51"/>
            <p:cNvSpPr/>
            <p:nvPr/>
          </p:nvSpPr>
          <p:spPr bwMode="auto">
            <a:xfrm>
              <a:off x="6003953" y="2392261"/>
              <a:ext cx="486799" cy="6295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4" y="0"/>
                  </a:moveTo>
                  <a:lnTo>
                    <a:pt x="21600" y="16821"/>
                  </a:lnTo>
                  <a:lnTo>
                    <a:pt x="21536" y="21600"/>
                  </a:lnTo>
                  <a:lnTo>
                    <a:pt x="0" y="4779"/>
                  </a:lnTo>
                  <a:close/>
                  <a:moveTo>
                    <a:pt x="6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" name="AutoShape 52"/>
            <p:cNvSpPr/>
            <p:nvPr/>
          </p:nvSpPr>
          <p:spPr bwMode="auto">
            <a:xfrm>
              <a:off x="6415382" y="1746743"/>
              <a:ext cx="204828" cy="52404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082" y="21600"/>
                  </a:moveTo>
                  <a:lnTo>
                    <a:pt x="0" y="195"/>
                  </a:lnTo>
                  <a:lnTo>
                    <a:pt x="1517" y="0"/>
                  </a:lnTo>
                  <a:lnTo>
                    <a:pt x="21600" y="21405"/>
                  </a:lnTo>
                  <a:close/>
                  <a:moveTo>
                    <a:pt x="20082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53"/>
            <p:cNvSpPr/>
            <p:nvPr/>
          </p:nvSpPr>
          <p:spPr bwMode="auto">
            <a:xfrm>
              <a:off x="6876466" y="1973738"/>
              <a:ext cx="553301" cy="37330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295" y="0"/>
                  </a:moveTo>
                  <a:lnTo>
                    <a:pt x="21600" y="684"/>
                  </a:lnTo>
                  <a:lnTo>
                    <a:pt x="305" y="21600"/>
                  </a:lnTo>
                  <a:lnTo>
                    <a:pt x="0" y="20916"/>
                  </a:lnTo>
                  <a:close/>
                  <a:moveTo>
                    <a:pt x="21295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54"/>
            <p:cNvSpPr/>
            <p:nvPr/>
          </p:nvSpPr>
          <p:spPr bwMode="auto">
            <a:xfrm>
              <a:off x="6351539" y="852948"/>
              <a:ext cx="458425" cy="17645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374" y="0"/>
                  </a:moveTo>
                  <a:lnTo>
                    <a:pt x="21600" y="1634"/>
                  </a:lnTo>
                  <a:lnTo>
                    <a:pt x="226" y="21600"/>
                  </a:lnTo>
                  <a:lnTo>
                    <a:pt x="0" y="19966"/>
                  </a:lnTo>
                  <a:close/>
                  <a:moveTo>
                    <a:pt x="2137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55"/>
            <p:cNvSpPr/>
            <p:nvPr/>
          </p:nvSpPr>
          <p:spPr bwMode="auto">
            <a:xfrm>
              <a:off x="7230260" y="249991"/>
              <a:ext cx="266010" cy="29261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743" y="0"/>
                  </a:moveTo>
                  <a:lnTo>
                    <a:pt x="21600" y="699"/>
                  </a:lnTo>
                  <a:lnTo>
                    <a:pt x="857" y="21600"/>
                  </a:lnTo>
                  <a:lnTo>
                    <a:pt x="0" y="20901"/>
                  </a:lnTo>
                  <a:close/>
                  <a:moveTo>
                    <a:pt x="20743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7" name="AutoShape 56"/>
            <p:cNvSpPr/>
            <p:nvPr/>
          </p:nvSpPr>
          <p:spPr bwMode="auto">
            <a:xfrm>
              <a:off x="7351738" y="604672"/>
              <a:ext cx="641971" cy="14807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0" y="21600"/>
                  </a:moveTo>
                  <a:lnTo>
                    <a:pt x="0" y="19584"/>
                  </a:lnTo>
                  <a:lnTo>
                    <a:pt x="21501" y="0"/>
                  </a:lnTo>
                  <a:lnTo>
                    <a:pt x="21600" y="2016"/>
                  </a:lnTo>
                  <a:close/>
                  <a:moveTo>
                    <a:pt x="1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8" name="AutoShape 57"/>
            <p:cNvSpPr/>
            <p:nvPr/>
          </p:nvSpPr>
          <p:spPr bwMode="auto">
            <a:xfrm>
              <a:off x="5627991" y="2817877"/>
              <a:ext cx="61183" cy="93724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950" y="0"/>
                  </a:moveTo>
                  <a:lnTo>
                    <a:pt x="21600" y="21583"/>
                  </a:lnTo>
                  <a:lnTo>
                    <a:pt x="16650" y="21600"/>
                  </a:lnTo>
                  <a:lnTo>
                    <a:pt x="0" y="17"/>
                  </a:lnTo>
                  <a:close/>
                  <a:moveTo>
                    <a:pt x="495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9" name="AutoShape 58"/>
            <p:cNvSpPr/>
            <p:nvPr/>
          </p:nvSpPr>
          <p:spPr bwMode="auto">
            <a:xfrm>
              <a:off x="4975380" y="3676204"/>
              <a:ext cx="481479" cy="24650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81" y="0"/>
                  </a:moveTo>
                  <a:lnTo>
                    <a:pt x="21600" y="20486"/>
                  </a:lnTo>
                  <a:lnTo>
                    <a:pt x="21319" y="21600"/>
                  </a:lnTo>
                  <a:lnTo>
                    <a:pt x="0" y="1114"/>
                  </a:lnTo>
                  <a:close/>
                  <a:moveTo>
                    <a:pt x="281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0" name="AutoShape 59"/>
            <p:cNvSpPr/>
            <p:nvPr/>
          </p:nvSpPr>
          <p:spPr bwMode="auto">
            <a:xfrm>
              <a:off x="4187989" y="3179651"/>
              <a:ext cx="453991" cy="29527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61" y="0"/>
                  </a:moveTo>
                  <a:lnTo>
                    <a:pt x="21600" y="20726"/>
                  </a:lnTo>
                  <a:lnTo>
                    <a:pt x="21239" y="21600"/>
                  </a:lnTo>
                  <a:lnTo>
                    <a:pt x="0" y="874"/>
                  </a:lnTo>
                  <a:close/>
                  <a:moveTo>
                    <a:pt x="361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60"/>
            <p:cNvSpPr/>
            <p:nvPr/>
          </p:nvSpPr>
          <p:spPr bwMode="auto">
            <a:xfrm>
              <a:off x="5110158" y="4243693"/>
              <a:ext cx="421183" cy="44867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069" y="0"/>
                  </a:moveTo>
                  <a:lnTo>
                    <a:pt x="21600" y="466"/>
                  </a:lnTo>
                  <a:lnTo>
                    <a:pt x="531" y="21600"/>
                  </a:lnTo>
                  <a:lnTo>
                    <a:pt x="0" y="21134"/>
                  </a:lnTo>
                  <a:close/>
                  <a:moveTo>
                    <a:pt x="21069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61"/>
            <p:cNvSpPr/>
            <p:nvPr/>
          </p:nvSpPr>
          <p:spPr bwMode="auto">
            <a:xfrm>
              <a:off x="4414985" y="3789702"/>
              <a:ext cx="345813" cy="71645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821" y="21600"/>
                  </a:moveTo>
                  <a:lnTo>
                    <a:pt x="0" y="21421"/>
                  </a:lnTo>
                  <a:lnTo>
                    <a:pt x="20779" y="0"/>
                  </a:lnTo>
                  <a:lnTo>
                    <a:pt x="21600" y="179"/>
                  </a:lnTo>
                  <a:close/>
                  <a:moveTo>
                    <a:pt x="821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62"/>
            <p:cNvSpPr/>
            <p:nvPr/>
          </p:nvSpPr>
          <p:spPr bwMode="auto">
            <a:xfrm>
              <a:off x="4464640" y="4640935"/>
              <a:ext cx="323646" cy="13300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4" y="0"/>
                  </a:moveTo>
                  <a:lnTo>
                    <a:pt x="21600" y="19458"/>
                  </a:lnTo>
                  <a:lnTo>
                    <a:pt x="21266" y="21600"/>
                  </a:lnTo>
                  <a:lnTo>
                    <a:pt x="0" y="2142"/>
                  </a:lnTo>
                  <a:close/>
                  <a:moveTo>
                    <a:pt x="33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4" name="AutoShape 63"/>
            <p:cNvSpPr/>
            <p:nvPr/>
          </p:nvSpPr>
          <p:spPr bwMode="auto">
            <a:xfrm>
              <a:off x="7351738" y="3881919"/>
              <a:ext cx="197735" cy="55773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69" y="0"/>
                  </a:moveTo>
                  <a:lnTo>
                    <a:pt x="21600" y="21426"/>
                  </a:lnTo>
                  <a:lnTo>
                    <a:pt x="20131" y="21600"/>
                  </a:lnTo>
                  <a:lnTo>
                    <a:pt x="0" y="174"/>
                  </a:lnTo>
                  <a:close/>
                  <a:moveTo>
                    <a:pt x="1469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5" name="AutoShape 64"/>
            <p:cNvSpPr/>
            <p:nvPr/>
          </p:nvSpPr>
          <p:spPr bwMode="auto">
            <a:xfrm>
              <a:off x="7805729" y="4513250"/>
              <a:ext cx="540888" cy="8512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3585"/>
                  </a:lnTo>
                  <a:lnTo>
                    <a:pt x="75" y="21600"/>
                  </a:lnTo>
                  <a:lnTo>
                    <a:pt x="0" y="18015"/>
                  </a:lnTo>
                  <a:close/>
                  <a:moveTo>
                    <a:pt x="21525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6" name="AutoShape 65"/>
            <p:cNvSpPr/>
            <p:nvPr/>
          </p:nvSpPr>
          <p:spPr bwMode="auto">
            <a:xfrm>
              <a:off x="7791542" y="4726058"/>
              <a:ext cx="357341" cy="26601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17" y="0"/>
                  </a:moveTo>
                  <a:lnTo>
                    <a:pt x="21600" y="20647"/>
                  </a:lnTo>
                  <a:lnTo>
                    <a:pt x="21083" y="21600"/>
                  </a:lnTo>
                  <a:lnTo>
                    <a:pt x="0" y="953"/>
                  </a:lnTo>
                  <a:close/>
                  <a:moveTo>
                    <a:pt x="517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" name="AutoShape 66"/>
            <p:cNvSpPr/>
            <p:nvPr/>
          </p:nvSpPr>
          <p:spPr bwMode="auto">
            <a:xfrm>
              <a:off x="6926122" y="4648028"/>
              <a:ext cx="491232" cy="8423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11" y="0"/>
                  </a:moveTo>
                  <a:lnTo>
                    <a:pt x="21600" y="3564"/>
                  </a:lnTo>
                  <a:lnTo>
                    <a:pt x="89" y="21600"/>
                  </a:lnTo>
                  <a:lnTo>
                    <a:pt x="0" y="18036"/>
                  </a:lnTo>
                  <a:close/>
                  <a:moveTo>
                    <a:pt x="21511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67"/>
            <p:cNvSpPr/>
            <p:nvPr/>
          </p:nvSpPr>
          <p:spPr bwMode="auto">
            <a:xfrm>
              <a:off x="7557453" y="3186745"/>
              <a:ext cx="407882" cy="13389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385" y="0"/>
                  </a:moveTo>
                  <a:lnTo>
                    <a:pt x="21600" y="2186"/>
                  </a:lnTo>
                  <a:lnTo>
                    <a:pt x="215" y="21600"/>
                  </a:lnTo>
                  <a:lnTo>
                    <a:pt x="0" y="19414"/>
                  </a:lnTo>
                  <a:close/>
                  <a:moveTo>
                    <a:pt x="21385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68"/>
            <p:cNvSpPr/>
            <p:nvPr/>
          </p:nvSpPr>
          <p:spPr bwMode="auto">
            <a:xfrm>
              <a:off x="7954695" y="1738763"/>
              <a:ext cx="465518" cy="4965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50" y="0"/>
                  </a:moveTo>
                  <a:lnTo>
                    <a:pt x="21600" y="6154"/>
                  </a:lnTo>
                  <a:lnTo>
                    <a:pt x="50" y="21600"/>
                  </a:lnTo>
                  <a:lnTo>
                    <a:pt x="0" y="15446"/>
                  </a:lnTo>
                  <a:close/>
                  <a:moveTo>
                    <a:pt x="2155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69"/>
            <p:cNvSpPr/>
            <p:nvPr/>
          </p:nvSpPr>
          <p:spPr bwMode="auto">
            <a:xfrm>
              <a:off x="7316270" y="2136891"/>
              <a:ext cx="324533" cy="101793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699" y="0"/>
                  </a:moveTo>
                  <a:lnTo>
                    <a:pt x="21600" y="88"/>
                  </a:lnTo>
                  <a:lnTo>
                    <a:pt x="901" y="21600"/>
                  </a:lnTo>
                  <a:lnTo>
                    <a:pt x="0" y="21512"/>
                  </a:lnTo>
                  <a:close/>
                  <a:moveTo>
                    <a:pt x="20699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1" name="AutoShape 71"/>
            <p:cNvSpPr/>
            <p:nvPr/>
          </p:nvSpPr>
          <p:spPr bwMode="auto">
            <a:xfrm>
              <a:off x="8082379" y="3271868"/>
              <a:ext cx="91330" cy="48147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316" y="21600"/>
                  </a:moveTo>
                  <a:lnTo>
                    <a:pt x="0" y="109"/>
                  </a:lnTo>
                  <a:lnTo>
                    <a:pt x="3284" y="0"/>
                  </a:lnTo>
                  <a:lnTo>
                    <a:pt x="21600" y="21491"/>
                  </a:lnTo>
                  <a:close/>
                  <a:moveTo>
                    <a:pt x="18316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2" name="AutoShape 72"/>
            <p:cNvSpPr/>
            <p:nvPr/>
          </p:nvSpPr>
          <p:spPr bwMode="auto">
            <a:xfrm>
              <a:off x="7727699" y="3881919"/>
              <a:ext cx="394582" cy="57458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956" y="0"/>
                  </a:moveTo>
                  <a:lnTo>
                    <a:pt x="21600" y="298"/>
                  </a:lnTo>
                  <a:lnTo>
                    <a:pt x="644" y="21600"/>
                  </a:lnTo>
                  <a:lnTo>
                    <a:pt x="0" y="21302"/>
                  </a:lnTo>
                  <a:close/>
                  <a:moveTo>
                    <a:pt x="20956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3" name="AutoShape 73"/>
            <p:cNvSpPr/>
            <p:nvPr/>
          </p:nvSpPr>
          <p:spPr bwMode="auto">
            <a:xfrm>
              <a:off x="7805729" y="674722"/>
              <a:ext cx="283744" cy="419409"/>
            </a:xfrm>
            <a:custGeom>
              <a:avLst/>
              <a:gdLst/>
              <a:ahLst/>
              <a:cxnLst/>
              <a:rect l="0" t="0" r="r" b="b"/>
              <a:pathLst>
                <a:path w="21378" h="21524">
                  <a:moveTo>
                    <a:pt x="801" y="21524"/>
                  </a:moveTo>
                  <a:cubicBezTo>
                    <a:pt x="650" y="21524"/>
                    <a:pt x="496" y="21495"/>
                    <a:pt x="360" y="21433"/>
                  </a:cubicBezTo>
                  <a:cubicBezTo>
                    <a:pt x="-10" y="21266"/>
                    <a:pt x="-111" y="20927"/>
                    <a:pt x="133" y="20675"/>
                  </a:cubicBezTo>
                  <a:lnTo>
                    <a:pt x="19907" y="246"/>
                  </a:lnTo>
                  <a:cubicBezTo>
                    <a:pt x="20152" y="-7"/>
                    <a:pt x="20649" y="-76"/>
                    <a:pt x="21018" y="91"/>
                  </a:cubicBezTo>
                  <a:cubicBezTo>
                    <a:pt x="21387" y="257"/>
                    <a:pt x="21489" y="597"/>
                    <a:pt x="21245" y="849"/>
                  </a:cubicBezTo>
                  <a:lnTo>
                    <a:pt x="1471" y="21278"/>
                  </a:lnTo>
                  <a:cubicBezTo>
                    <a:pt x="1316" y="21438"/>
                    <a:pt x="1061" y="21524"/>
                    <a:pt x="801" y="21524"/>
                  </a:cubicBezTo>
                  <a:close/>
                  <a:moveTo>
                    <a:pt x="801" y="2152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4" name="AutoShape 74"/>
            <p:cNvSpPr/>
            <p:nvPr/>
          </p:nvSpPr>
          <p:spPr bwMode="auto">
            <a:xfrm>
              <a:off x="7309176" y="930978"/>
              <a:ext cx="397242" cy="191527"/>
            </a:xfrm>
            <a:custGeom>
              <a:avLst/>
              <a:gdLst/>
              <a:ahLst/>
              <a:cxnLst/>
              <a:rect l="0" t="0" r="r" b="b"/>
              <a:pathLst>
                <a:path w="21441" h="21434">
                  <a:moveTo>
                    <a:pt x="20866" y="21434"/>
                  </a:moveTo>
                  <a:cubicBezTo>
                    <a:pt x="20786" y="21434"/>
                    <a:pt x="20706" y="21400"/>
                    <a:pt x="20629" y="21328"/>
                  </a:cubicBezTo>
                  <a:lnTo>
                    <a:pt x="337" y="2276"/>
                  </a:lnTo>
                  <a:cubicBezTo>
                    <a:pt x="48" y="2005"/>
                    <a:pt x="-80" y="1299"/>
                    <a:pt x="51" y="700"/>
                  </a:cubicBezTo>
                  <a:cubicBezTo>
                    <a:pt x="182" y="101"/>
                    <a:pt x="521" y="-166"/>
                    <a:pt x="811" y="107"/>
                  </a:cubicBezTo>
                  <a:lnTo>
                    <a:pt x="21103" y="19159"/>
                  </a:lnTo>
                  <a:cubicBezTo>
                    <a:pt x="21392" y="19430"/>
                    <a:pt x="21520" y="20135"/>
                    <a:pt x="21389" y="20735"/>
                  </a:cubicBezTo>
                  <a:cubicBezTo>
                    <a:pt x="21293" y="21174"/>
                    <a:pt x="21084" y="21434"/>
                    <a:pt x="20866" y="21434"/>
                  </a:cubicBezTo>
                  <a:close/>
                  <a:moveTo>
                    <a:pt x="20866" y="2143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75"/>
            <p:cNvSpPr/>
            <p:nvPr/>
          </p:nvSpPr>
          <p:spPr bwMode="auto">
            <a:xfrm>
              <a:off x="7699325" y="1207629"/>
              <a:ext cx="85123" cy="382168"/>
            </a:xfrm>
            <a:custGeom>
              <a:avLst/>
              <a:gdLst/>
              <a:ahLst/>
              <a:cxnLst/>
              <a:rect l="0" t="0" r="r" b="b"/>
              <a:pathLst>
                <a:path w="21176" h="21552">
                  <a:moveTo>
                    <a:pt x="2652" y="21552"/>
                  </a:moveTo>
                  <a:cubicBezTo>
                    <a:pt x="2498" y="21552"/>
                    <a:pt x="2343" y="21549"/>
                    <a:pt x="2188" y="21543"/>
                  </a:cubicBezTo>
                  <a:cubicBezTo>
                    <a:pt x="750" y="21485"/>
                    <a:pt x="-212" y="21175"/>
                    <a:pt x="40" y="20849"/>
                  </a:cubicBezTo>
                  <a:lnTo>
                    <a:pt x="15921" y="494"/>
                  </a:lnTo>
                  <a:cubicBezTo>
                    <a:pt x="16177" y="168"/>
                    <a:pt x="17559" y="-48"/>
                    <a:pt x="18988" y="9"/>
                  </a:cubicBezTo>
                  <a:cubicBezTo>
                    <a:pt x="20426" y="66"/>
                    <a:pt x="21388" y="377"/>
                    <a:pt x="21136" y="702"/>
                  </a:cubicBezTo>
                  <a:lnTo>
                    <a:pt x="5255" y="21057"/>
                  </a:lnTo>
                  <a:cubicBezTo>
                    <a:pt x="5029" y="21347"/>
                    <a:pt x="3912" y="21552"/>
                    <a:pt x="2652" y="21552"/>
                  </a:cubicBezTo>
                  <a:close/>
                  <a:moveTo>
                    <a:pt x="2652" y="2155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76"/>
            <p:cNvSpPr/>
            <p:nvPr/>
          </p:nvSpPr>
          <p:spPr bwMode="auto">
            <a:xfrm>
              <a:off x="8330656" y="604672"/>
              <a:ext cx="397242" cy="396356"/>
            </a:xfrm>
            <a:custGeom>
              <a:avLst/>
              <a:gdLst/>
              <a:ahLst/>
              <a:cxnLst/>
              <a:rect l="0" t="0" r="r" b="b"/>
              <a:pathLst>
                <a:path w="21488" h="21544">
                  <a:moveTo>
                    <a:pt x="20912" y="21544"/>
                  </a:moveTo>
                  <a:cubicBezTo>
                    <a:pt x="20765" y="21544"/>
                    <a:pt x="20618" y="21488"/>
                    <a:pt x="20505" y="21375"/>
                  </a:cubicBezTo>
                  <a:lnTo>
                    <a:pt x="169" y="985"/>
                  </a:lnTo>
                  <a:cubicBezTo>
                    <a:pt x="-56" y="760"/>
                    <a:pt x="-56" y="394"/>
                    <a:pt x="169" y="169"/>
                  </a:cubicBezTo>
                  <a:cubicBezTo>
                    <a:pt x="394" y="-56"/>
                    <a:pt x="758" y="-56"/>
                    <a:pt x="983" y="169"/>
                  </a:cubicBezTo>
                  <a:lnTo>
                    <a:pt x="21319" y="20559"/>
                  </a:lnTo>
                  <a:cubicBezTo>
                    <a:pt x="21544" y="20784"/>
                    <a:pt x="21544" y="21150"/>
                    <a:pt x="21319" y="21375"/>
                  </a:cubicBezTo>
                  <a:cubicBezTo>
                    <a:pt x="21207" y="21488"/>
                    <a:pt x="21060" y="21544"/>
                    <a:pt x="20912" y="21544"/>
                  </a:cubicBezTo>
                  <a:close/>
                  <a:moveTo>
                    <a:pt x="20912" y="2154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77"/>
            <p:cNvSpPr/>
            <p:nvPr/>
          </p:nvSpPr>
          <p:spPr bwMode="auto">
            <a:xfrm>
              <a:off x="8273907" y="121420"/>
              <a:ext cx="176454" cy="220788"/>
            </a:xfrm>
            <a:custGeom>
              <a:avLst/>
              <a:gdLst/>
              <a:ahLst/>
              <a:cxnLst/>
              <a:rect l="0" t="0" r="r" b="b"/>
              <a:pathLst>
                <a:path w="21274" h="21467">
                  <a:moveTo>
                    <a:pt x="1276" y="21467"/>
                  </a:moveTo>
                  <a:cubicBezTo>
                    <a:pt x="1000" y="21467"/>
                    <a:pt x="722" y="21395"/>
                    <a:pt x="488" y="21245"/>
                  </a:cubicBezTo>
                  <a:cubicBezTo>
                    <a:pt x="-66" y="20891"/>
                    <a:pt x="-163" y="20238"/>
                    <a:pt x="273" y="19786"/>
                  </a:cubicBezTo>
                  <a:lnTo>
                    <a:pt x="18994" y="397"/>
                  </a:lnTo>
                  <a:cubicBezTo>
                    <a:pt x="19430" y="-54"/>
                    <a:pt x="20233" y="-133"/>
                    <a:pt x="20786" y="222"/>
                  </a:cubicBezTo>
                  <a:cubicBezTo>
                    <a:pt x="21340" y="576"/>
                    <a:pt x="21437" y="1229"/>
                    <a:pt x="21001" y="1680"/>
                  </a:cubicBezTo>
                  <a:lnTo>
                    <a:pt x="2280" y="21070"/>
                  </a:lnTo>
                  <a:cubicBezTo>
                    <a:pt x="2029" y="21331"/>
                    <a:pt x="1654" y="21467"/>
                    <a:pt x="1276" y="21467"/>
                  </a:cubicBezTo>
                  <a:close/>
                  <a:moveTo>
                    <a:pt x="1276" y="2146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8" name="AutoShape 81"/>
            <p:cNvSpPr/>
            <p:nvPr/>
          </p:nvSpPr>
          <p:spPr bwMode="auto">
            <a:xfrm>
              <a:off x="4769665" y="2491571"/>
              <a:ext cx="510740" cy="48769"/>
            </a:xfrm>
            <a:custGeom>
              <a:avLst/>
              <a:gdLst/>
              <a:ahLst/>
              <a:cxnLst/>
              <a:rect l="0" t="0" r="r" b="b"/>
              <a:pathLst>
                <a:path w="21573" h="21486">
                  <a:moveTo>
                    <a:pt x="449" y="21486"/>
                  </a:moveTo>
                  <a:cubicBezTo>
                    <a:pt x="213" y="21486"/>
                    <a:pt x="14" y="19595"/>
                    <a:pt x="0" y="17149"/>
                  </a:cubicBezTo>
                  <a:cubicBezTo>
                    <a:pt x="-14" y="14610"/>
                    <a:pt x="175" y="12431"/>
                    <a:pt x="423" y="12284"/>
                  </a:cubicBezTo>
                  <a:lnTo>
                    <a:pt x="21097" y="6"/>
                  </a:lnTo>
                  <a:cubicBezTo>
                    <a:pt x="21347" y="-114"/>
                    <a:pt x="21558" y="1798"/>
                    <a:pt x="21572" y="4337"/>
                  </a:cubicBezTo>
                  <a:cubicBezTo>
                    <a:pt x="21586" y="6875"/>
                    <a:pt x="21397" y="9055"/>
                    <a:pt x="21149" y="9202"/>
                  </a:cubicBezTo>
                  <a:lnTo>
                    <a:pt x="475" y="21480"/>
                  </a:lnTo>
                  <a:cubicBezTo>
                    <a:pt x="466" y="21483"/>
                    <a:pt x="458" y="21486"/>
                    <a:pt x="449" y="21486"/>
                  </a:cubicBezTo>
                  <a:close/>
                  <a:moveTo>
                    <a:pt x="449" y="2148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9" name="AutoShape 82"/>
            <p:cNvSpPr/>
            <p:nvPr/>
          </p:nvSpPr>
          <p:spPr bwMode="auto">
            <a:xfrm>
              <a:off x="4698729" y="2590882"/>
              <a:ext cx="85123" cy="808671"/>
            </a:xfrm>
            <a:custGeom>
              <a:avLst/>
              <a:gdLst/>
              <a:ahLst/>
              <a:cxnLst/>
              <a:rect l="0" t="0" r="r" b="b"/>
              <a:pathLst>
                <a:path w="21379" h="21588">
                  <a:moveTo>
                    <a:pt x="18705" y="21588"/>
                  </a:moveTo>
                  <a:cubicBezTo>
                    <a:pt x="17328" y="21588"/>
                    <a:pt x="16158" y="21475"/>
                    <a:pt x="16044" y="21327"/>
                  </a:cubicBezTo>
                  <a:lnTo>
                    <a:pt x="9" y="307"/>
                  </a:lnTo>
                  <a:cubicBezTo>
                    <a:pt x="-110" y="150"/>
                    <a:pt x="986" y="13"/>
                    <a:pt x="2457" y="1"/>
                  </a:cubicBezTo>
                  <a:cubicBezTo>
                    <a:pt x="3927" y="-12"/>
                    <a:pt x="5217" y="104"/>
                    <a:pt x="5336" y="261"/>
                  </a:cubicBezTo>
                  <a:lnTo>
                    <a:pt x="21371" y="21281"/>
                  </a:lnTo>
                  <a:cubicBezTo>
                    <a:pt x="21490" y="21437"/>
                    <a:pt x="20394" y="21574"/>
                    <a:pt x="18923" y="21587"/>
                  </a:cubicBezTo>
                  <a:cubicBezTo>
                    <a:pt x="18851" y="21588"/>
                    <a:pt x="18778" y="21588"/>
                    <a:pt x="18705" y="21588"/>
                  </a:cubicBezTo>
                  <a:close/>
                  <a:moveTo>
                    <a:pt x="18705" y="2158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0" name="AutoShape 83"/>
            <p:cNvSpPr/>
            <p:nvPr/>
          </p:nvSpPr>
          <p:spPr bwMode="auto">
            <a:xfrm>
              <a:off x="4152521" y="2569601"/>
              <a:ext cx="503646" cy="454878"/>
            </a:xfrm>
            <a:custGeom>
              <a:avLst/>
              <a:gdLst/>
              <a:ahLst/>
              <a:cxnLst/>
              <a:rect l="0" t="0" r="r" b="b"/>
              <a:pathLst>
                <a:path w="21499" h="21544">
                  <a:moveTo>
                    <a:pt x="448" y="21544"/>
                  </a:moveTo>
                  <a:cubicBezTo>
                    <a:pt x="325" y="21544"/>
                    <a:pt x="203" y="21488"/>
                    <a:pt x="114" y="21379"/>
                  </a:cubicBezTo>
                  <a:cubicBezTo>
                    <a:pt x="-51" y="21175"/>
                    <a:pt x="-36" y="20860"/>
                    <a:pt x="148" y="20677"/>
                  </a:cubicBezTo>
                  <a:lnTo>
                    <a:pt x="20751" y="128"/>
                  </a:lnTo>
                  <a:cubicBezTo>
                    <a:pt x="20935" y="-56"/>
                    <a:pt x="21218" y="-39"/>
                    <a:pt x="21384" y="165"/>
                  </a:cubicBezTo>
                  <a:cubicBezTo>
                    <a:pt x="21549" y="370"/>
                    <a:pt x="21534" y="684"/>
                    <a:pt x="21350" y="867"/>
                  </a:cubicBezTo>
                  <a:lnTo>
                    <a:pt x="747" y="21417"/>
                  </a:lnTo>
                  <a:cubicBezTo>
                    <a:pt x="662" y="21502"/>
                    <a:pt x="555" y="21544"/>
                    <a:pt x="448" y="21544"/>
                  </a:cubicBezTo>
                  <a:close/>
                  <a:moveTo>
                    <a:pt x="448" y="2154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1" name="AutoShape 84"/>
            <p:cNvSpPr/>
            <p:nvPr/>
          </p:nvSpPr>
          <p:spPr bwMode="auto">
            <a:xfrm>
              <a:off x="6663658" y="3718766"/>
              <a:ext cx="277538" cy="256257"/>
            </a:xfrm>
            <a:custGeom>
              <a:avLst/>
              <a:gdLst/>
              <a:ahLst/>
              <a:cxnLst/>
              <a:rect l="0" t="0" r="r" b="b"/>
              <a:pathLst>
                <a:path w="21423" h="21504">
                  <a:moveTo>
                    <a:pt x="804" y="21504"/>
                  </a:moveTo>
                  <a:cubicBezTo>
                    <a:pt x="587" y="21504"/>
                    <a:pt x="370" y="21409"/>
                    <a:pt x="212" y="21222"/>
                  </a:cubicBezTo>
                  <a:cubicBezTo>
                    <a:pt x="-88" y="20868"/>
                    <a:pt x="-67" y="20316"/>
                    <a:pt x="260" y="19990"/>
                  </a:cubicBezTo>
                  <a:lnTo>
                    <a:pt x="20076" y="230"/>
                  </a:lnTo>
                  <a:cubicBezTo>
                    <a:pt x="20403" y="-96"/>
                    <a:pt x="20910" y="-73"/>
                    <a:pt x="21212" y="283"/>
                  </a:cubicBezTo>
                  <a:cubicBezTo>
                    <a:pt x="21512" y="637"/>
                    <a:pt x="21490" y="1188"/>
                    <a:pt x="21163" y="1514"/>
                  </a:cubicBezTo>
                  <a:lnTo>
                    <a:pt x="1346" y="21275"/>
                  </a:lnTo>
                  <a:cubicBezTo>
                    <a:pt x="1192" y="21428"/>
                    <a:pt x="998" y="21504"/>
                    <a:pt x="804" y="21504"/>
                  </a:cubicBezTo>
                  <a:close/>
                  <a:moveTo>
                    <a:pt x="804" y="2150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85"/>
            <p:cNvSpPr/>
            <p:nvPr/>
          </p:nvSpPr>
          <p:spPr bwMode="auto">
            <a:xfrm>
              <a:off x="5982672" y="4023791"/>
              <a:ext cx="493006" cy="56749"/>
            </a:xfrm>
            <a:custGeom>
              <a:avLst/>
              <a:gdLst/>
              <a:ahLst/>
              <a:cxnLst/>
              <a:rect l="0" t="0" r="r" b="b"/>
              <a:pathLst>
                <a:path w="21564" h="21434">
                  <a:moveTo>
                    <a:pt x="21100" y="21434"/>
                  </a:moveTo>
                  <a:cubicBezTo>
                    <a:pt x="21088" y="21434"/>
                    <a:pt x="21076" y="21431"/>
                    <a:pt x="21064" y="21423"/>
                  </a:cubicBezTo>
                  <a:lnTo>
                    <a:pt x="430" y="8008"/>
                  </a:lnTo>
                  <a:cubicBezTo>
                    <a:pt x="174" y="7843"/>
                    <a:pt x="-18" y="5916"/>
                    <a:pt x="1" y="3709"/>
                  </a:cubicBezTo>
                  <a:cubicBezTo>
                    <a:pt x="20" y="1504"/>
                    <a:pt x="242" y="-166"/>
                    <a:pt x="500" y="13"/>
                  </a:cubicBezTo>
                  <a:lnTo>
                    <a:pt x="21134" y="13425"/>
                  </a:lnTo>
                  <a:cubicBezTo>
                    <a:pt x="21390" y="13591"/>
                    <a:pt x="21582" y="15518"/>
                    <a:pt x="21563" y="17725"/>
                  </a:cubicBezTo>
                  <a:cubicBezTo>
                    <a:pt x="21545" y="19833"/>
                    <a:pt x="21340" y="21434"/>
                    <a:pt x="21100" y="21434"/>
                  </a:cubicBezTo>
                  <a:close/>
                  <a:moveTo>
                    <a:pt x="21100" y="2143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86"/>
            <p:cNvSpPr/>
            <p:nvPr/>
          </p:nvSpPr>
          <p:spPr bwMode="auto">
            <a:xfrm>
              <a:off x="4918631" y="2732754"/>
              <a:ext cx="503646" cy="709361"/>
            </a:xfrm>
            <a:custGeom>
              <a:avLst/>
              <a:gdLst/>
              <a:ahLst/>
              <a:cxnLst/>
              <a:rect l="0" t="0" r="r" b="b"/>
              <a:pathLst>
                <a:path w="21477" h="21556">
                  <a:moveTo>
                    <a:pt x="453" y="21556"/>
                  </a:moveTo>
                  <a:cubicBezTo>
                    <a:pt x="363" y="21556"/>
                    <a:pt x="272" y="21537"/>
                    <a:pt x="193" y="21498"/>
                  </a:cubicBezTo>
                  <a:cubicBezTo>
                    <a:pt x="-12" y="21395"/>
                    <a:pt x="-62" y="21193"/>
                    <a:pt x="82" y="21047"/>
                  </a:cubicBezTo>
                  <a:lnTo>
                    <a:pt x="20651" y="138"/>
                  </a:lnTo>
                  <a:cubicBezTo>
                    <a:pt x="20795" y="-8"/>
                    <a:pt x="21078" y="-44"/>
                    <a:pt x="21283" y="59"/>
                  </a:cubicBezTo>
                  <a:cubicBezTo>
                    <a:pt x="21488" y="161"/>
                    <a:pt x="21538" y="363"/>
                    <a:pt x="21394" y="509"/>
                  </a:cubicBezTo>
                  <a:lnTo>
                    <a:pt x="825" y="21418"/>
                  </a:lnTo>
                  <a:cubicBezTo>
                    <a:pt x="737" y="21508"/>
                    <a:pt x="596" y="21556"/>
                    <a:pt x="453" y="21556"/>
                  </a:cubicBezTo>
                  <a:close/>
                  <a:moveTo>
                    <a:pt x="453" y="2155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88"/>
            <p:cNvSpPr/>
            <p:nvPr/>
          </p:nvSpPr>
          <p:spPr bwMode="auto">
            <a:xfrm>
              <a:off x="8160409" y="2413542"/>
              <a:ext cx="531134" cy="652612"/>
            </a:xfrm>
            <a:custGeom>
              <a:avLst/>
              <a:gdLst/>
              <a:ahLst/>
              <a:cxnLst/>
              <a:rect l="0" t="0" r="r" b="b"/>
              <a:pathLst>
                <a:path w="21493" h="21556">
                  <a:moveTo>
                    <a:pt x="429" y="21556"/>
                  </a:moveTo>
                  <a:cubicBezTo>
                    <a:pt x="334" y="21556"/>
                    <a:pt x="239" y="21530"/>
                    <a:pt x="159" y="21478"/>
                  </a:cubicBezTo>
                  <a:cubicBezTo>
                    <a:pt x="-25" y="21356"/>
                    <a:pt x="-54" y="21134"/>
                    <a:pt x="95" y="20984"/>
                  </a:cubicBezTo>
                  <a:lnTo>
                    <a:pt x="20728" y="131"/>
                  </a:lnTo>
                  <a:cubicBezTo>
                    <a:pt x="20877" y="-20"/>
                    <a:pt x="21149" y="-44"/>
                    <a:pt x="21333" y="78"/>
                  </a:cubicBezTo>
                  <a:cubicBezTo>
                    <a:pt x="21518" y="200"/>
                    <a:pt x="21546" y="422"/>
                    <a:pt x="21397" y="572"/>
                  </a:cubicBezTo>
                  <a:lnTo>
                    <a:pt x="764" y="21425"/>
                  </a:lnTo>
                  <a:cubicBezTo>
                    <a:pt x="679" y="21511"/>
                    <a:pt x="554" y="21556"/>
                    <a:pt x="429" y="21556"/>
                  </a:cubicBezTo>
                  <a:close/>
                  <a:moveTo>
                    <a:pt x="429" y="2155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5" name="AutoShape 89"/>
            <p:cNvSpPr/>
            <p:nvPr/>
          </p:nvSpPr>
          <p:spPr bwMode="auto">
            <a:xfrm>
              <a:off x="8188784" y="3186745"/>
              <a:ext cx="453104" cy="213695"/>
            </a:xfrm>
            <a:custGeom>
              <a:avLst/>
              <a:gdLst/>
              <a:ahLst/>
              <a:cxnLst/>
              <a:rect l="0" t="0" r="r" b="b"/>
              <a:pathLst>
                <a:path w="21459" h="21452">
                  <a:moveTo>
                    <a:pt x="20947" y="21452"/>
                  </a:moveTo>
                  <a:cubicBezTo>
                    <a:pt x="20877" y="21452"/>
                    <a:pt x="20806" y="21422"/>
                    <a:pt x="20738" y="21358"/>
                  </a:cubicBezTo>
                  <a:lnTo>
                    <a:pt x="301" y="2052"/>
                  </a:lnTo>
                  <a:cubicBezTo>
                    <a:pt x="44" y="1808"/>
                    <a:pt x="-71" y="1173"/>
                    <a:pt x="45" y="633"/>
                  </a:cubicBezTo>
                  <a:cubicBezTo>
                    <a:pt x="160" y="93"/>
                    <a:pt x="464" y="-148"/>
                    <a:pt x="720" y="95"/>
                  </a:cubicBezTo>
                  <a:lnTo>
                    <a:pt x="21157" y="19401"/>
                  </a:lnTo>
                  <a:cubicBezTo>
                    <a:pt x="21414" y="19644"/>
                    <a:pt x="21529" y="20279"/>
                    <a:pt x="21413" y="20819"/>
                  </a:cubicBezTo>
                  <a:cubicBezTo>
                    <a:pt x="21328" y="21217"/>
                    <a:pt x="21142" y="21452"/>
                    <a:pt x="20947" y="21452"/>
                  </a:cubicBezTo>
                  <a:close/>
                  <a:moveTo>
                    <a:pt x="20947" y="2145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6" name="AutoShape 90"/>
            <p:cNvSpPr/>
            <p:nvPr/>
          </p:nvSpPr>
          <p:spPr bwMode="auto">
            <a:xfrm>
              <a:off x="8217158" y="3505957"/>
              <a:ext cx="422957" cy="284631"/>
            </a:xfrm>
            <a:custGeom>
              <a:avLst/>
              <a:gdLst/>
              <a:ahLst/>
              <a:cxnLst/>
              <a:rect l="0" t="0" r="r" b="b"/>
              <a:pathLst>
                <a:path w="21453" h="21491">
                  <a:moveTo>
                    <a:pt x="528" y="21491"/>
                  </a:moveTo>
                  <a:cubicBezTo>
                    <a:pt x="356" y="21491"/>
                    <a:pt x="188" y="21366"/>
                    <a:pt x="87" y="21136"/>
                  </a:cubicBezTo>
                  <a:cubicBezTo>
                    <a:pt x="-73" y="20772"/>
                    <a:pt x="-5" y="20285"/>
                    <a:pt x="239" y="20047"/>
                  </a:cubicBezTo>
                  <a:lnTo>
                    <a:pt x="20637" y="128"/>
                  </a:lnTo>
                  <a:cubicBezTo>
                    <a:pt x="20881" y="-109"/>
                    <a:pt x="21208" y="-9"/>
                    <a:pt x="21367" y="355"/>
                  </a:cubicBezTo>
                  <a:cubicBezTo>
                    <a:pt x="21527" y="718"/>
                    <a:pt x="21459" y="1205"/>
                    <a:pt x="21215" y="1443"/>
                  </a:cubicBezTo>
                  <a:lnTo>
                    <a:pt x="817" y="21363"/>
                  </a:lnTo>
                  <a:cubicBezTo>
                    <a:pt x="728" y="21450"/>
                    <a:pt x="627" y="21491"/>
                    <a:pt x="528" y="21491"/>
                  </a:cubicBezTo>
                  <a:close/>
                  <a:moveTo>
                    <a:pt x="528" y="2149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7" name="AutoShape 91"/>
            <p:cNvSpPr/>
            <p:nvPr/>
          </p:nvSpPr>
          <p:spPr bwMode="auto">
            <a:xfrm>
              <a:off x="5911736" y="4208225"/>
              <a:ext cx="794484" cy="524927"/>
            </a:xfrm>
            <a:custGeom>
              <a:avLst/>
              <a:gdLst/>
              <a:ahLst/>
              <a:cxnLst/>
              <a:rect l="0" t="0" r="r" b="b"/>
              <a:pathLst>
                <a:path w="21520" h="21539">
                  <a:moveTo>
                    <a:pt x="21231" y="21539"/>
                  </a:moveTo>
                  <a:cubicBezTo>
                    <a:pt x="21177" y="21539"/>
                    <a:pt x="21123" y="21516"/>
                    <a:pt x="21074" y="21468"/>
                  </a:cubicBezTo>
                  <a:lnTo>
                    <a:pt x="131" y="803"/>
                  </a:lnTo>
                  <a:cubicBezTo>
                    <a:pt x="-2" y="671"/>
                    <a:pt x="-40" y="400"/>
                    <a:pt x="47" y="199"/>
                  </a:cubicBezTo>
                  <a:cubicBezTo>
                    <a:pt x="134" y="-3"/>
                    <a:pt x="312" y="-61"/>
                    <a:pt x="446" y="71"/>
                  </a:cubicBezTo>
                  <a:lnTo>
                    <a:pt x="21389" y="20737"/>
                  </a:lnTo>
                  <a:cubicBezTo>
                    <a:pt x="21522" y="20868"/>
                    <a:pt x="21560" y="21139"/>
                    <a:pt x="21473" y="21341"/>
                  </a:cubicBezTo>
                  <a:cubicBezTo>
                    <a:pt x="21418" y="21469"/>
                    <a:pt x="21325" y="21539"/>
                    <a:pt x="21231" y="21539"/>
                  </a:cubicBezTo>
                  <a:close/>
                  <a:moveTo>
                    <a:pt x="21231" y="2153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8" name="AutoShape 93"/>
            <p:cNvSpPr/>
            <p:nvPr/>
          </p:nvSpPr>
          <p:spPr bwMode="auto">
            <a:xfrm>
              <a:off x="6394101" y="335115"/>
              <a:ext cx="113498" cy="113498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95"/>
            <p:cNvSpPr/>
            <p:nvPr/>
          </p:nvSpPr>
          <p:spPr bwMode="auto">
            <a:xfrm>
              <a:off x="3882964" y="5002709"/>
              <a:ext cx="113498" cy="113498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100"/>
            <p:cNvSpPr/>
            <p:nvPr/>
          </p:nvSpPr>
          <p:spPr bwMode="auto">
            <a:xfrm>
              <a:off x="8791740" y="3825170"/>
              <a:ext cx="113498" cy="113498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101"/>
            <p:cNvSpPr/>
            <p:nvPr/>
          </p:nvSpPr>
          <p:spPr bwMode="auto">
            <a:xfrm>
              <a:off x="8614400" y="4832462"/>
              <a:ext cx="113498" cy="113498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2" name="AutoShape 102"/>
            <p:cNvSpPr/>
            <p:nvPr/>
          </p:nvSpPr>
          <p:spPr bwMode="auto">
            <a:xfrm>
              <a:off x="8238439" y="1108318"/>
              <a:ext cx="113498" cy="113498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3" name="AutoShape 103"/>
            <p:cNvSpPr/>
            <p:nvPr/>
          </p:nvSpPr>
          <p:spPr bwMode="auto">
            <a:xfrm>
              <a:off x="8869770" y="129400"/>
              <a:ext cx="113498" cy="113498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4" name="AutoShape 104"/>
            <p:cNvSpPr/>
            <p:nvPr/>
          </p:nvSpPr>
          <p:spPr bwMode="auto">
            <a:xfrm>
              <a:off x="8359030" y="186149"/>
              <a:ext cx="572809" cy="26778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381" y="0"/>
                  </a:moveTo>
                  <a:lnTo>
                    <a:pt x="21600" y="1042"/>
                  </a:lnTo>
                  <a:lnTo>
                    <a:pt x="219" y="21600"/>
                  </a:lnTo>
                  <a:lnTo>
                    <a:pt x="0" y="20558"/>
                  </a:lnTo>
                  <a:close/>
                  <a:moveTo>
                    <a:pt x="21381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5" name="AutoShape 105"/>
            <p:cNvSpPr/>
            <p:nvPr/>
          </p:nvSpPr>
          <p:spPr bwMode="auto">
            <a:xfrm>
              <a:off x="6897747" y="164868"/>
              <a:ext cx="126799" cy="33783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284" y="0"/>
                  </a:moveTo>
                  <a:lnTo>
                    <a:pt x="21600" y="21308"/>
                  </a:lnTo>
                  <a:lnTo>
                    <a:pt x="19316" y="21600"/>
                  </a:lnTo>
                  <a:lnTo>
                    <a:pt x="0" y="292"/>
                  </a:lnTo>
                  <a:close/>
                  <a:moveTo>
                    <a:pt x="228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6" name="AutoShape 106"/>
            <p:cNvSpPr/>
            <p:nvPr/>
          </p:nvSpPr>
          <p:spPr bwMode="auto">
            <a:xfrm>
              <a:off x="6465037" y="420238"/>
              <a:ext cx="382168" cy="21103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74" y="0"/>
                  </a:moveTo>
                  <a:lnTo>
                    <a:pt x="21600" y="20317"/>
                  </a:lnTo>
                  <a:lnTo>
                    <a:pt x="21226" y="21600"/>
                  </a:lnTo>
                  <a:lnTo>
                    <a:pt x="0" y="1283"/>
                  </a:lnTo>
                  <a:close/>
                  <a:moveTo>
                    <a:pt x="37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7" name="AutoShape 107"/>
            <p:cNvSpPr/>
            <p:nvPr/>
          </p:nvSpPr>
          <p:spPr bwMode="auto">
            <a:xfrm>
              <a:off x="5713115" y="1646546"/>
              <a:ext cx="126799" cy="42295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274" y="0"/>
                  </a:moveTo>
                  <a:lnTo>
                    <a:pt x="21600" y="190"/>
                  </a:lnTo>
                  <a:lnTo>
                    <a:pt x="2326" y="21600"/>
                  </a:lnTo>
                  <a:lnTo>
                    <a:pt x="0" y="21410"/>
                  </a:lnTo>
                  <a:close/>
                  <a:moveTo>
                    <a:pt x="1927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8" name="AutoShape 111"/>
            <p:cNvSpPr/>
            <p:nvPr/>
          </p:nvSpPr>
          <p:spPr bwMode="auto">
            <a:xfrm>
              <a:off x="4046117" y="4257880"/>
              <a:ext cx="237636" cy="2500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664" y="21600"/>
                  </a:moveTo>
                  <a:lnTo>
                    <a:pt x="0" y="839"/>
                  </a:lnTo>
                  <a:lnTo>
                    <a:pt x="935" y="0"/>
                  </a:lnTo>
                  <a:lnTo>
                    <a:pt x="21600" y="20761"/>
                  </a:lnTo>
                  <a:close/>
                  <a:moveTo>
                    <a:pt x="20664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9" name="AutoShape 112"/>
            <p:cNvSpPr/>
            <p:nvPr/>
          </p:nvSpPr>
          <p:spPr bwMode="auto">
            <a:xfrm>
              <a:off x="3939713" y="4683496"/>
              <a:ext cx="313006" cy="38660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77" y="21600"/>
                  </a:moveTo>
                  <a:lnTo>
                    <a:pt x="0" y="21105"/>
                  </a:lnTo>
                  <a:lnTo>
                    <a:pt x="20823" y="0"/>
                  </a:lnTo>
                  <a:lnTo>
                    <a:pt x="21600" y="495"/>
                  </a:lnTo>
                  <a:close/>
                  <a:moveTo>
                    <a:pt x="777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0" name="AutoShape 113"/>
            <p:cNvSpPr/>
            <p:nvPr/>
          </p:nvSpPr>
          <p:spPr bwMode="auto">
            <a:xfrm>
              <a:off x="5755676" y="4307535"/>
              <a:ext cx="41675" cy="30857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424" y="21600"/>
                  </a:moveTo>
                  <a:lnTo>
                    <a:pt x="0" y="101"/>
                  </a:lnTo>
                  <a:lnTo>
                    <a:pt x="7176" y="0"/>
                  </a:lnTo>
                  <a:lnTo>
                    <a:pt x="21600" y="21499"/>
                  </a:lnTo>
                  <a:close/>
                  <a:moveTo>
                    <a:pt x="14424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1" name="AutoShape 114"/>
            <p:cNvSpPr/>
            <p:nvPr/>
          </p:nvSpPr>
          <p:spPr bwMode="auto">
            <a:xfrm>
              <a:off x="7280802" y="4804088"/>
              <a:ext cx="250050" cy="20926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821" y="0"/>
                  </a:moveTo>
                  <a:lnTo>
                    <a:pt x="21600" y="1128"/>
                  </a:lnTo>
                  <a:lnTo>
                    <a:pt x="779" y="21600"/>
                  </a:lnTo>
                  <a:lnTo>
                    <a:pt x="0" y="20472"/>
                  </a:lnTo>
                  <a:close/>
                  <a:moveTo>
                    <a:pt x="20821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2" name="AutoShape 115"/>
            <p:cNvSpPr/>
            <p:nvPr/>
          </p:nvSpPr>
          <p:spPr bwMode="auto">
            <a:xfrm>
              <a:off x="8763366" y="3576893"/>
              <a:ext cx="91330" cy="30768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235" y="0"/>
                  </a:moveTo>
                  <a:lnTo>
                    <a:pt x="21600" y="21354"/>
                  </a:lnTo>
                  <a:lnTo>
                    <a:pt x="18365" y="21600"/>
                  </a:lnTo>
                  <a:lnTo>
                    <a:pt x="0" y="246"/>
                  </a:lnTo>
                  <a:close/>
                  <a:moveTo>
                    <a:pt x="3235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3" name="AutoShape 116"/>
            <p:cNvSpPr/>
            <p:nvPr/>
          </p:nvSpPr>
          <p:spPr bwMode="auto">
            <a:xfrm>
              <a:off x="8543464" y="4633841"/>
              <a:ext cx="140099" cy="26157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53" y="0"/>
                  </a:moveTo>
                  <a:lnTo>
                    <a:pt x="21600" y="21076"/>
                  </a:lnTo>
                  <a:lnTo>
                    <a:pt x="19647" y="21600"/>
                  </a:lnTo>
                  <a:lnTo>
                    <a:pt x="0" y="524"/>
                  </a:lnTo>
                  <a:close/>
                  <a:moveTo>
                    <a:pt x="1953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4" name="AutoShape 117"/>
            <p:cNvSpPr/>
            <p:nvPr/>
          </p:nvSpPr>
          <p:spPr bwMode="auto">
            <a:xfrm>
              <a:off x="7819916" y="2094329"/>
              <a:ext cx="161380" cy="3458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34" y="0"/>
                  </a:moveTo>
                  <a:lnTo>
                    <a:pt x="21600" y="21245"/>
                  </a:lnTo>
                  <a:lnTo>
                    <a:pt x="19866" y="21600"/>
                  </a:lnTo>
                  <a:lnTo>
                    <a:pt x="0" y="355"/>
                  </a:lnTo>
                  <a:close/>
                  <a:moveTo>
                    <a:pt x="173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5" name="AutoShape 118"/>
            <p:cNvSpPr/>
            <p:nvPr/>
          </p:nvSpPr>
          <p:spPr bwMode="auto">
            <a:xfrm>
              <a:off x="7869571" y="1165067"/>
              <a:ext cx="435370" cy="48413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076" y="0"/>
                  </a:moveTo>
                  <a:lnTo>
                    <a:pt x="21600" y="422"/>
                  </a:lnTo>
                  <a:lnTo>
                    <a:pt x="524" y="21600"/>
                  </a:lnTo>
                  <a:lnTo>
                    <a:pt x="0" y="21178"/>
                  </a:lnTo>
                  <a:close/>
                  <a:moveTo>
                    <a:pt x="21076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6" name="AutoShape 119"/>
            <p:cNvSpPr/>
            <p:nvPr/>
          </p:nvSpPr>
          <p:spPr bwMode="auto">
            <a:xfrm>
              <a:off x="7201886" y="1037382"/>
              <a:ext cx="345813" cy="5816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67" y="0"/>
                  </a:moveTo>
                  <a:lnTo>
                    <a:pt x="21600" y="21335"/>
                  </a:lnTo>
                  <a:lnTo>
                    <a:pt x="20833" y="21600"/>
                  </a:lnTo>
                  <a:lnTo>
                    <a:pt x="0" y="265"/>
                  </a:lnTo>
                  <a:close/>
                  <a:moveTo>
                    <a:pt x="767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7" name="AutoShape 120"/>
            <p:cNvSpPr/>
            <p:nvPr/>
          </p:nvSpPr>
          <p:spPr bwMode="auto">
            <a:xfrm>
              <a:off x="6791343" y="2633444"/>
              <a:ext cx="296158" cy="57369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925" y="0"/>
                  </a:moveTo>
                  <a:lnTo>
                    <a:pt x="21600" y="21361"/>
                  </a:lnTo>
                  <a:lnTo>
                    <a:pt x="20675" y="21600"/>
                  </a:lnTo>
                  <a:lnTo>
                    <a:pt x="0" y="239"/>
                  </a:lnTo>
                  <a:close/>
                  <a:moveTo>
                    <a:pt x="925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8" name="AutoShape 122"/>
            <p:cNvSpPr/>
            <p:nvPr/>
          </p:nvSpPr>
          <p:spPr bwMode="auto">
            <a:xfrm>
              <a:off x="8188784" y="3030686"/>
              <a:ext cx="673006" cy="77143"/>
            </a:xfrm>
            <a:custGeom>
              <a:avLst/>
              <a:gdLst/>
              <a:ahLst/>
              <a:cxnLst/>
              <a:rect l="0" t="0" r="r" b="b"/>
              <a:pathLst>
                <a:path w="21578" h="21510">
                  <a:moveTo>
                    <a:pt x="227" y="21510"/>
                  </a:moveTo>
                  <a:cubicBezTo>
                    <a:pt x="111" y="21510"/>
                    <a:pt x="13" y="20753"/>
                    <a:pt x="1" y="19744"/>
                  </a:cubicBezTo>
                  <a:cubicBezTo>
                    <a:pt x="-11" y="18668"/>
                    <a:pt x="81" y="17712"/>
                    <a:pt x="205" y="17609"/>
                  </a:cubicBezTo>
                  <a:lnTo>
                    <a:pt x="21329" y="8"/>
                  </a:lnTo>
                  <a:cubicBezTo>
                    <a:pt x="21456" y="-90"/>
                    <a:pt x="21565" y="690"/>
                    <a:pt x="21577" y="1764"/>
                  </a:cubicBezTo>
                  <a:cubicBezTo>
                    <a:pt x="21589" y="2840"/>
                    <a:pt x="21497" y="3796"/>
                    <a:pt x="21373" y="3899"/>
                  </a:cubicBezTo>
                  <a:lnTo>
                    <a:pt x="249" y="21500"/>
                  </a:lnTo>
                  <a:cubicBezTo>
                    <a:pt x="242" y="21506"/>
                    <a:pt x="234" y="21510"/>
                    <a:pt x="227" y="21510"/>
                  </a:cubicBezTo>
                  <a:close/>
                  <a:moveTo>
                    <a:pt x="227" y="2151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9" name="AutoShape 123"/>
            <p:cNvSpPr/>
            <p:nvPr/>
          </p:nvSpPr>
          <p:spPr bwMode="auto">
            <a:xfrm>
              <a:off x="8798834" y="3108715"/>
              <a:ext cx="99310" cy="240296"/>
            </a:xfrm>
            <a:custGeom>
              <a:avLst/>
              <a:gdLst/>
              <a:ahLst/>
              <a:cxnLst/>
              <a:rect l="0" t="0" r="r" b="b"/>
              <a:pathLst>
                <a:path w="21208" h="21519">
                  <a:moveTo>
                    <a:pt x="1516" y="21519"/>
                  </a:moveTo>
                  <a:cubicBezTo>
                    <a:pt x="1339" y="21519"/>
                    <a:pt x="1160" y="21506"/>
                    <a:pt x="983" y="21478"/>
                  </a:cubicBezTo>
                  <a:cubicBezTo>
                    <a:pt x="199" y="21356"/>
                    <a:pt x="-196" y="20991"/>
                    <a:pt x="96" y="20663"/>
                  </a:cubicBezTo>
                  <a:lnTo>
                    <a:pt x="18274" y="410"/>
                  </a:lnTo>
                  <a:cubicBezTo>
                    <a:pt x="18568" y="82"/>
                    <a:pt x="19442" y="-81"/>
                    <a:pt x="20225" y="40"/>
                  </a:cubicBezTo>
                  <a:cubicBezTo>
                    <a:pt x="21009" y="163"/>
                    <a:pt x="21404" y="528"/>
                    <a:pt x="21112" y="855"/>
                  </a:cubicBezTo>
                  <a:lnTo>
                    <a:pt x="2934" y="21108"/>
                  </a:lnTo>
                  <a:cubicBezTo>
                    <a:pt x="2706" y="21363"/>
                    <a:pt x="2128" y="21519"/>
                    <a:pt x="1516" y="21519"/>
                  </a:cubicBezTo>
                  <a:close/>
                  <a:moveTo>
                    <a:pt x="1516" y="2151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0" name="AutoShape 124"/>
            <p:cNvSpPr/>
            <p:nvPr/>
          </p:nvSpPr>
          <p:spPr bwMode="auto">
            <a:xfrm>
              <a:off x="8664055" y="1611964"/>
              <a:ext cx="170247" cy="106404"/>
            </a:xfrm>
            <a:custGeom>
              <a:avLst/>
              <a:gdLst/>
              <a:ahLst/>
              <a:cxnLst/>
              <a:rect l="0" t="0" r="r" b="b"/>
              <a:pathLst>
                <a:path w="21349" h="21399">
                  <a:moveTo>
                    <a:pt x="890" y="21399"/>
                  </a:moveTo>
                  <a:cubicBezTo>
                    <a:pt x="586" y="21399"/>
                    <a:pt x="289" y="21149"/>
                    <a:pt x="123" y="20699"/>
                  </a:cubicBezTo>
                  <a:cubicBezTo>
                    <a:pt x="-126" y="20019"/>
                    <a:pt x="14" y="19145"/>
                    <a:pt x="437" y="18744"/>
                  </a:cubicBezTo>
                  <a:lnTo>
                    <a:pt x="20006" y="198"/>
                  </a:lnTo>
                  <a:cubicBezTo>
                    <a:pt x="20431" y="-201"/>
                    <a:pt x="20974" y="22"/>
                    <a:pt x="21225" y="701"/>
                  </a:cubicBezTo>
                  <a:cubicBezTo>
                    <a:pt x="21474" y="1380"/>
                    <a:pt x="21334" y="2254"/>
                    <a:pt x="20912" y="2655"/>
                  </a:cubicBezTo>
                  <a:lnTo>
                    <a:pt x="1343" y="21201"/>
                  </a:lnTo>
                  <a:cubicBezTo>
                    <a:pt x="1199" y="21335"/>
                    <a:pt x="1044" y="21399"/>
                    <a:pt x="890" y="21399"/>
                  </a:cubicBezTo>
                  <a:close/>
                  <a:moveTo>
                    <a:pt x="890" y="2139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1" name="AutoShape 127"/>
            <p:cNvSpPr/>
            <p:nvPr/>
          </p:nvSpPr>
          <p:spPr bwMode="auto">
            <a:xfrm>
              <a:off x="3882964" y="3229307"/>
              <a:ext cx="148079" cy="226995"/>
            </a:xfrm>
            <a:custGeom>
              <a:avLst/>
              <a:gdLst/>
              <a:ahLst/>
              <a:cxnLst/>
              <a:rect l="0" t="0" r="r" b="b"/>
              <a:pathLst>
                <a:path w="21316" h="21506">
                  <a:moveTo>
                    <a:pt x="1014" y="21506"/>
                  </a:moveTo>
                  <a:cubicBezTo>
                    <a:pt x="828" y="21506"/>
                    <a:pt x="641" y="21472"/>
                    <a:pt x="472" y="21402"/>
                  </a:cubicBezTo>
                  <a:cubicBezTo>
                    <a:pt x="-1" y="21204"/>
                    <a:pt x="-142" y="20788"/>
                    <a:pt x="157" y="20474"/>
                  </a:cubicBezTo>
                  <a:lnTo>
                    <a:pt x="19443" y="313"/>
                  </a:lnTo>
                  <a:cubicBezTo>
                    <a:pt x="19743" y="-1"/>
                    <a:pt x="20371" y="-94"/>
                    <a:pt x="20844" y="104"/>
                  </a:cubicBezTo>
                  <a:cubicBezTo>
                    <a:pt x="21317" y="303"/>
                    <a:pt x="21458" y="718"/>
                    <a:pt x="21159" y="1032"/>
                  </a:cubicBezTo>
                  <a:lnTo>
                    <a:pt x="1873" y="21193"/>
                  </a:lnTo>
                  <a:cubicBezTo>
                    <a:pt x="1679" y="21396"/>
                    <a:pt x="1350" y="21506"/>
                    <a:pt x="1014" y="21506"/>
                  </a:cubicBezTo>
                  <a:close/>
                  <a:moveTo>
                    <a:pt x="1014" y="2150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2" name="AutoShape 128"/>
            <p:cNvSpPr/>
            <p:nvPr/>
          </p:nvSpPr>
          <p:spPr bwMode="auto">
            <a:xfrm>
              <a:off x="5840800" y="3342804"/>
              <a:ext cx="262463" cy="461084"/>
            </a:xfrm>
            <a:custGeom>
              <a:avLst/>
              <a:gdLst/>
              <a:ahLst/>
              <a:cxnLst/>
              <a:rect l="0" t="0" r="r" b="b"/>
              <a:pathLst>
                <a:path w="21435" h="21553">
                  <a:moveTo>
                    <a:pt x="579" y="21553"/>
                  </a:moveTo>
                  <a:cubicBezTo>
                    <a:pt x="484" y="21553"/>
                    <a:pt x="387" y="21540"/>
                    <a:pt x="298" y="21511"/>
                  </a:cubicBezTo>
                  <a:cubicBezTo>
                    <a:pt x="18" y="21422"/>
                    <a:pt x="-83" y="21220"/>
                    <a:pt x="73" y="21061"/>
                  </a:cubicBezTo>
                  <a:lnTo>
                    <a:pt x="20349" y="172"/>
                  </a:lnTo>
                  <a:cubicBezTo>
                    <a:pt x="20504" y="11"/>
                    <a:pt x="20856" y="-47"/>
                    <a:pt x="21136" y="43"/>
                  </a:cubicBezTo>
                  <a:cubicBezTo>
                    <a:pt x="21416" y="131"/>
                    <a:pt x="21517" y="333"/>
                    <a:pt x="21361" y="493"/>
                  </a:cubicBezTo>
                  <a:lnTo>
                    <a:pt x="1085" y="21382"/>
                  </a:lnTo>
                  <a:cubicBezTo>
                    <a:pt x="979" y="21492"/>
                    <a:pt x="782" y="21553"/>
                    <a:pt x="579" y="21553"/>
                  </a:cubicBezTo>
                  <a:close/>
                  <a:moveTo>
                    <a:pt x="579" y="2155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3" name="AutoShape 129"/>
            <p:cNvSpPr/>
            <p:nvPr/>
          </p:nvSpPr>
          <p:spPr bwMode="auto">
            <a:xfrm>
              <a:off x="6195480" y="3300243"/>
              <a:ext cx="669459" cy="223449"/>
            </a:xfrm>
            <a:custGeom>
              <a:avLst/>
              <a:gdLst/>
              <a:ahLst/>
              <a:cxnLst/>
              <a:rect l="0" t="0" r="r" b="b"/>
              <a:pathLst>
                <a:path w="21545" h="21518">
                  <a:moveTo>
                    <a:pt x="21318" y="21518"/>
                  </a:moveTo>
                  <a:cubicBezTo>
                    <a:pt x="21295" y="21518"/>
                    <a:pt x="21272" y="21508"/>
                    <a:pt x="21249" y="21486"/>
                  </a:cubicBezTo>
                  <a:lnTo>
                    <a:pt x="159" y="1335"/>
                  </a:lnTo>
                  <a:cubicBezTo>
                    <a:pt x="39" y="1220"/>
                    <a:pt x="-27" y="836"/>
                    <a:pt x="11" y="476"/>
                  </a:cubicBezTo>
                  <a:cubicBezTo>
                    <a:pt x="49" y="117"/>
                    <a:pt x="177" y="-82"/>
                    <a:pt x="298" y="33"/>
                  </a:cubicBezTo>
                  <a:lnTo>
                    <a:pt x="21387" y="20184"/>
                  </a:lnTo>
                  <a:cubicBezTo>
                    <a:pt x="21507" y="20299"/>
                    <a:pt x="21573" y="20683"/>
                    <a:pt x="21535" y="21043"/>
                  </a:cubicBezTo>
                  <a:cubicBezTo>
                    <a:pt x="21504" y="21333"/>
                    <a:pt x="21415" y="21518"/>
                    <a:pt x="21318" y="21518"/>
                  </a:cubicBezTo>
                  <a:close/>
                  <a:moveTo>
                    <a:pt x="21318" y="2151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4" name="AutoShape 130"/>
            <p:cNvSpPr/>
            <p:nvPr/>
          </p:nvSpPr>
          <p:spPr bwMode="auto">
            <a:xfrm>
              <a:off x="5776957" y="2746941"/>
              <a:ext cx="312119" cy="468178"/>
            </a:xfrm>
            <a:custGeom>
              <a:avLst/>
              <a:gdLst/>
              <a:ahLst/>
              <a:cxnLst/>
              <a:rect l="0" t="0" r="r" b="b"/>
              <a:pathLst>
                <a:path w="21464" h="21554">
                  <a:moveTo>
                    <a:pt x="20977" y="21554"/>
                  </a:moveTo>
                  <a:cubicBezTo>
                    <a:pt x="20818" y="21554"/>
                    <a:pt x="20662" y="21502"/>
                    <a:pt x="20569" y="21407"/>
                  </a:cubicBezTo>
                  <a:lnTo>
                    <a:pt x="80" y="506"/>
                  </a:lnTo>
                  <a:cubicBezTo>
                    <a:pt x="-68" y="355"/>
                    <a:pt x="-5" y="153"/>
                    <a:pt x="220" y="54"/>
                  </a:cubicBezTo>
                  <a:cubicBezTo>
                    <a:pt x="446" y="-46"/>
                    <a:pt x="748" y="-3"/>
                    <a:pt x="895" y="147"/>
                  </a:cubicBezTo>
                  <a:lnTo>
                    <a:pt x="21384" y="21048"/>
                  </a:lnTo>
                  <a:cubicBezTo>
                    <a:pt x="21532" y="21199"/>
                    <a:pt x="21469" y="21401"/>
                    <a:pt x="21244" y="21500"/>
                  </a:cubicBezTo>
                  <a:cubicBezTo>
                    <a:pt x="21161" y="21537"/>
                    <a:pt x="21069" y="21554"/>
                    <a:pt x="20977" y="21554"/>
                  </a:cubicBezTo>
                  <a:close/>
                  <a:moveTo>
                    <a:pt x="20977" y="2155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5" name="AutoShape 131"/>
            <p:cNvSpPr/>
            <p:nvPr/>
          </p:nvSpPr>
          <p:spPr bwMode="auto">
            <a:xfrm>
              <a:off x="6699126" y="4137288"/>
              <a:ext cx="737735" cy="404336"/>
            </a:xfrm>
            <a:custGeom>
              <a:avLst/>
              <a:gdLst/>
              <a:ahLst/>
              <a:cxnLst/>
              <a:rect l="0" t="0" r="r" b="b"/>
              <a:pathLst>
                <a:path w="21541" h="21546">
                  <a:moveTo>
                    <a:pt x="21333" y="21546"/>
                  </a:moveTo>
                  <a:cubicBezTo>
                    <a:pt x="21300" y="21546"/>
                    <a:pt x="21267" y="21532"/>
                    <a:pt x="21235" y="21501"/>
                  </a:cubicBezTo>
                  <a:lnTo>
                    <a:pt x="108" y="711"/>
                  </a:lnTo>
                  <a:cubicBezTo>
                    <a:pt x="8" y="612"/>
                    <a:pt x="-30" y="383"/>
                    <a:pt x="24" y="199"/>
                  </a:cubicBezTo>
                  <a:cubicBezTo>
                    <a:pt x="79" y="16"/>
                    <a:pt x="204" y="-54"/>
                    <a:pt x="305" y="46"/>
                  </a:cubicBezTo>
                  <a:lnTo>
                    <a:pt x="21432" y="20836"/>
                  </a:lnTo>
                  <a:cubicBezTo>
                    <a:pt x="21532" y="20935"/>
                    <a:pt x="21570" y="21164"/>
                    <a:pt x="21516" y="21348"/>
                  </a:cubicBezTo>
                  <a:cubicBezTo>
                    <a:pt x="21478" y="21474"/>
                    <a:pt x="21407" y="21546"/>
                    <a:pt x="21333" y="21546"/>
                  </a:cubicBezTo>
                  <a:close/>
                  <a:moveTo>
                    <a:pt x="21333" y="2154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6" name="AutoShape 132"/>
            <p:cNvSpPr/>
            <p:nvPr/>
          </p:nvSpPr>
          <p:spPr bwMode="auto">
            <a:xfrm>
              <a:off x="5869174" y="1129599"/>
              <a:ext cx="269557" cy="390148"/>
            </a:xfrm>
            <a:custGeom>
              <a:avLst/>
              <a:gdLst/>
              <a:ahLst/>
              <a:cxnLst/>
              <a:rect l="0" t="0" r="r" b="b"/>
              <a:pathLst>
                <a:path w="21445" h="21546">
                  <a:moveTo>
                    <a:pt x="564" y="21546"/>
                  </a:moveTo>
                  <a:cubicBezTo>
                    <a:pt x="455" y="21546"/>
                    <a:pt x="344" y="21524"/>
                    <a:pt x="247" y="21478"/>
                  </a:cubicBezTo>
                  <a:cubicBezTo>
                    <a:pt x="-11" y="21357"/>
                    <a:pt x="-78" y="21113"/>
                    <a:pt x="98" y="20934"/>
                  </a:cubicBezTo>
                  <a:lnTo>
                    <a:pt x="20413" y="172"/>
                  </a:lnTo>
                  <a:cubicBezTo>
                    <a:pt x="20589" y="-7"/>
                    <a:pt x="20939" y="-54"/>
                    <a:pt x="21197" y="68"/>
                  </a:cubicBezTo>
                  <a:cubicBezTo>
                    <a:pt x="21455" y="189"/>
                    <a:pt x="21522" y="433"/>
                    <a:pt x="21346" y="612"/>
                  </a:cubicBezTo>
                  <a:lnTo>
                    <a:pt x="1031" y="21374"/>
                  </a:lnTo>
                  <a:cubicBezTo>
                    <a:pt x="922" y="21486"/>
                    <a:pt x="744" y="21546"/>
                    <a:pt x="564" y="21546"/>
                  </a:cubicBezTo>
                  <a:close/>
                  <a:moveTo>
                    <a:pt x="564" y="2154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7" name="AutoShape 133"/>
            <p:cNvSpPr/>
            <p:nvPr/>
          </p:nvSpPr>
          <p:spPr bwMode="auto">
            <a:xfrm>
              <a:off x="4442473" y="4094727"/>
              <a:ext cx="986898" cy="453991"/>
            </a:xfrm>
            <a:custGeom>
              <a:avLst/>
              <a:gdLst/>
              <a:ahLst/>
              <a:cxnLst/>
              <a:rect l="0" t="0" r="r" b="b"/>
              <a:pathLst>
                <a:path w="21557" h="21553">
                  <a:moveTo>
                    <a:pt x="155" y="21553"/>
                  </a:moveTo>
                  <a:cubicBezTo>
                    <a:pt x="96" y="21553"/>
                    <a:pt x="39" y="21479"/>
                    <a:pt x="13" y="21355"/>
                  </a:cubicBezTo>
                  <a:cubicBezTo>
                    <a:pt x="-22" y="21186"/>
                    <a:pt x="13" y="20986"/>
                    <a:pt x="91" y="20909"/>
                  </a:cubicBezTo>
                  <a:lnTo>
                    <a:pt x="21337" y="30"/>
                  </a:lnTo>
                  <a:cubicBezTo>
                    <a:pt x="21416" y="-47"/>
                    <a:pt x="21507" y="28"/>
                    <a:pt x="21543" y="198"/>
                  </a:cubicBezTo>
                  <a:cubicBezTo>
                    <a:pt x="21578" y="367"/>
                    <a:pt x="21543" y="567"/>
                    <a:pt x="21465" y="643"/>
                  </a:cubicBezTo>
                  <a:lnTo>
                    <a:pt x="219" y="21523"/>
                  </a:lnTo>
                  <a:cubicBezTo>
                    <a:pt x="198" y="21544"/>
                    <a:pt x="176" y="21553"/>
                    <a:pt x="155" y="21553"/>
                  </a:cubicBezTo>
                  <a:close/>
                  <a:moveTo>
                    <a:pt x="155" y="21553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8" name="AutoShape 134"/>
            <p:cNvSpPr/>
            <p:nvPr/>
          </p:nvSpPr>
          <p:spPr bwMode="auto">
            <a:xfrm>
              <a:off x="6330259" y="1101224"/>
              <a:ext cx="1106603" cy="617144"/>
            </a:xfrm>
            <a:custGeom>
              <a:avLst/>
              <a:gdLst/>
              <a:ahLst/>
              <a:cxnLst/>
              <a:rect l="0" t="0" r="r" b="b"/>
              <a:pathLst>
                <a:path w="21561" h="21565">
                  <a:moveTo>
                    <a:pt x="21422" y="21565"/>
                  </a:moveTo>
                  <a:cubicBezTo>
                    <a:pt x="21399" y="21565"/>
                    <a:pt x="21376" y="21555"/>
                    <a:pt x="21355" y="21534"/>
                  </a:cubicBezTo>
                  <a:lnTo>
                    <a:pt x="71" y="465"/>
                  </a:lnTo>
                  <a:cubicBezTo>
                    <a:pt x="4" y="399"/>
                    <a:pt x="-20" y="248"/>
                    <a:pt x="17" y="128"/>
                  </a:cubicBezTo>
                  <a:cubicBezTo>
                    <a:pt x="54" y="9"/>
                    <a:pt x="138" y="-35"/>
                    <a:pt x="205" y="31"/>
                  </a:cubicBezTo>
                  <a:lnTo>
                    <a:pt x="21489" y="21100"/>
                  </a:lnTo>
                  <a:cubicBezTo>
                    <a:pt x="21556" y="21166"/>
                    <a:pt x="21580" y="21317"/>
                    <a:pt x="21543" y="21437"/>
                  </a:cubicBezTo>
                  <a:cubicBezTo>
                    <a:pt x="21518" y="21519"/>
                    <a:pt x="21471" y="21565"/>
                    <a:pt x="21422" y="21565"/>
                  </a:cubicBezTo>
                  <a:close/>
                  <a:moveTo>
                    <a:pt x="21422" y="2156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9" name="AutoShape 135"/>
            <p:cNvSpPr/>
            <p:nvPr/>
          </p:nvSpPr>
          <p:spPr bwMode="auto">
            <a:xfrm>
              <a:off x="6883560" y="2505759"/>
              <a:ext cx="1099509" cy="560395"/>
            </a:xfrm>
            <a:custGeom>
              <a:avLst/>
              <a:gdLst/>
              <a:ahLst/>
              <a:cxnLst/>
              <a:rect l="0" t="0" r="r" b="b"/>
              <a:pathLst>
                <a:path w="21561" h="21561">
                  <a:moveTo>
                    <a:pt x="21421" y="21561"/>
                  </a:moveTo>
                  <a:cubicBezTo>
                    <a:pt x="21400" y="21561"/>
                    <a:pt x="21379" y="21552"/>
                    <a:pt x="21359" y="21532"/>
                  </a:cubicBezTo>
                  <a:lnTo>
                    <a:pt x="76" y="517"/>
                  </a:lnTo>
                  <a:cubicBezTo>
                    <a:pt x="8" y="449"/>
                    <a:pt x="-20" y="285"/>
                    <a:pt x="14" y="150"/>
                  </a:cubicBezTo>
                  <a:cubicBezTo>
                    <a:pt x="49" y="15"/>
                    <a:pt x="133" y="-39"/>
                    <a:pt x="201" y="29"/>
                  </a:cubicBezTo>
                  <a:lnTo>
                    <a:pt x="21484" y="21045"/>
                  </a:lnTo>
                  <a:cubicBezTo>
                    <a:pt x="21552" y="21113"/>
                    <a:pt x="21580" y="21277"/>
                    <a:pt x="21546" y="21411"/>
                  </a:cubicBezTo>
                  <a:cubicBezTo>
                    <a:pt x="21521" y="21506"/>
                    <a:pt x="21472" y="21561"/>
                    <a:pt x="21421" y="21561"/>
                  </a:cubicBezTo>
                  <a:close/>
                  <a:moveTo>
                    <a:pt x="21421" y="2156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0" name="AutoShape 136"/>
            <p:cNvSpPr/>
            <p:nvPr/>
          </p:nvSpPr>
          <p:spPr bwMode="auto">
            <a:xfrm>
              <a:off x="7592921" y="3612361"/>
              <a:ext cx="500986" cy="188868"/>
            </a:xfrm>
            <a:custGeom>
              <a:avLst/>
              <a:gdLst/>
              <a:ahLst/>
              <a:cxnLst/>
              <a:rect l="0" t="0" r="r" b="b"/>
              <a:pathLst>
                <a:path w="21520" h="21494">
                  <a:moveTo>
                    <a:pt x="21208" y="21494"/>
                  </a:moveTo>
                  <a:cubicBezTo>
                    <a:pt x="21173" y="21494"/>
                    <a:pt x="21138" y="21479"/>
                    <a:pt x="21103" y="21446"/>
                  </a:cubicBezTo>
                  <a:lnTo>
                    <a:pt x="207" y="1604"/>
                  </a:lnTo>
                  <a:cubicBezTo>
                    <a:pt x="45" y="1450"/>
                    <a:pt x="-40" y="978"/>
                    <a:pt x="18" y="548"/>
                  </a:cubicBezTo>
                  <a:cubicBezTo>
                    <a:pt x="76" y="117"/>
                    <a:pt x="255" y="-106"/>
                    <a:pt x="417" y="49"/>
                  </a:cubicBezTo>
                  <a:lnTo>
                    <a:pt x="21314" y="19890"/>
                  </a:lnTo>
                  <a:cubicBezTo>
                    <a:pt x="21476" y="20044"/>
                    <a:pt x="21560" y="20517"/>
                    <a:pt x="21502" y="20947"/>
                  </a:cubicBezTo>
                  <a:cubicBezTo>
                    <a:pt x="21456" y="21284"/>
                    <a:pt x="21336" y="21494"/>
                    <a:pt x="21208" y="21494"/>
                  </a:cubicBezTo>
                  <a:close/>
                  <a:moveTo>
                    <a:pt x="21208" y="2149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1" name="AutoShape 137"/>
            <p:cNvSpPr/>
            <p:nvPr/>
          </p:nvSpPr>
          <p:spPr bwMode="auto">
            <a:xfrm>
              <a:off x="4080699" y="3250588"/>
              <a:ext cx="268670" cy="1240495"/>
            </a:xfrm>
            <a:custGeom>
              <a:avLst/>
              <a:gdLst/>
              <a:ahLst/>
              <a:cxnLst/>
              <a:rect l="0" t="0" r="r" b="b"/>
              <a:pathLst>
                <a:path w="21498" h="21589">
                  <a:moveTo>
                    <a:pt x="20938" y="21589"/>
                  </a:moveTo>
                  <a:cubicBezTo>
                    <a:pt x="20679" y="21589"/>
                    <a:pt x="20446" y="21549"/>
                    <a:pt x="20391" y="21492"/>
                  </a:cubicBezTo>
                  <a:lnTo>
                    <a:pt x="12" y="147"/>
                  </a:lnTo>
                  <a:cubicBezTo>
                    <a:pt x="-51" y="81"/>
                    <a:pt x="143" y="16"/>
                    <a:pt x="445" y="3"/>
                  </a:cubicBezTo>
                  <a:cubicBezTo>
                    <a:pt x="748" y="-11"/>
                    <a:pt x="1043" y="31"/>
                    <a:pt x="1107" y="97"/>
                  </a:cubicBezTo>
                  <a:lnTo>
                    <a:pt x="21486" y="21442"/>
                  </a:lnTo>
                  <a:cubicBezTo>
                    <a:pt x="21549" y="21508"/>
                    <a:pt x="21355" y="21573"/>
                    <a:pt x="21053" y="21586"/>
                  </a:cubicBezTo>
                  <a:cubicBezTo>
                    <a:pt x="21014" y="21588"/>
                    <a:pt x="20976" y="21589"/>
                    <a:pt x="20938" y="21589"/>
                  </a:cubicBezTo>
                  <a:close/>
                  <a:moveTo>
                    <a:pt x="20938" y="2158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2" name="AutoShape 138"/>
            <p:cNvSpPr/>
            <p:nvPr/>
          </p:nvSpPr>
          <p:spPr bwMode="auto">
            <a:xfrm>
              <a:off x="8281000" y="4633841"/>
              <a:ext cx="141872" cy="319212"/>
            </a:xfrm>
            <a:custGeom>
              <a:avLst/>
              <a:gdLst/>
              <a:ahLst/>
              <a:cxnLst/>
              <a:rect l="0" t="0" r="r" b="b"/>
              <a:pathLst>
                <a:path w="21312" h="21535">
                  <a:moveTo>
                    <a:pt x="1066" y="21535"/>
                  </a:moveTo>
                  <a:cubicBezTo>
                    <a:pt x="929" y="21535"/>
                    <a:pt x="789" y="21524"/>
                    <a:pt x="655" y="21498"/>
                  </a:cubicBezTo>
                  <a:cubicBezTo>
                    <a:pt x="112" y="21396"/>
                    <a:pt x="-144" y="21115"/>
                    <a:pt x="83" y="20872"/>
                  </a:cubicBezTo>
                  <a:lnTo>
                    <a:pt x="19262" y="294"/>
                  </a:lnTo>
                  <a:cubicBezTo>
                    <a:pt x="19490" y="49"/>
                    <a:pt x="20116" y="-65"/>
                    <a:pt x="20657" y="37"/>
                  </a:cubicBezTo>
                  <a:cubicBezTo>
                    <a:pt x="21200" y="139"/>
                    <a:pt x="21456" y="420"/>
                    <a:pt x="21229" y="663"/>
                  </a:cubicBezTo>
                  <a:lnTo>
                    <a:pt x="2050" y="21241"/>
                  </a:lnTo>
                  <a:cubicBezTo>
                    <a:pt x="1878" y="21424"/>
                    <a:pt x="1483" y="21535"/>
                    <a:pt x="1066" y="21535"/>
                  </a:cubicBezTo>
                  <a:close/>
                  <a:moveTo>
                    <a:pt x="1066" y="2153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3" name="AutoShape 139"/>
            <p:cNvSpPr/>
            <p:nvPr/>
          </p:nvSpPr>
          <p:spPr bwMode="auto">
            <a:xfrm>
              <a:off x="8195877" y="3874825"/>
              <a:ext cx="219902" cy="532021"/>
            </a:xfrm>
            <a:custGeom>
              <a:avLst/>
              <a:gdLst/>
              <a:ahLst/>
              <a:cxnLst/>
              <a:rect l="0" t="0" r="r" b="b"/>
              <a:pathLst>
                <a:path w="21417" h="21562">
                  <a:moveTo>
                    <a:pt x="20725" y="21562"/>
                  </a:moveTo>
                  <a:cubicBezTo>
                    <a:pt x="20450" y="21562"/>
                    <a:pt x="20191" y="21494"/>
                    <a:pt x="20083" y="21381"/>
                  </a:cubicBezTo>
                  <a:lnTo>
                    <a:pt x="48" y="394"/>
                  </a:lnTo>
                  <a:cubicBezTo>
                    <a:pt x="-92" y="246"/>
                    <a:pt x="81" y="79"/>
                    <a:pt x="436" y="20"/>
                  </a:cubicBezTo>
                  <a:cubicBezTo>
                    <a:pt x="790" y="-38"/>
                    <a:pt x="1192" y="34"/>
                    <a:pt x="1333" y="182"/>
                  </a:cubicBezTo>
                  <a:lnTo>
                    <a:pt x="21368" y="21168"/>
                  </a:lnTo>
                  <a:cubicBezTo>
                    <a:pt x="21508" y="21316"/>
                    <a:pt x="21335" y="21483"/>
                    <a:pt x="20980" y="21542"/>
                  </a:cubicBezTo>
                  <a:cubicBezTo>
                    <a:pt x="20897" y="21555"/>
                    <a:pt x="20810" y="21562"/>
                    <a:pt x="20725" y="21562"/>
                  </a:cubicBezTo>
                  <a:close/>
                  <a:moveTo>
                    <a:pt x="20725" y="2156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4" name="AutoShape 140"/>
            <p:cNvSpPr/>
            <p:nvPr/>
          </p:nvSpPr>
          <p:spPr bwMode="auto">
            <a:xfrm>
              <a:off x="7968882" y="2456103"/>
              <a:ext cx="92217" cy="567489"/>
            </a:xfrm>
            <a:custGeom>
              <a:avLst/>
              <a:gdLst/>
              <a:ahLst/>
              <a:cxnLst/>
              <a:rect l="0" t="0" r="r" b="b"/>
              <a:pathLst>
                <a:path w="21379" h="21581">
                  <a:moveTo>
                    <a:pt x="19732" y="21581"/>
                  </a:moveTo>
                  <a:cubicBezTo>
                    <a:pt x="18926" y="21581"/>
                    <a:pt x="18221" y="21484"/>
                    <a:pt x="18106" y="21349"/>
                  </a:cubicBezTo>
                  <a:lnTo>
                    <a:pt x="17" y="307"/>
                  </a:lnTo>
                  <a:cubicBezTo>
                    <a:pt x="-110" y="160"/>
                    <a:pt x="517" y="23"/>
                    <a:pt x="1416" y="3"/>
                  </a:cubicBezTo>
                  <a:cubicBezTo>
                    <a:pt x="2321" y="-19"/>
                    <a:pt x="3148" y="85"/>
                    <a:pt x="3274" y="232"/>
                  </a:cubicBezTo>
                  <a:lnTo>
                    <a:pt x="21363" y="21274"/>
                  </a:lnTo>
                  <a:cubicBezTo>
                    <a:pt x="21490" y="21421"/>
                    <a:pt x="20863" y="21558"/>
                    <a:pt x="19964" y="21579"/>
                  </a:cubicBezTo>
                  <a:cubicBezTo>
                    <a:pt x="19887" y="21580"/>
                    <a:pt x="19808" y="21581"/>
                    <a:pt x="19732" y="21581"/>
                  </a:cubicBezTo>
                  <a:close/>
                  <a:moveTo>
                    <a:pt x="19732" y="2158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5" name="AutoShape 141"/>
            <p:cNvSpPr/>
            <p:nvPr/>
          </p:nvSpPr>
          <p:spPr bwMode="auto">
            <a:xfrm>
              <a:off x="7997256" y="1838960"/>
              <a:ext cx="474385" cy="617144"/>
            </a:xfrm>
            <a:custGeom>
              <a:avLst/>
              <a:gdLst/>
              <a:ahLst/>
              <a:cxnLst/>
              <a:rect l="0" t="0" r="r" b="b"/>
              <a:pathLst>
                <a:path w="21516" h="21568">
                  <a:moveTo>
                    <a:pt x="321" y="21568"/>
                  </a:moveTo>
                  <a:cubicBezTo>
                    <a:pt x="252" y="21568"/>
                    <a:pt x="184" y="21551"/>
                    <a:pt x="126" y="21517"/>
                  </a:cubicBezTo>
                  <a:cubicBezTo>
                    <a:pt x="-15" y="21434"/>
                    <a:pt x="-42" y="21278"/>
                    <a:pt x="66" y="21169"/>
                  </a:cubicBezTo>
                  <a:lnTo>
                    <a:pt x="20940" y="98"/>
                  </a:lnTo>
                  <a:cubicBezTo>
                    <a:pt x="21048" y="-11"/>
                    <a:pt x="21249" y="-32"/>
                    <a:pt x="21390" y="51"/>
                  </a:cubicBezTo>
                  <a:cubicBezTo>
                    <a:pt x="21531" y="134"/>
                    <a:pt x="21558" y="290"/>
                    <a:pt x="21450" y="399"/>
                  </a:cubicBezTo>
                  <a:lnTo>
                    <a:pt x="576" y="21471"/>
                  </a:lnTo>
                  <a:cubicBezTo>
                    <a:pt x="513" y="21535"/>
                    <a:pt x="417" y="21568"/>
                    <a:pt x="321" y="21568"/>
                  </a:cubicBezTo>
                  <a:close/>
                  <a:moveTo>
                    <a:pt x="321" y="21568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6" name="AutoShape 142"/>
            <p:cNvSpPr/>
            <p:nvPr/>
          </p:nvSpPr>
          <p:spPr bwMode="auto">
            <a:xfrm>
              <a:off x="8578932" y="1874428"/>
              <a:ext cx="112611" cy="425616"/>
            </a:xfrm>
            <a:custGeom>
              <a:avLst/>
              <a:gdLst/>
              <a:ahLst/>
              <a:cxnLst/>
              <a:rect l="0" t="0" r="r" b="b"/>
              <a:pathLst>
                <a:path w="21329" h="21564">
                  <a:moveTo>
                    <a:pt x="19995" y="21564"/>
                  </a:moveTo>
                  <a:cubicBezTo>
                    <a:pt x="19394" y="21564"/>
                    <a:pt x="18848" y="21454"/>
                    <a:pt x="18701" y="21289"/>
                  </a:cubicBezTo>
                  <a:lnTo>
                    <a:pt x="37" y="444"/>
                  </a:lnTo>
                  <a:cubicBezTo>
                    <a:pt x="-136" y="251"/>
                    <a:pt x="304" y="57"/>
                    <a:pt x="1020" y="10"/>
                  </a:cubicBezTo>
                  <a:cubicBezTo>
                    <a:pt x="1728" y="-36"/>
                    <a:pt x="2454" y="82"/>
                    <a:pt x="2627" y="275"/>
                  </a:cubicBezTo>
                  <a:lnTo>
                    <a:pt x="21291" y="21120"/>
                  </a:lnTo>
                  <a:cubicBezTo>
                    <a:pt x="21464" y="21313"/>
                    <a:pt x="21024" y="21507"/>
                    <a:pt x="20308" y="21554"/>
                  </a:cubicBezTo>
                  <a:cubicBezTo>
                    <a:pt x="20204" y="21561"/>
                    <a:pt x="20099" y="21564"/>
                    <a:pt x="19995" y="21564"/>
                  </a:cubicBezTo>
                  <a:close/>
                  <a:moveTo>
                    <a:pt x="19995" y="2156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7" name="AutoShape 143"/>
            <p:cNvSpPr/>
            <p:nvPr/>
          </p:nvSpPr>
          <p:spPr bwMode="auto">
            <a:xfrm>
              <a:off x="8344843" y="1072850"/>
              <a:ext cx="340493" cy="101971"/>
            </a:xfrm>
            <a:custGeom>
              <a:avLst/>
              <a:gdLst/>
              <a:ahLst/>
              <a:cxnLst/>
              <a:rect l="0" t="0" r="r" b="b"/>
              <a:pathLst>
                <a:path w="21502" h="21440">
                  <a:moveTo>
                    <a:pt x="447" y="21440"/>
                  </a:moveTo>
                  <a:cubicBezTo>
                    <a:pt x="250" y="21440"/>
                    <a:pt x="70" y="21005"/>
                    <a:pt x="16" y="20346"/>
                  </a:cubicBezTo>
                  <a:cubicBezTo>
                    <a:pt x="-49" y="19557"/>
                    <a:pt x="92" y="18743"/>
                    <a:pt x="331" y="18529"/>
                  </a:cubicBezTo>
                  <a:lnTo>
                    <a:pt x="20937" y="52"/>
                  </a:lnTo>
                  <a:cubicBezTo>
                    <a:pt x="21176" y="-160"/>
                    <a:pt x="21422" y="303"/>
                    <a:pt x="21487" y="1094"/>
                  </a:cubicBezTo>
                  <a:cubicBezTo>
                    <a:pt x="21551" y="1883"/>
                    <a:pt x="21410" y="2697"/>
                    <a:pt x="21172" y="2910"/>
                  </a:cubicBezTo>
                  <a:lnTo>
                    <a:pt x="565" y="21388"/>
                  </a:lnTo>
                  <a:cubicBezTo>
                    <a:pt x="526" y="21422"/>
                    <a:pt x="486" y="21440"/>
                    <a:pt x="447" y="21440"/>
                  </a:cubicBezTo>
                  <a:close/>
                  <a:moveTo>
                    <a:pt x="447" y="2144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8" name="AutoShape 144"/>
            <p:cNvSpPr/>
            <p:nvPr/>
          </p:nvSpPr>
          <p:spPr bwMode="auto">
            <a:xfrm>
              <a:off x="8160409" y="710190"/>
              <a:ext cx="141872" cy="437143"/>
            </a:xfrm>
            <a:custGeom>
              <a:avLst/>
              <a:gdLst/>
              <a:ahLst/>
              <a:cxnLst/>
              <a:rect l="0" t="0" r="r" b="b"/>
              <a:pathLst>
                <a:path w="21350" h="21559">
                  <a:moveTo>
                    <a:pt x="20283" y="21559"/>
                  </a:moveTo>
                  <a:cubicBezTo>
                    <a:pt x="19824" y="21559"/>
                    <a:pt x="19401" y="21461"/>
                    <a:pt x="19261" y="21310"/>
                  </a:cubicBezTo>
                  <a:lnTo>
                    <a:pt x="46" y="453"/>
                  </a:lnTo>
                  <a:cubicBezTo>
                    <a:pt x="-125" y="267"/>
                    <a:pt x="194" y="72"/>
                    <a:pt x="758" y="16"/>
                  </a:cubicBezTo>
                  <a:cubicBezTo>
                    <a:pt x="1324" y="-41"/>
                    <a:pt x="1918" y="65"/>
                    <a:pt x="2089" y="250"/>
                  </a:cubicBezTo>
                  <a:lnTo>
                    <a:pt x="21304" y="21106"/>
                  </a:lnTo>
                  <a:cubicBezTo>
                    <a:pt x="21475" y="21292"/>
                    <a:pt x="21156" y="21487"/>
                    <a:pt x="20592" y="21544"/>
                  </a:cubicBezTo>
                  <a:cubicBezTo>
                    <a:pt x="20489" y="21554"/>
                    <a:pt x="20385" y="21559"/>
                    <a:pt x="20283" y="21559"/>
                  </a:cubicBezTo>
                  <a:close/>
                  <a:moveTo>
                    <a:pt x="20283" y="2155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9" name="AutoShape 145"/>
            <p:cNvSpPr/>
            <p:nvPr/>
          </p:nvSpPr>
          <p:spPr bwMode="auto">
            <a:xfrm>
              <a:off x="7692231" y="179055"/>
              <a:ext cx="312119" cy="212808"/>
            </a:xfrm>
            <a:custGeom>
              <a:avLst/>
              <a:gdLst/>
              <a:ahLst/>
              <a:cxnLst/>
              <a:rect l="0" t="0" r="r" b="b"/>
              <a:pathLst>
                <a:path w="21465" h="21500">
                  <a:moveTo>
                    <a:pt x="20976" y="21500"/>
                  </a:moveTo>
                  <a:cubicBezTo>
                    <a:pt x="20883" y="21500"/>
                    <a:pt x="20789" y="21461"/>
                    <a:pt x="20706" y="21380"/>
                  </a:cubicBezTo>
                  <a:lnTo>
                    <a:pt x="217" y="1313"/>
                  </a:lnTo>
                  <a:cubicBezTo>
                    <a:pt x="-8" y="1094"/>
                    <a:pt x="-68" y="649"/>
                    <a:pt x="82" y="319"/>
                  </a:cubicBezTo>
                  <a:cubicBezTo>
                    <a:pt x="231" y="-10"/>
                    <a:pt x="533" y="-100"/>
                    <a:pt x="758" y="121"/>
                  </a:cubicBezTo>
                  <a:lnTo>
                    <a:pt x="21247" y="20187"/>
                  </a:lnTo>
                  <a:cubicBezTo>
                    <a:pt x="21472" y="20406"/>
                    <a:pt x="21532" y="20851"/>
                    <a:pt x="21382" y="21181"/>
                  </a:cubicBezTo>
                  <a:cubicBezTo>
                    <a:pt x="21289" y="21388"/>
                    <a:pt x="21133" y="21500"/>
                    <a:pt x="20976" y="21500"/>
                  </a:cubicBezTo>
                  <a:close/>
                  <a:moveTo>
                    <a:pt x="20976" y="215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80" name="Group 148"/>
            <p:cNvGrpSpPr/>
            <p:nvPr/>
          </p:nvGrpSpPr>
          <p:grpSpPr bwMode="auto">
            <a:xfrm>
              <a:off x="7075087" y="3307336"/>
              <a:ext cx="349360" cy="417636"/>
              <a:chOff x="0" y="0"/>
              <a:chExt cx="394" cy="471"/>
            </a:xfrm>
            <a:grpFill/>
          </p:grpSpPr>
          <p:sp>
            <p:nvSpPr>
              <p:cNvPr id="301" name="AutoShape 146"/>
              <p:cNvSpPr/>
              <p:nvPr/>
            </p:nvSpPr>
            <p:spPr bwMode="auto">
              <a:xfrm>
                <a:off x="80" y="0"/>
                <a:ext cx="229" cy="22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4836"/>
                      <a:pt x="16769" y="0"/>
                      <a:pt x="10800" y="0"/>
                    </a:cubicBezTo>
                    <a:cubicBezTo>
                      <a:pt x="4835" y="0"/>
                      <a:pt x="0" y="4837"/>
                      <a:pt x="0" y="10800"/>
                    </a:cubicBezTo>
                    <a:cubicBezTo>
                      <a:pt x="0" y="16765"/>
                      <a:pt x="4836" y="21600"/>
                      <a:pt x="10800" y="21600"/>
                    </a:cubicBezTo>
                    <a:cubicBezTo>
                      <a:pt x="16769" y="21600"/>
                      <a:pt x="21600" y="16765"/>
                      <a:pt x="21600" y="10800"/>
                    </a:cubicBezTo>
                    <a:close/>
                    <a:moveTo>
                      <a:pt x="2699" y="11035"/>
                    </a:moveTo>
                    <a:cubicBezTo>
                      <a:pt x="2699" y="11035"/>
                      <a:pt x="2388" y="7971"/>
                      <a:pt x="4595" y="5633"/>
                    </a:cubicBezTo>
                    <a:cubicBezTo>
                      <a:pt x="6148" y="7190"/>
                      <a:pt x="10801" y="11035"/>
                      <a:pt x="18901" y="11035"/>
                    </a:cubicBezTo>
                    <a:cubicBezTo>
                      <a:pt x="18901" y="15501"/>
                      <a:pt x="15267" y="19133"/>
                      <a:pt x="10801" y="19133"/>
                    </a:cubicBezTo>
                    <a:cubicBezTo>
                      <a:pt x="6334" y="19133"/>
                      <a:pt x="2699" y="15500"/>
                      <a:pt x="2699" y="11035"/>
                    </a:cubicBezTo>
                    <a:close/>
                    <a:moveTo>
                      <a:pt x="2699" y="11035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2" name="AutoShape 147"/>
              <p:cNvSpPr/>
              <p:nvPr/>
            </p:nvSpPr>
            <p:spPr bwMode="auto">
              <a:xfrm>
                <a:off x="0" y="256"/>
                <a:ext cx="394" cy="21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600"/>
                    </a:moveTo>
                    <a:lnTo>
                      <a:pt x="0" y="11702"/>
                    </a:lnTo>
                    <a:lnTo>
                      <a:pt x="0" y="18301"/>
                    </a:lnTo>
                    <a:cubicBezTo>
                      <a:pt x="0" y="20124"/>
                      <a:pt x="807" y="21600"/>
                      <a:pt x="1800" y="21600"/>
                    </a:cubicBezTo>
                    <a:lnTo>
                      <a:pt x="19800" y="21600"/>
                    </a:lnTo>
                    <a:cubicBezTo>
                      <a:pt x="20795" y="21600"/>
                      <a:pt x="21600" y="20124"/>
                      <a:pt x="21600" y="18301"/>
                    </a:cubicBezTo>
                    <a:lnTo>
                      <a:pt x="21600" y="11701"/>
                    </a:lnTo>
                    <a:lnTo>
                      <a:pt x="21600" y="6599"/>
                    </a:lnTo>
                    <a:cubicBezTo>
                      <a:pt x="21600" y="2955"/>
                      <a:pt x="19989" y="1"/>
                      <a:pt x="17999" y="1"/>
                    </a:cubicBezTo>
                    <a:lnTo>
                      <a:pt x="14808" y="1"/>
                    </a:lnTo>
                    <a:cubicBezTo>
                      <a:pt x="14582" y="1"/>
                      <a:pt x="14299" y="279"/>
                      <a:pt x="14173" y="622"/>
                    </a:cubicBezTo>
                    <a:lnTo>
                      <a:pt x="11026" y="8776"/>
                    </a:lnTo>
                    <a:cubicBezTo>
                      <a:pt x="10901" y="9121"/>
                      <a:pt x="10698" y="9121"/>
                      <a:pt x="10573" y="8776"/>
                    </a:cubicBezTo>
                    <a:lnTo>
                      <a:pt x="7427" y="622"/>
                    </a:lnTo>
                    <a:cubicBezTo>
                      <a:pt x="7301" y="279"/>
                      <a:pt x="7017" y="0"/>
                      <a:pt x="6792" y="0"/>
                    </a:cubicBezTo>
                    <a:lnTo>
                      <a:pt x="3600" y="0"/>
                    </a:lnTo>
                    <a:cubicBezTo>
                      <a:pt x="1613" y="0"/>
                      <a:pt x="0" y="2956"/>
                      <a:pt x="0" y="6600"/>
                    </a:cubicBezTo>
                    <a:close/>
                    <a:moveTo>
                      <a:pt x="0" y="6600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81" name="Group 154"/>
            <p:cNvGrpSpPr/>
            <p:nvPr/>
          </p:nvGrpSpPr>
          <p:grpSpPr bwMode="auto">
            <a:xfrm>
              <a:off x="5571243" y="3881919"/>
              <a:ext cx="265124" cy="314779"/>
              <a:chOff x="0" y="0"/>
              <a:chExt cx="299" cy="355"/>
            </a:xfrm>
            <a:grpFill/>
          </p:grpSpPr>
          <p:sp>
            <p:nvSpPr>
              <p:cNvPr id="299" name="AutoShape 152"/>
              <p:cNvSpPr/>
              <p:nvPr/>
            </p:nvSpPr>
            <p:spPr bwMode="auto">
              <a:xfrm>
                <a:off x="64" y="0"/>
                <a:ext cx="174" cy="17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1"/>
                    </a:moveTo>
                    <a:cubicBezTo>
                      <a:pt x="21600" y="4836"/>
                      <a:pt x="16770" y="0"/>
                      <a:pt x="10800" y="0"/>
                    </a:cubicBezTo>
                    <a:cubicBezTo>
                      <a:pt x="4836" y="0"/>
                      <a:pt x="0" y="4836"/>
                      <a:pt x="0" y="10801"/>
                    </a:cubicBezTo>
                    <a:cubicBezTo>
                      <a:pt x="0" y="16765"/>
                      <a:pt x="4836" y="21600"/>
                      <a:pt x="10800" y="21600"/>
                    </a:cubicBezTo>
                    <a:cubicBezTo>
                      <a:pt x="16770" y="21599"/>
                      <a:pt x="21600" y="16764"/>
                      <a:pt x="21600" y="10801"/>
                    </a:cubicBezTo>
                    <a:close/>
                    <a:moveTo>
                      <a:pt x="2700" y="11035"/>
                    </a:moveTo>
                    <a:cubicBezTo>
                      <a:pt x="2700" y="11035"/>
                      <a:pt x="2388" y="7971"/>
                      <a:pt x="4595" y="5634"/>
                    </a:cubicBezTo>
                    <a:cubicBezTo>
                      <a:pt x="6148" y="7191"/>
                      <a:pt x="10800" y="11035"/>
                      <a:pt x="18900" y="11035"/>
                    </a:cubicBezTo>
                    <a:cubicBezTo>
                      <a:pt x="18900" y="15501"/>
                      <a:pt x="15268" y="19132"/>
                      <a:pt x="10800" y="19132"/>
                    </a:cubicBezTo>
                    <a:cubicBezTo>
                      <a:pt x="6333" y="19132"/>
                      <a:pt x="2700" y="15500"/>
                      <a:pt x="2700" y="11035"/>
                    </a:cubicBezTo>
                    <a:close/>
                    <a:moveTo>
                      <a:pt x="2700" y="11035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0" name="AutoShape 153"/>
              <p:cNvSpPr/>
              <p:nvPr/>
            </p:nvSpPr>
            <p:spPr bwMode="auto">
              <a:xfrm>
                <a:off x="0" y="192"/>
                <a:ext cx="299" cy="16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601"/>
                    </a:moveTo>
                    <a:lnTo>
                      <a:pt x="0" y="11702"/>
                    </a:lnTo>
                    <a:lnTo>
                      <a:pt x="0" y="18302"/>
                    </a:lnTo>
                    <a:cubicBezTo>
                      <a:pt x="0" y="20126"/>
                      <a:pt x="806" y="21600"/>
                      <a:pt x="1800" y="21600"/>
                    </a:cubicBezTo>
                    <a:lnTo>
                      <a:pt x="19800" y="21600"/>
                    </a:lnTo>
                    <a:cubicBezTo>
                      <a:pt x="20795" y="21600"/>
                      <a:pt x="21600" y="20125"/>
                      <a:pt x="21600" y="18302"/>
                    </a:cubicBezTo>
                    <a:lnTo>
                      <a:pt x="21600" y="11702"/>
                    </a:lnTo>
                    <a:lnTo>
                      <a:pt x="21600" y="6601"/>
                    </a:lnTo>
                    <a:cubicBezTo>
                      <a:pt x="21600" y="2957"/>
                      <a:pt x="19989" y="2"/>
                      <a:pt x="18000" y="2"/>
                    </a:cubicBezTo>
                    <a:lnTo>
                      <a:pt x="14809" y="2"/>
                    </a:lnTo>
                    <a:cubicBezTo>
                      <a:pt x="14583" y="2"/>
                      <a:pt x="14299" y="280"/>
                      <a:pt x="14173" y="624"/>
                    </a:cubicBezTo>
                    <a:lnTo>
                      <a:pt x="11027" y="8777"/>
                    </a:lnTo>
                    <a:cubicBezTo>
                      <a:pt x="10902" y="9121"/>
                      <a:pt x="10699" y="9121"/>
                      <a:pt x="10574" y="8777"/>
                    </a:cubicBezTo>
                    <a:lnTo>
                      <a:pt x="7427" y="624"/>
                    </a:lnTo>
                    <a:cubicBezTo>
                      <a:pt x="7302" y="280"/>
                      <a:pt x="7018" y="0"/>
                      <a:pt x="6792" y="0"/>
                    </a:cubicBezTo>
                    <a:lnTo>
                      <a:pt x="3600" y="0"/>
                    </a:lnTo>
                    <a:cubicBezTo>
                      <a:pt x="1614" y="1"/>
                      <a:pt x="0" y="2957"/>
                      <a:pt x="0" y="6601"/>
                    </a:cubicBezTo>
                    <a:close/>
                    <a:moveTo>
                      <a:pt x="0" y="6601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82" name="Group 157"/>
            <p:cNvGrpSpPr/>
            <p:nvPr/>
          </p:nvGrpSpPr>
          <p:grpSpPr bwMode="auto">
            <a:xfrm>
              <a:off x="6606909" y="2321325"/>
              <a:ext cx="189754" cy="223449"/>
              <a:chOff x="0" y="0"/>
              <a:chExt cx="214" cy="252"/>
            </a:xfrm>
            <a:grpFill/>
          </p:grpSpPr>
          <p:sp>
            <p:nvSpPr>
              <p:cNvPr id="297" name="AutoShape 155"/>
              <p:cNvSpPr/>
              <p:nvPr/>
            </p:nvSpPr>
            <p:spPr bwMode="auto">
              <a:xfrm>
                <a:off x="48" y="0"/>
                <a:ext cx="124" cy="12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1"/>
                    </a:moveTo>
                    <a:cubicBezTo>
                      <a:pt x="21600" y="4836"/>
                      <a:pt x="16769" y="0"/>
                      <a:pt x="10799" y="0"/>
                    </a:cubicBezTo>
                    <a:cubicBezTo>
                      <a:pt x="4834" y="0"/>
                      <a:pt x="0" y="4836"/>
                      <a:pt x="0" y="10801"/>
                    </a:cubicBezTo>
                    <a:cubicBezTo>
                      <a:pt x="0" y="16765"/>
                      <a:pt x="4834" y="21600"/>
                      <a:pt x="10799" y="21600"/>
                    </a:cubicBezTo>
                    <a:cubicBezTo>
                      <a:pt x="16769" y="21600"/>
                      <a:pt x="21600" y="16765"/>
                      <a:pt x="21600" y="10801"/>
                    </a:cubicBezTo>
                    <a:close/>
                    <a:moveTo>
                      <a:pt x="2698" y="11036"/>
                    </a:moveTo>
                    <a:cubicBezTo>
                      <a:pt x="2698" y="11036"/>
                      <a:pt x="2386" y="7970"/>
                      <a:pt x="4594" y="5634"/>
                    </a:cubicBezTo>
                    <a:cubicBezTo>
                      <a:pt x="6147" y="7192"/>
                      <a:pt x="10799" y="11036"/>
                      <a:pt x="18899" y="11036"/>
                    </a:cubicBezTo>
                    <a:cubicBezTo>
                      <a:pt x="18899" y="15502"/>
                      <a:pt x="15266" y="19133"/>
                      <a:pt x="10798" y="19133"/>
                    </a:cubicBezTo>
                    <a:cubicBezTo>
                      <a:pt x="6332" y="19133"/>
                      <a:pt x="2698" y="15500"/>
                      <a:pt x="2698" y="11036"/>
                    </a:cubicBezTo>
                    <a:close/>
                    <a:moveTo>
                      <a:pt x="2698" y="11036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8" name="AutoShape 156"/>
              <p:cNvSpPr/>
              <p:nvPr/>
            </p:nvSpPr>
            <p:spPr bwMode="auto">
              <a:xfrm>
                <a:off x="0" y="136"/>
                <a:ext cx="214" cy="11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601"/>
                    </a:moveTo>
                    <a:lnTo>
                      <a:pt x="0" y="11702"/>
                    </a:lnTo>
                    <a:lnTo>
                      <a:pt x="0" y="18303"/>
                    </a:lnTo>
                    <a:cubicBezTo>
                      <a:pt x="0" y="20126"/>
                      <a:pt x="807" y="21600"/>
                      <a:pt x="1800" y="21600"/>
                    </a:cubicBezTo>
                    <a:lnTo>
                      <a:pt x="19800" y="21600"/>
                    </a:lnTo>
                    <a:cubicBezTo>
                      <a:pt x="20795" y="21600"/>
                      <a:pt x="21600" y="20126"/>
                      <a:pt x="21600" y="18303"/>
                    </a:cubicBezTo>
                    <a:lnTo>
                      <a:pt x="21600" y="11702"/>
                    </a:lnTo>
                    <a:lnTo>
                      <a:pt x="21600" y="6601"/>
                    </a:lnTo>
                    <a:cubicBezTo>
                      <a:pt x="21600" y="2957"/>
                      <a:pt x="19990" y="1"/>
                      <a:pt x="18000" y="1"/>
                    </a:cubicBezTo>
                    <a:lnTo>
                      <a:pt x="14809" y="1"/>
                    </a:lnTo>
                    <a:cubicBezTo>
                      <a:pt x="14584" y="1"/>
                      <a:pt x="14299" y="280"/>
                      <a:pt x="14173" y="623"/>
                    </a:cubicBezTo>
                    <a:lnTo>
                      <a:pt x="11027" y="8776"/>
                    </a:lnTo>
                    <a:cubicBezTo>
                      <a:pt x="10903" y="9121"/>
                      <a:pt x="10700" y="9121"/>
                      <a:pt x="10574" y="8776"/>
                    </a:cubicBezTo>
                    <a:lnTo>
                      <a:pt x="7427" y="623"/>
                    </a:lnTo>
                    <a:cubicBezTo>
                      <a:pt x="7302" y="278"/>
                      <a:pt x="7018" y="0"/>
                      <a:pt x="6793" y="0"/>
                    </a:cubicBezTo>
                    <a:lnTo>
                      <a:pt x="3601" y="0"/>
                    </a:lnTo>
                    <a:cubicBezTo>
                      <a:pt x="1615" y="0"/>
                      <a:pt x="0" y="2957"/>
                      <a:pt x="0" y="6601"/>
                    </a:cubicBezTo>
                    <a:close/>
                    <a:moveTo>
                      <a:pt x="0" y="6601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83" name="AutoShape 158"/>
            <p:cNvSpPr/>
            <p:nvPr/>
          </p:nvSpPr>
          <p:spPr bwMode="auto">
            <a:xfrm>
              <a:off x="6677845" y="4640935"/>
              <a:ext cx="267784" cy="26778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799" y="21600"/>
                  </a:moveTo>
                  <a:cubicBezTo>
                    <a:pt x="4844" y="21600"/>
                    <a:pt x="0" y="16754"/>
                    <a:pt x="0" y="10800"/>
                  </a:cubicBezTo>
                  <a:cubicBezTo>
                    <a:pt x="0" y="4845"/>
                    <a:pt x="4845" y="0"/>
                    <a:pt x="10799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4"/>
                    <a:pt x="16755" y="21600"/>
                    <a:pt x="10799" y="21600"/>
                  </a:cubicBezTo>
                  <a:close/>
                  <a:moveTo>
                    <a:pt x="10799" y="1271"/>
                  </a:moveTo>
                  <a:cubicBezTo>
                    <a:pt x="5546" y="1271"/>
                    <a:pt x="1271" y="5545"/>
                    <a:pt x="1271" y="10800"/>
                  </a:cubicBezTo>
                  <a:cubicBezTo>
                    <a:pt x="1271" y="16054"/>
                    <a:pt x="5546" y="20329"/>
                    <a:pt x="10799" y="20329"/>
                  </a:cubicBezTo>
                  <a:cubicBezTo>
                    <a:pt x="16054" y="20329"/>
                    <a:pt x="20328" y="16054"/>
                    <a:pt x="20328" y="10800"/>
                  </a:cubicBezTo>
                  <a:cubicBezTo>
                    <a:pt x="20328" y="5546"/>
                    <a:pt x="16054" y="1271"/>
                    <a:pt x="10799" y="1271"/>
                  </a:cubicBezTo>
                  <a:close/>
                  <a:moveTo>
                    <a:pt x="10799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84" name="Group 161"/>
            <p:cNvGrpSpPr/>
            <p:nvPr/>
          </p:nvGrpSpPr>
          <p:grpSpPr bwMode="auto">
            <a:xfrm>
              <a:off x="6748781" y="4704777"/>
              <a:ext cx="122365" cy="144533"/>
              <a:chOff x="0" y="0"/>
              <a:chExt cx="138" cy="163"/>
            </a:xfrm>
            <a:grpFill/>
          </p:grpSpPr>
          <p:sp>
            <p:nvSpPr>
              <p:cNvPr id="295" name="AutoShape 159"/>
              <p:cNvSpPr/>
              <p:nvPr/>
            </p:nvSpPr>
            <p:spPr bwMode="auto">
              <a:xfrm>
                <a:off x="32" y="0"/>
                <a:ext cx="80" cy="8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98">
                    <a:moveTo>
                      <a:pt x="21600" y="10799"/>
                    </a:moveTo>
                    <a:cubicBezTo>
                      <a:pt x="21600" y="4836"/>
                      <a:pt x="16770" y="0"/>
                      <a:pt x="10798" y="0"/>
                    </a:cubicBezTo>
                    <a:cubicBezTo>
                      <a:pt x="4836" y="0"/>
                      <a:pt x="0" y="4836"/>
                      <a:pt x="0" y="10799"/>
                    </a:cubicBezTo>
                    <a:cubicBezTo>
                      <a:pt x="0" y="16762"/>
                      <a:pt x="4836" y="21598"/>
                      <a:pt x="10798" y="21598"/>
                    </a:cubicBezTo>
                    <a:cubicBezTo>
                      <a:pt x="16770" y="21600"/>
                      <a:pt x="21600" y="16762"/>
                      <a:pt x="21600" y="10799"/>
                    </a:cubicBezTo>
                    <a:close/>
                    <a:moveTo>
                      <a:pt x="2701" y="11037"/>
                    </a:moveTo>
                    <a:cubicBezTo>
                      <a:pt x="2701" y="11037"/>
                      <a:pt x="2385" y="7972"/>
                      <a:pt x="4595" y="5633"/>
                    </a:cubicBezTo>
                    <a:cubicBezTo>
                      <a:pt x="6149" y="7194"/>
                      <a:pt x="10798" y="11037"/>
                      <a:pt x="18899" y="11037"/>
                    </a:cubicBezTo>
                    <a:cubicBezTo>
                      <a:pt x="18899" y="15501"/>
                      <a:pt x="15269" y="19134"/>
                      <a:pt x="10796" y="19134"/>
                    </a:cubicBezTo>
                    <a:cubicBezTo>
                      <a:pt x="6329" y="19134"/>
                      <a:pt x="2701" y="15501"/>
                      <a:pt x="2701" y="11037"/>
                    </a:cubicBezTo>
                    <a:close/>
                    <a:moveTo>
                      <a:pt x="2701" y="1103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6" name="AutoShape 160"/>
              <p:cNvSpPr/>
              <p:nvPr/>
            </p:nvSpPr>
            <p:spPr bwMode="auto">
              <a:xfrm>
                <a:off x="0" y="88"/>
                <a:ext cx="138" cy="7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600"/>
                    </a:moveTo>
                    <a:lnTo>
                      <a:pt x="0" y="11699"/>
                    </a:lnTo>
                    <a:lnTo>
                      <a:pt x="0" y="18299"/>
                    </a:lnTo>
                    <a:cubicBezTo>
                      <a:pt x="0" y="20123"/>
                      <a:pt x="807" y="21600"/>
                      <a:pt x="1800" y="21600"/>
                    </a:cubicBezTo>
                    <a:lnTo>
                      <a:pt x="19799" y="21600"/>
                    </a:lnTo>
                    <a:cubicBezTo>
                      <a:pt x="20794" y="21600"/>
                      <a:pt x="21600" y="20125"/>
                      <a:pt x="21600" y="18299"/>
                    </a:cubicBezTo>
                    <a:lnTo>
                      <a:pt x="21600" y="11699"/>
                    </a:lnTo>
                    <a:lnTo>
                      <a:pt x="21600" y="6600"/>
                    </a:lnTo>
                    <a:cubicBezTo>
                      <a:pt x="21600" y="2955"/>
                      <a:pt x="19989" y="5"/>
                      <a:pt x="17998" y="5"/>
                    </a:cubicBezTo>
                    <a:lnTo>
                      <a:pt x="14808" y="5"/>
                    </a:lnTo>
                    <a:cubicBezTo>
                      <a:pt x="14581" y="5"/>
                      <a:pt x="14300" y="280"/>
                      <a:pt x="14172" y="622"/>
                    </a:cubicBezTo>
                    <a:lnTo>
                      <a:pt x="11026" y="8779"/>
                    </a:lnTo>
                    <a:cubicBezTo>
                      <a:pt x="10901" y="9123"/>
                      <a:pt x="10697" y="9123"/>
                      <a:pt x="10574" y="8779"/>
                    </a:cubicBezTo>
                    <a:lnTo>
                      <a:pt x="7428" y="622"/>
                    </a:lnTo>
                    <a:cubicBezTo>
                      <a:pt x="7300" y="282"/>
                      <a:pt x="7017" y="0"/>
                      <a:pt x="6791" y="0"/>
                    </a:cubicBezTo>
                    <a:lnTo>
                      <a:pt x="3601" y="0"/>
                    </a:lnTo>
                    <a:cubicBezTo>
                      <a:pt x="1616" y="0"/>
                      <a:pt x="0" y="2955"/>
                      <a:pt x="0" y="6600"/>
                    </a:cubicBezTo>
                    <a:close/>
                    <a:moveTo>
                      <a:pt x="0" y="6600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85" name="Group 164"/>
            <p:cNvGrpSpPr/>
            <p:nvPr/>
          </p:nvGrpSpPr>
          <p:grpSpPr bwMode="auto">
            <a:xfrm>
              <a:off x="8415779" y="4449407"/>
              <a:ext cx="122365" cy="144533"/>
              <a:chOff x="0" y="0"/>
              <a:chExt cx="138" cy="163"/>
            </a:xfrm>
            <a:grpFill/>
          </p:grpSpPr>
          <p:sp>
            <p:nvSpPr>
              <p:cNvPr id="293" name="AutoShape 162"/>
              <p:cNvSpPr/>
              <p:nvPr/>
            </p:nvSpPr>
            <p:spPr bwMode="auto">
              <a:xfrm>
                <a:off x="24" y="0"/>
                <a:ext cx="80" cy="8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4836"/>
                      <a:pt x="16770" y="0"/>
                      <a:pt x="10798" y="0"/>
                    </a:cubicBez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4"/>
                      <a:pt x="4836" y="21600"/>
                      <a:pt x="10798" y="21600"/>
                    </a:cubicBezTo>
                    <a:cubicBezTo>
                      <a:pt x="16770" y="21600"/>
                      <a:pt x="21600" y="16764"/>
                      <a:pt x="21600" y="10800"/>
                    </a:cubicBezTo>
                    <a:close/>
                    <a:moveTo>
                      <a:pt x="2701" y="11036"/>
                    </a:moveTo>
                    <a:cubicBezTo>
                      <a:pt x="2701" y="11036"/>
                      <a:pt x="2387" y="7971"/>
                      <a:pt x="4595" y="5631"/>
                    </a:cubicBezTo>
                    <a:cubicBezTo>
                      <a:pt x="6149" y="7193"/>
                      <a:pt x="10798" y="11036"/>
                      <a:pt x="18899" y="11036"/>
                    </a:cubicBezTo>
                    <a:cubicBezTo>
                      <a:pt x="18899" y="15501"/>
                      <a:pt x="15269" y="19136"/>
                      <a:pt x="10798" y="19136"/>
                    </a:cubicBezTo>
                    <a:cubicBezTo>
                      <a:pt x="6331" y="19136"/>
                      <a:pt x="2701" y="15501"/>
                      <a:pt x="2701" y="11036"/>
                    </a:cubicBezTo>
                    <a:close/>
                    <a:moveTo>
                      <a:pt x="2701" y="11036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4" name="AutoShape 163"/>
              <p:cNvSpPr/>
              <p:nvPr/>
            </p:nvSpPr>
            <p:spPr bwMode="auto">
              <a:xfrm>
                <a:off x="0" y="88"/>
                <a:ext cx="138" cy="7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600"/>
                    </a:moveTo>
                    <a:lnTo>
                      <a:pt x="0" y="11699"/>
                    </a:lnTo>
                    <a:lnTo>
                      <a:pt x="0" y="18299"/>
                    </a:lnTo>
                    <a:cubicBezTo>
                      <a:pt x="0" y="20123"/>
                      <a:pt x="807" y="21600"/>
                      <a:pt x="1801" y="21600"/>
                    </a:cubicBezTo>
                    <a:lnTo>
                      <a:pt x="19799" y="21600"/>
                    </a:lnTo>
                    <a:cubicBezTo>
                      <a:pt x="20794" y="21600"/>
                      <a:pt x="21600" y="20123"/>
                      <a:pt x="21600" y="18299"/>
                    </a:cubicBezTo>
                    <a:lnTo>
                      <a:pt x="21600" y="11699"/>
                    </a:lnTo>
                    <a:lnTo>
                      <a:pt x="21600" y="6600"/>
                    </a:lnTo>
                    <a:cubicBezTo>
                      <a:pt x="21600" y="2955"/>
                      <a:pt x="19989" y="5"/>
                      <a:pt x="17998" y="5"/>
                    </a:cubicBezTo>
                    <a:lnTo>
                      <a:pt x="14808" y="5"/>
                    </a:lnTo>
                    <a:cubicBezTo>
                      <a:pt x="14582" y="5"/>
                      <a:pt x="14300" y="280"/>
                      <a:pt x="14173" y="619"/>
                    </a:cubicBezTo>
                    <a:lnTo>
                      <a:pt x="11027" y="8777"/>
                    </a:lnTo>
                    <a:cubicBezTo>
                      <a:pt x="10901" y="9119"/>
                      <a:pt x="10697" y="9119"/>
                      <a:pt x="10575" y="8777"/>
                    </a:cubicBezTo>
                    <a:lnTo>
                      <a:pt x="7429" y="619"/>
                    </a:lnTo>
                    <a:cubicBezTo>
                      <a:pt x="7301" y="280"/>
                      <a:pt x="7018" y="0"/>
                      <a:pt x="6792" y="0"/>
                    </a:cubicBezTo>
                    <a:lnTo>
                      <a:pt x="3602" y="0"/>
                    </a:lnTo>
                    <a:cubicBezTo>
                      <a:pt x="1616" y="0"/>
                      <a:pt x="0" y="2957"/>
                      <a:pt x="0" y="6600"/>
                    </a:cubicBezTo>
                    <a:close/>
                    <a:moveTo>
                      <a:pt x="0" y="6600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86" name="Group 167"/>
            <p:cNvGrpSpPr/>
            <p:nvPr/>
          </p:nvGrpSpPr>
          <p:grpSpPr bwMode="auto">
            <a:xfrm>
              <a:off x="7202772" y="5016896"/>
              <a:ext cx="62956" cy="77143"/>
              <a:chOff x="0" y="0"/>
              <a:chExt cx="71" cy="87"/>
            </a:xfrm>
            <a:grpFill/>
          </p:grpSpPr>
          <p:sp>
            <p:nvSpPr>
              <p:cNvPr id="291" name="AutoShape 165"/>
              <p:cNvSpPr/>
              <p:nvPr/>
            </p:nvSpPr>
            <p:spPr bwMode="auto">
              <a:xfrm>
                <a:off x="16" y="0"/>
                <a:ext cx="41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2"/>
                    </a:moveTo>
                    <a:cubicBezTo>
                      <a:pt x="21600" y="4835"/>
                      <a:pt x="16770" y="0"/>
                      <a:pt x="10800" y="0"/>
                    </a:cubicBezTo>
                    <a:cubicBezTo>
                      <a:pt x="4839" y="0"/>
                      <a:pt x="0" y="4835"/>
                      <a:pt x="0" y="10802"/>
                    </a:cubicBezTo>
                    <a:cubicBezTo>
                      <a:pt x="0" y="16765"/>
                      <a:pt x="4839" y="21600"/>
                      <a:pt x="10800" y="21600"/>
                    </a:cubicBezTo>
                    <a:cubicBezTo>
                      <a:pt x="16770" y="21600"/>
                      <a:pt x="21600" y="16765"/>
                      <a:pt x="21600" y="10802"/>
                    </a:cubicBezTo>
                    <a:close/>
                    <a:moveTo>
                      <a:pt x="2704" y="11037"/>
                    </a:moveTo>
                    <a:cubicBezTo>
                      <a:pt x="2704" y="11037"/>
                      <a:pt x="2390" y="7969"/>
                      <a:pt x="4599" y="5628"/>
                    </a:cubicBezTo>
                    <a:cubicBezTo>
                      <a:pt x="6151" y="7189"/>
                      <a:pt x="10800" y="11037"/>
                      <a:pt x="18900" y="11037"/>
                    </a:cubicBezTo>
                    <a:cubicBezTo>
                      <a:pt x="18900" y="15501"/>
                      <a:pt x="15271" y="19135"/>
                      <a:pt x="10800" y="19135"/>
                    </a:cubicBezTo>
                    <a:cubicBezTo>
                      <a:pt x="6333" y="19135"/>
                      <a:pt x="2704" y="15501"/>
                      <a:pt x="2704" y="11037"/>
                    </a:cubicBezTo>
                    <a:close/>
                    <a:moveTo>
                      <a:pt x="2704" y="1103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2" name="AutoShape 166"/>
              <p:cNvSpPr/>
              <p:nvPr/>
            </p:nvSpPr>
            <p:spPr bwMode="auto">
              <a:xfrm>
                <a:off x="0" y="48"/>
                <a:ext cx="71" cy="3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597"/>
                    </a:moveTo>
                    <a:lnTo>
                      <a:pt x="0" y="11700"/>
                    </a:lnTo>
                    <a:lnTo>
                      <a:pt x="0" y="18301"/>
                    </a:lnTo>
                    <a:cubicBezTo>
                      <a:pt x="0" y="20123"/>
                      <a:pt x="806" y="21600"/>
                      <a:pt x="1802" y="21600"/>
                    </a:cubicBezTo>
                    <a:lnTo>
                      <a:pt x="19798" y="21600"/>
                    </a:lnTo>
                    <a:cubicBezTo>
                      <a:pt x="20794" y="21600"/>
                      <a:pt x="21600" y="20123"/>
                      <a:pt x="21600" y="18301"/>
                    </a:cubicBezTo>
                    <a:lnTo>
                      <a:pt x="21600" y="11700"/>
                    </a:lnTo>
                    <a:lnTo>
                      <a:pt x="21600" y="6597"/>
                    </a:lnTo>
                    <a:cubicBezTo>
                      <a:pt x="21600" y="2955"/>
                      <a:pt x="19988" y="4"/>
                      <a:pt x="17999" y="4"/>
                    </a:cubicBezTo>
                    <a:lnTo>
                      <a:pt x="14810" y="4"/>
                    </a:lnTo>
                    <a:cubicBezTo>
                      <a:pt x="14581" y="4"/>
                      <a:pt x="14300" y="278"/>
                      <a:pt x="14172" y="622"/>
                    </a:cubicBezTo>
                    <a:lnTo>
                      <a:pt x="11026" y="8780"/>
                    </a:lnTo>
                    <a:cubicBezTo>
                      <a:pt x="10899" y="9124"/>
                      <a:pt x="10697" y="9124"/>
                      <a:pt x="10574" y="8780"/>
                    </a:cubicBezTo>
                    <a:lnTo>
                      <a:pt x="7428" y="622"/>
                    </a:lnTo>
                    <a:cubicBezTo>
                      <a:pt x="7300" y="282"/>
                      <a:pt x="7016" y="0"/>
                      <a:pt x="6788" y="0"/>
                    </a:cubicBezTo>
                    <a:lnTo>
                      <a:pt x="3598" y="0"/>
                    </a:lnTo>
                    <a:cubicBezTo>
                      <a:pt x="1616" y="0"/>
                      <a:pt x="0" y="2955"/>
                      <a:pt x="0" y="6597"/>
                    </a:cubicBezTo>
                    <a:close/>
                    <a:moveTo>
                      <a:pt x="0" y="659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87" name="Group 170"/>
            <p:cNvGrpSpPr/>
            <p:nvPr/>
          </p:nvGrpSpPr>
          <p:grpSpPr bwMode="auto">
            <a:xfrm>
              <a:off x="8132035" y="3782608"/>
              <a:ext cx="62956" cy="77143"/>
              <a:chOff x="0" y="0"/>
              <a:chExt cx="71" cy="87"/>
            </a:xfrm>
            <a:grpFill/>
          </p:grpSpPr>
          <p:sp>
            <p:nvSpPr>
              <p:cNvPr id="289" name="AutoShape 168"/>
              <p:cNvSpPr/>
              <p:nvPr/>
            </p:nvSpPr>
            <p:spPr bwMode="auto">
              <a:xfrm>
                <a:off x="16" y="0"/>
                <a:ext cx="41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2"/>
                    </a:moveTo>
                    <a:cubicBezTo>
                      <a:pt x="21600" y="4835"/>
                      <a:pt x="16770" y="0"/>
                      <a:pt x="10800" y="0"/>
                    </a:cubicBezTo>
                    <a:cubicBezTo>
                      <a:pt x="4839" y="0"/>
                      <a:pt x="0" y="4835"/>
                      <a:pt x="0" y="10802"/>
                    </a:cubicBezTo>
                    <a:cubicBezTo>
                      <a:pt x="0" y="16765"/>
                      <a:pt x="4839" y="21600"/>
                      <a:pt x="10800" y="21600"/>
                    </a:cubicBezTo>
                    <a:cubicBezTo>
                      <a:pt x="16770" y="21600"/>
                      <a:pt x="21600" y="16765"/>
                      <a:pt x="21600" y="10802"/>
                    </a:cubicBezTo>
                    <a:close/>
                    <a:moveTo>
                      <a:pt x="2704" y="11042"/>
                    </a:moveTo>
                    <a:cubicBezTo>
                      <a:pt x="2704" y="11042"/>
                      <a:pt x="2390" y="7974"/>
                      <a:pt x="4599" y="5632"/>
                    </a:cubicBezTo>
                    <a:cubicBezTo>
                      <a:pt x="6151" y="7193"/>
                      <a:pt x="10800" y="11042"/>
                      <a:pt x="18900" y="11042"/>
                    </a:cubicBezTo>
                    <a:cubicBezTo>
                      <a:pt x="18900" y="15505"/>
                      <a:pt x="15271" y="19139"/>
                      <a:pt x="10800" y="19139"/>
                    </a:cubicBezTo>
                    <a:cubicBezTo>
                      <a:pt x="6333" y="19139"/>
                      <a:pt x="2704" y="15505"/>
                      <a:pt x="2704" y="11042"/>
                    </a:cubicBezTo>
                    <a:close/>
                    <a:moveTo>
                      <a:pt x="2704" y="11042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0" name="AutoShape 169"/>
              <p:cNvSpPr/>
              <p:nvPr/>
            </p:nvSpPr>
            <p:spPr bwMode="auto">
              <a:xfrm>
                <a:off x="0" y="48"/>
                <a:ext cx="71" cy="3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597"/>
                    </a:moveTo>
                    <a:lnTo>
                      <a:pt x="0" y="11700"/>
                    </a:lnTo>
                    <a:lnTo>
                      <a:pt x="0" y="18301"/>
                    </a:lnTo>
                    <a:cubicBezTo>
                      <a:pt x="0" y="20123"/>
                      <a:pt x="806" y="21600"/>
                      <a:pt x="1802" y="21600"/>
                    </a:cubicBezTo>
                    <a:lnTo>
                      <a:pt x="19798" y="21600"/>
                    </a:lnTo>
                    <a:cubicBezTo>
                      <a:pt x="20794" y="21600"/>
                      <a:pt x="21600" y="20123"/>
                      <a:pt x="21600" y="18301"/>
                    </a:cubicBezTo>
                    <a:lnTo>
                      <a:pt x="21600" y="11700"/>
                    </a:lnTo>
                    <a:lnTo>
                      <a:pt x="21600" y="6597"/>
                    </a:lnTo>
                    <a:cubicBezTo>
                      <a:pt x="21600" y="2955"/>
                      <a:pt x="19988" y="4"/>
                      <a:pt x="17999" y="4"/>
                    </a:cubicBezTo>
                    <a:lnTo>
                      <a:pt x="14810" y="4"/>
                    </a:lnTo>
                    <a:cubicBezTo>
                      <a:pt x="14581" y="4"/>
                      <a:pt x="14300" y="278"/>
                      <a:pt x="14172" y="622"/>
                    </a:cubicBezTo>
                    <a:lnTo>
                      <a:pt x="11026" y="8780"/>
                    </a:lnTo>
                    <a:cubicBezTo>
                      <a:pt x="10899" y="9124"/>
                      <a:pt x="10697" y="9124"/>
                      <a:pt x="10574" y="8780"/>
                    </a:cubicBezTo>
                    <a:lnTo>
                      <a:pt x="7428" y="622"/>
                    </a:lnTo>
                    <a:cubicBezTo>
                      <a:pt x="7300" y="282"/>
                      <a:pt x="7016" y="0"/>
                      <a:pt x="6788" y="0"/>
                    </a:cubicBezTo>
                    <a:lnTo>
                      <a:pt x="3598" y="0"/>
                    </a:lnTo>
                    <a:cubicBezTo>
                      <a:pt x="1616" y="0"/>
                      <a:pt x="0" y="2955"/>
                      <a:pt x="0" y="6597"/>
                    </a:cubicBezTo>
                    <a:close/>
                    <a:moveTo>
                      <a:pt x="0" y="659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88" name="Group 173"/>
            <p:cNvGrpSpPr/>
            <p:nvPr/>
          </p:nvGrpSpPr>
          <p:grpSpPr bwMode="auto">
            <a:xfrm>
              <a:off x="8898144" y="2995218"/>
              <a:ext cx="62956" cy="77143"/>
              <a:chOff x="0" y="0"/>
              <a:chExt cx="71" cy="87"/>
            </a:xfrm>
            <a:grpFill/>
          </p:grpSpPr>
          <p:sp>
            <p:nvSpPr>
              <p:cNvPr id="287" name="AutoShape 171"/>
              <p:cNvSpPr/>
              <p:nvPr/>
            </p:nvSpPr>
            <p:spPr bwMode="auto">
              <a:xfrm>
                <a:off x="16" y="0"/>
                <a:ext cx="41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2"/>
                    </a:moveTo>
                    <a:cubicBezTo>
                      <a:pt x="21600" y="4835"/>
                      <a:pt x="16770" y="0"/>
                      <a:pt x="10800" y="0"/>
                    </a:cubicBezTo>
                    <a:cubicBezTo>
                      <a:pt x="4839" y="0"/>
                      <a:pt x="0" y="4835"/>
                      <a:pt x="0" y="10802"/>
                    </a:cubicBezTo>
                    <a:cubicBezTo>
                      <a:pt x="0" y="16765"/>
                      <a:pt x="4839" y="21600"/>
                      <a:pt x="10800" y="21600"/>
                    </a:cubicBezTo>
                    <a:cubicBezTo>
                      <a:pt x="16770" y="21600"/>
                      <a:pt x="21600" y="16765"/>
                      <a:pt x="21600" y="10802"/>
                    </a:cubicBezTo>
                    <a:close/>
                    <a:moveTo>
                      <a:pt x="2704" y="11042"/>
                    </a:moveTo>
                    <a:cubicBezTo>
                      <a:pt x="2704" y="11042"/>
                      <a:pt x="2390" y="7974"/>
                      <a:pt x="4599" y="5632"/>
                    </a:cubicBezTo>
                    <a:cubicBezTo>
                      <a:pt x="6151" y="7193"/>
                      <a:pt x="10800" y="11042"/>
                      <a:pt x="18900" y="11042"/>
                    </a:cubicBezTo>
                    <a:cubicBezTo>
                      <a:pt x="18900" y="15505"/>
                      <a:pt x="15271" y="19139"/>
                      <a:pt x="10800" y="19139"/>
                    </a:cubicBezTo>
                    <a:cubicBezTo>
                      <a:pt x="6333" y="19135"/>
                      <a:pt x="2704" y="15505"/>
                      <a:pt x="2704" y="11042"/>
                    </a:cubicBezTo>
                    <a:close/>
                    <a:moveTo>
                      <a:pt x="2704" y="11042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8" name="AutoShape 172"/>
              <p:cNvSpPr/>
              <p:nvPr/>
            </p:nvSpPr>
            <p:spPr bwMode="auto">
              <a:xfrm>
                <a:off x="0" y="48"/>
                <a:ext cx="71" cy="3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597"/>
                    </a:moveTo>
                    <a:lnTo>
                      <a:pt x="0" y="11700"/>
                    </a:lnTo>
                    <a:lnTo>
                      <a:pt x="0" y="18301"/>
                    </a:lnTo>
                    <a:cubicBezTo>
                      <a:pt x="0" y="20123"/>
                      <a:pt x="806" y="21600"/>
                      <a:pt x="1802" y="21600"/>
                    </a:cubicBezTo>
                    <a:lnTo>
                      <a:pt x="19798" y="21600"/>
                    </a:lnTo>
                    <a:cubicBezTo>
                      <a:pt x="20794" y="21600"/>
                      <a:pt x="21600" y="20123"/>
                      <a:pt x="21600" y="18301"/>
                    </a:cubicBezTo>
                    <a:lnTo>
                      <a:pt x="21600" y="11700"/>
                    </a:lnTo>
                    <a:lnTo>
                      <a:pt x="21600" y="6597"/>
                    </a:lnTo>
                    <a:cubicBezTo>
                      <a:pt x="21600" y="2955"/>
                      <a:pt x="19988" y="4"/>
                      <a:pt x="17999" y="4"/>
                    </a:cubicBezTo>
                    <a:lnTo>
                      <a:pt x="14810" y="4"/>
                    </a:lnTo>
                    <a:cubicBezTo>
                      <a:pt x="14581" y="4"/>
                      <a:pt x="14300" y="278"/>
                      <a:pt x="14172" y="622"/>
                    </a:cubicBezTo>
                    <a:lnTo>
                      <a:pt x="11026" y="8780"/>
                    </a:lnTo>
                    <a:cubicBezTo>
                      <a:pt x="10899" y="9124"/>
                      <a:pt x="10697" y="9124"/>
                      <a:pt x="10574" y="8780"/>
                    </a:cubicBezTo>
                    <a:lnTo>
                      <a:pt x="7428" y="622"/>
                    </a:lnTo>
                    <a:cubicBezTo>
                      <a:pt x="7300" y="282"/>
                      <a:pt x="7016" y="0"/>
                      <a:pt x="6788" y="0"/>
                    </a:cubicBezTo>
                    <a:lnTo>
                      <a:pt x="3598" y="0"/>
                    </a:lnTo>
                    <a:cubicBezTo>
                      <a:pt x="1616" y="0"/>
                      <a:pt x="0" y="2955"/>
                      <a:pt x="0" y="6597"/>
                    </a:cubicBezTo>
                    <a:close/>
                    <a:moveTo>
                      <a:pt x="0" y="659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89" name="Group 176"/>
            <p:cNvGrpSpPr/>
            <p:nvPr/>
          </p:nvGrpSpPr>
          <p:grpSpPr bwMode="auto">
            <a:xfrm>
              <a:off x="8692430" y="2328419"/>
              <a:ext cx="62956" cy="77143"/>
              <a:chOff x="0" y="0"/>
              <a:chExt cx="71" cy="87"/>
            </a:xfrm>
            <a:grpFill/>
          </p:grpSpPr>
          <p:sp>
            <p:nvSpPr>
              <p:cNvPr id="285" name="AutoShape 174"/>
              <p:cNvSpPr/>
              <p:nvPr/>
            </p:nvSpPr>
            <p:spPr bwMode="auto">
              <a:xfrm>
                <a:off x="16" y="0"/>
                <a:ext cx="41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2"/>
                    </a:moveTo>
                    <a:cubicBezTo>
                      <a:pt x="21600" y="4835"/>
                      <a:pt x="16770" y="0"/>
                      <a:pt x="10800" y="0"/>
                    </a:cubicBezTo>
                    <a:cubicBezTo>
                      <a:pt x="4839" y="0"/>
                      <a:pt x="0" y="4835"/>
                      <a:pt x="0" y="10802"/>
                    </a:cubicBezTo>
                    <a:cubicBezTo>
                      <a:pt x="0" y="16765"/>
                      <a:pt x="4839" y="21600"/>
                      <a:pt x="10800" y="21600"/>
                    </a:cubicBezTo>
                    <a:cubicBezTo>
                      <a:pt x="16770" y="21600"/>
                      <a:pt x="21600" y="16765"/>
                      <a:pt x="21600" y="10802"/>
                    </a:cubicBezTo>
                    <a:close/>
                    <a:moveTo>
                      <a:pt x="2704" y="11042"/>
                    </a:moveTo>
                    <a:cubicBezTo>
                      <a:pt x="2704" y="11042"/>
                      <a:pt x="2390" y="7974"/>
                      <a:pt x="4599" y="5632"/>
                    </a:cubicBezTo>
                    <a:cubicBezTo>
                      <a:pt x="6151" y="7193"/>
                      <a:pt x="10800" y="11042"/>
                      <a:pt x="18900" y="11042"/>
                    </a:cubicBezTo>
                    <a:cubicBezTo>
                      <a:pt x="18900" y="15505"/>
                      <a:pt x="15271" y="19139"/>
                      <a:pt x="10800" y="19139"/>
                    </a:cubicBezTo>
                    <a:cubicBezTo>
                      <a:pt x="6333" y="19135"/>
                      <a:pt x="2704" y="15505"/>
                      <a:pt x="2704" y="11042"/>
                    </a:cubicBezTo>
                    <a:close/>
                    <a:moveTo>
                      <a:pt x="2704" y="11042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6" name="AutoShape 175"/>
              <p:cNvSpPr/>
              <p:nvPr/>
            </p:nvSpPr>
            <p:spPr bwMode="auto">
              <a:xfrm>
                <a:off x="0" y="48"/>
                <a:ext cx="71" cy="3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597"/>
                    </a:moveTo>
                    <a:lnTo>
                      <a:pt x="0" y="11700"/>
                    </a:lnTo>
                    <a:lnTo>
                      <a:pt x="0" y="18301"/>
                    </a:lnTo>
                    <a:cubicBezTo>
                      <a:pt x="0" y="20123"/>
                      <a:pt x="806" y="21600"/>
                      <a:pt x="1802" y="21600"/>
                    </a:cubicBezTo>
                    <a:lnTo>
                      <a:pt x="19798" y="21600"/>
                    </a:lnTo>
                    <a:cubicBezTo>
                      <a:pt x="20794" y="21600"/>
                      <a:pt x="21600" y="20123"/>
                      <a:pt x="21600" y="18301"/>
                    </a:cubicBezTo>
                    <a:lnTo>
                      <a:pt x="21600" y="11700"/>
                    </a:lnTo>
                    <a:lnTo>
                      <a:pt x="21600" y="6597"/>
                    </a:lnTo>
                    <a:cubicBezTo>
                      <a:pt x="21600" y="2955"/>
                      <a:pt x="19988" y="4"/>
                      <a:pt x="17999" y="4"/>
                    </a:cubicBezTo>
                    <a:lnTo>
                      <a:pt x="14810" y="4"/>
                    </a:lnTo>
                    <a:cubicBezTo>
                      <a:pt x="14581" y="4"/>
                      <a:pt x="14300" y="278"/>
                      <a:pt x="14172" y="622"/>
                    </a:cubicBezTo>
                    <a:lnTo>
                      <a:pt x="11026" y="8780"/>
                    </a:lnTo>
                    <a:cubicBezTo>
                      <a:pt x="10899" y="9124"/>
                      <a:pt x="10697" y="9124"/>
                      <a:pt x="10574" y="8780"/>
                    </a:cubicBezTo>
                    <a:lnTo>
                      <a:pt x="7428" y="622"/>
                    </a:lnTo>
                    <a:cubicBezTo>
                      <a:pt x="7300" y="282"/>
                      <a:pt x="7016" y="0"/>
                      <a:pt x="6788" y="0"/>
                    </a:cubicBezTo>
                    <a:lnTo>
                      <a:pt x="3598" y="0"/>
                    </a:lnTo>
                    <a:cubicBezTo>
                      <a:pt x="1616" y="0"/>
                      <a:pt x="0" y="2955"/>
                      <a:pt x="0" y="6597"/>
                    </a:cubicBezTo>
                    <a:close/>
                    <a:moveTo>
                      <a:pt x="0" y="659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0" name="Group 179"/>
            <p:cNvGrpSpPr/>
            <p:nvPr/>
          </p:nvGrpSpPr>
          <p:grpSpPr bwMode="auto">
            <a:xfrm>
              <a:off x="7741886" y="1108318"/>
              <a:ext cx="62956" cy="77143"/>
              <a:chOff x="0" y="0"/>
              <a:chExt cx="71" cy="87"/>
            </a:xfrm>
            <a:grpFill/>
          </p:grpSpPr>
          <p:sp>
            <p:nvSpPr>
              <p:cNvPr id="283" name="AutoShape 177"/>
              <p:cNvSpPr/>
              <p:nvPr/>
            </p:nvSpPr>
            <p:spPr bwMode="auto">
              <a:xfrm>
                <a:off x="16" y="0"/>
                <a:ext cx="41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2"/>
                    </a:moveTo>
                    <a:cubicBezTo>
                      <a:pt x="21600" y="4835"/>
                      <a:pt x="16770" y="0"/>
                      <a:pt x="10800" y="0"/>
                    </a:cubicBezTo>
                    <a:cubicBezTo>
                      <a:pt x="4839" y="0"/>
                      <a:pt x="0" y="4835"/>
                      <a:pt x="0" y="10802"/>
                    </a:cubicBezTo>
                    <a:cubicBezTo>
                      <a:pt x="0" y="16765"/>
                      <a:pt x="4839" y="21600"/>
                      <a:pt x="10800" y="21600"/>
                    </a:cubicBezTo>
                    <a:cubicBezTo>
                      <a:pt x="16770" y="21600"/>
                      <a:pt x="21600" y="16765"/>
                      <a:pt x="21600" y="10802"/>
                    </a:cubicBezTo>
                    <a:close/>
                    <a:moveTo>
                      <a:pt x="2704" y="11037"/>
                    </a:moveTo>
                    <a:cubicBezTo>
                      <a:pt x="2704" y="11037"/>
                      <a:pt x="2390" y="7969"/>
                      <a:pt x="4599" y="5628"/>
                    </a:cubicBezTo>
                    <a:cubicBezTo>
                      <a:pt x="6151" y="7189"/>
                      <a:pt x="10800" y="11037"/>
                      <a:pt x="18900" y="11037"/>
                    </a:cubicBezTo>
                    <a:cubicBezTo>
                      <a:pt x="18900" y="15501"/>
                      <a:pt x="15271" y="19135"/>
                      <a:pt x="10800" y="19135"/>
                    </a:cubicBezTo>
                    <a:cubicBezTo>
                      <a:pt x="6333" y="19135"/>
                      <a:pt x="2704" y="15501"/>
                      <a:pt x="2704" y="11037"/>
                    </a:cubicBezTo>
                    <a:close/>
                    <a:moveTo>
                      <a:pt x="2704" y="1103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4" name="AutoShape 178"/>
              <p:cNvSpPr/>
              <p:nvPr/>
            </p:nvSpPr>
            <p:spPr bwMode="auto">
              <a:xfrm>
                <a:off x="0" y="48"/>
                <a:ext cx="71" cy="3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597"/>
                    </a:moveTo>
                    <a:lnTo>
                      <a:pt x="0" y="11700"/>
                    </a:lnTo>
                    <a:lnTo>
                      <a:pt x="0" y="18301"/>
                    </a:lnTo>
                    <a:cubicBezTo>
                      <a:pt x="0" y="20123"/>
                      <a:pt x="806" y="21600"/>
                      <a:pt x="1802" y="21600"/>
                    </a:cubicBezTo>
                    <a:lnTo>
                      <a:pt x="19798" y="21600"/>
                    </a:lnTo>
                    <a:cubicBezTo>
                      <a:pt x="20794" y="21600"/>
                      <a:pt x="21600" y="20123"/>
                      <a:pt x="21600" y="18301"/>
                    </a:cubicBezTo>
                    <a:lnTo>
                      <a:pt x="21600" y="11700"/>
                    </a:lnTo>
                    <a:lnTo>
                      <a:pt x="21600" y="6597"/>
                    </a:lnTo>
                    <a:cubicBezTo>
                      <a:pt x="21600" y="2955"/>
                      <a:pt x="19988" y="4"/>
                      <a:pt x="17999" y="4"/>
                    </a:cubicBezTo>
                    <a:lnTo>
                      <a:pt x="14810" y="4"/>
                    </a:lnTo>
                    <a:cubicBezTo>
                      <a:pt x="14581" y="4"/>
                      <a:pt x="14300" y="278"/>
                      <a:pt x="14172" y="622"/>
                    </a:cubicBezTo>
                    <a:lnTo>
                      <a:pt x="11026" y="8780"/>
                    </a:lnTo>
                    <a:cubicBezTo>
                      <a:pt x="10899" y="9124"/>
                      <a:pt x="10697" y="9124"/>
                      <a:pt x="10574" y="8780"/>
                    </a:cubicBezTo>
                    <a:lnTo>
                      <a:pt x="7428" y="622"/>
                    </a:lnTo>
                    <a:cubicBezTo>
                      <a:pt x="7300" y="282"/>
                      <a:pt x="7016" y="0"/>
                      <a:pt x="6788" y="0"/>
                    </a:cubicBezTo>
                    <a:lnTo>
                      <a:pt x="3598" y="0"/>
                    </a:lnTo>
                    <a:cubicBezTo>
                      <a:pt x="1616" y="0"/>
                      <a:pt x="0" y="2955"/>
                      <a:pt x="0" y="6597"/>
                    </a:cubicBezTo>
                    <a:close/>
                    <a:moveTo>
                      <a:pt x="0" y="659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1" name="Group 182"/>
            <p:cNvGrpSpPr/>
            <p:nvPr/>
          </p:nvGrpSpPr>
          <p:grpSpPr bwMode="auto">
            <a:xfrm>
              <a:off x="8678242" y="3378272"/>
              <a:ext cx="122365" cy="144533"/>
              <a:chOff x="0" y="0"/>
              <a:chExt cx="138" cy="163"/>
            </a:xfrm>
            <a:grpFill/>
          </p:grpSpPr>
          <p:sp>
            <p:nvSpPr>
              <p:cNvPr id="281" name="AutoShape 180"/>
              <p:cNvSpPr/>
              <p:nvPr/>
            </p:nvSpPr>
            <p:spPr bwMode="auto">
              <a:xfrm>
                <a:off x="32" y="0"/>
                <a:ext cx="80" cy="8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4836"/>
                      <a:pt x="16770" y="0"/>
                      <a:pt x="10798" y="0"/>
                    </a:cubicBez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4"/>
                      <a:pt x="4836" y="21600"/>
                      <a:pt x="10798" y="21600"/>
                    </a:cubicBezTo>
                    <a:cubicBezTo>
                      <a:pt x="16770" y="21600"/>
                      <a:pt x="21600" y="16764"/>
                      <a:pt x="21600" y="10800"/>
                    </a:cubicBezTo>
                    <a:close/>
                    <a:moveTo>
                      <a:pt x="2703" y="11036"/>
                    </a:moveTo>
                    <a:cubicBezTo>
                      <a:pt x="2703" y="11036"/>
                      <a:pt x="2387" y="7971"/>
                      <a:pt x="4598" y="5631"/>
                    </a:cubicBezTo>
                    <a:cubicBezTo>
                      <a:pt x="6151" y="7193"/>
                      <a:pt x="10800" y="11036"/>
                      <a:pt x="18902" y="11036"/>
                    </a:cubicBezTo>
                    <a:cubicBezTo>
                      <a:pt x="18902" y="15501"/>
                      <a:pt x="15271" y="19134"/>
                      <a:pt x="10800" y="19134"/>
                    </a:cubicBezTo>
                    <a:cubicBezTo>
                      <a:pt x="6331" y="19136"/>
                      <a:pt x="2703" y="15501"/>
                      <a:pt x="2703" y="11036"/>
                    </a:cubicBezTo>
                    <a:close/>
                    <a:moveTo>
                      <a:pt x="2703" y="11036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2" name="AutoShape 181"/>
              <p:cNvSpPr/>
              <p:nvPr/>
            </p:nvSpPr>
            <p:spPr bwMode="auto">
              <a:xfrm>
                <a:off x="0" y="88"/>
                <a:ext cx="138" cy="7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598"/>
                    </a:moveTo>
                    <a:lnTo>
                      <a:pt x="0" y="11698"/>
                    </a:lnTo>
                    <a:lnTo>
                      <a:pt x="0" y="18299"/>
                    </a:lnTo>
                    <a:cubicBezTo>
                      <a:pt x="0" y="20123"/>
                      <a:pt x="806" y="21600"/>
                      <a:pt x="1800" y="21600"/>
                    </a:cubicBezTo>
                    <a:lnTo>
                      <a:pt x="19800" y="21600"/>
                    </a:lnTo>
                    <a:cubicBezTo>
                      <a:pt x="20795" y="21600"/>
                      <a:pt x="21600" y="20125"/>
                      <a:pt x="21600" y="18299"/>
                    </a:cubicBezTo>
                    <a:lnTo>
                      <a:pt x="21600" y="11698"/>
                    </a:lnTo>
                    <a:lnTo>
                      <a:pt x="21600" y="6598"/>
                    </a:lnTo>
                    <a:cubicBezTo>
                      <a:pt x="21600" y="2953"/>
                      <a:pt x="19989" y="2"/>
                      <a:pt x="17998" y="2"/>
                    </a:cubicBezTo>
                    <a:lnTo>
                      <a:pt x="14808" y="2"/>
                    </a:lnTo>
                    <a:cubicBezTo>
                      <a:pt x="14581" y="2"/>
                      <a:pt x="14299" y="278"/>
                      <a:pt x="14172" y="619"/>
                    </a:cubicBezTo>
                    <a:lnTo>
                      <a:pt x="11025" y="8778"/>
                    </a:lnTo>
                    <a:cubicBezTo>
                      <a:pt x="10900" y="9122"/>
                      <a:pt x="10696" y="9122"/>
                      <a:pt x="10573" y="8778"/>
                    </a:cubicBezTo>
                    <a:lnTo>
                      <a:pt x="7427" y="619"/>
                    </a:lnTo>
                    <a:cubicBezTo>
                      <a:pt x="7299" y="280"/>
                      <a:pt x="7016" y="0"/>
                      <a:pt x="6790" y="0"/>
                    </a:cubicBezTo>
                    <a:lnTo>
                      <a:pt x="3600" y="0"/>
                    </a:lnTo>
                    <a:cubicBezTo>
                      <a:pt x="1616" y="0"/>
                      <a:pt x="0" y="2955"/>
                      <a:pt x="0" y="6598"/>
                    </a:cubicBezTo>
                    <a:close/>
                    <a:moveTo>
                      <a:pt x="0" y="6598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2" name="Group 185"/>
            <p:cNvGrpSpPr/>
            <p:nvPr/>
          </p:nvGrpSpPr>
          <p:grpSpPr bwMode="auto">
            <a:xfrm>
              <a:off x="6947402" y="625953"/>
              <a:ext cx="265124" cy="314779"/>
              <a:chOff x="0" y="0"/>
              <a:chExt cx="299" cy="355"/>
            </a:xfrm>
            <a:grpFill/>
          </p:grpSpPr>
          <p:sp>
            <p:nvSpPr>
              <p:cNvPr id="279" name="AutoShape 183"/>
              <p:cNvSpPr/>
              <p:nvPr/>
            </p:nvSpPr>
            <p:spPr bwMode="auto">
              <a:xfrm>
                <a:off x="64" y="0"/>
                <a:ext cx="174" cy="17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4836"/>
                      <a:pt x="16770" y="0"/>
                      <a:pt x="10798" y="0"/>
                    </a:cubicBezTo>
                    <a:cubicBezTo>
                      <a:pt x="4837" y="0"/>
                      <a:pt x="0" y="4836"/>
                      <a:pt x="0" y="10800"/>
                    </a:cubicBezTo>
                    <a:cubicBezTo>
                      <a:pt x="0" y="16764"/>
                      <a:pt x="4837" y="21600"/>
                      <a:pt x="10798" y="21600"/>
                    </a:cubicBezTo>
                    <a:cubicBezTo>
                      <a:pt x="16770" y="21600"/>
                      <a:pt x="21600" y="16763"/>
                      <a:pt x="21600" y="10800"/>
                    </a:cubicBezTo>
                    <a:close/>
                    <a:moveTo>
                      <a:pt x="2702" y="11037"/>
                    </a:moveTo>
                    <a:cubicBezTo>
                      <a:pt x="2702" y="11037"/>
                      <a:pt x="2387" y="7971"/>
                      <a:pt x="4596" y="5632"/>
                    </a:cubicBezTo>
                    <a:cubicBezTo>
                      <a:pt x="6149" y="7193"/>
                      <a:pt x="10798" y="11037"/>
                      <a:pt x="18899" y="11037"/>
                    </a:cubicBezTo>
                    <a:cubicBezTo>
                      <a:pt x="18899" y="15501"/>
                      <a:pt x="15268" y="19135"/>
                      <a:pt x="10797" y="19135"/>
                    </a:cubicBezTo>
                    <a:cubicBezTo>
                      <a:pt x="6332" y="19135"/>
                      <a:pt x="2702" y="15501"/>
                      <a:pt x="2702" y="11037"/>
                    </a:cubicBezTo>
                    <a:close/>
                    <a:moveTo>
                      <a:pt x="2702" y="1103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0" name="AutoShape 184"/>
              <p:cNvSpPr/>
              <p:nvPr/>
            </p:nvSpPr>
            <p:spPr bwMode="auto">
              <a:xfrm>
                <a:off x="0" y="192"/>
                <a:ext cx="299" cy="16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601"/>
                    </a:moveTo>
                    <a:lnTo>
                      <a:pt x="0" y="11699"/>
                    </a:lnTo>
                    <a:lnTo>
                      <a:pt x="0" y="18299"/>
                    </a:lnTo>
                    <a:cubicBezTo>
                      <a:pt x="0" y="20124"/>
                      <a:pt x="807" y="21600"/>
                      <a:pt x="1800" y="21600"/>
                    </a:cubicBezTo>
                    <a:lnTo>
                      <a:pt x="19800" y="21600"/>
                    </a:lnTo>
                    <a:cubicBezTo>
                      <a:pt x="20794" y="21600"/>
                      <a:pt x="21600" y="20124"/>
                      <a:pt x="21600" y="18299"/>
                    </a:cubicBezTo>
                    <a:lnTo>
                      <a:pt x="21600" y="11699"/>
                    </a:lnTo>
                    <a:lnTo>
                      <a:pt x="21600" y="6601"/>
                    </a:lnTo>
                    <a:cubicBezTo>
                      <a:pt x="21600" y="2955"/>
                      <a:pt x="19989" y="4"/>
                      <a:pt x="17998" y="4"/>
                    </a:cubicBezTo>
                    <a:lnTo>
                      <a:pt x="14808" y="4"/>
                    </a:lnTo>
                    <a:cubicBezTo>
                      <a:pt x="14582" y="4"/>
                      <a:pt x="14300" y="280"/>
                      <a:pt x="14173" y="621"/>
                    </a:cubicBezTo>
                    <a:lnTo>
                      <a:pt x="11027" y="8777"/>
                    </a:lnTo>
                    <a:cubicBezTo>
                      <a:pt x="10902" y="9119"/>
                      <a:pt x="10698" y="9119"/>
                      <a:pt x="10574" y="8777"/>
                    </a:cubicBezTo>
                    <a:lnTo>
                      <a:pt x="7428" y="621"/>
                    </a:lnTo>
                    <a:cubicBezTo>
                      <a:pt x="7301" y="280"/>
                      <a:pt x="7018" y="0"/>
                      <a:pt x="6792" y="0"/>
                    </a:cubicBezTo>
                    <a:lnTo>
                      <a:pt x="3602" y="0"/>
                    </a:lnTo>
                    <a:cubicBezTo>
                      <a:pt x="1616" y="1"/>
                      <a:pt x="0" y="2955"/>
                      <a:pt x="0" y="6601"/>
                    </a:cubicBezTo>
                    <a:close/>
                    <a:moveTo>
                      <a:pt x="0" y="6601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3" name="Group 188"/>
            <p:cNvGrpSpPr/>
            <p:nvPr/>
          </p:nvGrpSpPr>
          <p:grpSpPr bwMode="auto">
            <a:xfrm>
              <a:off x="8749179" y="1009007"/>
              <a:ext cx="117931" cy="141872"/>
              <a:chOff x="0" y="0"/>
              <a:chExt cx="133" cy="160"/>
            </a:xfrm>
            <a:grpFill/>
          </p:grpSpPr>
          <p:sp>
            <p:nvSpPr>
              <p:cNvPr id="277" name="AutoShape 186"/>
              <p:cNvSpPr/>
              <p:nvPr/>
            </p:nvSpPr>
            <p:spPr bwMode="auto">
              <a:xfrm>
                <a:off x="32" y="0"/>
                <a:ext cx="77" cy="77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98">
                    <a:moveTo>
                      <a:pt x="21600" y="10799"/>
                    </a:moveTo>
                    <a:cubicBezTo>
                      <a:pt x="21600" y="4836"/>
                      <a:pt x="16769" y="0"/>
                      <a:pt x="10798" y="0"/>
                    </a:cubicBezTo>
                    <a:cubicBezTo>
                      <a:pt x="4838" y="0"/>
                      <a:pt x="0" y="4836"/>
                      <a:pt x="0" y="10799"/>
                    </a:cubicBezTo>
                    <a:cubicBezTo>
                      <a:pt x="0" y="16764"/>
                      <a:pt x="4838" y="21598"/>
                      <a:pt x="10798" y="21598"/>
                    </a:cubicBezTo>
                    <a:cubicBezTo>
                      <a:pt x="16769" y="21600"/>
                      <a:pt x="21600" y="16764"/>
                      <a:pt x="21600" y="10799"/>
                    </a:cubicBezTo>
                    <a:close/>
                    <a:moveTo>
                      <a:pt x="2703" y="11037"/>
                    </a:moveTo>
                    <a:cubicBezTo>
                      <a:pt x="2703" y="11037"/>
                      <a:pt x="2388" y="7973"/>
                      <a:pt x="4600" y="5634"/>
                    </a:cubicBezTo>
                    <a:cubicBezTo>
                      <a:pt x="6149" y="7195"/>
                      <a:pt x="10798" y="11037"/>
                      <a:pt x="18899" y="11037"/>
                    </a:cubicBezTo>
                    <a:cubicBezTo>
                      <a:pt x="18899" y="15501"/>
                      <a:pt x="15271" y="19137"/>
                      <a:pt x="10800" y="19137"/>
                    </a:cubicBezTo>
                    <a:cubicBezTo>
                      <a:pt x="6334" y="19137"/>
                      <a:pt x="2703" y="15501"/>
                      <a:pt x="2703" y="11037"/>
                    </a:cubicBezTo>
                    <a:close/>
                    <a:moveTo>
                      <a:pt x="2703" y="1103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8" name="AutoShape 187"/>
              <p:cNvSpPr/>
              <p:nvPr/>
            </p:nvSpPr>
            <p:spPr bwMode="auto">
              <a:xfrm>
                <a:off x="0" y="88"/>
                <a:ext cx="133" cy="7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98">
                    <a:moveTo>
                      <a:pt x="0" y="6599"/>
                    </a:moveTo>
                    <a:lnTo>
                      <a:pt x="0" y="11697"/>
                    </a:lnTo>
                    <a:lnTo>
                      <a:pt x="0" y="18295"/>
                    </a:lnTo>
                    <a:cubicBezTo>
                      <a:pt x="0" y="20121"/>
                      <a:pt x="806" y="21598"/>
                      <a:pt x="1801" y="21598"/>
                    </a:cubicBezTo>
                    <a:lnTo>
                      <a:pt x="19801" y="21598"/>
                    </a:lnTo>
                    <a:cubicBezTo>
                      <a:pt x="20796" y="21598"/>
                      <a:pt x="21600" y="20121"/>
                      <a:pt x="21600" y="18295"/>
                    </a:cubicBezTo>
                    <a:lnTo>
                      <a:pt x="21600" y="11697"/>
                    </a:lnTo>
                    <a:lnTo>
                      <a:pt x="21600" y="6599"/>
                    </a:lnTo>
                    <a:cubicBezTo>
                      <a:pt x="21600" y="2952"/>
                      <a:pt x="19990" y="3"/>
                      <a:pt x="17999" y="3"/>
                    </a:cubicBezTo>
                    <a:lnTo>
                      <a:pt x="14810" y="3"/>
                    </a:lnTo>
                    <a:cubicBezTo>
                      <a:pt x="14583" y="3"/>
                      <a:pt x="14301" y="281"/>
                      <a:pt x="14174" y="620"/>
                    </a:cubicBezTo>
                    <a:lnTo>
                      <a:pt x="11027" y="8779"/>
                    </a:lnTo>
                    <a:cubicBezTo>
                      <a:pt x="10903" y="9120"/>
                      <a:pt x="10698" y="9120"/>
                      <a:pt x="10575" y="8779"/>
                    </a:cubicBezTo>
                    <a:lnTo>
                      <a:pt x="7429" y="620"/>
                    </a:lnTo>
                    <a:cubicBezTo>
                      <a:pt x="7301" y="281"/>
                      <a:pt x="7018" y="0"/>
                      <a:pt x="6792" y="0"/>
                    </a:cubicBezTo>
                    <a:lnTo>
                      <a:pt x="3601" y="0"/>
                    </a:lnTo>
                    <a:cubicBezTo>
                      <a:pt x="1615" y="-2"/>
                      <a:pt x="0" y="2952"/>
                      <a:pt x="0" y="6599"/>
                    </a:cubicBezTo>
                    <a:close/>
                    <a:moveTo>
                      <a:pt x="0" y="659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4" name="Group 191"/>
            <p:cNvGrpSpPr/>
            <p:nvPr/>
          </p:nvGrpSpPr>
          <p:grpSpPr bwMode="auto">
            <a:xfrm>
              <a:off x="8493809" y="1682900"/>
              <a:ext cx="117931" cy="134779"/>
              <a:chOff x="0" y="0"/>
              <a:chExt cx="133" cy="152"/>
            </a:xfrm>
            <a:grpFill/>
          </p:grpSpPr>
          <p:sp>
            <p:nvSpPr>
              <p:cNvPr id="275" name="AutoShape 189"/>
              <p:cNvSpPr/>
              <p:nvPr/>
            </p:nvSpPr>
            <p:spPr bwMode="auto">
              <a:xfrm>
                <a:off x="32" y="0"/>
                <a:ext cx="77" cy="77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98">
                    <a:moveTo>
                      <a:pt x="21600" y="10799"/>
                    </a:moveTo>
                    <a:cubicBezTo>
                      <a:pt x="21600" y="4836"/>
                      <a:pt x="16769" y="0"/>
                      <a:pt x="10797" y="0"/>
                    </a:cubicBezTo>
                    <a:cubicBezTo>
                      <a:pt x="4836" y="0"/>
                      <a:pt x="0" y="4836"/>
                      <a:pt x="0" y="10799"/>
                    </a:cubicBezTo>
                    <a:cubicBezTo>
                      <a:pt x="0" y="16764"/>
                      <a:pt x="4838" y="21598"/>
                      <a:pt x="10797" y="21598"/>
                    </a:cubicBezTo>
                    <a:cubicBezTo>
                      <a:pt x="16771" y="21600"/>
                      <a:pt x="21600" y="16764"/>
                      <a:pt x="21600" y="10799"/>
                    </a:cubicBezTo>
                    <a:close/>
                    <a:moveTo>
                      <a:pt x="2701" y="11037"/>
                    </a:moveTo>
                    <a:cubicBezTo>
                      <a:pt x="2701" y="11037"/>
                      <a:pt x="2386" y="7973"/>
                      <a:pt x="4598" y="5634"/>
                    </a:cubicBezTo>
                    <a:cubicBezTo>
                      <a:pt x="6148" y="7195"/>
                      <a:pt x="10797" y="11037"/>
                      <a:pt x="18899" y="11037"/>
                    </a:cubicBezTo>
                    <a:cubicBezTo>
                      <a:pt x="18899" y="15501"/>
                      <a:pt x="15270" y="19137"/>
                      <a:pt x="10797" y="19137"/>
                    </a:cubicBezTo>
                    <a:cubicBezTo>
                      <a:pt x="6332" y="19137"/>
                      <a:pt x="2701" y="15501"/>
                      <a:pt x="2701" y="11037"/>
                    </a:cubicBezTo>
                    <a:close/>
                    <a:moveTo>
                      <a:pt x="2701" y="1103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6" name="AutoShape 190"/>
              <p:cNvSpPr/>
              <p:nvPr/>
            </p:nvSpPr>
            <p:spPr bwMode="auto">
              <a:xfrm>
                <a:off x="0" y="80"/>
                <a:ext cx="133" cy="7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599"/>
                    </a:moveTo>
                    <a:lnTo>
                      <a:pt x="0" y="11698"/>
                    </a:lnTo>
                    <a:lnTo>
                      <a:pt x="0" y="18297"/>
                    </a:lnTo>
                    <a:cubicBezTo>
                      <a:pt x="0" y="20121"/>
                      <a:pt x="806" y="21600"/>
                      <a:pt x="1801" y="21600"/>
                    </a:cubicBezTo>
                    <a:lnTo>
                      <a:pt x="19801" y="21600"/>
                    </a:lnTo>
                    <a:cubicBezTo>
                      <a:pt x="20796" y="21600"/>
                      <a:pt x="21600" y="20123"/>
                      <a:pt x="21600" y="18297"/>
                    </a:cubicBezTo>
                    <a:lnTo>
                      <a:pt x="21600" y="11698"/>
                    </a:lnTo>
                    <a:lnTo>
                      <a:pt x="21600" y="6599"/>
                    </a:lnTo>
                    <a:cubicBezTo>
                      <a:pt x="21600" y="2952"/>
                      <a:pt x="19990" y="2"/>
                      <a:pt x="17999" y="2"/>
                    </a:cubicBezTo>
                    <a:lnTo>
                      <a:pt x="14810" y="2"/>
                    </a:lnTo>
                    <a:cubicBezTo>
                      <a:pt x="14583" y="2"/>
                      <a:pt x="14301" y="280"/>
                      <a:pt x="14174" y="620"/>
                    </a:cubicBezTo>
                    <a:lnTo>
                      <a:pt x="11027" y="8779"/>
                    </a:lnTo>
                    <a:cubicBezTo>
                      <a:pt x="10903" y="9121"/>
                      <a:pt x="10698" y="9121"/>
                      <a:pt x="10575" y="8779"/>
                    </a:cubicBezTo>
                    <a:lnTo>
                      <a:pt x="7429" y="620"/>
                    </a:lnTo>
                    <a:cubicBezTo>
                      <a:pt x="7301" y="280"/>
                      <a:pt x="7018" y="0"/>
                      <a:pt x="6792" y="0"/>
                    </a:cubicBezTo>
                    <a:lnTo>
                      <a:pt x="3601" y="0"/>
                    </a:lnTo>
                    <a:cubicBezTo>
                      <a:pt x="1615" y="0"/>
                      <a:pt x="0" y="2954"/>
                      <a:pt x="0" y="6599"/>
                    </a:cubicBezTo>
                    <a:close/>
                    <a:moveTo>
                      <a:pt x="0" y="659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5" name="Group 203"/>
            <p:cNvGrpSpPr/>
            <p:nvPr/>
          </p:nvGrpSpPr>
          <p:grpSpPr bwMode="auto">
            <a:xfrm>
              <a:off x="8458341" y="29203"/>
              <a:ext cx="62069" cy="70049"/>
              <a:chOff x="0" y="0"/>
              <a:chExt cx="70" cy="78"/>
            </a:xfrm>
            <a:grpFill/>
          </p:grpSpPr>
          <p:sp>
            <p:nvSpPr>
              <p:cNvPr id="273" name="AutoShape 201"/>
              <p:cNvSpPr/>
              <p:nvPr/>
            </p:nvSpPr>
            <p:spPr bwMode="auto">
              <a:xfrm>
                <a:off x="16" y="0"/>
                <a:ext cx="40" cy="4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16770" y="0"/>
                      <a:pt x="10798" y="0"/>
                    </a:cubicBezTo>
                    <a:cubicBezTo>
                      <a:pt x="4834" y="0"/>
                      <a:pt x="0" y="4839"/>
                      <a:pt x="0" y="10798"/>
                    </a:cubicBezTo>
                    <a:cubicBezTo>
                      <a:pt x="0" y="16766"/>
                      <a:pt x="4834" y="21600"/>
                      <a:pt x="10798" y="21600"/>
                    </a:cubicBezTo>
                    <a:cubicBezTo>
                      <a:pt x="16770" y="21600"/>
                      <a:pt x="21600" y="16766"/>
                      <a:pt x="21600" y="10798"/>
                    </a:cubicBezTo>
                    <a:close/>
                    <a:moveTo>
                      <a:pt x="2698" y="11039"/>
                    </a:moveTo>
                    <a:cubicBezTo>
                      <a:pt x="2698" y="11039"/>
                      <a:pt x="2385" y="7973"/>
                      <a:pt x="4593" y="5634"/>
                    </a:cubicBezTo>
                    <a:cubicBezTo>
                      <a:pt x="6145" y="7194"/>
                      <a:pt x="10798" y="11039"/>
                      <a:pt x="18897" y="11039"/>
                    </a:cubicBezTo>
                    <a:cubicBezTo>
                      <a:pt x="18897" y="15505"/>
                      <a:pt x="15268" y="19134"/>
                      <a:pt x="10798" y="19134"/>
                    </a:cubicBezTo>
                    <a:cubicBezTo>
                      <a:pt x="6332" y="19134"/>
                      <a:pt x="2698" y="15501"/>
                      <a:pt x="2698" y="11039"/>
                    </a:cubicBezTo>
                    <a:close/>
                    <a:moveTo>
                      <a:pt x="2698" y="1103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4" name="AutoShape 202"/>
              <p:cNvSpPr/>
              <p:nvPr/>
            </p:nvSpPr>
            <p:spPr bwMode="auto">
              <a:xfrm>
                <a:off x="0" y="40"/>
                <a:ext cx="70" cy="3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599"/>
                    </a:moveTo>
                    <a:lnTo>
                      <a:pt x="0" y="11699"/>
                    </a:lnTo>
                    <a:lnTo>
                      <a:pt x="0" y="18303"/>
                    </a:lnTo>
                    <a:cubicBezTo>
                      <a:pt x="0" y="20127"/>
                      <a:pt x="806" y="21600"/>
                      <a:pt x="1799" y="21600"/>
                    </a:cubicBezTo>
                    <a:lnTo>
                      <a:pt x="19801" y="21600"/>
                    </a:lnTo>
                    <a:cubicBezTo>
                      <a:pt x="20792" y="21600"/>
                      <a:pt x="21600" y="20123"/>
                      <a:pt x="21600" y="18303"/>
                    </a:cubicBezTo>
                    <a:lnTo>
                      <a:pt x="21600" y="11699"/>
                    </a:lnTo>
                    <a:lnTo>
                      <a:pt x="21600" y="6599"/>
                    </a:lnTo>
                    <a:cubicBezTo>
                      <a:pt x="21600" y="2954"/>
                      <a:pt x="19991" y="5"/>
                      <a:pt x="17998" y="5"/>
                    </a:cubicBezTo>
                    <a:lnTo>
                      <a:pt x="14807" y="5"/>
                    </a:lnTo>
                    <a:cubicBezTo>
                      <a:pt x="14580" y="5"/>
                      <a:pt x="14299" y="280"/>
                      <a:pt x="14171" y="623"/>
                    </a:cubicBezTo>
                    <a:lnTo>
                      <a:pt x="11027" y="8781"/>
                    </a:lnTo>
                    <a:cubicBezTo>
                      <a:pt x="10901" y="9124"/>
                      <a:pt x="10699" y="9124"/>
                      <a:pt x="10573" y="8781"/>
                    </a:cubicBezTo>
                    <a:lnTo>
                      <a:pt x="7427" y="623"/>
                    </a:lnTo>
                    <a:cubicBezTo>
                      <a:pt x="7301" y="280"/>
                      <a:pt x="7018" y="0"/>
                      <a:pt x="6791" y="0"/>
                    </a:cubicBezTo>
                    <a:lnTo>
                      <a:pt x="3600" y="0"/>
                    </a:lnTo>
                    <a:cubicBezTo>
                      <a:pt x="1614" y="0"/>
                      <a:pt x="0" y="2954"/>
                      <a:pt x="0" y="6599"/>
                    </a:cubicBezTo>
                    <a:close/>
                    <a:moveTo>
                      <a:pt x="0" y="659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6" name="Group 206"/>
            <p:cNvGrpSpPr/>
            <p:nvPr/>
          </p:nvGrpSpPr>
          <p:grpSpPr bwMode="auto">
            <a:xfrm>
              <a:off x="5819519" y="1548122"/>
              <a:ext cx="62069" cy="76256"/>
              <a:chOff x="0" y="0"/>
              <a:chExt cx="70" cy="86"/>
            </a:xfrm>
            <a:grpFill/>
          </p:grpSpPr>
          <p:sp>
            <p:nvSpPr>
              <p:cNvPr id="271" name="AutoShape 204"/>
              <p:cNvSpPr/>
              <p:nvPr/>
            </p:nvSpPr>
            <p:spPr bwMode="auto">
              <a:xfrm>
                <a:off x="16" y="0"/>
                <a:ext cx="40" cy="4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16770" y="0"/>
                      <a:pt x="10798" y="0"/>
                    </a:cubicBezTo>
                    <a:cubicBezTo>
                      <a:pt x="4834" y="0"/>
                      <a:pt x="0" y="4839"/>
                      <a:pt x="0" y="10798"/>
                    </a:cubicBezTo>
                    <a:cubicBezTo>
                      <a:pt x="0" y="16766"/>
                      <a:pt x="4830" y="21600"/>
                      <a:pt x="10798" y="21600"/>
                    </a:cubicBezTo>
                    <a:cubicBezTo>
                      <a:pt x="16770" y="21600"/>
                      <a:pt x="21600" y="16766"/>
                      <a:pt x="21600" y="10798"/>
                    </a:cubicBezTo>
                    <a:close/>
                    <a:moveTo>
                      <a:pt x="2698" y="11039"/>
                    </a:moveTo>
                    <a:cubicBezTo>
                      <a:pt x="2698" y="11039"/>
                      <a:pt x="2385" y="7973"/>
                      <a:pt x="4593" y="5634"/>
                    </a:cubicBezTo>
                    <a:cubicBezTo>
                      <a:pt x="6145" y="7194"/>
                      <a:pt x="10798" y="11039"/>
                      <a:pt x="18897" y="11039"/>
                    </a:cubicBezTo>
                    <a:cubicBezTo>
                      <a:pt x="18897" y="15505"/>
                      <a:pt x="15268" y="19134"/>
                      <a:pt x="10798" y="19134"/>
                    </a:cubicBezTo>
                    <a:cubicBezTo>
                      <a:pt x="6332" y="19134"/>
                      <a:pt x="2698" y="15501"/>
                      <a:pt x="2698" y="11039"/>
                    </a:cubicBezTo>
                    <a:close/>
                    <a:moveTo>
                      <a:pt x="2698" y="1103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2" name="AutoShape 205"/>
              <p:cNvSpPr/>
              <p:nvPr/>
            </p:nvSpPr>
            <p:spPr bwMode="auto">
              <a:xfrm>
                <a:off x="0" y="48"/>
                <a:ext cx="70" cy="3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599"/>
                    </a:moveTo>
                    <a:lnTo>
                      <a:pt x="0" y="11699"/>
                    </a:lnTo>
                    <a:lnTo>
                      <a:pt x="0" y="18303"/>
                    </a:lnTo>
                    <a:cubicBezTo>
                      <a:pt x="0" y="20127"/>
                      <a:pt x="806" y="21600"/>
                      <a:pt x="1799" y="21600"/>
                    </a:cubicBezTo>
                    <a:lnTo>
                      <a:pt x="19803" y="21600"/>
                    </a:lnTo>
                    <a:cubicBezTo>
                      <a:pt x="20794" y="21600"/>
                      <a:pt x="21600" y="20123"/>
                      <a:pt x="21600" y="18303"/>
                    </a:cubicBezTo>
                    <a:lnTo>
                      <a:pt x="21600" y="11699"/>
                    </a:lnTo>
                    <a:lnTo>
                      <a:pt x="21600" y="6599"/>
                    </a:lnTo>
                    <a:cubicBezTo>
                      <a:pt x="21600" y="2954"/>
                      <a:pt x="19991" y="5"/>
                      <a:pt x="17997" y="5"/>
                    </a:cubicBezTo>
                    <a:lnTo>
                      <a:pt x="14806" y="5"/>
                    </a:lnTo>
                    <a:cubicBezTo>
                      <a:pt x="14579" y="5"/>
                      <a:pt x="14298" y="280"/>
                      <a:pt x="14170" y="623"/>
                    </a:cubicBezTo>
                    <a:lnTo>
                      <a:pt x="11025" y="8781"/>
                    </a:lnTo>
                    <a:cubicBezTo>
                      <a:pt x="10900" y="9124"/>
                      <a:pt x="10698" y="9124"/>
                      <a:pt x="10572" y="8781"/>
                    </a:cubicBezTo>
                    <a:lnTo>
                      <a:pt x="7425" y="623"/>
                    </a:lnTo>
                    <a:cubicBezTo>
                      <a:pt x="7299" y="280"/>
                      <a:pt x="7016" y="0"/>
                      <a:pt x="6789" y="0"/>
                    </a:cubicBezTo>
                    <a:lnTo>
                      <a:pt x="3598" y="0"/>
                    </a:lnTo>
                    <a:cubicBezTo>
                      <a:pt x="1614" y="0"/>
                      <a:pt x="0" y="2954"/>
                      <a:pt x="0" y="6599"/>
                    </a:cubicBezTo>
                    <a:close/>
                    <a:moveTo>
                      <a:pt x="0" y="659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7" name="Group 209"/>
            <p:cNvGrpSpPr/>
            <p:nvPr/>
          </p:nvGrpSpPr>
          <p:grpSpPr bwMode="auto">
            <a:xfrm>
              <a:off x="4024836" y="3051966"/>
              <a:ext cx="120591" cy="143646"/>
              <a:chOff x="0" y="0"/>
              <a:chExt cx="136" cy="162"/>
            </a:xfrm>
            <a:grpFill/>
          </p:grpSpPr>
          <p:sp>
            <p:nvSpPr>
              <p:cNvPr id="269" name="AutoShape 207"/>
              <p:cNvSpPr/>
              <p:nvPr/>
            </p:nvSpPr>
            <p:spPr bwMode="auto">
              <a:xfrm>
                <a:off x="32" y="0"/>
                <a:ext cx="79" cy="7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98">
                    <a:moveTo>
                      <a:pt x="21600" y="10800"/>
                    </a:moveTo>
                    <a:cubicBezTo>
                      <a:pt x="21600" y="4836"/>
                      <a:pt x="16769" y="0"/>
                      <a:pt x="10801" y="0"/>
                    </a:cubicBez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4"/>
                      <a:pt x="4836" y="21598"/>
                      <a:pt x="10801" y="21598"/>
                    </a:cubicBezTo>
                    <a:cubicBezTo>
                      <a:pt x="16771" y="21600"/>
                      <a:pt x="21600" y="16766"/>
                      <a:pt x="21600" y="10800"/>
                    </a:cubicBezTo>
                    <a:close/>
                    <a:moveTo>
                      <a:pt x="2704" y="11033"/>
                    </a:moveTo>
                    <a:cubicBezTo>
                      <a:pt x="2704" y="11033"/>
                      <a:pt x="2392" y="7972"/>
                      <a:pt x="4598" y="5632"/>
                    </a:cubicBezTo>
                    <a:cubicBezTo>
                      <a:pt x="6151" y="7189"/>
                      <a:pt x="10803" y="11033"/>
                      <a:pt x="18903" y="11033"/>
                    </a:cubicBezTo>
                    <a:cubicBezTo>
                      <a:pt x="18903" y="15503"/>
                      <a:pt x="15271" y="19134"/>
                      <a:pt x="10805" y="19134"/>
                    </a:cubicBezTo>
                    <a:cubicBezTo>
                      <a:pt x="6336" y="19134"/>
                      <a:pt x="2704" y="15499"/>
                      <a:pt x="2704" y="11033"/>
                    </a:cubicBezTo>
                    <a:close/>
                    <a:moveTo>
                      <a:pt x="2704" y="11033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0" name="AutoShape 208"/>
              <p:cNvSpPr/>
              <p:nvPr/>
            </p:nvSpPr>
            <p:spPr bwMode="auto">
              <a:xfrm>
                <a:off x="0" y="88"/>
                <a:ext cx="136" cy="7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601"/>
                    </a:moveTo>
                    <a:lnTo>
                      <a:pt x="0" y="11699"/>
                    </a:lnTo>
                    <a:lnTo>
                      <a:pt x="0" y="18302"/>
                    </a:lnTo>
                    <a:cubicBezTo>
                      <a:pt x="0" y="20123"/>
                      <a:pt x="807" y="21600"/>
                      <a:pt x="1800" y="21600"/>
                    </a:cubicBezTo>
                    <a:lnTo>
                      <a:pt x="19800" y="21600"/>
                    </a:lnTo>
                    <a:cubicBezTo>
                      <a:pt x="20795" y="21600"/>
                      <a:pt x="21600" y="20123"/>
                      <a:pt x="21600" y="18302"/>
                    </a:cubicBezTo>
                    <a:lnTo>
                      <a:pt x="21600" y="11699"/>
                    </a:lnTo>
                    <a:lnTo>
                      <a:pt x="21600" y="6601"/>
                    </a:lnTo>
                    <a:cubicBezTo>
                      <a:pt x="21600" y="2956"/>
                      <a:pt x="19989" y="0"/>
                      <a:pt x="18000" y="0"/>
                    </a:cubicBezTo>
                    <a:lnTo>
                      <a:pt x="14809" y="0"/>
                    </a:lnTo>
                    <a:cubicBezTo>
                      <a:pt x="14584" y="0"/>
                      <a:pt x="14299" y="279"/>
                      <a:pt x="14173" y="624"/>
                    </a:cubicBezTo>
                    <a:lnTo>
                      <a:pt x="11028" y="8776"/>
                    </a:lnTo>
                    <a:cubicBezTo>
                      <a:pt x="10902" y="9121"/>
                      <a:pt x="10699" y="9121"/>
                      <a:pt x="10575" y="8776"/>
                    </a:cubicBezTo>
                    <a:lnTo>
                      <a:pt x="7429" y="624"/>
                    </a:lnTo>
                    <a:cubicBezTo>
                      <a:pt x="7303" y="282"/>
                      <a:pt x="7019" y="0"/>
                      <a:pt x="6794" y="0"/>
                    </a:cubicBezTo>
                    <a:lnTo>
                      <a:pt x="3601" y="0"/>
                    </a:lnTo>
                    <a:cubicBezTo>
                      <a:pt x="1615" y="0"/>
                      <a:pt x="0" y="2956"/>
                      <a:pt x="0" y="6601"/>
                    </a:cubicBezTo>
                    <a:close/>
                    <a:moveTo>
                      <a:pt x="0" y="6601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8" name="Group 212"/>
            <p:cNvGrpSpPr/>
            <p:nvPr/>
          </p:nvGrpSpPr>
          <p:grpSpPr bwMode="auto">
            <a:xfrm>
              <a:off x="4677448" y="2491571"/>
              <a:ext cx="62069" cy="76256"/>
              <a:chOff x="0" y="0"/>
              <a:chExt cx="70" cy="86"/>
            </a:xfrm>
            <a:grpFill/>
          </p:grpSpPr>
          <p:sp>
            <p:nvSpPr>
              <p:cNvPr id="267" name="AutoShape 210"/>
              <p:cNvSpPr/>
              <p:nvPr/>
            </p:nvSpPr>
            <p:spPr bwMode="auto">
              <a:xfrm>
                <a:off x="16" y="0"/>
                <a:ext cx="40" cy="4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2"/>
                    </a:moveTo>
                    <a:cubicBezTo>
                      <a:pt x="21600" y="4838"/>
                      <a:pt x="16766" y="0"/>
                      <a:pt x="10802" y="0"/>
                    </a:cubicBezTo>
                    <a:cubicBezTo>
                      <a:pt x="4834" y="0"/>
                      <a:pt x="0" y="4838"/>
                      <a:pt x="0" y="10802"/>
                    </a:cubicBezTo>
                    <a:cubicBezTo>
                      <a:pt x="0" y="16766"/>
                      <a:pt x="4834" y="21600"/>
                      <a:pt x="10802" y="21600"/>
                    </a:cubicBezTo>
                    <a:cubicBezTo>
                      <a:pt x="16766" y="21600"/>
                      <a:pt x="21600" y="16766"/>
                      <a:pt x="21600" y="10802"/>
                    </a:cubicBezTo>
                    <a:close/>
                    <a:moveTo>
                      <a:pt x="2699" y="11034"/>
                    </a:moveTo>
                    <a:cubicBezTo>
                      <a:pt x="2699" y="11034"/>
                      <a:pt x="2387" y="7972"/>
                      <a:pt x="4593" y="5635"/>
                    </a:cubicBezTo>
                    <a:cubicBezTo>
                      <a:pt x="6146" y="7192"/>
                      <a:pt x="10802" y="11034"/>
                      <a:pt x="18901" y="11034"/>
                    </a:cubicBezTo>
                    <a:cubicBezTo>
                      <a:pt x="18901" y="15505"/>
                      <a:pt x="15269" y="19133"/>
                      <a:pt x="10802" y="19133"/>
                    </a:cubicBezTo>
                    <a:cubicBezTo>
                      <a:pt x="6331" y="19133"/>
                      <a:pt x="2699" y="15501"/>
                      <a:pt x="2699" y="11034"/>
                    </a:cubicBezTo>
                    <a:close/>
                    <a:moveTo>
                      <a:pt x="2699" y="11034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8" name="AutoShape 211"/>
              <p:cNvSpPr/>
              <p:nvPr/>
            </p:nvSpPr>
            <p:spPr bwMode="auto">
              <a:xfrm>
                <a:off x="0" y="48"/>
                <a:ext cx="70" cy="3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95">
                    <a:moveTo>
                      <a:pt x="0" y="6599"/>
                    </a:moveTo>
                    <a:lnTo>
                      <a:pt x="0" y="11698"/>
                    </a:lnTo>
                    <a:lnTo>
                      <a:pt x="0" y="18298"/>
                    </a:lnTo>
                    <a:cubicBezTo>
                      <a:pt x="0" y="20122"/>
                      <a:pt x="806" y="21595"/>
                      <a:pt x="1799" y="21595"/>
                    </a:cubicBezTo>
                    <a:lnTo>
                      <a:pt x="19799" y="21595"/>
                    </a:lnTo>
                    <a:cubicBezTo>
                      <a:pt x="20792" y="21595"/>
                      <a:pt x="21600" y="20122"/>
                      <a:pt x="21600" y="18298"/>
                    </a:cubicBezTo>
                    <a:lnTo>
                      <a:pt x="21600" y="11698"/>
                    </a:lnTo>
                    <a:lnTo>
                      <a:pt x="21600" y="6599"/>
                    </a:lnTo>
                    <a:cubicBezTo>
                      <a:pt x="21600" y="2950"/>
                      <a:pt x="19988" y="0"/>
                      <a:pt x="18000" y="0"/>
                    </a:cubicBezTo>
                    <a:lnTo>
                      <a:pt x="14809" y="0"/>
                    </a:lnTo>
                    <a:cubicBezTo>
                      <a:pt x="14585" y="0"/>
                      <a:pt x="14300" y="279"/>
                      <a:pt x="14175" y="621"/>
                    </a:cubicBezTo>
                    <a:lnTo>
                      <a:pt x="11030" y="8775"/>
                    </a:lnTo>
                    <a:cubicBezTo>
                      <a:pt x="10904" y="9117"/>
                      <a:pt x="10700" y="9117"/>
                      <a:pt x="10578" y="8775"/>
                    </a:cubicBezTo>
                    <a:lnTo>
                      <a:pt x="7433" y="621"/>
                    </a:lnTo>
                    <a:cubicBezTo>
                      <a:pt x="7307" y="279"/>
                      <a:pt x="7022" y="0"/>
                      <a:pt x="6799" y="0"/>
                    </a:cubicBezTo>
                    <a:lnTo>
                      <a:pt x="3607" y="0"/>
                    </a:lnTo>
                    <a:cubicBezTo>
                      <a:pt x="1614" y="-5"/>
                      <a:pt x="0" y="2950"/>
                      <a:pt x="0" y="6599"/>
                    </a:cubicBezTo>
                    <a:close/>
                    <a:moveTo>
                      <a:pt x="0" y="659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99" name="Group 218"/>
            <p:cNvGrpSpPr/>
            <p:nvPr/>
          </p:nvGrpSpPr>
          <p:grpSpPr bwMode="auto">
            <a:xfrm>
              <a:off x="4287300" y="4534530"/>
              <a:ext cx="120591" cy="143646"/>
              <a:chOff x="0" y="0"/>
              <a:chExt cx="136" cy="162"/>
            </a:xfrm>
            <a:grpFill/>
          </p:grpSpPr>
          <p:sp>
            <p:nvSpPr>
              <p:cNvPr id="265" name="AutoShape 216"/>
              <p:cNvSpPr/>
              <p:nvPr/>
            </p:nvSpPr>
            <p:spPr bwMode="auto">
              <a:xfrm>
                <a:off x="32" y="0"/>
                <a:ext cx="79" cy="7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1"/>
                    </a:moveTo>
                    <a:cubicBezTo>
                      <a:pt x="21600" y="4837"/>
                      <a:pt x="16769" y="0"/>
                      <a:pt x="10801" y="0"/>
                    </a:cubicBezTo>
                    <a:cubicBezTo>
                      <a:pt x="4836" y="0"/>
                      <a:pt x="0" y="4837"/>
                      <a:pt x="0" y="10801"/>
                    </a:cubicBezTo>
                    <a:cubicBezTo>
                      <a:pt x="0" y="16765"/>
                      <a:pt x="4836" y="21600"/>
                      <a:pt x="10801" y="21600"/>
                    </a:cubicBezTo>
                    <a:cubicBezTo>
                      <a:pt x="16769" y="21600"/>
                      <a:pt x="21600" y="16765"/>
                      <a:pt x="21600" y="10801"/>
                    </a:cubicBezTo>
                    <a:close/>
                    <a:moveTo>
                      <a:pt x="2701" y="11034"/>
                    </a:moveTo>
                    <a:cubicBezTo>
                      <a:pt x="2701" y="11034"/>
                      <a:pt x="2390" y="7973"/>
                      <a:pt x="4596" y="5633"/>
                    </a:cubicBezTo>
                    <a:cubicBezTo>
                      <a:pt x="6148" y="7190"/>
                      <a:pt x="10801" y="11034"/>
                      <a:pt x="18901" y="11034"/>
                    </a:cubicBezTo>
                    <a:cubicBezTo>
                      <a:pt x="18901" y="15505"/>
                      <a:pt x="15268" y="19136"/>
                      <a:pt x="10803" y="19136"/>
                    </a:cubicBezTo>
                    <a:cubicBezTo>
                      <a:pt x="6334" y="19134"/>
                      <a:pt x="2701" y="15498"/>
                      <a:pt x="2701" y="11034"/>
                    </a:cubicBezTo>
                    <a:close/>
                    <a:moveTo>
                      <a:pt x="2701" y="11034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6" name="AutoShape 217"/>
              <p:cNvSpPr/>
              <p:nvPr/>
            </p:nvSpPr>
            <p:spPr bwMode="auto">
              <a:xfrm>
                <a:off x="0" y="88"/>
                <a:ext cx="136" cy="7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601"/>
                    </a:moveTo>
                    <a:lnTo>
                      <a:pt x="0" y="11699"/>
                    </a:lnTo>
                    <a:lnTo>
                      <a:pt x="0" y="18302"/>
                    </a:lnTo>
                    <a:cubicBezTo>
                      <a:pt x="0" y="20123"/>
                      <a:pt x="807" y="21600"/>
                      <a:pt x="1800" y="21600"/>
                    </a:cubicBezTo>
                    <a:lnTo>
                      <a:pt x="19800" y="21600"/>
                    </a:lnTo>
                    <a:cubicBezTo>
                      <a:pt x="20795" y="21600"/>
                      <a:pt x="21600" y="20123"/>
                      <a:pt x="21600" y="18302"/>
                    </a:cubicBezTo>
                    <a:lnTo>
                      <a:pt x="21600" y="11699"/>
                    </a:lnTo>
                    <a:lnTo>
                      <a:pt x="21600" y="6601"/>
                    </a:lnTo>
                    <a:cubicBezTo>
                      <a:pt x="21600" y="2956"/>
                      <a:pt x="19989" y="0"/>
                      <a:pt x="18000" y="0"/>
                    </a:cubicBezTo>
                    <a:lnTo>
                      <a:pt x="14809" y="0"/>
                    </a:lnTo>
                    <a:cubicBezTo>
                      <a:pt x="14584" y="0"/>
                      <a:pt x="14299" y="279"/>
                      <a:pt x="14173" y="624"/>
                    </a:cubicBezTo>
                    <a:lnTo>
                      <a:pt x="11028" y="8776"/>
                    </a:lnTo>
                    <a:cubicBezTo>
                      <a:pt x="10902" y="9121"/>
                      <a:pt x="10699" y="9121"/>
                      <a:pt x="10575" y="8776"/>
                    </a:cubicBezTo>
                    <a:lnTo>
                      <a:pt x="7429" y="624"/>
                    </a:lnTo>
                    <a:cubicBezTo>
                      <a:pt x="7303" y="282"/>
                      <a:pt x="7019" y="0"/>
                      <a:pt x="6794" y="0"/>
                    </a:cubicBezTo>
                    <a:lnTo>
                      <a:pt x="3601" y="0"/>
                    </a:lnTo>
                    <a:cubicBezTo>
                      <a:pt x="1616" y="0"/>
                      <a:pt x="0" y="2953"/>
                      <a:pt x="0" y="6601"/>
                    </a:cubicBezTo>
                    <a:close/>
                    <a:moveTo>
                      <a:pt x="0" y="6601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00" name="AutoShape 219"/>
            <p:cNvSpPr/>
            <p:nvPr/>
          </p:nvSpPr>
          <p:spPr bwMode="auto">
            <a:xfrm>
              <a:off x="4769665" y="4612560"/>
              <a:ext cx="407882" cy="40788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4"/>
                    <a:pt x="0" y="10799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799"/>
                  </a:cubicBezTo>
                  <a:cubicBezTo>
                    <a:pt x="21600" y="16754"/>
                    <a:pt x="16756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6" y="1271"/>
                    <a:pt x="1271" y="5546"/>
                    <a:pt x="1271" y="10799"/>
                  </a:cubicBezTo>
                  <a:cubicBezTo>
                    <a:pt x="1271" y="16054"/>
                    <a:pt x="5546" y="20328"/>
                    <a:pt x="10800" y="20328"/>
                  </a:cubicBezTo>
                  <a:cubicBezTo>
                    <a:pt x="16054" y="20328"/>
                    <a:pt x="20329" y="16054"/>
                    <a:pt x="20329" y="10799"/>
                  </a:cubicBezTo>
                  <a:cubicBezTo>
                    <a:pt x="20330" y="5546"/>
                    <a:pt x="16054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01" name="Group 222"/>
            <p:cNvGrpSpPr/>
            <p:nvPr/>
          </p:nvGrpSpPr>
          <p:grpSpPr bwMode="auto">
            <a:xfrm>
              <a:off x="4883163" y="4711871"/>
              <a:ext cx="186207" cy="214582"/>
              <a:chOff x="0" y="0"/>
              <a:chExt cx="210" cy="242"/>
            </a:xfrm>
            <a:grpFill/>
          </p:grpSpPr>
          <p:sp>
            <p:nvSpPr>
              <p:cNvPr id="263" name="AutoShape 220"/>
              <p:cNvSpPr/>
              <p:nvPr/>
            </p:nvSpPr>
            <p:spPr bwMode="auto">
              <a:xfrm>
                <a:off x="40" y="0"/>
                <a:ext cx="122" cy="12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0801"/>
                    </a:moveTo>
                    <a:cubicBezTo>
                      <a:pt x="21600" y="4837"/>
                      <a:pt x="16768" y="0"/>
                      <a:pt x="10801" y="0"/>
                    </a:cubicBezTo>
                    <a:cubicBezTo>
                      <a:pt x="4836" y="0"/>
                      <a:pt x="0" y="4837"/>
                      <a:pt x="0" y="10801"/>
                    </a:cubicBezTo>
                    <a:cubicBezTo>
                      <a:pt x="0" y="16766"/>
                      <a:pt x="4836" y="21600"/>
                      <a:pt x="10801" y="21600"/>
                    </a:cubicBezTo>
                    <a:cubicBezTo>
                      <a:pt x="16768" y="21600"/>
                      <a:pt x="21600" y="16766"/>
                      <a:pt x="21600" y="10801"/>
                    </a:cubicBezTo>
                    <a:close/>
                    <a:moveTo>
                      <a:pt x="2698" y="11033"/>
                    </a:moveTo>
                    <a:cubicBezTo>
                      <a:pt x="2698" y="11033"/>
                      <a:pt x="2386" y="7971"/>
                      <a:pt x="4593" y="5632"/>
                    </a:cubicBezTo>
                    <a:cubicBezTo>
                      <a:pt x="6147" y="7188"/>
                      <a:pt x="10799" y="11033"/>
                      <a:pt x="18899" y="11033"/>
                    </a:cubicBezTo>
                    <a:cubicBezTo>
                      <a:pt x="18899" y="15503"/>
                      <a:pt x="15266" y="19133"/>
                      <a:pt x="10799" y="19133"/>
                    </a:cubicBezTo>
                    <a:cubicBezTo>
                      <a:pt x="6331" y="19133"/>
                      <a:pt x="2698" y="15498"/>
                      <a:pt x="2698" y="11033"/>
                    </a:cubicBezTo>
                    <a:close/>
                    <a:moveTo>
                      <a:pt x="2698" y="11033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4" name="AutoShape 221"/>
              <p:cNvSpPr/>
              <p:nvPr/>
            </p:nvSpPr>
            <p:spPr bwMode="auto">
              <a:xfrm>
                <a:off x="0" y="128"/>
                <a:ext cx="210" cy="11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600"/>
                    </a:moveTo>
                    <a:lnTo>
                      <a:pt x="0" y="11700"/>
                    </a:lnTo>
                    <a:lnTo>
                      <a:pt x="0" y="18303"/>
                    </a:lnTo>
                    <a:cubicBezTo>
                      <a:pt x="0" y="20125"/>
                      <a:pt x="807" y="21600"/>
                      <a:pt x="1800" y="21600"/>
                    </a:cubicBezTo>
                    <a:lnTo>
                      <a:pt x="19799" y="21600"/>
                    </a:lnTo>
                    <a:cubicBezTo>
                      <a:pt x="20794" y="21600"/>
                      <a:pt x="21600" y="20123"/>
                      <a:pt x="21600" y="18303"/>
                    </a:cubicBezTo>
                    <a:lnTo>
                      <a:pt x="21600" y="11700"/>
                    </a:lnTo>
                    <a:lnTo>
                      <a:pt x="21600" y="6600"/>
                    </a:lnTo>
                    <a:cubicBezTo>
                      <a:pt x="21600" y="2954"/>
                      <a:pt x="19989" y="0"/>
                      <a:pt x="17999" y="0"/>
                    </a:cubicBezTo>
                    <a:lnTo>
                      <a:pt x="14808" y="0"/>
                    </a:lnTo>
                    <a:cubicBezTo>
                      <a:pt x="14583" y="0"/>
                      <a:pt x="14298" y="279"/>
                      <a:pt x="14173" y="622"/>
                    </a:cubicBezTo>
                    <a:lnTo>
                      <a:pt x="11027" y="8774"/>
                    </a:lnTo>
                    <a:cubicBezTo>
                      <a:pt x="10901" y="9118"/>
                      <a:pt x="10699" y="9118"/>
                      <a:pt x="10573" y="8774"/>
                    </a:cubicBezTo>
                    <a:lnTo>
                      <a:pt x="7427" y="622"/>
                    </a:lnTo>
                    <a:cubicBezTo>
                      <a:pt x="7302" y="280"/>
                      <a:pt x="7017" y="0"/>
                      <a:pt x="6792" y="0"/>
                    </a:cubicBezTo>
                    <a:lnTo>
                      <a:pt x="3600" y="0"/>
                    </a:lnTo>
                    <a:cubicBezTo>
                      <a:pt x="1614" y="2"/>
                      <a:pt x="0" y="2955"/>
                      <a:pt x="0" y="6600"/>
                    </a:cubicBezTo>
                    <a:close/>
                    <a:moveTo>
                      <a:pt x="0" y="6600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02" name="Group 225"/>
            <p:cNvGrpSpPr/>
            <p:nvPr/>
          </p:nvGrpSpPr>
          <p:grpSpPr bwMode="auto">
            <a:xfrm>
              <a:off x="5478139" y="2222014"/>
              <a:ext cx="313892" cy="415863"/>
              <a:chOff x="0" y="0"/>
              <a:chExt cx="353" cy="469"/>
            </a:xfrm>
            <a:grpFill/>
          </p:grpSpPr>
          <p:sp>
            <p:nvSpPr>
              <p:cNvPr id="261" name="AutoShape 223"/>
              <p:cNvSpPr/>
              <p:nvPr/>
            </p:nvSpPr>
            <p:spPr bwMode="auto">
              <a:xfrm>
                <a:off x="32" y="0"/>
                <a:ext cx="300" cy="235"/>
              </a:xfrm>
              <a:custGeom>
                <a:avLst/>
                <a:gdLst/>
                <a:ahLst/>
                <a:cxnLst/>
                <a:rect l="0" t="0" r="r" b="b"/>
                <a:pathLst>
                  <a:path w="19565" h="21600">
                    <a:moveTo>
                      <a:pt x="9776" y="0"/>
                    </a:moveTo>
                    <a:cubicBezTo>
                      <a:pt x="5536" y="0"/>
                      <a:pt x="2100" y="4836"/>
                      <a:pt x="2100" y="10800"/>
                    </a:cubicBezTo>
                    <a:lnTo>
                      <a:pt x="2100" y="14264"/>
                    </a:lnTo>
                    <a:cubicBezTo>
                      <a:pt x="2043" y="15381"/>
                      <a:pt x="1780" y="17977"/>
                      <a:pt x="547" y="17798"/>
                    </a:cubicBezTo>
                    <a:cubicBezTo>
                      <a:pt x="-1014" y="17570"/>
                      <a:pt x="964" y="21567"/>
                      <a:pt x="3998" y="21599"/>
                    </a:cubicBezTo>
                    <a:cubicBezTo>
                      <a:pt x="4005" y="21599"/>
                      <a:pt x="4011" y="21600"/>
                      <a:pt x="4018" y="21600"/>
                    </a:cubicBezTo>
                    <a:lnTo>
                      <a:pt x="15532" y="21600"/>
                    </a:lnTo>
                    <a:cubicBezTo>
                      <a:pt x="18586" y="21600"/>
                      <a:pt x="20586" y="17568"/>
                      <a:pt x="19019" y="17796"/>
                    </a:cubicBezTo>
                    <a:cubicBezTo>
                      <a:pt x="17451" y="18024"/>
                      <a:pt x="17451" y="13765"/>
                      <a:pt x="17451" y="13765"/>
                    </a:cubicBezTo>
                    <a:lnTo>
                      <a:pt x="17451" y="10799"/>
                    </a:lnTo>
                    <a:cubicBezTo>
                      <a:pt x="17451" y="4836"/>
                      <a:pt x="14014" y="0"/>
                      <a:pt x="9776" y="0"/>
                    </a:cubicBezTo>
                    <a:close/>
                    <a:moveTo>
                      <a:pt x="9776" y="2417"/>
                    </a:moveTo>
                    <a:cubicBezTo>
                      <a:pt x="12438" y="2417"/>
                      <a:pt x="14921" y="5016"/>
                      <a:pt x="14921" y="8222"/>
                    </a:cubicBezTo>
                    <a:cubicBezTo>
                      <a:pt x="14921" y="8371"/>
                      <a:pt x="14915" y="8520"/>
                      <a:pt x="14907" y="8666"/>
                    </a:cubicBezTo>
                    <a:cubicBezTo>
                      <a:pt x="14891" y="8911"/>
                      <a:pt x="14830" y="8803"/>
                      <a:pt x="14742" y="8446"/>
                    </a:cubicBezTo>
                    <a:cubicBezTo>
                      <a:pt x="14135" y="5991"/>
                      <a:pt x="11993" y="4189"/>
                      <a:pt x="9776" y="4189"/>
                    </a:cubicBezTo>
                    <a:cubicBezTo>
                      <a:pt x="7558" y="4189"/>
                      <a:pt x="5279" y="5992"/>
                      <a:pt x="4651" y="8448"/>
                    </a:cubicBezTo>
                    <a:cubicBezTo>
                      <a:pt x="4559" y="8804"/>
                      <a:pt x="4498" y="8912"/>
                      <a:pt x="4483" y="8666"/>
                    </a:cubicBezTo>
                    <a:cubicBezTo>
                      <a:pt x="4473" y="8520"/>
                      <a:pt x="4469" y="8371"/>
                      <a:pt x="4469" y="8222"/>
                    </a:cubicBezTo>
                    <a:cubicBezTo>
                      <a:pt x="4468" y="5015"/>
                      <a:pt x="7113" y="2417"/>
                      <a:pt x="9776" y="2417"/>
                    </a:cubicBezTo>
                    <a:close/>
                    <a:moveTo>
                      <a:pt x="9776" y="18901"/>
                    </a:moveTo>
                    <a:cubicBezTo>
                      <a:pt x="6597" y="18901"/>
                      <a:pt x="4019" y="15502"/>
                      <a:pt x="4019" y="11029"/>
                    </a:cubicBezTo>
                    <a:cubicBezTo>
                      <a:pt x="4019" y="11029"/>
                      <a:pt x="6581" y="7872"/>
                      <a:pt x="9830" y="7872"/>
                    </a:cubicBezTo>
                    <a:cubicBezTo>
                      <a:pt x="13127" y="7872"/>
                      <a:pt x="15533" y="11029"/>
                      <a:pt x="15533" y="11029"/>
                    </a:cubicBezTo>
                    <a:cubicBezTo>
                      <a:pt x="15532" y="15502"/>
                      <a:pt x="12953" y="18901"/>
                      <a:pt x="9776" y="18901"/>
                    </a:cubicBezTo>
                    <a:close/>
                    <a:moveTo>
                      <a:pt x="9776" y="18901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2" name="AutoShape 224"/>
              <p:cNvSpPr/>
              <p:nvPr/>
            </p:nvSpPr>
            <p:spPr bwMode="auto">
              <a:xfrm>
                <a:off x="0" y="264"/>
                <a:ext cx="353" cy="20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71"/>
                    </a:moveTo>
                    <a:lnTo>
                      <a:pt x="0" y="18514"/>
                    </a:lnTo>
                    <a:cubicBezTo>
                      <a:pt x="0" y="20219"/>
                      <a:pt x="805" y="21600"/>
                      <a:pt x="1800" y="21600"/>
                    </a:cubicBezTo>
                    <a:lnTo>
                      <a:pt x="3600" y="21600"/>
                    </a:lnTo>
                    <a:lnTo>
                      <a:pt x="18000" y="21600"/>
                    </a:lnTo>
                    <a:lnTo>
                      <a:pt x="19800" y="21600"/>
                    </a:lnTo>
                    <a:cubicBezTo>
                      <a:pt x="20795" y="21600"/>
                      <a:pt x="21600" y="20219"/>
                      <a:pt x="21600" y="18514"/>
                    </a:cubicBezTo>
                    <a:lnTo>
                      <a:pt x="21600" y="6171"/>
                    </a:lnTo>
                    <a:cubicBezTo>
                      <a:pt x="21600" y="2763"/>
                      <a:pt x="19988" y="0"/>
                      <a:pt x="18000" y="0"/>
                    </a:cubicBezTo>
                    <a:lnTo>
                      <a:pt x="16354" y="0"/>
                    </a:lnTo>
                    <a:cubicBezTo>
                      <a:pt x="16102" y="0"/>
                      <a:pt x="15730" y="197"/>
                      <a:pt x="15521" y="441"/>
                    </a:cubicBezTo>
                    <a:lnTo>
                      <a:pt x="13682" y="2594"/>
                    </a:lnTo>
                    <a:cubicBezTo>
                      <a:pt x="13474" y="2836"/>
                      <a:pt x="13247" y="3370"/>
                      <a:pt x="13176" y="3784"/>
                    </a:cubicBezTo>
                    <a:lnTo>
                      <a:pt x="11031" y="16243"/>
                    </a:lnTo>
                    <a:cubicBezTo>
                      <a:pt x="10959" y="16657"/>
                      <a:pt x="10840" y="16660"/>
                      <a:pt x="10765" y="16247"/>
                    </a:cubicBezTo>
                    <a:lnTo>
                      <a:pt x="8511" y="4001"/>
                    </a:lnTo>
                    <a:cubicBezTo>
                      <a:pt x="8435" y="3589"/>
                      <a:pt x="8204" y="3059"/>
                      <a:pt x="7995" y="2818"/>
                    </a:cubicBezTo>
                    <a:lnTo>
                      <a:pt x="5931" y="438"/>
                    </a:lnTo>
                    <a:cubicBezTo>
                      <a:pt x="5721" y="196"/>
                      <a:pt x="5348" y="1"/>
                      <a:pt x="5095" y="1"/>
                    </a:cubicBezTo>
                    <a:lnTo>
                      <a:pt x="3600" y="1"/>
                    </a:lnTo>
                    <a:cubicBezTo>
                      <a:pt x="1612" y="0"/>
                      <a:pt x="0" y="2763"/>
                      <a:pt x="0" y="6171"/>
                    </a:cubicBezTo>
                    <a:close/>
                    <a:moveTo>
                      <a:pt x="7986" y="11865"/>
                    </a:moveTo>
                    <a:cubicBezTo>
                      <a:pt x="8406" y="11865"/>
                      <a:pt x="8747" y="12449"/>
                      <a:pt x="8747" y="13170"/>
                    </a:cubicBezTo>
                    <a:cubicBezTo>
                      <a:pt x="8747" y="13889"/>
                      <a:pt x="8407" y="14472"/>
                      <a:pt x="7986" y="14472"/>
                    </a:cubicBezTo>
                    <a:cubicBezTo>
                      <a:pt x="7566" y="14472"/>
                      <a:pt x="7225" y="13889"/>
                      <a:pt x="7225" y="13170"/>
                    </a:cubicBezTo>
                    <a:cubicBezTo>
                      <a:pt x="7225" y="12449"/>
                      <a:pt x="7566" y="11865"/>
                      <a:pt x="7986" y="11865"/>
                    </a:cubicBezTo>
                    <a:close/>
                    <a:moveTo>
                      <a:pt x="7986" y="16558"/>
                    </a:moveTo>
                    <a:cubicBezTo>
                      <a:pt x="8406" y="16558"/>
                      <a:pt x="8747" y="17141"/>
                      <a:pt x="8747" y="17862"/>
                    </a:cubicBezTo>
                    <a:cubicBezTo>
                      <a:pt x="8747" y="18582"/>
                      <a:pt x="8407" y="19166"/>
                      <a:pt x="7986" y="19166"/>
                    </a:cubicBezTo>
                    <a:cubicBezTo>
                      <a:pt x="7566" y="19166"/>
                      <a:pt x="7225" y="18582"/>
                      <a:pt x="7225" y="17862"/>
                    </a:cubicBezTo>
                    <a:cubicBezTo>
                      <a:pt x="7225" y="17141"/>
                      <a:pt x="7566" y="16558"/>
                      <a:pt x="7986" y="16558"/>
                    </a:cubicBezTo>
                    <a:close/>
                    <a:moveTo>
                      <a:pt x="7986" y="16558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03" name="Group 231"/>
            <p:cNvGrpSpPr/>
            <p:nvPr/>
          </p:nvGrpSpPr>
          <p:grpSpPr bwMode="auto">
            <a:xfrm>
              <a:off x="7564546" y="1682014"/>
              <a:ext cx="237636" cy="316552"/>
              <a:chOff x="0" y="0"/>
              <a:chExt cx="268" cy="356"/>
            </a:xfrm>
            <a:grpFill/>
          </p:grpSpPr>
          <p:sp>
            <p:nvSpPr>
              <p:cNvPr id="259" name="AutoShape 229"/>
              <p:cNvSpPr/>
              <p:nvPr/>
            </p:nvSpPr>
            <p:spPr bwMode="auto">
              <a:xfrm>
                <a:off x="24" y="0"/>
                <a:ext cx="227" cy="178"/>
              </a:xfrm>
              <a:custGeom>
                <a:avLst/>
                <a:gdLst/>
                <a:ahLst/>
                <a:cxnLst/>
                <a:rect l="0" t="0" r="r" b="b"/>
                <a:pathLst>
                  <a:path w="19565" h="21600">
                    <a:moveTo>
                      <a:pt x="9775" y="0"/>
                    </a:moveTo>
                    <a:cubicBezTo>
                      <a:pt x="5535" y="0"/>
                      <a:pt x="2099" y="4836"/>
                      <a:pt x="2099" y="10800"/>
                    </a:cubicBezTo>
                    <a:lnTo>
                      <a:pt x="2099" y="14264"/>
                    </a:lnTo>
                    <a:cubicBezTo>
                      <a:pt x="2042" y="15381"/>
                      <a:pt x="1778" y="17976"/>
                      <a:pt x="547" y="17797"/>
                    </a:cubicBezTo>
                    <a:cubicBezTo>
                      <a:pt x="-1015" y="17570"/>
                      <a:pt x="963" y="21566"/>
                      <a:pt x="3996" y="21598"/>
                    </a:cubicBezTo>
                    <a:cubicBezTo>
                      <a:pt x="4004" y="21598"/>
                      <a:pt x="4011" y="21600"/>
                      <a:pt x="4017" y="21600"/>
                    </a:cubicBezTo>
                    <a:lnTo>
                      <a:pt x="15531" y="21600"/>
                    </a:lnTo>
                    <a:cubicBezTo>
                      <a:pt x="18584" y="21600"/>
                      <a:pt x="20585" y="17569"/>
                      <a:pt x="19018" y="17796"/>
                    </a:cubicBezTo>
                    <a:cubicBezTo>
                      <a:pt x="17449" y="18024"/>
                      <a:pt x="17449" y="13767"/>
                      <a:pt x="17449" y="13767"/>
                    </a:cubicBezTo>
                    <a:lnTo>
                      <a:pt x="17449" y="10800"/>
                    </a:lnTo>
                    <a:cubicBezTo>
                      <a:pt x="17450" y="4836"/>
                      <a:pt x="14013" y="0"/>
                      <a:pt x="9775" y="0"/>
                    </a:cubicBezTo>
                    <a:close/>
                    <a:moveTo>
                      <a:pt x="9775" y="2416"/>
                    </a:moveTo>
                    <a:cubicBezTo>
                      <a:pt x="12437" y="2416"/>
                      <a:pt x="14920" y="5015"/>
                      <a:pt x="14920" y="8220"/>
                    </a:cubicBezTo>
                    <a:cubicBezTo>
                      <a:pt x="14920" y="8370"/>
                      <a:pt x="14915" y="8519"/>
                      <a:pt x="14905" y="8666"/>
                    </a:cubicBezTo>
                    <a:cubicBezTo>
                      <a:pt x="14890" y="8910"/>
                      <a:pt x="14828" y="8803"/>
                      <a:pt x="14740" y="8445"/>
                    </a:cubicBezTo>
                    <a:cubicBezTo>
                      <a:pt x="14133" y="5991"/>
                      <a:pt x="11992" y="4188"/>
                      <a:pt x="9774" y="4188"/>
                    </a:cubicBezTo>
                    <a:cubicBezTo>
                      <a:pt x="7556" y="4188"/>
                      <a:pt x="5277" y="5991"/>
                      <a:pt x="4648" y="8446"/>
                    </a:cubicBezTo>
                    <a:cubicBezTo>
                      <a:pt x="4557" y="8802"/>
                      <a:pt x="4496" y="8910"/>
                      <a:pt x="4480" y="8666"/>
                    </a:cubicBezTo>
                    <a:cubicBezTo>
                      <a:pt x="4471" y="8520"/>
                      <a:pt x="4466" y="8370"/>
                      <a:pt x="4466" y="8220"/>
                    </a:cubicBezTo>
                    <a:cubicBezTo>
                      <a:pt x="4467" y="5015"/>
                      <a:pt x="7112" y="2416"/>
                      <a:pt x="9775" y="2416"/>
                    </a:cubicBezTo>
                    <a:close/>
                    <a:moveTo>
                      <a:pt x="9775" y="18900"/>
                    </a:moveTo>
                    <a:cubicBezTo>
                      <a:pt x="6597" y="18900"/>
                      <a:pt x="4017" y="15502"/>
                      <a:pt x="4017" y="11028"/>
                    </a:cubicBezTo>
                    <a:cubicBezTo>
                      <a:pt x="4017" y="11028"/>
                      <a:pt x="6579" y="7871"/>
                      <a:pt x="9828" y="7871"/>
                    </a:cubicBezTo>
                    <a:cubicBezTo>
                      <a:pt x="13126" y="7871"/>
                      <a:pt x="15531" y="11028"/>
                      <a:pt x="15531" y="11028"/>
                    </a:cubicBezTo>
                    <a:cubicBezTo>
                      <a:pt x="15531" y="15501"/>
                      <a:pt x="12953" y="18900"/>
                      <a:pt x="9775" y="18900"/>
                    </a:cubicBezTo>
                    <a:close/>
                    <a:moveTo>
                      <a:pt x="9775" y="18900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0" name="AutoShape 230"/>
              <p:cNvSpPr/>
              <p:nvPr/>
            </p:nvSpPr>
            <p:spPr bwMode="auto">
              <a:xfrm>
                <a:off x="0" y="200"/>
                <a:ext cx="268" cy="15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71"/>
                    </a:moveTo>
                    <a:lnTo>
                      <a:pt x="0" y="18513"/>
                    </a:lnTo>
                    <a:cubicBezTo>
                      <a:pt x="0" y="20219"/>
                      <a:pt x="806" y="21600"/>
                      <a:pt x="1800" y="21600"/>
                    </a:cubicBezTo>
                    <a:lnTo>
                      <a:pt x="3600" y="21600"/>
                    </a:lnTo>
                    <a:lnTo>
                      <a:pt x="18000" y="21600"/>
                    </a:lnTo>
                    <a:lnTo>
                      <a:pt x="19800" y="21600"/>
                    </a:lnTo>
                    <a:cubicBezTo>
                      <a:pt x="20794" y="21600"/>
                      <a:pt x="21600" y="20219"/>
                      <a:pt x="21600" y="18513"/>
                    </a:cubicBezTo>
                    <a:lnTo>
                      <a:pt x="21600" y="6171"/>
                    </a:lnTo>
                    <a:cubicBezTo>
                      <a:pt x="21600" y="2763"/>
                      <a:pt x="19988" y="0"/>
                      <a:pt x="18000" y="0"/>
                    </a:cubicBezTo>
                    <a:lnTo>
                      <a:pt x="16353" y="0"/>
                    </a:lnTo>
                    <a:cubicBezTo>
                      <a:pt x="16101" y="0"/>
                      <a:pt x="15729" y="197"/>
                      <a:pt x="15521" y="441"/>
                    </a:cubicBezTo>
                    <a:lnTo>
                      <a:pt x="13681" y="2594"/>
                    </a:lnTo>
                    <a:cubicBezTo>
                      <a:pt x="13473" y="2836"/>
                      <a:pt x="13247" y="3370"/>
                      <a:pt x="13176" y="3785"/>
                    </a:cubicBezTo>
                    <a:lnTo>
                      <a:pt x="11030" y="16242"/>
                    </a:lnTo>
                    <a:cubicBezTo>
                      <a:pt x="10959" y="16657"/>
                      <a:pt x="10840" y="16659"/>
                      <a:pt x="10764" y="16247"/>
                    </a:cubicBezTo>
                    <a:lnTo>
                      <a:pt x="8511" y="4001"/>
                    </a:lnTo>
                    <a:cubicBezTo>
                      <a:pt x="8435" y="3589"/>
                      <a:pt x="8203" y="3059"/>
                      <a:pt x="7995" y="2818"/>
                    </a:cubicBezTo>
                    <a:lnTo>
                      <a:pt x="5931" y="437"/>
                    </a:lnTo>
                    <a:cubicBezTo>
                      <a:pt x="5721" y="196"/>
                      <a:pt x="5347" y="0"/>
                      <a:pt x="5095" y="0"/>
                    </a:cubicBezTo>
                    <a:lnTo>
                      <a:pt x="3600" y="0"/>
                    </a:lnTo>
                    <a:cubicBezTo>
                      <a:pt x="1612" y="0"/>
                      <a:pt x="0" y="2763"/>
                      <a:pt x="0" y="6171"/>
                    </a:cubicBezTo>
                    <a:close/>
                    <a:moveTo>
                      <a:pt x="7986" y="11864"/>
                    </a:moveTo>
                    <a:cubicBezTo>
                      <a:pt x="8406" y="11864"/>
                      <a:pt x="8747" y="12449"/>
                      <a:pt x="8747" y="13169"/>
                    </a:cubicBezTo>
                    <a:cubicBezTo>
                      <a:pt x="8747" y="13888"/>
                      <a:pt x="8407" y="14473"/>
                      <a:pt x="7986" y="14473"/>
                    </a:cubicBezTo>
                    <a:cubicBezTo>
                      <a:pt x="7567" y="14473"/>
                      <a:pt x="7226" y="13889"/>
                      <a:pt x="7226" y="13169"/>
                    </a:cubicBezTo>
                    <a:cubicBezTo>
                      <a:pt x="7226" y="12448"/>
                      <a:pt x="7566" y="11864"/>
                      <a:pt x="7986" y="11864"/>
                    </a:cubicBezTo>
                    <a:close/>
                    <a:moveTo>
                      <a:pt x="7986" y="16558"/>
                    </a:moveTo>
                    <a:cubicBezTo>
                      <a:pt x="8406" y="16558"/>
                      <a:pt x="8747" y="17141"/>
                      <a:pt x="8747" y="17862"/>
                    </a:cubicBezTo>
                    <a:cubicBezTo>
                      <a:pt x="8747" y="18582"/>
                      <a:pt x="8407" y="19166"/>
                      <a:pt x="7986" y="19166"/>
                    </a:cubicBezTo>
                    <a:cubicBezTo>
                      <a:pt x="7567" y="19166"/>
                      <a:pt x="7226" y="18582"/>
                      <a:pt x="7226" y="17862"/>
                    </a:cubicBezTo>
                    <a:cubicBezTo>
                      <a:pt x="7226" y="17141"/>
                      <a:pt x="7566" y="16558"/>
                      <a:pt x="7986" y="16558"/>
                    </a:cubicBezTo>
                    <a:close/>
                    <a:moveTo>
                      <a:pt x="7986" y="16558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04" name="Group 234"/>
            <p:cNvGrpSpPr/>
            <p:nvPr/>
          </p:nvGrpSpPr>
          <p:grpSpPr bwMode="auto">
            <a:xfrm>
              <a:off x="8075286" y="384770"/>
              <a:ext cx="184434" cy="249163"/>
              <a:chOff x="0" y="0"/>
              <a:chExt cx="208" cy="281"/>
            </a:xfrm>
            <a:grpFill/>
          </p:grpSpPr>
          <p:sp>
            <p:nvSpPr>
              <p:cNvPr id="257" name="AutoShape 232"/>
              <p:cNvSpPr/>
              <p:nvPr/>
            </p:nvSpPr>
            <p:spPr bwMode="auto">
              <a:xfrm>
                <a:off x="16" y="0"/>
                <a:ext cx="177" cy="139"/>
              </a:xfrm>
              <a:custGeom>
                <a:avLst/>
                <a:gdLst/>
                <a:ahLst/>
                <a:cxnLst/>
                <a:rect l="0" t="0" r="r" b="b"/>
                <a:pathLst>
                  <a:path w="19564" h="21600">
                    <a:moveTo>
                      <a:pt x="9774" y="0"/>
                    </a:moveTo>
                    <a:cubicBezTo>
                      <a:pt x="5534" y="0"/>
                      <a:pt x="2099" y="4836"/>
                      <a:pt x="2099" y="10800"/>
                    </a:cubicBezTo>
                    <a:lnTo>
                      <a:pt x="2099" y="14263"/>
                    </a:lnTo>
                    <a:cubicBezTo>
                      <a:pt x="2042" y="15380"/>
                      <a:pt x="1778" y="17975"/>
                      <a:pt x="547" y="17796"/>
                    </a:cubicBezTo>
                    <a:cubicBezTo>
                      <a:pt x="-1015" y="17569"/>
                      <a:pt x="963" y="21566"/>
                      <a:pt x="3996" y="21598"/>
                    </a:cubicBezTo>
                    <a:cubicBezTo>
                      <a:pt x="4004" y="21598"/>
                      <a:pt x="4010" y="21600"/>
                      <a:pt x="4017" y="21600"/>
                    </a:cubicBezTo>
                    <a:lnTo>
                      <a:pt x="15530" y="21600"/>
                    </a:lnTo>
                    <a:cubicBezTo>
                      <a:pt x="18583" y="21600"/>
                      <a:pt x="20585" y="17569"/>
                      <a:pt x="19017" y="17796"/>
                    </a:cubicBezTo>
                    <a:cubicBezTo>
                      <a:pt x="17449" y="18025"/>
                      <a:pt x="17449" y="13766"/>
                      <a:pt x="17449" y="13766"/>
                    </a:cubicBezTo>
                    <a:lnTo>
                      <a:pt x="17449" y="10800"/>
                    </a:lnTo>
                    <a:cubicBezTo>
                      <a:pt x="17449" y="4836"/>
                      <a:pt x="14013" y="0"/>
                      <a:pt x="9774" y="0"/>
                    </a:cubicBezTo>
                    <a:close/>
                    <a:moveTo>
                      <a:pt x="9774" y="2415"/>
                    </a:moveTo>
                    <a:cubicBezTo>
                      <a:pt x="12437" y="2415"/>
                      <a:pt x="14919" y="5015"/>
                      <a:pt x="14919" y="8220"/>
                    </a:cubicBezTo>
                    <a:cubicBezTo>
                      <a:pt x="14919" y="8369"/>
                      <a:pt x="14914" y="8518"/>
                      <a:pt x="14904" y="8665"/>
                    </a:cubicBezTo>
                    <a:cubicBezTo>
                      <a:pt x="14889" y="8909"/>
                      <a:pt x="14828" y="8801"/>
                      <a:pt x="14740" y="8445"/>
                    </a:cubicBezTo>
                    <a:cubicBezTo>
                      <a:pt x="14133" y="5990"/>
                      <a:pt x="11992" y="4188"/>
                      <a:pt x="9774" y="4188"/>
                    </a:cubicBezTo>
                    <a:cubicBezTo>
                      <a:pt x="7556" y="4188"/>
                      <a:pt x="5277" y="5991"/>
                      <a:pt x="4648" y="8446"/>
                    </a:cubicBezTo>
                    <a:cubicBezTo>
                      <a:pt x="4558" y="8802"/>
                      <a:pt x="4496" y="8911"/>
                      <a:pt x="4481" y="8665"/>
                    </a:cubicBezTo>
                    <a:cubicBezTo>
                      <a:pt x="4471" y="8518"/>
                      <a:pt x="4466" y="8369"/>
                      <a:pt x="4466" y="8220"/>
                    </a:cubicBezTo>
                    <a:cubicBezTo>
                      <a:pt x="4466" y="5015"/>
                      <a:pt x="7111" y="2415"/>
                      <a:pt x="9774" y="2415"/>
                    </a:cubicBezTo>
                    <a:close/>
                    <a:moveTo>
                      <a:pt x="9774" y="18899"/>
                    </a:moveTo>
                    <a:cubicBezTo>
                      <a:pt x="6596" y="18899"/>
                      <a:pt x="4017" y="15501"/>
                      <a:pt x="4017" y="11027"/>
                    </a:cubicBezTo>
                    <a:cubicBezTo>
                      <a:pt x="4017" y="11027"/>
                      <a:pt x="6579" y="7870"/>
                      <a:pt x="9827" y="7870"/>
                    </a:cubicBezTo>
                    <a:cubicBezTo>
                      <a:pt x="13125" y="7870"/>
                      <a:pt x="15530" y="11027"/>
                      <a:pt x="15530" y="11027"/>
                    </a:cubicBezTo>
                    <a:cubicBezTo>
                      <a:pt x="15530" y="15501"/>
                      <a:pt x="12952" y="18899"/>
                      <a:pt x="9774" y="18899"/>
                    </a:cubicBezTo>
                    <a:close/>
                    <a:moveTo>
                      <a:pt x="9774" y="1889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8" name="AutoShape 233"/>
              <p:cNvSpPr/>
              <p:nvPr/>
            </p:nvSpPr>
            <p:spPr bwMode="auto">
              <a:xfrm>
                <a:off x="0" y="160"/>
                <a:ext cx="208" cy="12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71"/>
                    </a:moveTo>
                    <a:lnTo>
                      <a:pt x="0" y="18514"/>
                    </a:lnTo>
                    <a:cubicBezTo>
                      <a:pt x="0" y="20220"/>
                      <a:pt x="806" y="21600"/>
                      <a:pt x="1800" y="21600"/>
                    </a:cubicBezTo>
                    <a:lnTo>
                      <a:pt x="3601" y="21600"/>
                    </a:lnTo>
                    <a:lnTo>
                      <a:pt x="17999" y="21600"/>
                    </a:lnTo>
                    <a:lnTo>
                      <a:pt x="19799" y="21600"/>
                    </a:lnTo>
                    <a:cubicBezTo>
                      <a:pt x="20794" y="21600"/>
                      <a:pt x="21600" y="20220"/>
                      <a:pt x="21600" y="18514"/>
                    </a:cubicBezTo>
                    <a:lnTo>
                      <a:pt x="21600" y="6171"/>
                    </a:lnTo>
                    <a:cubicBezTo>
                      <a:pt x="21600" y="2764"/>
                      <a:pt x="19988" y="0"/>
                      <a:pt x="17999" y="0"/>
                    </a:cubicBezTo>
                    <a:lnTo>
                      <a:pt x="16353" y="0"/>
                    </a:lnTo>
                    <a:cubicBezTo>
                      <a:pt x="16101" y="0"/>
                      <a:pt x="15729" y="197"/>
                      <a:pt x="15521" y="442"/>
                    </a:cubicBezTo>
                    <a:lnTo>
                      <a:pt x="13681" y="2595"/>
                    </a:lnTo>
                    <a:cubicBezTo>
                      <a:pt x="13473" y="2836"/>
                      <a:pt x="13247" y="3370"/>
                      <a:pt x="13175" y="3785"/>
                    </a:cubicBezTo>
                    <a:lnTo>
                      <a:pt x="11030" y="16242"/>
                    </a:lnTo>
                    <a:cubicBezTo>
                      <a:pt x="10959" y="16657"/>
                      <a:pt x="10840" y="16658"/>
                      <a:pt x="10764" y="16246"/>
                    </a:cubicBezTo>
                    <a:lnTo>
                      <a:pt x="8511" y="4001"/>
                    </a:lnTo>
                    <a:cubicBezTo>
                      <a:pt x="8434" y="3590"/>
                      <a:pt x="8203" y="3059"/>
                      <a:pt x="7994" y="2818"/>
                    </a:cubicBezTo>
                    <a:lnTo>
                      <a:pt x="5930" y="437"/>
                    </a:lnTo>
                    <a:cubicBezTo>
                      <a:pt x="5721" y="194"/>
                      <a:pt x="5347" y="0"/>
                      <a:pt x="5095" y="0"/>
                    </a:cubicBezTo>
                    <a:lnTo>
                      <a:pt x="3600" y="0"/>
                    </a:lnTo>
                    <a:cubicBezTo>
                      <a:pt x="1612" y="0"/>
                      <a:pt x="0" y="2764"/>
                      <a:pt x="0" y="6171"/>
                    </a:cubicBezTo>
                    <a:close/>
                    <a:moveTo>
                      <a:pt x="7986" y="11864"/>
                    </a:moveTo>
                    <a:cubicBezTo>
                      <a:pt x="8406" y="11864"/>
                      <a:pt x="8747" y="12448"/>
                      <a:pt x="8747" y="13167"/>
                    </a:cubicBezTo>
                    <a:cubicBezTo>
                      <a:pt x="8747" y="13887"/>
                      <a:pt x="8406" y="14471"/>
                      <a:pt x="7986" y="14471"/>
                    </a:cubicBezTo>
                    <a:cubicBezTo>
                      <a:pt x="7566" y="14471"/>
                      <a:pt x="7225" y="13887"/>
                      <a:pt x="7225" y="13167"/>
                    </a:cubicBezTo>
                    <a:cubicBezTo>
                      <a:pt x="7225" y="12448"/>
                      <a:pt x="7566" y="11864"/>
                      <a:pt x="7986" y="11864"/>
                    </a:cubicBezTo>
                    <a:close/>
                    <a:moveTo>
                      <a:pt x="7986" y="16557"/>
                    </a:moveTo>
                    <a:cubicBezTo>
                      <a:pt x="8406" y="16557"/>
                      <a:pt x="8747" y="17141"/>
                      <a:pt x="8747" y="17861"/>
                    </a:cubicBezTo>
                    <a:cubicBezTo>
                      <a:pt x="8747" y="18580"/>
                      <a:pt x="8406" y="19164"/>
                      <a:pt x="7986" y="19164"/>
                    </a:cubicBezTo>
                    <a:cubicBezTo>
                      <a:pt x="7566" y="19164"/>
                      <a:pt x="7225" y="18579"/>
                      <a:pt x="7225" y="17861"/>
                    </a:cubicBezTo>
                    <a:cubicBezTo>
                      <a:pt x="7225" y="17141"/>
                      <a:pt x="7566" y="16557"/>
                      <a:pt x="7986" y="16557"/>
                    </a:cubicBezTo>
                    <a:close/>
                    <a:moveTo>
                      <a:pt x="7986" y="1655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05" name="Group 237"/>
            <p:cNvGrpSpPr/>
            <p:nvPr/>
          </p:nvGrpSpPr>
          <p:grpSpPr bwMode="auto">
            <a:xfrm>
              <a:off x="7529078" y="86839"/>
              <a:ext cx="109064" cy="140986"/>
              <a:chOff x="0" y="0"/>
              <a:chExt cx="123" cy="159"/>
            </a:xfrm>
            <a:grpFill/>
          </p:grpSpPr>
          <p:sp>
            <p:nvSpPr>
              <p:cNvPr id="255" name="AutoShape 235"/>
              <p:cNvSpPr/>
              <p:nvPr/>
            </p:nvSpPr>
            <p:spPr bwMode="auto">
              <a:xfrm>
                <a:off x="8" y="0"/>
                <a:ext cx="104" cy="82"/>
              </a:xfrm>
              <a:custGeom>
                <a:avLst/>
                <a:gdLst/>
                <a:ahLst/>
                <a:cxnLst/>
                <a:rect l="0" t="0" r="r" b="b"/>
                <a:pathLst>
                  <a:path w="19564" h="21600">
                    <a:moveTo>
                      <a:pt x="9773" y="0"/>
                    </a:moveTo>
                    <a:cubicBezTo>
                      <a:pt x="5534" y="0"/>
                      <a:pt x="2099" y="4836"/>
                      <a:pt x="2099" y="10799"/>
                    </a:cubicBezTo>
                    <a:lnTo>
                      <a:pt x="2099" y="14263"/>
                    </a:lnTo>
                    <a:cubicBezTo>
                      <a:pt x="2042" y="15380"/>
                      <a:pt x="1777" y="17976"/>
                      <a:pt x="548" y="17797"/>
                    </a:cubicBezTo>
                    <a:cubicBezTo>
                      <a:pt x="-1015" y="17569"/>
                      <a:pt x="963" y="21568"/>
                      <a:pt x="3996" y="21598"/>
                    </a:cubicBezTo>
                    <a:cubicBezTo>
                      <a:pt x="4005" y="21598"/>
                      <a:pt x="4011" y="21600"/>
                      <a:pt x="4019" y="21600"/>
                    </a:cubicBezTo>
                    <a:lnTo>
                      <a:pt x="15530" y="21600"/>
                    </a:lnTo>
                    <a:cubicBezTo>
                      <a:pt x="18583" y="21600"/>
                      <a:pt x="20585" y="17569"/>
                      <a:pt x="19017" y="17797"/>
                    </a:cubicBezTo>
                    <a:cubicBezTo>
                      <a:pt x="17448" y="18024"/>
                      <a:pt x="17448" y="13766"/>
                      <a:pt x="17448" y="13766"/>
                    </a:cubicBezTo>
                    <a:lnTo>
                      <a:pt x="17448" y="10799"/>
                    </a:lnTo>
                    <a:cubicBezTo>
                      <a:pt x="17447" y="4838"/>
                      <a:pt x="14010" y="0"/>
                      <a:pt x="9773" y="0"/>
                    </a:cubicBezTo>
                    <a:close/>
                    <a:moveTo>
                      <a:pt x="9773" y="2417"/>
                    </a:moveTo>
                    <a:cubicBezTo>
                      <a:pt x="12435" y="2417"/>
                      <a:pt x="14919" y="5017"/>
                      <a:pt x="14919" y="8222"/>
                    </a:cubicBezTo>
                    <a:cubicBezTo>
                      <a:pt x="14919" y="8372"/>
                      <a:pt x="14913" y="8521"/>
                      <a:pt x="14904" y="8667"/>
                    </a:cubicBezTo>
                    <a:cubicBezTo>
                      <a:pt x="14888" y="8911"/>
                      <a:pt x="14826" y="8804"/>
                      <a:pt x="14740" y="8447"/>
                    </a:cubicBezTo>
                    <a:cubicBezTo>
                      <a:pt x="14133" y="5993"/>
                      <a:pt x="11992" y="4189"/>
                      <a:pt x="9775" y="4189"/>
                    </a:cubicBezTo>
                    <a:cubicBezTo>
                      <a:pt x="7559" y="4189"/>
                      <a:pt x="5278" y="5993"/>
                      <a:pt x="4649" y="8447"/>
                    </a:cubicBezTo>
                    <a:cubicBezTo>
                      <a:pt x="4558" y="8804"/>
                      <a:pt x="4497" y="8911"/>
                      <a:pt x="4483" y="8667"/>
                    </a:cubicBezTo>
                    <a:cubicBezTo>
                      <a:pt x="4473" y="8519"/>
                      <a:pt x="4468" y="8369"/>
                      <a:pt x="4468" y="8222"/>
                    </a:cubicBezTo>
                    <a:cubicBezTo>
                      <a:pt x="4467" y="5017"/>
                      <a:pt x="7111" y="2417"/>
                      <a:pt x="9773" y="2417"/>
                    </a:cubicBezTo>
                    <a:close/>
                    <a:moveTo>
                      <a:pt x="9773" y="18901"/>
                    </a:moveTo>
                    <a:cubicBezTo>
                      <a:pt x="6596" y="18901"/>
                      <a:pt x="4017" y="15502"/>
                      <a:pt x="4017" y="11029"/>
                    </a:cubicBezTo>
                    <a:cubicBezTo>
                      <a:pt x="4017" y="11029"/>
                      <a:pt x="6579" y="7872"/>
                      <a:pt x="9827" y="7872"/>
                    </a:cubicBezTo>
                    <a:cubicBezTo>
                      <a:pt x="13124" y="7872"/>
                      <a:pt x="15529" y="11029"/>
                      <a:pt x="15529" y="11029"/>
                    </a:cubicBezTo>
                    <a:cubicBezTo>
                      <a:pt x="15529" y="15502"/>
                      <a:pt x="12950" y="18901"/>
                      <a:pt x="9773" y="18901"/>
                    </a:cubicBezTo>
                    <a:close/>
                    <a:moveTo>
                      <a:pt x="9773" y="18901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6" name="AutoShape 236"/>
              <p:cNvSpPr/>
              <p:nvPr/>
            </p:nvSpPr>
            <p:spPr bwMode="auto">
              <a:xfrm>
                <a:off x="0" y="88"/>
                <a:ext cx="123" cy="7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72"/>
                    </a:moveTo>
                    <a:lnTo>
                      <a:pt x="0" y="18513"/>
                    </a:lnTo>
                    <a:cubicBezTo>
                      <a:pt x="0" y="20218"/>
                      <a:pt x="805" y="21600"/>
                      <a:pt x="1800" y="21600"/>
                    </a:cubicBezTo>
                    <a:lnTo>
                      <a:pt x="3600" y="21600"/>
                    </a:lnTo>
                    <a:lnTo>
                      <a:pt x="18000" y="21600"/>
                    </a:lnTo>
                    <a:lnTo>
                      <a:pt x="19799" y="21600"/>
                    </a:lnTo>
                    <a:cubicBezTo>
                      <a:pt x="20795" y="21600"/>
                      <a:pt x="21600" y="20220"/>
                      <a:pt x="21600" y="18513"/>
                    </a:cubicBezTo>
                    <a:lnTo>
                      <a:pt x="21600" y="6172"/>
                    </a:lnTo>
                    <a:cubicBezTo>
                      <a:pt x="21600" y="2762"/>
                      <a:pt x="19987" y="0"/>
                      <a:pt x="17998" y="0"/>
                    </a:cubicBezTo>
                    <a:lnTo>
                      <a:pt x="16352" y="0"/>
                    </a:lnTo>
                    <a:cubicBezTo>
                      <a:pt x="16100" y="0"/>
                      <a:pt x="15728" y="197"/>
                      <a:pt x="15519" y="441"/>
                    </a:cubicBezTo>
                    <a:lnTo>
                      <a:pt x="13678" y="2593"/>
                    </a:lnTo>
                    <a:cubicBezTo>
                      <a:pt x="13470" y="2837"/>
                      <a:pt x="13243" y="3369"/>
                      <a:pt x="13174" y="3785"/>
                    </a:cubicBezTo>
                    <a:lnTo>
                      <a:pt x="11028" y="16242"/>
                    </a:lnTo>
                    <a:cubicBezTo>
                      <a:pt x="10957" y="16656"/>
                      <a:pt x="10838" y="16659"/>
                      <a:pt x="10762" y="16245"/>
                    </a:cubicBezTo>
                    <a:lnTo>
                      <a:pt x="8509" y="4000"/>
                    </a:lnTo>
                    <a:cubicBezTo>
                      <a:pt x="8432" y="3588"/>
                      <a:pt x="8201" y="3058"/>
                      <a:pt x="7992" y="2817"/>
                    </a:cubicBezTo>
                    <a:lnTo>
                      <a:pt x="5928" y="438"/>
                    </a:lnTo>
                    <a:cubicBezTo>
                      <a:pt x="5719" y="195"/>
                      <a:pt x="5345" y="0"/>
                      <a:pt x="5092" y="0"/>
                    </a:cubicBezTo>
                    <a:lnTo>
                      <a:pt x="3596" y="0"/>
                    </a:lnTo>
                    <a:cubicBezTo>
                      <a:pt x="1613" y="0"/>
                      <a:pt x="0" y="2764"/>
                      <a:pt x="0" y="6172"/>
                    </a:cubicBezTo>
                    <a:close/>
                    <a:moveTo>
                      <a:pt x="7986" y="11864"/>
                    </a:moveTo>
                    <a:cubicBezTo>
                      <a:pt x="8408" y="11864"/>
                      <a:pt x="8748" y="12447"/>
                      <a:pt x="8748" y="13169"/>
                    </a:cubicBezTo>
                    <a:cubicBezTo>
                      <a:pt x="8748" y="13889"/>
                      <a:pt x="8408" y="14472"/>
                      <a:pt x="7986" y="14472"/>
                    </a:cubicBezTo>
                    <a:cubicBezTo>
                      <a:pt x="7566" y="14472"/>
                      <a:pt x="7226" y="13889"/>
                      <a:pt x="7226" y="13169"/>
                    </a:cubicBezTo>
                    <a:cubicBezTo>
                      <a:pt x="7226" y="12447"/>
                      <a:pt x="7566" y="11864"/>
                      <a:pt x="7986" y="11864"/>
                    </a:cubicBezTo>
                    <a:close/>
                    <a:moveTo>
                      <a:pt x="7986" y="16560"/>
                    </a:moveTo>
                    <a:cubicBezTo>
                      <a:pt x="8408" y="16560"/>
                      <a:pt x="8748" y="17143"/>
                      <a:pt x="8748" y="17863"/>
                    </a:cubicBezTo>
                    <a:cubicBezTo>
                      <a:pt x="8748" y="18583"/>
                      <a:pt x="8408" y="19168"/>
                      <a:pt x="7986" y="19168"/>
                    </a:cubicBezTo>
                    <a:cubicBezTo>
                      <a:pt x="7566" y="19168"/>
                      <a:pt x="7226" y="18583"/>
                      <a:pt x="7226" y="17863"/>
                    </a:cubicBezTo>
                    <a:cubicBezTo>
                      <a:pt x="7226" y="17140"/>
                      <a:pt x="7566" y="16560"/>
                      <a:pt x="7986" y="16560"/>
                    </a:cubicBezTo>
                    <a:close/>
                    <a:moveTo>
                      <a:pt x="7986" y="16560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06" name="Group 246"/>
            <p:cNvGrpSpPr/>
            <p:nvPr/>
          </p:nvGrpSpPr>
          <p:grpSpPr bwMode="auto">
            <a:xfrm>
              <a:off x="6543067" y="3988323"/>
              <a:ext cx="116158" cy="159606"/>
              <a:chOff x="0" y="0"/>
              <a:chExt cx="131" cy="180"/>
            </a:xfrm>
            <a:grpFill/>
          </p:grpSpPr>
          <p:sp>
            <p:nvSpPr>
              <p:cNvPr id="253" name="AutoShape 244"/>
              <p:cNvSpPr/>
              <p:nvPr/>
            </p:nvSpPr>
            <p:spPr bwMode="auto">
              <a:xfrm>
                <a:off x="8" y="0"/>
                <a:ext cx="111" cy="87"/>
              </a:xfrm>
              <a:custGeom>
                <a:avLst/>
                <a:gdLst/>
                <a:ahLst/>
                <a:cxnLst/>
                <a:rect l="0" t="0" r="r" b="b"/>
                <a:pathLst>
                  <a:path w="19566" h="21600">
                    <a:moveTo>
                      <a:pt x="9774" y="0"/>
                    </a:moveTo>
                    <a:cubicBezTo>
                      <a:pt x="5536" y="0"/>
                      <a:pt x="2100" y="4836"/>
                      <a:pt x="2100" y="10798"/>
                    </a:cubicBezTo>
                    <a:lnTo>
                      <a:pt x="2100" y="14263"/>
                    </a:lnTo>
                    <a:cubicBezTo>
                      <a:pt x="2042" y="15380"/>
                      <a:pt x="1779" y="17976"/>
                      <a:pt x="547" y="17796"/>
                    </a:cubicBezTo>
                    <a:cubicBezTo>
                      <a:pt x="-1014" y="17570"/>
                      <a:pt x="964" y="21567"/>
                      <a:pt x="3998" y="21598"/>
                    </a:cubicBezTo>
                    <a:cubicBezTo>
                      <a:pt x="4005" y="21598"/>
                      <a:pt x="4012" y="21600"/>
                      <a:pt x="4019" y="21600"/>
                    </a:cubicBezTo>
                    <a:lnTo>
                      <a:pt x="15532" y="21600"/>
                    </a:lnTo>
                    <a:cubicBezTo>
                      <a:pt x="18587" y="21600"/>
                      <a:pt x="20586" y="17568"/>
                      <a:pt x="19019" y="17796"/>
                    </a:cubicBezTo>
                    <a:cubicBezTo>
                      <a:pt x="17450" y="18023"/>
                      <a:pt x="17450" y="13764"/>
                      <a:pt x="17450" y="13764"/>
                    </a:cubicBezTo>
                    <a:lnTo>
                      <a:pt x="17450" y="10798"/>
                    </a:lnTo>
                    <a:cubicBezTo>
                      <a:pt x="17450" y="4836"/>
                      <a:pt x="14015" y="0"/>
                      <a:pt x="9774" y="0"/>
                    </a:cubicBezTo>
                    <a:close/>
                    <a:moveTo>
                      <a:pt x="9774" y="2413"/>
                    </a:moveTo>
                    <a:cubicBezTo>
                      <a:pt x="12437" y="2413"/>
                      <a:pt x="14920" y="5013"/>
                      <a:pt x="14920" y="8218"/>
                    </a:cubicBezTo>
                    <a:cubicBezTo>
                      <a:pt x="14920" y="8367"/>
                      <a:pt x="14916" y="8517"/>
                      <a:pt x="14906" y="8665"/>
                    </a:cubicBezTo>
                    <a:cubicBezTo>
                      <a:pt x="14890" y="8909"/>
                      <a:pt x="14829" y="8801"/>
                      <a:pt x="14741" y="8444"/>
                    </a:cubicBezTo>
                    <a:cubicBezTo>
                      <a:pt x="14134" y="5990"/>
                      <a:pt x="11992" y="4188"/>
                      <a:pt x="9774" y="4188"/>
                    </a:cubicBezTo>
                    <a:cubicBezTo>
                      <a:pt x="7557" y="4188"/>
                      <a:pt x="5279" y="5990"/>
                      <a:pt x="4650" y="8444"/>
                    </a:cubicBezTo>
                    <a:cubicBezTo>
                      <a:pt x="4559" y="8803"/>
                      <a:pt x="4498" y="8909"/>
                      <a:pt x="4482" y="8665"/>
                    </a:cubicBezTo>
                    <a:cubicBezTo>
                      <a:pt x="4472" y="8519"/>
                      <a:pt x="4468" y="8369"/>
                      <a:pt x="4468" y="8218"/>
                    </a:cubicBezTo>
                    <a:cubicBezTo>
                      <a:pt x="4468" y="5015"/>
                      <a:pt x="7113" y="2413"/>
                      <a:pt x="9774" y="2413"/>
                    </a:cubicBezTo>
                    <a:close/>
                    <a:moveTo>
                      <a:pt x="9774" y="18900"/>
                    </a:moveTo>
                    <a:cubicBezTo>
                      <a:pt x="6596" y="18900"/>
                      <a:pt x="4019" y="15498"/>
                      <a:pt x="4019" y="11027"/>
                    </a:cubicBezTo>
                    <a:cubicBezTo>
                      <a:pt x="4019" y="11027"/>
                      <a:pt x="6581" y="7869"/>
                      <a:pt x="9829" y="7869"/>
                    </a:cubicBezTo>
                    <a:cubicBezTo>
                      <a:pt x="13126" y="7869"/>
                      <a:pt x="15531" y="11027"/>
                      <a:pt x="15531" y="11027"/>
                    </a:cubicBezTo>
                    <a:cubicBezTo>
                      <a:pt x="15532" y="15500"/>
                      <a:pt x="12955" y="18900"/>
                      <a:pt x="9774" y="18900"/>
                    </a:cubicBezTo>
                    <a:close/>
                    <a:moveTo>
                      <a:pt x="9774" y="18900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4" name="AutoShape 245"/>
              <p:cNvSpPr/>
              <p:nvPr/>
            </p:nvSpPr>
            <p:spPr bwMode="auto">
              <a:xfrm>
                <a:off x="0" y="104"/>
                <a:ext cx="131" cy="7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71"/>
                    </a:moveTo>
                    <a:lnTo>
                      <a:pt x="0" y="18513"/>
                    </a:lnTo>
                    <a:cubicBezTo>
                      <a:pt x="0" y="20220"/>
                      <a:pt x="805" y="21600"/>
                      <a:pt x="1800" y="21600"/>
                    </a:cubicBezTo>
                    <a:lnTo>
                      <a:pt x="3601" y="21600"/>
                    </a:lnTo>
                    <a:lnTo>
                      <a:pt x="17999" y="21600"/>
                    </a:lnTo>
                    <a:lnTo>
                      <a:pt x="19800" y="21600"/>
                    </a:lnTo>
                    <a:cubicBezTo>
                      <a:pt x="20795" y="21600"/>
                      <a:pt x="21600" y="20220"/>
                      <a:pt x="21600" y="18513"/>
                    </a:cubicBezTo>
                    <a:lnTo>
                      <a:pt x="21600" y="6171"/>
                    </a:lnTo>
                    <a:cubicBezTo>
                      <a:pt x="21600" y="2760"/>
                      <a:pt x="19987" y="0"/>
                      <a:pt x="17999" y="0"/>
                    </a:cubicBezTo>
                    <a:lnTo>
                      <a:pt x="16354" y="0"/>
                    </a:lnTo>
                    <a:cubicBezTo>
                      <a:pt x="16103" y="0"/>
                      <a:pt x="15729" y="196"/>
                      <a:pt x="15521" y="439"/>
                    </a:cubicBezTo>
                    <a:lnTo>
                      <a:pt x="13681" y="2594"/>
                    </a:lnTo>
                    <a:cubicBezTo>
                      <a:pt x="13474" y="2837"/>
                      <a:pt x="13247" y="3370"/>
                      <a:pt x="13176" y="3782"/>
                    </a:cubicBezTo>
                    <a:lnTo>
                      <a:pt x="11030" y="16242"/>
                    </a:lnTo>
                    <a:cubicBezTo>
                      <a:pt x="10958" y="16656"/>
                      <a:pt x="10839" y="16658"/>
                      <a:pt x="10765" y="16246"/>
                    </a:cubicBezTo>
                    <a:lnTo>
                      <a:pt x="8510" y="3998"/>
                    </a:lnTo>
                    <a:cubicBezTo>
                      <a:pt x="8434" y="3586"/>
                      <a:pt x="8204" y="3057"/>
                      <a:pt x="7994" y="2817"/>
                    </a:cubicBezTo>
                    <a:lnTo>
                      <a:pt x="5929" y="435"/>
                    </a:lnTo>
                    <a:cubicBezTo>
                      <a:pt x="5719" y="191"/>
                      <a:pt x="5346" y="0"/>
                      <a:pt x="5093" y="0"/>
                    </a:cubicBezTo>
                    <a:lnTo>
                      <a:pt x="3598" y="0"/>
                    </a:lnTo>
                    <a:cubicBezTo>
                      <a:pt x="1613" y="0"/>
                      <a:pt x="0" y="2760"/>
                      <a:pt x="0" y="6171"/>
                    </a:cubicBezTo>
                    <a:close/>
                    <a:moveTo>
                      <a:pt x="7986" y="11863"/>
                    </a:moveTo>
                    <a:cubicBezTo>
                      <a:pt x="8406" y="11863"/>
                      <a:pt x="8746" y="12448"/>
                      <a:pt x="8746" y="13166"/>
                    </a:cubicBezTo>
                    <a:cubicBezTo>
                      <a:pt x="8746" y="13887"/>
                      <a:pt x="8406" y="14472"/>
                      <a:pt x="7986" y="14472"/>
                    </a:cubicBezTo>
                    <a:cubicBezTo>
                      <a:pt x="7567" y="14472"/>
                      <a:pt x="7227" y="13887"/>
                      <a:pt x="7227" y="13166"/>
                    </a:cubicBezTo>
                    <a:cubicBezTo>
                      <a:pt x="7227" y="12448"/>
                      <a:pt x="7566" y="11863"/>
                      <a:pt x="7986" y="11863"/>
                    </a:cubicBezTo>
                    <a:close/>
                    <a:moveTo>
                      <a:pt x="7986" y="16557"/>
                    </a:moveTo>
                    <a:cubicBezTo>
                      <a:pt x="8406" y="16557"/>
                      <a:pt x="8746" y="17140"/>
                      <a:pt x="8746" y="17860"/>
                    </a:cubicBezTo>
                    <a:cubicBezTo>
                      <a:pt x="8746" y="18581"/>
                      <a:pt x="8406" y="19166"/>
                      <a:pt x="7986" y="19166"/>
                    </a:cubicBezTo>
                    <a:cubicBezTo>
                      <a:pt x="7567" y="19166"/>
                      <a:pt x="7227" y="18581"/>
                      <a:pt x="7227" y="17860"/>
                    </a:cubicBezTo>
                    <a:cubicBezTo>
                      <a:pt x="7227" y="17140"/>
                      <a:pt x="7566" y="16557"/>
                      <a:pt x="7986" y="16557"/>
                    </a:cubicBezTo>
                    <a:close/>
                    <a:moveTo>
                      <a:pt x="7986" y="1655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07" name="Group 249"/>
            <p:cNvGrpSpPr/>
            <p:nvPr/>
          </p:nvGrpSpPr>
          <p:grpSpPr bwMode="auto">
            <a:xfrm>
              <a:off x="6103263" y="3243494"/>
              <a:ext cx="54975" cy="74483"/>
              <a:chOff x="0" y="0"/>
              <a:chExt cx="62" cy="84"/>
            </a:xfrm>
            <a:grpFill/>
          </p:grpSpPr>
          <p:sp>
            <p:nvSpPr>
              <p:cNvPr id="251" name="AutoShape 247"/>
              <p:cNvSpPr/>
              <p:nvPr/>
            </p:nvSpPr>
            <p:spPr bwMode="auto">
              <a:xfrm>
                <a:off x="0" y="0"/>
                <a:ext cx="53" cy="41"/>
              </a:xfrm>
              <a:custGeom>
                <a:avLst/>
                <a:gdLst/>
                <a:ahLst/>
                <a:cxnLst/>
                <a:rect l="0" t="0" r="r" b="b"/>
                <a:pathLst>
                  <a:path w="19565" h="21600">
                    <a:moveTo>
                      <a:pt x="9775" y="0"/>
                    </a:moveTo>
                    <a:cubicBezTo>
                      <a:pt x="5536" y="0"/>
                      <a:pt x="2099" y="4837"/>
                      <a:pt x="2099" y="10798"/>
                    </a:cubicBezTo>
                    <a:lnTo>
                      <a:pt x="2099" y="14268"/>
                    </a:lnTo>
                    <a:cubicBezTo>
                      <a:pt x="2041" y="15383"/>
                      <a:pt x="1776" y="17977"/>
                      <a:pt x="547" y="17800"/>
                    </a:cubicBezTo>
                    <a:cubicBezTo>
                      <a:pt x="-1015" y="17572"/>
                      <a:pt x="963" y="21571"/>
                      <a:pt x="3998" y="21600"/>
                    </a:cubicBezTo>
                    <a:cubicBezTo>
                      <a:pt x="4004" y="21600"/>
                      <a:pt x="4013" y="21600"/>
                      <a:pt x="4019" y="21600"/>
                    </a:cubicBezTo>
                    <a:lnTo>
                      <a:pt x="15531" y="21600"/>
                    </a:lnTo>
                    <a:cubicBezTo>
                      <a:pt x="18586" y="21600"/>
                      <a:pt x="20585" y="17568"/>
                      <a:pt x="19018" y="17800"/>
                    </a:cubicBezTo>
                    <a:cubicBezTo>
                      <a:pt x="17447" y="18027"/>
                      <a:pt x="17447" y="13764"/>
                      <a:pt x="17447" y="13764"/>
                    </a:cubicBezTo>
                    <a:lnTo>
                      <a:pt x="17447" y="10794"/>
                    </a:lnTo>
                    <a:cubicBezTo>
                      <a:pt x="17447" y="4837"/>
                      <a:pt x="14013" y="0"/>
                      <a:pt x="9775" y="0"/>
                    </a:cubicBezTo>
                    <a:close/>
                    <a:moveTo>
                      <a:pt x="9775" y="2412"/>
                    </a:moveTo>
                    <a:cubicBezTo>
                      <a:pt x="12437" y="2412"/>
                      <a:pt x="14917" y="5015"/>
                      <a:pt x="14917" y="8220"/>
                    </a:cubicBezTo>
                    <a:cubicBezTo>
                      <a:pt x="14917" y="8369"/>
                      <a:pt x="14914" y="8522"/>
                      <a:pt x="14905" y="8662"/>
                    </a:cubicBezTo>
                    <a:cubicBezTo>
                      <a:pt x="14888" y="8914"/>
                      <a:pt x="14829" y="8799"/>
                      <a:pt x="14741" y="8443"/>
                    </a:cubicBezTo>
                    <a:cubicBezTo>
                      <a:pt x="14133" y="5986"/>
                      <a:pt x="11991" y="4189"/>
                      <a:pt x="9775" y="4189"/>
                    </a:cubicBezTo>
                    <a:cubicBezTo>
                      <a:pt x="7556" y="4189"/>
                      <a:pt x="5278" y="5990"/>
                      <a:pt x="4647" y="8443"/>
                    </a:cubicBezTo>
                    <a:cubicBezTo>
                      <a:pt x="4556" y="8799"/>
                      <a:pt x="4494" y="8910"/>
                      <a:pt x="4480" y="8662"/>
                    </a:cubicBezTo>
                    <a:cubicBezTo>
                      <a:pt x="4471" y="8522"/>
                      <a:pt x="4465" y="8369"/>
                      <a:pt x="4465" y="8220"/>
                    </a:cubicBezTo>
                    <a:cubicBezTo>
                      <a:pt x="4465" y="5015"/>
                      <a:pt x="7113" y="2412"/>
                      <a:pt x="9775" y="2412"/>
                    </a:cubicBezTo>
                    <a:close/>
                    <a:moveTo>
                      <a:pt x="9775" y="18907"/>
                    </a:moveTo>
                    <a:cubicBezTo>
                      <a:pt x="6596" y="18907"/>
                      <a:pt x="4019" y="15507"/>
                      <a:pt x="4019" y="11033"/>
                    </a:cubicBezTo>
                    <a:cubicBezTo>
                      <a:pt x="4019" y="11033"/>
                      <a:pt x="6581" y="7873"/>
                      <a:pt x="9828" y="7873"/>
                    </a:cubicBezTo>
                    <a:cubicBezTo>
                      <a:pt x="13127" y="7873"/>
                      <a:pt x="15531" y="11033"/>
                      <a:pt x="15531" y="11033"/>
                    </a:cubicBezTo>
                    <a:cubicBezTo>
                      <a:pt x="15531" y="15503"/>
                      <a:pt x="12954" y="18907"/>
                      <a:pt x="9775" y="18907"/>
                    </a:cubicBezTo>
                    <a:close/>
                    <a:moveTo>
                      <a:pt x="9775" y="1890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2" name="AutoShape 248"/>
              <p:cNvSpPr/>
              <p:nvPr/>
            </p:nvSpPr>
            <p:spPr bwMode="auto">
              <a:xfrm>
                <a:off x="0" y="48"/>
                <a:ext cx="62" cy="3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69"/>
                    </a:moveTo>
                    <a:lnTo>
                      <a:pt x="0" y="18513"/>
                    </a:lnTo>
                    <a:cubicBezTo>
                      <a:pt x="0" y="20217"/>
                      <a:pt x="807" y="21600"/>
                      <a:pt x="1801" y="21600"/>
                    </a:cubicBezTo>
                    <a:lnTo>
                      <a:pt x="3601" y="21600"/>
                    </a:lnTo>
                    <a:lnTo>
                      <a:pt x="17999" y="21600"/>
                    </a:lnTo>
                    <a:lnTo>
                      <a:pt x="19799" y="21600"/>
                    </a:lnTo>
                    <a:cubicBezTo>
                      <a:pt x="20793" y="21600"/>
                      <a:pt x="21600" y="20217"/>
                      <a:pt x="21600" y="18513"/>
                    </a:cubicBezTo>
                    <a:lnTo>
                      <a:pt x="21600" y="6169"/>
                    </a:lnTo>
                    <a:cubicBezTo>
                      <a:pt x="21600" y="2757"/>
                      <a:pt x="19987" y="0"/>
                      <a:pt x="17999" y="0"/>
                    </a:cubicBezTo>
                    <a:lnTo>
                      <a:pt x="16355" y="0"/>
                    </a:lnTo>
                    <a:cubicBezTo>
                      <a:pt x="16104" y="0"/>
                      <a:pt x="15730" y="194"/>
                      <a:pt x="15523" y="439"/>
                    </a:cubicBezTo>
                    <a:lnTo>
                      <a:pt x="13681" y="2591"/>
                    </a:lnTo>
                    <a:cubicBezTo>
                      <a:pt x="13475" y="2837"/>
                      <a:pt x="13246" y="3370"/>
                      <a:pt x="13178" y="3781"/>
                    </a:cubicBezTo>
                    <a:lnTo>
                      <a:pt x="11033" y="16242"/>
                    </a:lnTo>
                    <a:cubicBezTo>
                      <a:pt x="10961" y="16658"/>
                      <a:pt x="10843" y="16658"/>
                      <a:pt x="10766" y="16247"/>
                    </a:cubicBezTo>
                    <a:lnTo>
                      <a:pt x="8511" y="3998"/>
                    </a:lnTo>
                    <a:cubicBezTo>
                      <a:pt x="8436" y="3587"/>
                      <a:pt x="8205" y="3059"/>
                      <a:pt x="7996" y="2818"/>
                    </a:cubicBezTo>
                    <a:lnTo>
                      <a:pt x="5931" y="434"/>
                    </a:lnTo>
                    <a:cubicBezTo>
                      <a:pt x="5721" y="194"/>
                      <a:pt x="5347" y="0"/>
                      <a:pt x="5094" y="0"/>
                    </a:cubicBezTo>
                    <a:lnTo>
                      <a:pt x="3599" y="0"/>
                    </a:lnTo>
                    <a:cubicBezTo>
                      <a:pt x="1613" y="0"/>
                      <a:pt x="0" y="2757"/>
                      <a:pt x="0" y="6169"/>
                    </a:cubicBezTo>
                    <a:close/>
                    <a:moveTo>
                      <a:pt x="7985" y="11862"/>
                    </a:moveTo>
                    <a:cubicBezTo>
                      <a:pt x="8406" y="11862"/>
                      <a:pt x="8745" y="12447"/>
                      <a:pt x="8745" y="13165"/>
                    </a:cubicBezTo>
                    <a:cubicBezTo>
                      <a:pt x="8745" y="13882"/>
                      <a:pt x="8406" y="14468"/>
                      <a:pt x="7985" y="14468"/>
                    </a:cubicBezTo>
                    <a:cubicBezTo>
                      <a:pt x="7566" y="14468"/>
                      <a:pt x="7225" y="13882"/>
                      <a:pt x="7225" y="13165"/>
                    </a:cubicBezTo>
                    <a:cubicBezTo>
                      <a:pt x="7228" y="12447"/>
                      <a:pt x="7566" y="11862"/>
                      <a:pt x="7985" y="11862"/>
                    </a:cubicBezTo>
                    <a:close/>
                    <a:moveTo>
                      <a:pt x="7985" y="16554"/>
                    </a:moveTo>
                    <a:cubicBezTo>
                      <a:pt x="8406" y="16554"/>
                      <a:pt x="8745" y="17135"/>
                      <a:pt x="8745" y="17862"/>
                    </a:cubicBezTo>
                    <a:cubicBezTo>
                      <a:pt x="8745" y="18579"/>
                      <a:pt x="8406" y="19164"/>
                      <a:pt x="7985" y="19164"/>
                    </a:cubicBezTo>
                    <a:cubicBezTo>
                      <a:pt x="7566" y="19164"/>
                      <a:pt x="7225" y="18579"/>
                      <a:pt x="7225" y="17862"/>
                    </a:cubicBezTo>
                    <a:cubicBezTo>
                      <a:pt x="7228" y="17135"/>
                      <a:pt x="7566" y="16554"/>
                      <a:pt x="7985" y="16554"/>
                    </a:cubicBezTo>
                    <a:close/>
                    <a:moveTo>
                      <a:pt x="7985" y="16554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08" name="Group 252"/>
            <p:cNvGrpSpPr/>
            <p:nvPr/>
          </p:nvGrpSpPr>
          <p:grpSpPr bwMode="auto">
            <a:xfrm>
              <a:off x="8869770" y="1555215"/>
              <a:ext cx="54975" cy="74483"/>
              <a:chOff x="0" y="0"/>
              <a:chExt cx="62" cy="84"/>
            </a:xfrm>
            <a:grpFill/>
          </p:grpSpPr>
          <p:sp>
            <p:nvSpPr>
              <p:cNvPr id="249" name="AutoShape 250"/>
              <p:cNvSpPr/>
              <p:nvPr/>
            </p:nvSpPr>
            <p:spPr bwMode="auto">
              <a:xfrm>
                <a:off x="0" y="0"/>
                <a:ext cx="53" cy="41"/>
              </a:xfrm>
              <a:custGeom>
                <a:avLst/>
                <a:gdLst/>
                <a:ahLst/>
                <a:cxnLst/>
                <a:rect l="0" t="0" r="r" b="b"/>
                <a:pathLst>
                  <a:path w="19566" h="21600">
                    <a:moveTo>
                      <a:pt x="9774" y="0"/>
                    </a:moveTo>
                    <a:cubicBezTo>
                      <a:pt x="5535" y="0"/>
                      <a:pt x="2098" y="4837"/>
                      <a:pt x="2098" y="10798"/>
                    </a:cubicBezTo>
                    <a:lnTo>
                      <a:pt x="2098" y="14268"/>
                    </a:lnTo>
                    <a:cubicBezTo>
                      <a:pt x="2040" y="15383"/>
                      <a:pt x="1778" y="17977"/>
                      <a:pt x="546" y="17800"/>
                    </a:cubicBezTo>
                    <a:cubicBezTo>
                      <a:pt x="-1013" y="17572"/>
                      <a:pt x="965" y="21571"/>
                      <a:pt x="3997" y="21600"/>
                    </a:cubicBezTo>
                    <a:cubicBezTo>
                      <a:pt x="4003" y="21600"/>
                      <a:pt x="4015" y="21600"/>
                      <a:pt x="4021" y="21600"/>
                    </a:cubicBezTo>
                    <a:lnTo>
                      <a:pt x="15533" y="21600"/>
                    </a:lnTo>
                    <a:cubicBezTo>
                      <a:pt x="18588" y="21600"/>
                      <a:pt x="20587" y="17568"/>
                      <a:pt x="19020" y="17800"/>
                    </a:cubicBezTo>
                    <a:cubicBezTo>
                      <a:pt x="17452" y="18027"/>
                      <a:pt x="17452" y="13764"/>
                      <a:pt x="17452" y="13764"/>
                    </a:cubicBezTo>
                    <a:lnTo>
                      <a:pt x="17452" y="10794"/>
                    </a:lnTo>
                    <a:cubicBezTo>
                      <a:pt x="17446" y="4833"/>
                      <a:pt x="14009" y="0"/>
                      <a:pt x="9774" y="0"/>
                    </a:cubicBezTo>
                    <a:close/>
                    <a:moveTo>
                      <a:pt x="9774" y="2412"/>
                    </a:moveTo>
                    <a:cubicBezTo>
                      <a:pt x="12433" y="2412"/>
                      <a:pt x="14916" y="5015"/>
                      <a:pt x="14916" y="8220"/>
                    </a:cubicBezTo>
                    <a:cubicBezTo>
                      <a:pt x="14916" y="8369"/>
                      <a:pt x="14913" y="8522"/>
                      <a:pt x="14904" y="8662"/>
                    </a:cubicBezTo>
                    <a:cubicBezTo>
                      <a:pt x="14887" y="8914"/>
                      <a:pt x="14831" y="8799"/>
                      <a:pt x="14737" y="8443"/>
                    </a:cubicBezTo>
                    <a:cubicBezTo>
                      <a:pt x="14130" y="5986"/>
                      <a:pt x="11987" y="4189"/>
                      <a:pt x="9774" y="4189"/>
                    </a:cubicBezTo>
                    <a:cubicBezTo>
                      <a:pt x="7555" y="4189"/>
                      <a:pt x="5280" y="5990"/>
                      <a:pt x="4649" y="8443"/>
                    </a:cubicBezTo>
                    <a:cubicBezTo>
                      <a:pt x="4558" y="8799"/>
                      <a:pt x="4493" y="8910"/>
                      <a:pt x="4482" y="8662"/>
                    </a:cubicBezTo>
                    <a:cubicBezTo>
                      <a:pt x="4470" y="8522"/>
                      <a:pt x="4464" y="8369"/>
                      <a:pt x="4464" y="8220"/>
                    </a:cubicBezTo>
                    <a:cubicBezTo>
                      <a:pt x="4464" y="5011"/>
                      <a:pt x="7112" y="2412"/>
                      <a:pt x="9774" y="2412"/>
                    </a:cubicBezTo>
                    <a:close/>
                    <a:moveTo>
                      <a:pt x="9774" y="18907"/>
                    </a:moveTo>
                    <a:cubicBezTo>
                      <a:pt x="6595" y="18907"/>
                      <a:pt x="4018" y="15507"/>
                      <a:pt x="4018" y="11033"/>
                    </a:cubicBezTo>
                    <a:cubicBezTo>
                      <a:pt x="4018" y="11033"/>
                      <a:pt x="6580" y="7873"/>
                      <a:pt x="9827" y="7873"/>
                    </a:cubicBezTo>
                    <a:cubicBezTo>
                      <a:pt x="13126" y="7873"/>
                      <a:pt x="15530" y="11033"/>
                      <a:pt x="15530" y="11033"/>
                    </a:cubicBezTo>
                    <a:cubicBezTo>
                      <a:pt x="15530" y="15503"/>
                      <a:pt x="12953" y="18907"/>
                      <a:pt x="9774" y="18907"/>
                    </a:cubicBezTo>
                    <a:close/>
                    <a:moveTo>
                      <a:pt x="9774" y="1890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0" name="AutoShape 251"/>
              <p:cNvSpPr/>
              <p:nvPr/>
            </p:nvSpPr>
            <p:spPr bwMode="auto">
              <a:xfrm>
                <a:off x="0" y="48"/>
                <a:ext cx="62" cy="3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69"/>
                    </a:moveTo>
                    <a:lnTo>
                      <a:pt x="0" y="18513"/>
                    </a:lnTo>
                    <a:cubicBezTo>
                      <a:pt x="0" y="20217"/>
                      <a:pt x="804" y="21600"/>
                      <a:pt x="1798" y="21600"/>
                    </a:cubicBezTo>
                    <a:lnTo>
                      <a:pt x="3600" y="21600"/>
                    </a:lnTo>
                    <a:lnTo>
                      <a:pt x="18000" y="21600"/>
                    </a:lnTo>
                    <a:lnTo>
                      <a:pt x="19802" y="21600"/>
                    </a:lnTo>
                    <a:cubicBezTo>
                      <a:pt x="20796" y="21600"/>
                      <a:pt x="21600" y="20217"/>
                      <a:pt x="21600" y="18513"/>
                    </a:cubicBezTo>
                    <a:lnTo>
                      <a:pt x="21600" y="6169"/>
                    </a:lnTo>
                    <a:cubicBezTo>
                      <a:pt x="21600" y="2757"/>
                      <a:pt x="19989" y="0"/>
                      <a:pt x="17998" y="0"/>
                    </a:cubicBezTo>
                    <a:lnTo>
                      <a:pt x="16354" y="0"/>
                    </a:lnTo>
                    <a:cubicBezTo>
                      <a:pt x="16100" y="0"/>
                      <a:pt x="15726" y="194"/>
                      <a:pt x="15519" y="439"/>
                    </a:cubicBezTo>
                    <a:lnTo>
                      <a:pt x="13677" y="2591"/>
                    </a:lnTo>
                    <a:cubicBezTo>
                      <a:pt x="13470" y="2837"/>
                      <a:pt x="13244" y="3370"/>
                      <a:pt x="13173" y="3781"/>
                    </a:cubicBezTo>
                    <a:lnTo>
                      <a:pt x="11027" y="16242"/>
                    </a:lnTo>
                    <a:cubicBezTo>
                      <a:pt x="10953" y="16658"/>
                      <a:pt x="10837" y="16658"/>
                      <a:pt x="10757" y="16247"/>
                    </a:cubicBezTo>
                    <a:lnTo>
                      <a:pt x="8505" y="3998"/>
                    </a:lnTo>
                    <a:cubicBezTo>
                      <a:pt x="8430" y="3587"/>
                      <a:pt x="8199" y="3059"/>
                      <a:pt x="7987" y="2818"/>
                    </a:cubicBezTo>
                    <a:lnTo>
                      <a:pt x="5921" y="434"/>
                    </a:lnTo>
                    <a:cubicBezTo>
                      <a:pt x="5712" y="194"/>
                      <a:pt x="5340" y="0"/>
                      <a:pt x="5087" y="0"/>
                    </a:cubicBezTo>
                    <a:lnTo>
                      <a:pt x="3591" y="0"/>
                    </a:lnTo>
                    <a:cubicBezTo>
                      <a:pt x="1614" y="0"/>
                      <a:pt x="0" y="2757"/>
                      <a:pt x="0" y="6169"/>
                    </a:cubicBezTo>
                    <a:close/>
                    <a:moveTo>
                      <a:pt x="7987" y="11862"/>
                    </a:moveTo>
                    <a:cubicBezTo>
                      <a:pt x="8408" y="11862"/>
                      <a:pt x="8747" y="12447"/>
                      <a:pt x="8747" y="13165"/>
                    </a:cubicBezTo>
                    <a:cubicBezTo>
                      <a:pt x="8747" y="13882"/>
                      <a:pt x="8408" y="14468"/>
                      <a:pt x="7987" y="14468"/>
                    </a:cubicBezTo>
                    <a:cubicBezTo>
                      <a:pt x="7568" y="14468"/>
                      <a:pt x="7227" y="13882"/>
                      <a:pt x="7227" y="13165"/>
                    </a:cubicBezTo>
                    <a:cubicBezTo>
                      <a:pt x="7227" y="12447"/>
                      <a:pt x="7568" y="11862"/>
                      <a:pt x="7987" y="11862"/>
                    </a:cubicBezTo>
                    <a:close/>
                    <a:moveTo>
                      <a:pt x="7987" y="16554"/>
                    </a:moveTo>
                    <a:cubicBezTo>
                      <a:pt x="8408" y="16554"/>
                      <a:pt x="8747" y="17135"/>
                      <a:pt x="8747" y="17862"/>
                    </a:cubicBezTo>
                    <a:cubicBezTo>
                      <a:pt x="8747" y="18579"/>
                      <a:pt x="8408" y="19164"/>
                      <a:pt x="7987" y="19164"/>
                    </a:cubicBezTo>
                    <a:cubicBezTo>
                      <a:pt x="7568" y="19164"/>
                      <a:pt x="7227" y="18579"/>
                      <a:pt x="7227" y="17862"/>
                    </a:cubicBezTo>
                    <a:cubicBezTo>
                      <a:pt x="7227" y="17135"/>
                      <a:pt x="7568" y="16554"/>
                      <a:pt x="7987" y="16554"/>
                    </a:cubicBezTo>
                    <a:close/>
                    <a:moveTo>
                      <a:pt x="7987" y="16554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09" name="Group 255"/>
            <p:cNvGrpSpPr/>
            <p:nvPr/>
          </p:nvGrpSpPr>
          <p:grpSpPr bwMode="auto">
            <a:xfrm>
              <a:off x="6358633" y="1640339"/>
              <a:ext cx="54975" cy="74483"/>
              <a:chOff x="0" y="0"/>
              <a:chExt cx="62" cy="84"/>
            </a:xfrm>
            <a:grpFill/>
          </p:grpSpPr>
          <p:sp>
            <p:nvSpPr>
              <p:cNvPr id="247" name="AutoShape 253"/>
              <p:cNvSpPr/>
              <p:nvPr/>
            </p:nvSpPr>
            <p:spPr bwMode="auto">
              <a:xfrm>
                <a:off x="0" y="0"/>
                <a:ext cx="53" cy="41"/>
              </a:xfrm>
              <a:custGeom>
                <a:avLst/>
                <a:gdLst/>
                <a:ahLst/>
                <a:cxnLst/>
                <a:rect l="0" t="0" r="r" b="b"/>
                <a:pathLst>
                  <a:path w="19567" h="21600">
                    <a:moveTo>
                      <a:pt x="9774" y="0"/>
                    </a:moveTo>
                    <a:cubicBezTo>
                      <a:pt x="5535" y="0"/>
                      <a:pt x="2098" y="4837"/>
                      <a:pt x="2098" y="10798"/>
                    </a:cubicBezTo>
                    <a:lnTo>
                      <a:pt x="2098" y="14268"/>
                    </a:lnTo>
                    <a:cubicBezTo>
                      <a:pt x="2040" y="15383"/>
                      <a:pt x="1778" y="17977"/>
                      <a:pt x="546" y="17800"/>
                    </a:cubicBezTo>
                    <a:cubicBezTo>
                      <a:pt x="-1013" y="17572"/>
                      <a:pt x="962" y="21571"/>
                      <a:pt x="3997" y="21600"/>
                    </a:cubicBezTo>
                    <a:cubicBezTo>
                      <a:pt x="4003" y="21600"/>
                      <a:pt x="4015" y="21600"/>
                      <a:pt x="4021" y="21600"/>
                    </a:cubicBezTo>
                    <a:lnTo>
                      <a:pt x="15533" y="21600"/>
                    </a:lnTo>
                    <a:cubicBezTo>
                      <a:pt x="18588" y="21600"/>
                      <a:pt x="20587" y="17568"/>
                      <a:pt x="19020" y="17800"/>
                    </a:cubicBezTo>
                    <a:cubicBezTo>
                      <a:pt x="17452" y="18027"/>
                      <a:pt x="17452" y="13764"/>
                      <a:pt x="17452" y="13764"/>
                    </a:cubicBezTo>
                    <a:lnTo>
                      <a:pt x="17452" y="10794"/>
                    </a:lnTo>
                    <a:cubicBezTo>
                      <a:pt x="17446" y="4837"/>
                      <a:pt x="14009" y="0"/>
                      <a:pt x="9774" y="0"/>
                    </a:cubicBezTo>
                    <a:close/>
                    <a:moveTo>
                      <a:pt x="9774" y="2412"/>
                    </a:moveTo>
                    <a:cubicBezTo>
                      <a:pt x="12433" y="2412"/>
                      <a:pt x="14916" y="5015"/>
                      <a:pt x="14916" y="8220"/>
                    </a:cubicBezTo>
                    <a:cubicBezTo>
                      <a:pt x="14916" y="8369"/>
                      <a:pt x="14913" y="8522"/>
                      <a:pt x="14904" y="8662"/>
                    </a:cubicBezTo>
                    <a:cubicBezTo>
                      <a:pt x="14887" y="8914"/>
                      <a:pt x="14831" y="8799"/>
                      <a:pt x="14737" y="8443"/>
                    </a:cubicBezTo>
                    <a:cubicBezTo>
                      <a:pt x="14130" y="5986"/>
                      <a:pt x="11990" y="4189"/>
                      <a:pt x="9774" y="4189"/>
                    </a:cubicBezTo>
                    <a:cubicBezTo>
                      <a:pt x="7555" y="4189"/>
                      <a:pt x="5280" y="5990"/>
                      <a:pt x="4649" y="8443"/>
                    </a:cubicBezTo>
                    <a:cubicBezTo>
                      <a:pt x="4558" y="8799"/>
                      <a:pt x="4493" y="8910"/>
                      <a:pt x="4482" y="8662"/>
                    </a:cubicBezTo>
                    <a:cubicBezTo>
                      <a:pt x="4470" y="8522"/>
                      <a:pt x="4464" y="8369"/>
                      <a:pt x="4464" y="8220"/>
                    </a:cubicBezTo>
                    <a:cubicBezTo>
                      <a:pt x="4464" y="5015"/>
                      <a:pt x="7112" y="2412"/>
                      <a:pt x="9774" y="2412"/>
                    </a:cubicBezTo>
                    <a:close/>
                    <a:moveTo>
                      <a:pt x="9774" y="18907"/>
                    </a:moveTo>
                    <a:cubicBezTo>
                      <a:pt x="6595" y="18907"/>
                      <a:pt x="4018" y="15507"/>
                      <a:pt x="4018" y="11033"/>
                    </a:cubicBezTo>
                    <a:cubicBezTo>
                      <a:pt x="4018" y="11033"/>
                      <a:pt x="6580" y="7873"/>
                      <a:pt x="9824" y="7873"/>
                    </a:cubicBezTo>
                    <a:cubicBezTo>
                      <a:pt x="13123" y="7873"/>
                      <a:pt x="15527" y="11033"/>
                      <a:pt x="15527" y="11033"/>
                    </a:cubicBezTo>
                    <a:cubicBezTo>
                      <a:pt x="15530" y="15507"/>
                      <a:pt x="12953" y="18907"/>
                      <a:pt x="9774" y="18907"/>
                    </a:cubicBezTo>
                    <a:close/>
                    <a:moveTo>
                      <a:pt x="9774" y="1890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8" name="AutoShape 254"/>
              <p:cNvSpPr/>
              <p:nvPr/>
            </p:nvSpPr>
            <p:spPr bwMode="auto">
              <a:xfrm>
                <a:off x="0" y="48"/>
                <a:ext cx="62" cy="3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69"/>
                    </a:moveTo>
                    <a:lnTo>
                      <a:pt x="0" y="18513"/>
                    </a:lnTo>
                    <a:cubicBezTo>
                      <a:pt x="0" y="20217"/>
                      <a:pt x="804" y="21600"/>
                      <a:pt x="1798" y="21600"/>
                    </a:cubicBezTo>
                    <a:lnTo>
                      <a:pt x="3600" y="21600"/>
                    </a:lnTo>
                    <a:lnTo>
                      <a:pt x="18000" y="21600"/>
                    </a:lnTo>
                    <a:lnTo>
                      <a:pt x="19802" y="21600"/>
                    </a:lnTo>
                    <a:cubicBezTo>
                      <a:pt x="20796" y="21600"/>
                      <a:pt x="21600" y="20217"/>
                      <a:pt x="21600" y="18513"/>
                    </a:cubicBezTo>
                    <a:lnTo>
                      <a:pt x="21600" y="6169"/>
                    </a:lnTo>
                    <a:cubicBezTo>
                      <a:pt x="21600" y="2757"/>
                      <a:pt x="19989" y="0"/>
                      <a:pt x="17998" y="0"/>
                    </a:cubicBezTo>
                    <a:lnTo>
                      <a:pt x="16354" y="0"/>
                    </a:lnTo>
                    <a:cubicBezTo>
                      <a:pt x="16100" y="0"/>
                      <a:pt x="15726" y="194"/>
                      <a:pt x="15519" y="439"/>
                    </a:cubicBezTo>
                    <a:lnTo>
                      <a:pt x="13677" y="2591"/>
                    </a:lnTo>
                    <a:cubicBezTo>
                      <a:pt x="13470" y="2837"/>
                      <a:pt x="13244" y="3370"/>
                      <a:pt x="13173" y="3781"/>
                    </a:cubicBezTo>
                    <a:lnTo>
                      <a:pt x="11027" y="16242"/>
                    </a:lnTo>
                    <a:cubicBezTo>
                      <a:pt x="10953" y="16658"/>
                      <a:pt x="10837" y="16658"/>
                      <a:pt x="10757" y="16247"/>
                    </a:cubicBezTo>
                    <a:lnTo>
                      <a:pt x="8505" y="3998"/>
                    </a:lnTo>
                    <a:cubicBezTo>
                      <a:pt x="8430" y="3587"/>
                      <a:pt x="8199" y="3059"/>
                      <a:pt x="7987" y="2818"/>
                    </a:cubicBezTo>
                    <a:lnTo>
                      <a:pt x="5921" y="434"/>
                    </a:lnTo>
                    <a:cubicBezTo>
                      <a:pt x="5712" y="194"/>
                      <a:pt x="5340" y="0"/>
                      <a:pt x="5087" y="0"/>
                    </a:cubicBezTo>
                    <a:lnTo>
                      <a:pt x="3591" y="0"/>
                    </a:lnTo>
                    <a:cubicBezTo>
                      <a:pt x="1614" y="5"/>
                      <a:pt x="0" y="2757"/>
                      <a:pt x="0" y="6169"/>
                    </a:cubicBezTo>
                    <a:close/>
                    <a:moveTo>
                      <a:pt x="7987" y="11862"/>
                    </a:moveTo>
                    <a:cubicBezTo>
                      <a:pt x="8408" y="11862"/>
                      <a:pt x="8747" y="12447"/>
                      <a:pt x="8747" y="13165"/>
                    </a:cubicBezTo>
                    <a:cubicBezTo>
                      <a:pt x="8747" y="13882"/>
                      <a:pt x="8408" y="14468"/>
                      <a:pt x="7987" y="14468"/>
                    </a:cubicBezTo>
                    <a:cubicBezTo>
                      <a:pt x="7568" y="14468"/>
                      <a:pt x="7227" y="13882"/>
                      <a:pt x="7227" y="13165"/>
                    </a:cubicBezTo>
                    <a:cubicBezTo>
                      <a:pt x="7227" y="12447"/>
                      <a:pt x="7568" y="11862"/>
                      <a:pt x="7987" y="11862"/>
                    </a:cubicBezTo>
                    <a:close/>
                    <a:moveTo>
                      <a:pt x="7987" y="16554"/>
                    </a:moveTo>
                    <a:cubicBezTo>
                      <a:pt x="8408" y="16554"/>
                      <a:pt x="8747" y="17135"/>
                      <a:pt x="8747" y="17862"/>
                    </a:cubicBezTo>
                    <a:cubicBezTo>
                      <a:pt x="8747" y="18579"/>
                      <a:pt x="8408" y="19164"/>
                      <a:pt x="7987" y="19164"/>
                    </a:cubicBezTo>
                    <a:cubicBezTo>
                      <a:pt x="7568" y="19164"/>
                      <a:pt x="7227" y="18579"/>
                      <a:pt x="7227" y="17862"/>
                    </a:cubicBezTo>
                    <a:cubicBezTo>
                      <a:pt x="7227" y="17135"/>
                      <a:pt x="7568" y="16554"/>
                      <a:pt x="7987" y="16554"/>
                    </a:cubicBezTo>
                    <a:close/>
                    <a:moveTo>
                      <a:pt x="7987" y="16554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10" name="Group 258"/>
            <p:cNvGrpSpPr/>
            <p:nvPr/>
          </p:nvGrpSpPr>
          <p:grpSpPr bwMode="auto">
            <a:xfrm>
              <a:off x="6876466" y="58464"/>
              <a:ext cx="54975" cy="74483"/>
              <a:chOff x="0" y="0"/>
              <a:chExt cx="62" cy="84"/>
            </a:xfrm>
            <a:grpFill/>
          </p:grpSpPr>
          <p:sp>
            <p:nvSpPr>
              <p:cNvPr id="245" name="AutoShape 256"/>
              <p:cNvSpPr/>
              <p:nvPr/>
            </p:nvSpPr>
            <p:spPr bwMode="auto">
              <a:xfrm>
                <a:off x="0" y="0"/>
                <a:ext cx="53" cy="41"/>
              </a:xfrm>
              <a:custGeom>
                <a:avLst/>
                <a:gdLst/>
                <a:ahLst/>
                <a:cxnLst/>
                <a:rect l="0" t="0" r="r" b="b"/>
                <a:pathLst>
                  <a:path w="19566" h="21600">
                    <a:moveTo>
                      <a:pt x="9774" y="0"/>
                    </a:moveTo>
                    <a:cubicBezTo>
                      <a:pt x="5535" y="0"/>
                      <a:pt x="2098" y="4836"/>
                      <a:pt x="2098" y="10796"/>
                    </a:cubicBezTo>
                    <a:lnTo>
                      <a:pt x="2098" y="14265"/>
                    </a:lnTo>
                    <a:cubicBezTo>
                      <a:pt x="2040" y="15380"/>
                      <a:pt x="1778" y="17978"/>
                      <a:pt x="546" y="17800"/>
                    </a:cubicBezTo>
                    <a:cubicBezTo>
                      <a:pt x="-1013" y="17573"/>
                      <a:pt x="965" y="21571"/>
                      <a:pt x="3997" y="21600"/>
                    </a:cubicBezTo>
                    <a:cubicBezTo>
                      <a:pt x="4003" y="21600"/>
                      <a:pt x="4015" y="21600"/>
                      <a:pt x="4021" y="21600"/>
                    </a:cubicBezTo>
                    <a:lnTo>
                      <a:pt x="15533" y="21600"/>
                    </a:lnTo>
                    <a:cubicBezTo>
                      <a:pt x="18588" y="21600"/>
                      <a:pt x="20587" y="17569"/>
                      <a:pt x="19020" y="17800"/>
                    </a:cubicBezTo>
                    <a:cubicBezTo>
                      <a:pt x="17452" y="18028"/>
                      <a:pt x="17452" y="13765"/>
                      <a:pt x="17452" y="13765"/>
                    </a:cubicBezTo>
                    <a:lnTo>
                      <a:pt x="17452" y="10796"/>
                    </a:lnTo>
                    <a:cubicBezTo>
                      <a:pt x="17446" y="4832"/>
                      <a:pt x="14009" y="0"/>
                      <a:pt x="9774" y="0"/>
                    </a:cubicBezTo>
                    <a:close/>
                    <a:moveTo>
                      <a:pt x="9774" y="2412"/>
                    </a:moveTo>
                    <a:cubicBezTo>
                      <a:pt x="12433" y="2412"/>
                      <a:pt x="14916" y="5014"/>
                      <a:pt x="14916" y="8219"/>
                    </a:cubicBezTo>
                    <a:cubicBezTo>
                      <a:pt x="14916" y="8367"/>
                      <a:pt x="14913" y="8520"/>
                      <a:pt x="14904" y="8661"/>
                    </a:cubicBezTo>
                    <a:cubicBezTo>
                      <a:pt x="14887" y="8913"/>
                      <a:pt x="14831" y="8797"/>
                      <a:pt x="14737" y="8442"/>
                    </a:cubicBezTo>
                    <a:cubicBezTo>
                      <a:pt x="14130" y="5984"/>
                      <a:pt x="11990" y="4188"/>
                      <a:pt x="9774" y="4188"/>
                    </a:cubicBezTo>
                    <a:cubicBezTo>
                      <a:pt x="7555" y="4188"/>
                      <a:pt x="5280" y="5989"/>
                      <a:pt x="4649" y="8442"/>
                    </a:cubicBezTo>
                    <a:cubicBezTo>
                      <a:pt x="4558" y="8797"/>
                      <a:pt x="4493" y="8908"/>
                      <a:pt x="4482" y="8661"/>
                    </a:cubicBezTo>
                    <a:cubicBezTo>
                      <a:pt x="4470" y="8520"/>
                      <a:pt x="4464" y="8367"/>
                      <a:pt x="4464" y="8219"/>
                    </a:cubicBezTo>
                    <a:cubicBezTo>
                      <a:pt x="4464" y="5010"/>
                      <a:pt x="7112" y="2412"/>
                      <a:pt x="9774" y="2412"/>
                    </a:cubicBezTo>
                    <a:close/>
                    <a:moveTo>
                      <a:pt x="9774" y="18903"/>
                    </a:moveTo>
                    <a:cubicBezTo>
                      <a:pt x="6595" y="18903"/>
                      <a:pt x="4018" y="15504"/>
                      <a:pt x="4018" y="11031"/>
                    </a:cubicBezTo>
                    <a:cubicBezTo>
                      <a:pt x="4018" y="11031"/>
                      <a:pt x="6580" y="7872"/>
                      <a:pt x="9827" y="7872"/>
                    </a:cubicBezTo>
                    <a:cubicBezTo>
                      <a:pt x="13126" y="7872"/>
                      <a:pt x="15530" y="11031"/>
                      <a:pt x="15530" y="11031"/>
                    </a:cubicBezTo>
                    <a:cubicBezTo>
                      <a:pt x="15530" y="15500"/>
                      <a:pt x="12953" y="18903"/>
                      <a:pt x="9774" y="18903"/>
                    </a:cubicBezTo>
                    <a:close/>
                    <a:moveTo>
                      <a:pt x="9774" y="18903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6" name="AutoShape 257"/>
              <p:cNvSpPr/>
              <p:nvPr/>
            </p:nvSpPr>
            <p:spPr bwMode="auto">
              <a:xfrm>
                <a:off x="0" y="48"/>
                <a:ext cx="62" cy="3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69"/>
                    </a:moveTo>
                    <a:lnTo>
                      <a:pt x="0" y="18513"/>
                    </a:lnTo>
                    <a:cubicBezTo>
                      <a:pt x="0" y="20217"/>
                      <a:pt x="804" y="21600"/>
                      <a:pt x="1798" y="21600"/>
                    </a:cubicBezTo>
                    <a:lnTo>
                      <a:pt x="3600" y="21600"/>
                    </a:lnTo>
                    <a:lnTo>
                      <a:pt x="18000" y="21600"/>
                    </a:lnTo>
                    <a:lnTo>
                      <a:pt x="19802" y="21600"/>
                    </a:lnTo>
                    <a:cubicBezTo>
                      <a:pt x="20796" y="21600"/>
                      <a:pt x="21600" y="20217"/>
                      <a:pt x="21600" y="18513"/>
                    </a:cubicBezTo>
                    <a:lnTo>
                      <a:pt x="21600" y="6169"/>
                    </a:lnTo>
                    <a:cubicBezTo>
                      <a:pt x="21600" y="2757"/>
                      <a:pt x="19989" y="0"/>
                      <a:pt x="17998" y="0"/>
                    </a:cubicBezTo>
                    <a:lnTo>
                      <a:pt x="16354" y="0"/>
                    </a:lnTo>
                    <a:cubicBezTo>
                      <a:pt x="16100" y="0"/>
                      <a:pt x="15726" y="194"/>
                      <a:pt x="15519" y="439"/>
                    </a:cubicBezTo>
                    <a:lnTo>
                      <a:pt x="13677" y="2591"/>
                    </a:lnTo>
                    <a:cubicBezTo>
                      <a:pt x="13470" y="2837"/>
                      <a:pt x="13244" y="3370"/>
                      <a:pt x="13173" y="3781"/>
                    </a:cubicBezTo>
                    <a:lnTo>
                      <a:pt x="11027" y="16242"/>
                    </a:lnTo>
                    <a:cubicBezTo>
                      <a:pt x="10953" y="16658"/>
                      <a:pt x="10837" y="16658"/>
                      <a:pt x="10757" y="16247"/>
                    </a:cubicBezTo>
                    <a:lnTo>
                      <a:pt x="8505" y="3998"/>
                    </a:lnTo>
                    <a:cubicBezTo>
                      <a:pt x="8430" y="3587"/>
                      <a:pt x="8199" y="3059"/>
                      <a:pt x="7987" y="2818"/>
                    </a:cubicBezTo>
                    <a:lnTo>
                      <a:pt x="5921" y="434"/>
                    </a:lnTo>
                    <a:cubicBezTo>
                      <a:pt x="5712" y="194"/>
                      <a:pt x="5340" y="0"/>
                      <a:pt x="5087" y="0"/>
                    </a:cubicBezTo>
                    <a:lnTo>
                      <a:pt x="3591" y="0"/>
                    </a:lnTo>
                    <a:cubicBezTo>
                      <a:pt x="1614" y="0"/>
                      <a:pt x="0" y="2757"/>
                      <a:pt x="0" y="6169"/>
                    </a:cubicBezTo>
                    <a:close/>
                    <a:moveTo>
                      <a:pt x="7987" y="11862"/>
                    </a:moveTo>
                    <a:cubicBezTo>
                      <a:pt x="8408" y="11862"/>
                      <a:pt x="8747" y="12447"/>
                      <a:pt x="8747" y="13165"/>
                    </a:cubicBezTo>
                    <a:cubicBezTo>
                      <a:pt x="8747" y="13882"/>
                      <a:pt x="8408" y="14468"/>
                      <a:pt x="7987" y="14468"/>
                    </a:cubicBezTo>
                    <a:cubicBezTo>
                      <a:pt x="7568" y="14468"/>
                      <a:pt x="7227" y="13882"/>
                      <a:pt x="7227" y="13165"/>
                    </a:cubicBezTo>
                    <a:cubicBezTo>
                      <a:pt x="7227" y="12447"/>
                      <a:pt x="7568" y="11862"/>
                      <a:pt x="7987" y="11862"/>
                    </a:cubicBezTo>
                    <a:close/>
                    <a:moveTo>
                      <a:pt x="7987" y="16554"/>
                    </a:moveTo>
                    <a:cubicBezTo>
                      <a:pt x="8408" y="16554"/>
                      <a:pt x="8747" y="17135"/>
                      <a:pt x="8747" y="17862"/>
                    </a:cubicBezTo>
                    <a:cubicBezTo>
                      <a:pt x="8747" y="18579"/>
                      <a:pt x="8408" y="19164"/>
                      <a:pt x="7987" y="19164"/>
                    </a:cubicBezTo>
                    <a:cubicBezTo>
                      <a:pt x="7568" y="19164"/>
                      <a:pt x="7227" y="18579"/>
                      <a:pt x="7227" y="17862"/>
                    </a:cubicBezTo>
                    <a:cubicBezTo>
                      <a:pt x="7227" y="17135"/>
                      <a:pt x="7568" y="16554"/>
                      <a:pt x="7987" y="16554"/>
                    </a:cubicBezTo>
                    <a:close/>
                    <a:moveTo>
                      <a:pt x="7987" y="16554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11" name="Group 261"/>
            <p:cNvGrpSpPr/>
            <p:nvPr/>
          </p:nvGrpSpPr>
          <p:grpSpPr bwMode="auto">
            <a:xfrm>
              <a:off x="3982275" y="4172757"/>
              <a:ext cx="54975" cy="74483"/>
              <a:chOff x="0" y="0"/>
              <a:chExt cx="62" cy="84"/>
            </a:xfrm>
            <a:grpFill/>
          </p:grpSpPr>
          <p:sp>
            <p:nvSpPr>
              <p:cNvPr id="243" name="AutoShape 259"/>
              <p:cNvSpPr/>
              <p:nvPr/>
            </p:nvSpPr>
            <p:spPr bwMode="auto">
              <a:xfrm>
                <a:off x="0" y="0"/>
                <a:ext cx="53" cy="41"/>
              </a:xfrm>
              <a:custGeom>
                <a:avLst/>
                <a:gdLst/>
                <a:ahLst/>
                <a:cxnLst/>
                <a:rect l="0" t="0" r="r" b="b"/>
                <a:pathLst>
                  <a:path w="19565" h="21600">
                    <a:moveTo>
                      <a:pt x="9775" y="0"/>
                    </a:moveTo>
                    <a:cubicBezTo>
                      <a:pt x="5536" y="0"/>
                      <a:pt x="2099" y="4836"/>
                      <a:pt x="2099" y="10796"/>
                    </a:cubicBezTo>
                    <a:lnTo>
                      <a:pt x="2099" y="14265"/>
                    </a:lnTo>
                    <a:cubicBezTo>
                      <a:pt x="2043" y="15380"/>
                      <a:pt x="1776" y="17974"/>
                      <a:pt x="547" y="17800"/>
                    </a:cubicBezTo>
                    <a:cubicBezTo>
                      <a:pt x="-1015" y="17573"/>
                      <a:pt x="963" y="21571"/>
                      <a:pt x="3998" y="21600"/>
                    </a:cubicBezTo>
                    <a:cubicBezTo>
                      <a:pt x="4004" y="21600"/>
                      <a:pt x="4013" y="21600"/>
                      <a:pt x="4019" y="21600"/>
                    </a:cubicBezTo>
                    <a:lnTo>
                      <a:pt x="15531" y="21600"/>
                    </a:lnTo>
                    <a:cubicBezTo>
                      <a:pt x="18586" y="21600"/>
                      <a:pt x="20585" y="17569"/>
                      <a:pt x="19018" y="17800"/>
                    </a:cubicBezTo>
                    <a:cubicBezTo>
                      <a:pt x="17447" y="18028"/>
                      <a:pt x="17447" y="13765"/>
                      <a:pt x="17447" y="13765"/>
                    </a:cubicBezTo>
                    <a:lnTo>
                      <a:pt x="17447" y="10796"/>
                    </a:lnTo>
                    <a:cubicBezTo>
                      <a:pt x="17447" y="4836"/>
                      <a:pt x="14010" y="0"/>
                      <a:pt x="9775" y="0"/>
                    </a:cubicBezTo>
                    <a:close/>
                    <a:moveTo>
                      <a:pt x="9775" y="2416"/>
                    </a:moveTo>
                    <a:cubicBezTo>
                      <a:pt x="12437" y="2416"/>
                      <a:pt x="14917" y="5018"/>
                      <a:pt x="14917" y="8223"/>
                    </a:cubicBezTo>
                    <a:cubicBezTo>
                      <a:pt x="14917" y="8372"/>
                      <a:pt x="14914" y="8524"/>
                      <a:pt x="14905" y="8665"/>
                    </a:cubicBezTo>
                    <a:cubicBezTo>
                      <a:pt x="14888" y="8913"/>
                      <a:pt x="14829" y="8801"/>
                      <a:pt x="14741" y="8446"/>
                    </a:cubicBezTo>
                    <a:cubicBezTo>
                      <a:pt x="14133" y="5989"/>
                      <a:pt x="11991" y="4192"/>
                      <a:pt x="9775" y="4192"/>
                    </a:cubicBezTo>
                    <a:cubicBezTo>
                      <a:pt x="7556" y="4192"/>
                      <a:pt x="5278" y="5993"/>
                      <a:pt x="4647" y="8446"/>
                    </a:cubicBezTo>
                    <a:cubicBezTo>
                      <a:pt x="4556" y="8801"/>
                      <a:pt x="4494" y="8913"/>
                      <a:pt x="4480" y="8665"/>
                    </a:cubicBezTo>
                    <a:cubicBezTo>
                      <a:pt x="4468" y="8524"/>
                      <a:pt x="4465" y="8372"/>
                      <a:pt x="4465" y="8223"/>
                    </a:cubicBezTo>
                    <a:cubicBezTo>
                      <a:pt x="4465" y="5014"/>
                      <a:pt x="7110" y="2416"/>
                      <a:pt x="9775" y="2416"/>
                    </a:cubicBezTo>
                    <a:close/>
                    <a:moveTo>
                      <a:pt x="9775" y="18907"/>
                    </a:moveTo>
                    <a:cubicBezTo>
                      <a:pt x="6596" y="18907"/>
                      <a:pt x="4019" y="15508"/>
                      <a:pt x="4019" y="11035"/>
                    </a:cubicBezTo>
                    <a:cubicBezTo>
                      <a:pt x="4019" y="11035"/>
                      <a:pt x="6581" y="7876"/>
                      <a:pt x="9828" y="7876"/>
                    </a:cubicBezTo>
                    <a:cubicBezTo>
                      <a:pt x="13124" y="7876"/>
                      <a:pt x="15531" y="11035"/>
                      <a:pt x="15531" y="11035"/>
                    </a:cubicBezTo>
                    <a:cubicBezTo>
                      <a:pt x="15528" y="15504"/>
                      <a:pt x="12954" y="18907"/>
                      <a:pt x="9775" y="18907"/>
                    </a:cubicBezTo>
                    <a:close/>
                    <a:moveTo>
                      <a:pt x="9775" y="1890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4" name="AutoShape 260"/>
              <p:cNvSpPr/>
              <p:nvPr/>
            </p:nvSpPr>
            <p:spPr bwMode="auto">
              <a:xfrm>
                <a:off x="0" y="48"/>
                <a:ext cx="62" cy="3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69"/>
                    </a:moveTo>
                    <a:lnTo>
                      <a:pt x="0" y="18513"/>
                    </a:lnTo>
                    <a:cubicBezTo>
                      <a:pt x="0" y="20217"/>
                      <a:pt x="807" y="21600"/>
                      <a:pt x="1801" y="21600"/>
                    </a:cubicBezTo>
                    <a:lnTo>
                      <a:pt x="3601" y="21600"/>
                    </a:lnTo>
                    <a:lnTo>
                      <a:pt x="17999" y="21600"/>
                    </a:lnTo>
                    <a:lnTo>
                      <a:pt x="19799" y="21600"/>
                    </a:lnTo>
                    <a:cubicBezTo>
                      <a:pt x="20793" y="21600"/>
                      <a:pt x="21600" y="20217"/>
                      <a:pt x="21600" y="18513"/>
                    </a:cubicBezTo>
                    <a:lnTo>
                      <a:pt x="21600" y="6169"/>
                    </a:lnTo>
                    <a:cubicBezTo>
                      <a:pt x="21600" y="2757"/>
                      <a:pt x="19989" y="0"/>
                      <a:pt x="17999" y="0"/>
                    </a:cubicBezTo>
                    <a:lnTo>
                      <a:pt x="16355" y="0"/>
                    </a:lnTo>
                    <a:cubicBezTo>
                      <a:pt x="16104" y="0"/>
                      <a:pt x="15730" y="194"/>
                      <a:pt x="15523" y="439"/>
                    </a:cubicBezTo>
                    <a:lnTo>
                      <a:pt x="13681" y="2591"/>
                    </a:lnTo>
                    <a:cubicBezTo>
                      <a:pt x="13475" y="2837"/>
                      <a:pt x="13246" y="3370"/>
                      <a:pt x="13178" y="3781"/>
                    </a:cubicBezTo>
                    <a:lnTo>
                      <a:pt x="11033" y="16242"/>
                    </a:lnTo>
                    <a:cubicBezTo>
                      <a:pt x="10961" y="16658"/>
                      <a:pt x="10843" y="16658"/>
                      <a:pt x="10766" y="16247"/>
                    </a:cubicBezTo>
                    <a:lnTo>
                      <a:pt x="8511" y="3998"/>
                    </a:lnTo>
                    <a:cubicBezTo>
                      <a:pt x="8436" y="3587"/>
                      <a:pt x="8205" y="3059"/>
                      <a:pt x="7996" y="2818"/>
                    </a:cubicBezTo>
                    <a:lnTo>
                      <a:pt x="5931" y="434"/>
                    </a:lnTo>
                    <a:cubicBezTo>
                      <a:pt x="5721" y="194"/>
                      <a:pt x="5347" y="0"/>
                      <a:pt x="5094" y="0"/>
                    </a:cubicBezTo>
                    <a:lnTo>
                      <a:pt x="3599" y="0"/>
                    </a:lnTo>
                    <a:cubicBezTo>
                      <a:pt x="1613" y="0"/>
                      <a:pt x="0" y="2757"/>
                      <a:pt x="0" y="6169"/>
                    </a:cubicBezTo>
                    <a:close/>
                    <a:moveTo>
                      <a:pt x="7985" y="11862"/>
                    </a:moveTo>
                    <a:cubicBezTo>
                      <a:pt x="8406" y="11862"/>
                      <a:pt x="8745" y="12447"/>
                      <a:pt x="8745" y="13165"/>
                    </a:cubicBezTo>
                    <a:cubicBezTo>
                      <a:pt x="8745" y="13882"/>
                      <a:pt x="8403" y="14468"/>
                      <a:pt x="7985" y="14468"/>
                    </a:cubicBezTo>
                    <a:cubicBezTo>
                      <a:pt x="7566" y="14468"/>
                      <a:pt x="7225" y="13882"/>
                      <a:pt x="7225" y="13165"/>
                    </a:cubicBezTo>
                    <a:cubicBezTo>
                      <a:pt x="7225" y="12447"/>
                      <a:pt x="7566" y="11862"/>
                      <a:pt x="7985" y="11862"/>
                    </a:cubicBezTo>
                    <a:close/>
                    <a:moveTo>
                      <a:pt x="7985" y="16554"/>
                    </a:moveTo>
                    <a:cubicBezTo>
                      <a:pt x="8406" y="16554"/>
                      <a:pt x="8745" y="17135"/>
                      <a:pt x="8745" y="17862"/>
                    </a:cubicBezTo>
                    <a:cubicBezTo>
                      <a:pt x="8745" y="18579"/>
                      <a:pt x="8403" y="19164"/>
                      <a:pt x="7985" y="19164"/>
                    </a:cubicBezTo>
                    <a:cubicBezTo>
                      <a:pt x="7566" y="19164"/>
                      <a:pt x="7225" y="18579"/>
                      <a:pt x="7225" y="17862"/>
                    </a:cubicBezTo>
                    <a:cubicBezTo>
                      <a:pt x="7225" y="17135"/>
                      <a:pt x="7566" y="16554"/>
                      <a:pt x="7985" y="16554"/>
                    </a:cubicBezTo>
                    <a:close/>
                    <a:moveTo>
                      <a:pt x="7985" y="16554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12" name="Group 264"/>
            <p:cNvGrpSpPr/>
            <p:nvPr/>
          </p:nvGrpSpPr>
          <p:grpSpPr bwMode="auto">
            <a:xfrm>
              <a:off x="5776957" y="4655122"/>
              <a:ext cx="54975" cy="74483"/>
              <a:chOff x="0" y="0"/>
              <a:chExt cx="62" cy="84"/>
            </a:xfrm>
            <a:grpFill/>
          </p:grpSpPr>
          <p:sp>
            <p:nvSpPr>
              <p:cNvPr id="241" name="AutoShape 262"/>
              <p:cNvSpPr/>
              <p:nvPr/>
            </p:nvSpPr>
            <p:spPr bwMode="auto">
              <a:xfrm>
                <a:off x="0" y="0"/>
                <a:ext cx="53" cy="41"/>
              </a:xfrm>
              <a:custGeom>
                <a:avLst/>
                <a:gdLst/>
                <a:ahLst/>
                <a:cxnLst/>
                <a:rect l="0" t="0" r="r" b="b"/>
                <a:pathLst>
                  <a:path w="19565" h="21600">
                    <a:moveTo>
                      <a:pt x="9775" y="0"/>
                    </a:moveTo>
                    <a:cubicBezTo>
                      <a:pt x="5536" y="0"/>
                      <a:pt x="2099" y="4837"/>
                      <a:pt x="2099" y="10798"/>
                    </a:cubicBezTo>
                    <a:lnTo>
                      <a:pt x="2099" y="14268"/>
                    </a:lnTo>
                    <a:cubicBezTo>
                      <a:pt x="2041" y="15383"/>
                      <a:pt x="1776" y="17977"/>
                      <a:pt x="547" y="17800"/>
                    </a:cubicBezTo>
                    <a:cubicBezTo>
                      <a:pt x="-1015" y="17572"/>
                      <a:pt x="963" y="21571"/>
                      <a:pt x="3998" y="21600"/>
                    </a:cubicBezTo>
                    <a:cubicBezTo>
                      <a:pt x="4004" y="21600"/>
                      <a:pt x="4013" y="21600"/>
                      <a:pt x="4019" y="21600"/>
                    </a:cubicBezTo>
                    <a:lnTo>
                      <a:pt x="15531" y="21600"/>
                    </a:lnTo>
                    <a:cubicBezTo>
                      <a:pt x="18586" y="21600"/>
                      <a:pt x="20585" y="17568"/>
                      <a:pt x="19018" y="17800"/>
                    </a:cubicBezTo>
                    <a:cubicBezTo>
                      <a:pt x="17447" y="18027"/>
                      <a:pt x="17447" y="13764"/>
                      <a:pt x="17447" y="13764"/>
                    </a:cubicBezTo>
                    <a:lnTo>
                      <a:pt x="17447" y="10794"/>
                    </a:lnTo>
                    <a:cubicBezTo>
                      <a:pt x="17450" y="4837"/>
                      <a:pt x="14013" y="0"/>
                      <a:pt x="9775" y="0"/>
                    </a:cubicBezTo>
                    <a:close/>
                    <a:moveTo>
                      <a:pt x="9775" y="2412"/>
                    </a:moveTo>
                    <a:cubicBezTo>
                      <a:pt x="12437" y="2412"/>
                      <a:pt x="14917" y="5015"/>
                      <a:pt x="14917" y="8220"/>
                    </a:cubicBezTo>
                    <a:cubicBezTo>
                      <a:pt x="14917" y="8369"/>
                      <a:pt x="14914" y="8522"/>
                      <a:pt x="14905" y="8662"/>
                    </a:cubicBezTo>
                    <a:cubicBezTo>
                      <a:pt x="14888" y="8914"/>
                      <a:pt x="14829" y="8799"/>
                      <a:pt x="14741" y="8443"/>
                    </a:cubicBezTo>
                    <a:cubicBezTo>
                      <a:pt x="14133" y="5986"/>
                      <a:pt x="11991" y="4189"/>
                      <a:pt x="9775" y="4189"/>
                    </a:cubicBezTo>
                    <a:cubicBezTo>
                      <a:pt x="7556" y="4189"/>
                      <a:pt x="5278" y="5990"/>
                      <a:pt x="4647" y="8443"/>
                    </a:cubicBezTo>
                    <a:cubicBezTo>
                      <a:pt x="4556" y="8799"/>
                      <a:pt x="4494" y="8910"/>
                      <a:pt x="4480" y="8662"/>
                    </a:cubicBezTo>
                    <a:cubicBezTo>
                      <a:pt x="4468" y="8522"/>
                      <a:pt x="4465" y="8369"/>
                      <a:pt x="4465" y="8220"/>
                    </a:cubicBezTo>
                    <a:cubicBezTo>
                      <a:pt x="4468" y="5015"/>
                      <a:pt x="7113" y="2412"/>
                      <a:pt x="9775" y="2412"/>
                    </a:cubicBezTo>
                    <a:close/>
                    <a:moveTo>
                      <a:pt x="9775" y="18907"/>
                    </a:moveTo>
                    <a:cubicBezTo>
                      <a:pt x="6596" y="18907"/>
                      <a:pt x="4019" y="15507"/>
                      <a:pt x="4019" y="11033"/>
                    </a:cubicBezTo>
                    <a:cubicBezTo>
                      <a:pt x="4019" y="11033"/>
                      <a:pt x="6581" y="7873"/>
                      <a:pt x="9828" y="7873"/>
                    </a:cubicBezTo>
                    <a:cubicBezTo>
                      <a:pt x="13127" y="7873"/>
                      <a:pt x="15531" y="11033"/>
                      <a:pt x="15531" y="11033"/>
                    </a:cubicBezTo>
                    <a:cubicBezTo>
                      <a:pt x="15531" y="15507"/>
                      <a:pt x="12954" y="18907"/>
                      <a:pt x="9775" y="18907"/>
                    </a:cubicBezTo>
                    <a:close/>
                    <a:moveTo>
                      <a:pt x="9775" y="1890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2" name="AutoShape 263"/>
              <p:cNvSpPr/>
              <p:nvPr/>
            </p:nvSpPr>
            <p:spPr bwMode="auto">
              <a:xfrm>
                <a:off x="0" y="48"/>
                <a:ext cx="62" cy="3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69"/>
                    </a:moveTo>
                    <a:lnTo>
                      <a:pt x="0" y="18513"/>
                    </a:lnTo>
                    <a:cubicBezTo>
                      <a:pt x="0" y="20217"/>
                      <a:pt x="804" y="21600"/>
                      <a:pt x="1801" y="21600"/>
                    </a:cubicBezTo>
                    <a:lnTo>
                      <a:pt x="3601" y="21600"/>
                    </a:lnTo>
                    <a:lnTo>
                      <a:pt x="17999" y="21600"/>
                    </a:lnTo>
                    <a:lnTo>
                      <a:pt x="19799" y="21600"/>
                    </a:lnTo>
                    <a:cubicBezTo>
                      <a:pt x="20793" y="21600"/>
                      <a:pt x="21600" y="20217"/>
                      <a:pt x="21600" y="18513"/>
                    </a:cubicBezTo>
                    <a:lnTo>
                      <a:pt x="21600" y="6169"/>
                    </a:lnTo>
                    <a:cubicBezTo>
                      <a:pt x="21600" y="2757"/>
                      <a:pt x="19989" y="0"/>
                      <a:pt x="17999" y="0"/>
                    </a:cubicBezTo>
                    <a:lnTo>
                      <a:pt x="16355" y="0"/>
                    </a:lnTo>
                    <a:cubicBezTo>
                      <a:pt x="16104" y="0"/>
                      <a:pt x="15730" y="194"/>
                      <a:pt x="15523" y="439"/>
                    </a:cubicBezTo>
                    <a:lnTo>
                      <a:pt x="13681" y="2591"/>
                    </a:lnTo>
                    <a:cubicBezTo>
                      <a:pt x="13475" y="2837"/>
                      <a:pt x="13246" y="3370"/>
                      <a:pt x="13178" y="3781"/>
                    </a:cubicBezTo>
                    <a:lnTo>
                      <a:pt x="11033" y="16242"/>
                    </a:lnTo>
                    <a:cubicBezTo>
                      <a:pt x="10961" y="16658"/>
                      <a:pt x="10843" y="16658"/>
                      <a:pt x="10766" y="16247"/>
                    </a:cubicBezTo>
                    <a:lnTo>
                      <a:pt x="8511" y="3998"/>
                    </a:lnTo>
                    <a:cubicBezTo>
                      <a:pt x="8436" y="3587"/>
                      <a:pt x="8205" y="3059"/>
                      <a:pt x="7996" y="2818"/>
                    </a:cubicBezTo>
                    <a:lnTo>
                      <a:pt x="5931" y="434"/>
                    </a:lnTo>
                    <a:cubicBezTo>
                      <a:pt x="5721" y="194"/>
                      <a:pt x="5347" y="0"/>
                      <a:pt x="5094" y="0"/>
                    </a:cubicBezTo>
                    <a:lnTo>
                      <a:pt x="3599" y="0"/>
                    </a:lnTo>
                    <a:cubicBezTo>
                      <a:pt x="1613" y="5"/>
                      <a:pt x="0" y="2761"/>
                      <a:pt x="0" y="6169"/>
                    </a:cubicBezTo>
                    <a:close/>
                    <a:moveTo>
                      <a:pt x="7985" y="11867"/>
                    </a:moveTo>
                    <a:cubicBezTo>
                      <a:pt x="8406" y="11867"/>
                      <a:pt x="8745" y="12452"/>
                      <a:pt x="8745" y="13170"/>
                    </a:cubicBezTo>
                    <a:cubicBezTo>
                      <a:pt x="8745" y="13887"/>
                      <a:pt x="8403" y="14472"/>
                      <a:pt x="7985" y="14472"/>
                    </a:cubicBezTo>
                    <a:cubicBezTo>
                      <a:pt x="7566" y="14472"/>
                      <a:pt x="7225" y="13887"/>
                      <a:pt x="7225" y="13170"/>
                    </a:cubicBezTo>
                    <a:cubicBezTo>
                      <a:pt x="7225" y="12452"/>
                      <a:pt x="7566" y="11867"/>
                      <a:pt x="7985" y="11867"/>
                    </a:cubicBezTo>
                    <a:close/>
                    <a:moveTo>
                      <a:pt x="7985" y="16559"/>
                    </a:moveTo>
                    <a:cubicBezTo>
                      <a:pt x="8406" y="16559"/>
                      <a:pt x="8745" y="17139"/>
                      <a:pt x="8745" y="17866"/>
                    </a:cubicBezTo>
                    <a:cubicBezTo>
                      <a:pt x="8745" y="18584"/>
                      <a:pt x="8403" y="19169"/>
                      <a:pt x="7985" y="19169"/>
                    </a:cubicBezTo>
                    <a:cubicBezTo>
                      <a:pt x="7566" y="19169"/>
                      <a:pt x="7225" y="18584"/>
                      <a:pt x="7225" y="17866"/>
                    </a:cubicBezTo>
                    <a:cubicBezTo>
                      <a:pt x="7225" y="17139"/>
                      <a:pt x="7566" y="16559"/>
                      <a:pt x="7985" y="16559"/>
                    </a:cubicBezTo>
                    <a:close/>
                    <a:moveTo>
                      <a:pt x="7985" y="1655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13" name="Group 267"/>
            <p:cNvGrpSpPr/>
            <p:nvPr/>
          </p:nvGrpSpPr>
          <p:grpSpPr bwMode="auto">
            <a:xfrm>
              <a:off x="3833309" y="3484677"/>
              <a:ext cx="54975" cy="74483"/>
              <a:chOff x="0" y="0"/>
              <a:chExt cx="62" cy="84"/>
            </a:xfrm>
            <a:grpFill/>
          </p:grpSpPr>
          <p:sp>
            <p:nvSpPr>
              <p:cNvPr id="239" name="AutoShape 265"/>
              <p:cNvSpPr/>
              <p:nvPr/>
            </p:nvSpPr>
            <p:spPr bwMode="auto">
              <a:xfrm>
                <a:off x="0" y="0"/>
                <a:ext cx="53" cy="41"/>
              </a:xfrm>
              <a:custGeom>
                <a:avLst/>
                <a:gdLst/>
                <a:ahLst/>
                <a:cxnLst/>
                <a:rect l="0" t="0" r="r" b="b"/>
                <a:pathLst>
                  <a:path w="19565" h="21600">
                    <a:moveTo>
                      <a:pt x="9775" y="0"/>
                    </a:moveTo>
                    <a:cubicBezTo>
                      <a:pt x="5536" y="0"/>
                      <a:pt x="2099" y="4836"/>
                      <a:pt x="2099" y="10796"/>
                    </a:cubicBezTo>
                    <a:lnTo>
                      <a:pt x="2099" y="14265"/>
                    </a:lnTo>
                    <a:cubicBezTo>
                      <a:pt x="2041" y="15380"/>
                      <a:pt x="1776" y="17974"/>
                      <a:pt x="547" y="17800"/>
                    </a:cubicBezTo>
                    <a:cubicBezTo>
                      <a:pt x="-1015" y="17573"/>
                      <a:pt x="963" y="21571"/>
                      <a:pt x="3998" y="21600"/>
                    </a:cubicBezTo>
                    <a:cubicBezTo>
                      <a:pt x="4004" y="21600"/>
                      <a:pt x="4013" y="21600"/>
                      <a:pt x="4019" y="21600"/>
                    </a:cubicBezTo>
                    <a:lnTo>
                      <a:pt x="15531" y="21600"/>
                    </a:lnTo>
                    <a:cubicBezTo>
                      <a:pt x="18586" y="21600"/>
                      <a:pt x="20585" y="17569"/>
                      <a:pt x="19018" y="17800"/>
                    </a:cubicBezTo>
                    <a:cubicBezTo>
                      <a:pt x="17447" y="18028"/>
                      <a:pt x="17447" y="13765"/>
                      <a:pt x="17447" y="13765"/>
                    </a:cubicBezTo>
                    <a:lnTo>
                      <a:pt x="17447" y="10796"/>
                    </a:lnTo>
                    <a:cubicBezTo>
                      <a:pt x="17447" y="4836"/>
                      <a:pt x="14013" y="0"/>
                      <a:pt x="9775" y="0"/>
                    </a:cubicBezTo>
                    <a:close/>
                    <a:moveTo>
                      <a:pt x="9775" y="2416"/>
                    </a:moveTo>
                    <a:cubicBezTo>
                      <a:pt x="12437" y="2416"/>
                      <a:pt x="14917" y="5018"/>
                      <a:pt x="14917" y="8223"/>
                    </a:cubicBezTo>
                    <a:cubicBezTo>
                      <a:pt x="14917" y="8372"/>
                      <a:pt x="14914" y="8524"/>
                      <a:pt x="14905" y="8665"/>
                    </a:cubicBezTo>
                    <a:cubicBezTo>
                      <a:pt x="14888" y="8913"/>
                      <a:pt x="14829" y="8801"/>
                      <a:pt x="14741" y="8446"/>
                    </a:cubicBezTo>
                    <a:cubicBezTo>
                      <a:pt x="14133" y="5989"/>
                      <a:pt x="11991" y="4192"/>
                      <a:pt x="9775" y="4192"/>
                    </a:cubicBezTo>
                    <a:cubicBezTo>
                      <a:pt x="7556" y="4192"/>
                      <a:pt x="5278" y="5993"/>
                      <a:pt x="4647" y="8446"/>
                    </a:cubicBezTo>
                    <a:cubicBezTo>
                      <a:pt x="4556" y="8801"/>
                      <a:pt x="4494" y="8913"/>
                      <a:pt x="4480" y="8665"/>
                    </a:cubicBezTo>
                    <a:cubicBezTo>
                      <a:pt x="4471" y="8524"/>
                      <a:pt x="4465" y="8372"/>
                      <a:pt x="4465" y="8223"/>
                    </a:cubicBezTo>
                    <a:cubicBezTo>
                      <a:pt x="4465" y="5014"/>
                      <a:pt x="7113" y="2416"/>
                      <a:pt x="9775" y="2416"/>
                    </a:cubicBezTo>
                    <a:close/>
                    <a:moveTo>
                      <a:pt x="9775" y="18907"/>
                    </a:moveTo>
                    <a:cubicBezTo>
                      <a:pt x="6596" y="18907"/>
                      <a:pt x="4019" y="15508"/>
                      <a:pt x="4019" y="11035"/>
                    </a:cubicBezTo>
                    <a:cubicBezTo>
                      <a:pt x="4019" y="11035"/>
                      <a:pt x="6581" y="7876"/>
                      <a:pt x="9828" y="7876"/>
                    </a:cubicBezTo>
                    <a:cubicBezTo>
                      <a:pt x="13127" y="7876"/>
                      <a:pt x="15531" y="11035"/>
                      <a:pt x="15531" y="11035"/>
                    </a:cubicBezTo>
                    <a:cubicBezTo>
                      <a:pt x="15531" y="15504"/>
                      <a:pt x="12954" y="18907"/>
                      <a:pt x="9775" y="18907"/>
                    </a:cubicBezTo>
                    <a:close/>
                    <a:moveTo>
                      <a:pt x="9775" y="1890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0" name="AutoShape 266"/>
              <p:cNvSpPr/>
              <p:nvPr/>
            </p:nvSpPr>
            <p:spPr bwMode="auto">
              <a:xfrm>
                <a:off x="0" y="48"/>
                <a:ext cx="62" cy="3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69"/>
                    </a:moveTo>
                    <a:lnTo>
                      <a:pt x="0" y="18513"/>
                    </a:lnTo>
                    <a:cubicBezTo>
                      <a:pt x="0" y="20217"/>
                      <a:pt x="804" y="21600"/>
                      <a:pt x="1801" y="21600"/>
                    </a:cubicBezTo>
                    <a:lnTo>
                      <a:pt x="3601" y="21600"/>
                    </a:lnTo>
                    <a:lnTo>
                      <a:pt x="17999" y="21600"/>
                    </a:lnTo>
                    <a:lnTo>
                      <a:pt x="19799" y="21600"/>
                    </a:lnTo>
                    <a:cubicBezTo>
                      <a:pt x="20793" y="21600"/>
                      <a:pt x="21600" y="20217"/>
                      <a:pt x="21600" y="18513"/>
                    </a:cubicBezTo>
                    <a:lnTo>
                      <a:pt x="21600" y="6169"/>
                    </a:lnTo>
                    <a:cubicBezTo>
                      <a:pt x="21600" y="2757"/>
                      <a:pt x="19987" y="0"/>
                      <a:pt x="17999" y="0"/>
                    </a:cubicBezTo>
                    <a:lnTo>
                      <a:pt x="16355" y="0"/>
                    </a:lnTo>
                    <a:cubicBezTo>
                      <a:pt x="16104" y="0"/>
                      <a:pt x="15730" y="194"/>
                      <a:pt x="15523" y="439"/>
                    </a:cubicBezTo>
                    <a:lnTo>
                      <a:pt x="13681" y="2591"/>
                    </a:lnTo>
                    <a:cubicBezTo>
                      <a:pt x="13475" y="2837"/>
                      <a:pt x="13246" y="3370"/>
                      <a:pt x="13178" y="3781"/>
                    </a:cubicBezTo>
                    <a:lnTo>
                      <a:pt x="11033" y="16242"/>
                    </a:lnTo>
                    <a:cubicBezTo>
                      <a:pt x="10961" y="16658"/>
                      <a:pt x="10843" y="16658"/>
                      <a:pt x="10766" y="16247"/>
                    </a:cubicBezTo>
                    <a:lnTo>
                      <a:pt x="8511" y="3998"/>
                    </a:lnTo>
                    <a:cubicBezTo>
                      <a:pt x="8436" y="3587"/>
                      <a:pt x="8205" y="3059"/>
                      <a:pt x="7996" y="2818"/>
                    </a:cubicBezTo>
                    <a:lnTo>
                      <a:pt x="5931" y="434"/>
                    </a:lnTo>
                    <a:cubicBezTo>
                      <a:pt x="5721" y="194"/>
                      <a:pt x="5347" y="0"/>
                      <a:pt x="5094" y="0"/>
                    </a:cubicBezTo>
                    <a:lnTo>
                      <a:pt x="3599" y="0"/>
                    </a:lnTo>
                    <a:cubicBezTo>
                      <a:pt x="1613" y="0"/>
                      <a:pt x="0" y="2757"/>
                      <a:pt x="0" y="6169"/>
                    </a:cubicBezTo>
                    <a:close/>
                    <a:moveTo>
                      <a:pt x="7987" y="11862"/>
                    </a:moveTo>
                    <a:cubicBezTo>
                      <a:pt x="8409" y="11862"/>
                      <a:pt x="8747" y="12447"/>
                      <a:pt x="8747" y="13165"/>
                    </a:cubicBezTo>
                    <a:cubicBezTo>
                      <a:pt x="8747" y="13882"/>
                      <a:pt x="8409" y="14468"/>
                      <a:pt x="7987" y="14468"/>
                    </a:cubicBezTo>
                    <a:cubicBezTo>
                      <a:pt x="7569" y="14468"/>
                      <a:pt x="7228" y="13882"/>
                      <a:pt x="7228" y="13165"/>
                    </a:cubicBezTo>
                    <a:cubicBezTo>
                      <a:pt x="7228" y="12447"/>
                      <a:pt x="7566" y="11862"/>
                      <a:pt x="7987" y="11862"/>
                    </a:cubicBezTo>
                    <a:close/>
                    <a:moveTo>
                      <a:pt x="7987" y="16554"/>
                    </a:moveTo>
                    <a:cubicBezTo>
                      <a:pt x="8409" y="16554"/>
                      <a:pt x="8747" y="17135"/>
                      <a:pt x="8747" y="17862"/>
                    </a:cubicBezTo>
                    <a:cubicBezTo>
                      <a:pt x="8747" y="18579"/>
                      <a:pt x="8409" y="19164"/>
                      <a:pt x="7987" y="19164"/>
                    </a:cubicBezTo>
                    <a:cubicBezTo>
                      <a:pt x="7569" y="19164"/>
                      <a:pt x="7228" y="18579"/>
                      <a:pt x="7228" y="17862"/>
                    </a:cubicBezTo>
                    <a:cubicBezTo>
                      <a:pt x="7228" y="17135"/>
                      <a:pt x="7566" y="16554"/>
                      <a:pt x="7987" y="16554"/>
                    </a:cubicBezTo>
                    <a:close/>
                    <a:moveTo>
                      <a:pt x="7987" y="16554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14" name="Group 273"/>
            <p:cNvGrpSpPr/>
            <p:nvPr/>
          </p:nvGrpSpPr>
          <p:grpSpPr bwMode="auto">
            <a:xfrm>
              <a:off x="4712916" y="3470489"/>
              <a:ext cx="176454" cy="230542"/>
              <a:chOff x="0" y="0"/>
              <a:chExt cx="199" cy="260"/>
            </a:xfrm>
            <a:grpFill/>
          </p:grpSpPr>
          <p:sp>
            <p:nvSpPr>
              <p:cNvPr id="237" name="AutoShape 271"/>
              <p:cNvSpPr/>
              <p:nvPr/>
            </p:nvSpPr>
            <p:spPr bwMode="auto">
              <a:xfrm>
                <a:off x="16" y="0"/>
                <a:ext cx="169" cy="133"/>
              </a:xfrm>
              <a:custGeom>
                <a:avLst/>
                <a:gdLst/>
                <a:ahLst/>
                <a:cxnLst/>
                <a:rect l="0" t="0" r="r" b="b"/>
                <a:pathLst>
                  <a:path w="19565" h="21600">
                    <a:moveTo>
                      <a:pt x="9776" y="0"/>
                    </a:moveTo>
                    <a:cubicBezTo>
                      <a:pt x="5536" y="0"/>
                      <a:pt x="2101" y="4835"/>
                      <a:pt x="2101" y="10797"/>
                    </a:cubicBezTo>
                    <a:lnTo>
                      <a:pt x="2101" y="14267"/>
                    </a:lnTo>
                    <a:cubicBezTo>
                      <a:pt x="2044" y="15380"/>
                      <a:pt x="1779" y="17978"/>
                      <a:pt x="547" y="17800"/>
                    </a:cubicBezTo>
                    <a:cubicBezTo>
                      <a:pt x="-1015" y="17574"/>
                      <a:pt x="965" y="21571"/>
                      <a:pt x="3999" y="21600"/>
                    </a:cubicBezTo>
                    <a:cubicBezTo>
                      <a:pt x="4004" y="21600"/>
                      <a:pt x="4014" y="21600"/>
                      <a:pt x="4019" y="21600"/>
                    </a:cubicBezTo>
                    <a:lnTo>
                      <a:pt x="15532" y="21600"/>
                    </a:lnTo>
                    <a:cubicBezTo>
                      <a:pt x="18586" y="21600"/>
                      <a:pt x="20585" y="17572"/>
                      <a:pt x="19018" y="17800"/>
                    </a:cubicBezTo>
                    <a:cubicBezTo>
                      <a:pt x="17449" y="18027"/>
                      <a:pt x="17449" y="13768"/>
                      <a:pt x="17449" y="13768"/>
                    </a:cubicBezTo>
                    <a:lnTo>
                      <a:pt x="17449" y="10799"/>
                    </a:lnTo>
                    <a:cubicBezTo>
                      <a:pt x="17449" y="4836"/>
                      <a:pt x="14014" y="0"/>
                      <a:pt x="9776" y="0"/>
                    </a:cubicBezTo>
                    <a:close/>
                    <a:moveTo>
                      <a:pt x="9776" y="2412"/>
                    </a:moveTo>
                    <a:cubicBezTo>
                      <a:pt x="12438" y="2412"/>
                      <a:pt x="14920" y="5014"/>
                      <a:pt x="14920" y="8222"/>
                    </a:cubicBezTo>
                    <a:cubicBezTo>
                      <a:pt x="14920" y="8371"/>
                      <a:pt x="14916" y="8524"/>
                      <a:pt x="14907" y="8666"/>
                    </a:cubicBezTo>
                    <a:cubicBezTo>
                      <a:pt x="14889" y="8915"/>
                      <a:pt x="14831" y="8804"/>
                      <a:pt x="14742" y="8449"/>
                    </a:cubicBezTo>
                    <a:cubicBezTo>
                      <a:pt x="14134" y="5991"/>
                      <a:pt x="11991" y="4193"/>
                      <a:pt x="9776" y="4193"/>
                    </a:cubicBezTo>
                    <a:cubicBezTo>
                      <a:pt x="7557" y="4193"/>
                      <a:pt x="5280" y="5992"/>
                      <a:pt x="4650" y="8449"/>
                    </a:cubicBezTo>
                    <a:cubicBezTo>
                      <a:pt x="4559" y="8803"/>
                      <a:pt x="4497" y="8915"/>
                      <a:pt x="4483" y="8666"/>
                    </a:cubicBezTo>
                    <a:cubicBezTo>
                      <a:pt x="4473" y="8525"/>
                      <a:pt x="4467" y="8371"/>
                      <a:pt x="4467" y="8222"/>
                    </a:cubicBezTo>
                    <a:cubicBezTo>
                      <a:pt x="4468" y="5014"/>
                      <a:pt x="7113" y="2412"/>
                      <a:pt x="9776" y="2412"/>
                    </a:cubicBezTo>
                    <a:close/>
                    <a:moveTo>
                      <a:pt x="9776" y="18905"/>
                    </a:moveTo>
                    <a:cubicBezTo>
                      <a:pt x="6597" y="18905"/>
                      <a:pt x="4019" y="15504"/>
                      <a:pt x="4019" y="11032"/>
                    </a:cubicBezTo>
                    <a:cubicBezTo>
                      <a:pt x="4019" y="11032"/>
                      <a:pt x="6581" y="7873"/>
                      <a:pt x="9829" y="7873"/>
                    </a:cubicBezTo>
                    <a:cubicBezTo>
                      <a:pt x="13127" y="7873"/>
                      <a:pt x="15532" y="11032"/>
                      <a:pt x="15532" y="11032"/>
                    </a:cubicBezTo>
                    <a:cubicBezTo>
                      <a:pt x="15532" y="15504"/>
                      <a:pt x="12955" y="18905"/>
                      <a:pt x="9776" y="18905"/>
                    </a:cubicBezTo>
                    <a:close/>
                    <a:moveTo>
                      <a:pt x="9776" y="18905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8" name="AutoShape 272"/>
              <p:cNvSpPr/>
              <p:nvPr/>
            </p:nvSpPr>
            <p:spPr bwMode="auto">
              <a:xfrm>
                <a:off x="0" y="144"/>
                <a:ext cx="199" cy="11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67"/>
                    </a:moveTo>
                    <a:lnTo>
                      <a:pt x="0" y="18511"/>
                    </a:lnTo>
                    <a:cubicBezTo>
                      <a:pt x="0" y="20217"/>
                      <a:pt x="806" y="21600"/>
                      <a:pt x="1800" y="21600"/>
                    </a:cubicBezTo>
                    <a:lnTo>
                      <a:pt x="3601" y="21600"/>
                    </a:lnTo>
                    <a:lnTo>
                      <a:pt x="17998" y="21600"/>
                    </a:lnTo>
                    <a:lnTo>
                      <a:pt x="19800" y="21600"/>
                    </a:lnTo>
                    <a:cubicBezTo>
                      <a:pt x="20794" y="21600"/>
                      <a:pt x="21600" y="20217"/>
                      <a:pt x="21600" y="18511"/>
                    </a:cubicBezTo>
                    <a:lnTo>
                      <a:pt x="21600" y="6167"/>
                    </a:lnTo>
                    <a:cubicBezTo>
                      <a:pt x="21600" y="2757"/>
                      <a:pt x="19988" y="0"/>
                      <a:pt x="17998" y="0"/>
                    </a:cubicBezTo>
                    <a:lnTo>
                      <a:pt x="16355" y="0"/>
                    </a:lnTo>
                    <a:cubicBezTo>
                      <a:pt x="16103" y="0"/>
                      <a:pt x="15729" y="194"/>
                      <a:pt x="15522" y="439"/>
                    </a:cubicBezTo>
                    <a:lnTo>
                      <a:pt x="13680" y="2591"/>
                    </a:lnTo>
                    <a:cubicBezTo>
                      <a:pt x="13474" y="2835"/>
                      <a:pt x="13246" y="3369"/>
                      <a:pt x="13176" y="3781"/>
                    </a:cubicBezTo>
                    <a:lnTo>
                      <a:pt x="11030" y="16239"/>
                    </a:lnTo>
                    <a:cubicBezTo>
                      <a:pt x="10958" y="16654"/>
                      <a:pt x="10841" y="16654"/>
                      <a:pt x="10764" y="16245"/>
                    </a:cubicBezTo>
                    <a:lnTo>
                      <a:pt x="8509" y="3996"/>
                    </a:lnTo>
                    <a:cubicBezTo>
                      <a:pt x="8434" y="3587"/>
                      <a:pt x="8203" y="3056"/>
                      <a:pt x="7995" y="2816"/>
                    </a:cubicBezTo>
                    <a:lnTo>
                      <a:pt x="5929" y="434"/>
                    </a:lnTo>
                    <a:cubicBezTo>
                      <a:pt x="5719" y="194"/>
                      <a:pt x="5346" y="0"/>
                      <a:pt x="5093" y="0"/>
                    </a:cubicBezTo>
                    <a:lnTo>
                      <a:pt x="3598" y="0"/>
                    </a:lnTo>
                    <a:cubicBezTo>
                      <a:pt x="1612" y="0"/>
                      <a:pt x="0" y="2757"/>
                      <a:pt x="0" y="6167"/>
                    </a:cubicBezTo>
                    <a:close/>
                    <a:moveTo>
                      <a:pt x="7985" y="11861"/>
                    </a:moveTo>
                    <a:cubicBezTo>
                      <a:pt x="8406" y="11861"/>
                      <a:pt x="8746" y="12447"/>
                      <a:pt x="8746" y="13165"/>
                    </a:cubicBezTo>
                    <a:cubicBezTo>
                      <a:pt x="8746" y="13884"/>
                      <a:pt x="8406" y="14471"/>
                      <a:pt x="7985" y="14471"/>
                    </a:cubicBezTo>
                    <a:cubicBezTo>
                      <a:pt x="7566" y="14471"/>
                      <a:pt x="7225" y="13884"/>
                      <a:pt x="7225" y="13165"/>
                    </a:cubicBezTo>
                    <a:cubicBezTo>
                      <a:pt x="7226" y="12446"/>
                      <a:pt x="7566" y="11861"/>
                      <a:pt x="7985" y="11861"/>
                    </a:cubicBezTo>
                    <a:close/>
                    <a:moveTo>
                      <a:pt x="7985" y="16553"/>
                    </a:moveTo>
                    <a:cubicBezTo>
                      <a:pt x="8406" y="16553"/>
                      <a:pt x="8746" y="17134"/>
                      <a:pt x="8746" y="17863"/>
                    </a:cubicBezTo>
                    <a:cubicBezTo>
                      <a:pt x="8746" y="18581"/>
                      <a:pt x="8406" y="19168"/>
                      <a:pt x="7985" y="19168"/>
                    </a:cubicBezTo>
                    <a:cubicBezTo>
                      <a:pt x="7566" y="19168"/>
                      <a:pt x="7225" y="18581"/>
                      <a:pt x="7225" y="17863"/>
                    </a:cubicBezTo>
                    <a:cubicBezTo>
                      <a:pt x="7226" y="17133"/>
                      <a:pt x="7566" y="16553"/>
                      <a:pt x="7985" y="16553"/>
                    </a:cubicBezTo>
                    <a:close/>
                    <a:moveTo>
                      <a:pt x="7985" y="16553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15" name="Group 276"/>
            <p:cNvGrpSpPr/>
            <p:nvPr/>
          </p:nvGrpSpPr>
          <p:grpSpPr bwMode="auto">
            <a:xfrm>
              <a:off x="7543265" y="4520343"/>
              <a:ext cx="165813" cy="217242"/>
              <a:chOff x="0" y="0"/>
              <a:chExt cx="187" cy="245"/>
            </a:xfrm>
            <a:grpFill/>
          </p:grpSpPr>
          <p:sp>
            <p:nvSpPr>
              <p:cNvPr id="235" name="AutoShape 274"/>
              <p:cNvSpPr/>
              <p:nvPr/>
            </p:nvSpPr>
            <p:spPr bwMode="auto">
              <a:xfrm>
                <a:off x="16" y="0"/>
                <a:ext cx="159" cy="125"/>
              </a:xfrm>
              <a:custGeom>
                <a:avLst/>
                <a:gdLst/>
                <a:ahLst/>
                <a:cxnLst/>
                <a:rect l="0" t="0" r="r" b="b"/>
                <a:pathLst>
                  <a:path w="19566" h="21600">
                    <a:moveTo>
                      <a:pt x="9775" y="0"/>
                    </a:moveTo>
                    <a:cubicBezTo>
                      <a:pt x="5536" y="0"/>
                      <a:pt x="2100" y="4836"/>
                      <a:pt x="2100" y="10798"/>
                    </a:cubicBezTo>
                    <a:lnTo>
                      <a:pt x="2100" y="14263"/>
                    </a:lnTo>
                    <a:cubicBezTo>
                      <a:pt x="2043" y="15381"/>
                      <a:pt x="1779" y="17976"/>
                      <a:pt x="547" y="17796"/>
                    </a:cubicBezTo>
                    <a:cubicBezTo>
                      <a:pt x="-1014" y="17570"/>
                      <a:pt x="964" y="21568"/>
                      <a:pt x="3998" y="21597"/>
                    </a:cubicBezTo>
                    <a:cubicBezTo>
                      <a:pt x="4005" y="21597"/>
                      <a:pt x="4012" y="21600"/>
                      <a:pt x="4019" y="21600"/>
                    </a:cubicBezTo>
                    <a:lnTo>
                      <a:pt x="15532" y="21600"/>
                    </a:lnTo>
                    <a:cubicBezTo>
                      <a:pt x="18587" y="21600"/>
                      <a:pt x="20586" y="17568"/>
                      <a:pt x="19021" y="17796"/>
                    </a:cubicBezTo>
                    <a:cubicBezTo>
                      <a:pt x="17450" y="18024"/>
                      <a:pt x="17450" y="13764"/>
                      <a:pt x="17450" y="13764"/>
                    </a:cubicBezTo>
                    <a:lnTo>
                      <a:pt x="17450" y="10798"/>
                    </a:lnTo>
                    <a:cubicBezTo>
                      <a:pt x="17449" y="4836"/>
                      <a:pt x="14013" y="0"/>
                      <a:pt x="9775" y="0"/>
                    </a:cubicBezTo>
                    <a:close/>
                    <a:moveTo>
                      <a:pt x="9775" y="2414"/>
                    </a:moveTo>
                    <a:cubicBezTo>
                      <a:pt x="12438" y="2414"/>
                      <a:pt x="14921" y="5016"/>
                      <a:pt x="14921" y="8218"/>
                    </a:cubicBezTo>
                    <a:cubicBezTo>
                      <a:pt x="14921" y="8369"/>
                      <a:pt x="14916" y="8520"/>
                      <a:pt x="14906" y="8665"/>
                    </a:cubicBezTo>
                    <a:cubicBezTo>
                      <a:pt x="14889" y="8909"/>
                      <a:pt x="14830" y="8801"/>
                      <a:pt x="14741" y="8444"/>
                    </a:cubicBezTo>
                    <a:cubicBezTo>
                      <a:pt x="14134" y="5990"/>
                      <a:pt x="11991" y="4187"/>
                      <a:pt x="9774" y="4187"/>
                    </a:cubicBezTo>
                    <a:cubicBezTo>
                      <a:pt x="7556" y="4187"/>
                      <a:pt x="5278" y="5990"/>
                      <a:pt x="4649" y="8444"/>
                    </a:cubicBezTo>
                    <a:cubicBezTo>
                      <a:pt x="4557" y="8801"/>
                      <a:pt x="4496" y="8909"/>
                      <a:pt x="4481" y="8665"/>
                    </a:cubicBezTo>
                    <a:cubicBezTo>
                      <a:pt x="4471" y="8520"/>
                      <a:pt x="4467" y="8369"/>
                      <a:pt x="4467" y="8218"/>
                    </a:cubicBezTo>
                    <a:cubicBezTo>
                      <a:pt x="4469" y="5014"/>
                      <a:pt x="7112" y="2414"/>
                      <a:pt x="9775" y="2414"/>
                    </a:cubicBezTo>
                    <a:close/>
                    <a:moveTo>
                      <a:pt x="9775" y="18900"/>
                    </a:moveTo>
                    <a:cubicBezTo>
                      <a:pt x="6598" y="18900"/>
                      <a:pt x="4019" y="15498"/>
                      <a:pt x="4019" y="11027"/>
                    </a:cubicBezTo>
                    <a:cubicBezTo>
                      <a:pt x="4019" y="11027"/>
                      <a:pt x="6581" y="7870"/>
                      <a:pt x="9830" y="7870"/>
                    </a:cubicBezTo>
                    <a:cubicBezTo>
                      <a:pt x="13126" y="7870"/>
                      <a:pt x="15532" y="11027"/>
                      <a:pt x="15532" y="11027"/>
                    </a:cubicBezTo>
                    <a:cubicBezTo>
                      <a:pt x="15531" y="15498"/>
                      <a:pt x="12955" y="18900"/>
                      <a:pt x="9775" y="18900"/>
                    </a:cubicBezTo>
                    <a:close/>
                    <a:moveTo>
                      <a:pt x="9775" y="18900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6" name="AutoShape 275"/>
              <p:cNvSpPr/>
              <p:nvPr/>
            </p:nvSpPr>
            <p:spPr bwMode="auto">
              <a:xfrm>
                <a:off x="0" y="136"/>
                <a:ext cx="187" cy="10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71"/>
                    </a:moveTo>
                    <a:lnTo>
                      <a:pt x="0" y="18513"/>
                    </a:lnTo>
                    <a:cubicBezTo>
                      <a:pt x="0" y="20218"/>
                      <a:pt x="805" y="21600"/>
                      <a:pt x="1800" y="21600"/>
                    </a:cubicBezTo>
                    <a:lnTo>
                      <a:pt x="3601" y="21600"/>
                    </a:lnTo>
                    <a:lnTo>
                      <a:pt x="17999" y="21600"/>
                    </a:lnTo>
                    <a:lnTo>
                      <a:pt x="19799" y="21600"/>
                    </a:lnTo>
                    <a:cubicBezTo>
                      <a:pt x="20795" y="21600"/>
                      <a:pt x="21600" y="20218"/>
                      <a:pt x="21600" y="18513"/>
                    </a:cubicBezTo>
                    <a:lnTo>
                      <a:pt x="21600" y="6171"/>
                    </a:lnTo>
                    <a:cubicBezTo>
                      <a:pt x="21600" y="2762"/>
                      <a:pt x="19988" y="0"/>
                      <a:pt x="17999" y="0"/>
                    </a:cubicBezTo>
                    <a:lnTo>
                      <a:pt x="16354" y="0"/>
                    </a:lnTo>
                    <a:cubicBezTo>
                      <a:pt x="16102" y="0"/>
                      <a:pt x="15729" y="196"/>
                      <a:pt x="15522" y="439"/>
                    </a:cubicBezTo>
                    <a:lnTo>
                      <a:pt x="13681" y="2593"/>
                    </a:lnTo>
                    <a:cubicBezTo>
                      <a:pt x="13473" y="2835"/>
                      <a:pt x="13247" y="3370"/>
                      <a:pt x="13176" y="3784"/>
                    </a:cubicBezTo>
                    <a:lnTo>
                      <a:pt x="11030" y="16242"/>
                    </a:lnTo>
                    <a:cubicBezTo>
                      <a:pt x="10959" y="16656"/>
                      <a:pt x="10841" y="16659"/>
                      <a:pt x="10765" y="16247"/>
                    </a:cubicBezTo>
                    <a:lnTo>
                      <a:pt x="8511" y="3998"/>
                    </a:lnTo>
                    <a:cubicBezTo>
                      <a:pt x="8435" y="3588"/>
                      <a:pt x="8204" y="3057"/>
                      <a:pt x="7995" y="2816"/>
                    </a:cubicBezTo>
                    <a:lnTo>
                      <a:pt x="5931" y="436"/>
                    </a:lnTo>
                    <a:cubicBezTo>
                      <a:pt x="5721" y="194"/>
                      <a:pt x="5347" y="0"/>
                      <a:pt x="5094" y="0"/>
                    </a:cubicBezTo>
                    <a:lnTo>
                      <a:pt x="3601" y="0"/>
                    </a:lnTo>
                    <a:cubicBezTo>
                      <a:pt x="1613" y="0"/>
                      <a:pt x="0" y="2762"/>
                      <a:pt x="0" y="6171"/>
                    </a:cubicBezTo>
                    <a:close/>
                    <a:moveTo>
                      <a:pt x="7986" y="11863"/>
                    </a:moveTo>
                    <a:cubicBezTo>
                      <a:pt x="8407" y="11863"/>
                      <a:pt x="8746" y="12447"/>
                      <a:pt x="8746" y="13166"/>
                    </a:cubicBezTo>
                    <a:cubicBezTo>
                      <a:pt x="8746" y="13887"/>
                      <a:pt x="8407" y="14472"/>
                      <a:pt x="7986" y="14472"/>
                    </a:cubicBezTo>
                    <a:cubicBezTo>
                      <a:pt x="7567" y="14472"/>
                      <a:pt x="7227" y="13887"/>
                      <a:pt x="7227" y="13166"/>
                    </a:cubicBezTo>
                    <a:cubicBezTo>
                      <a:pt x="7227" y="12447"/>
                      <a:pt x="7567" y="11863"/>
                      <a:pt x="7986" y="11863"/>
                    </a:cubicBezTo>
                    <a:close/>
                    <a:moveTo>
                      <a:pt x="7986" y="16556"/>
                    </a:moveTo>
                    <a:cubicBezTo>
                      <a:pt x="8407" y="16556"/>
                      <a:pt x="8746" y="17139"/>
                      <a:pt x="8746" y="17861"/>
                    </a:cubicBezTo>
                    <a:cubicBezTo>
                      <a:pt x="8746" y="18581"/>
                      <a:pt x="8407" y="19165"/>
                      <a:pt x="7986" y="19165"/>
                    </a:cubicBezTo>
                    <a:cubicBezTo>
                      <a:pt x="7567" y="19165"/>
                      <a:pt x="7227" y="18581"/>
                      <a:pt x="7227" y="17861"/>
                    </a:cubicBezTo>
                    <a:cubicBezTo>
                      <a:pt x="7227" y="17139"/>
                      <a:pt x="7567" y="16556"/>
                      <a:pt x="7986" y="16556"/>
                    </a:cubicBezTo>
                    <a:close/>
                    <a:moveTo>
                      <a:pt x="7986" y="16556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16" name="Group 279"/>
            <p:cNvGrpSpPr/>
            <p:nvPr/>
          </p:nvGrpSpPr>
          <p:grpSpPr bwMode="auto">
            <a:xfrm>
              <a:off x="8181690" y="4981428"/>
              <a:ext cx="117045" cy="160493"/>
              <a:chOff x="0" y="0"/>
              <a:chExt cx="132" cy="181"/>
            </a:xfrm>
            <a:grpFill/>
          </p:grpSpPr>
          <p:sp>
            <p:nvSpPr>
              <p:cNvPr id="233" name="AutoShape 277"/>
              <p:cNvSpPr/>
              <p:nvPr/>
            </p:nvSpPr>
            <p:spPr bwMode="auto">
              <a:xfrm>
                <a:off x="8" y="0"/>
                <a:ext cx="112" cy="88"/>
              </a:xfrm>
              <a:custGeom>
                <a:avLst/>
                <a:gdLst/>
                <a:ahLst/>
                <a:cxnLst/>
                <a:rect l="0" t="0" r="r" b="b"/>
                <a:pathLst>
                  <a:path w="19566" h="21600">
                    <a:moveTo>
                      <a:pt x="9773" y="0"/>
                    </a:moveTo>
                    <a:cubicBezTo>
                      <a:pt x="5535" y="0"/>
                      <a:pt x="2099" y="4836"/>
                      <a:pt x="2099" y="10797"/>
                    </a:cubicBezTo>
                    <a:lnTo>
                      <a:pt x="2099" y="14263"/>
                    </a:lnTo>
                    <a:cubicBezTo>
                      <a:pt x="2041" y="15378"/>
                      <a:pt x="1779" y="17975"/>
                      <a:pt x="547" y="17796"/>
                    </a:cubicBezTo>
                    <a:cubicBezTo>
                      <a:pt x="-1014" y="17570"/>
                      <a:pt x="963" y="21567"/>
                      <a:pt x="3999" y="21596"/>
                    </a:cubicBezTo>
                    <a:cubicBezTo>
                      <a:pt x="4004" y="21596"/>
                      <a:pt x="4013" y="21600"/>
                      <a:pt x="4020" y="21600"/>
                    </a:cubicBezTo>
                    <a:lnTo>
                      <a:pt x="15533" y="21600"/>
                    </a:lnTo>
                    <a:cubicBezTo>
                      <a:pt x="18587" y="21600"/>
                      <a:pt x="20586" y="17569"/>
                      <a:pt x="19021" y="17796"/>
                    </a:cubicBezTo>
                    <a:cubicBezTo>
                      <a:pt x="17450" y="18022"/>
                      <a:pt x="17450" y="13763"/>
                      <a:pt x="17450" y="13763"/>
                    </a:cubicBezTo>
                    <a:lnTo>
                      <a:pt x="17450" y="10797"/>
                    </a:lnTo>
                    <a:cubicBezTo>
                      <a:pt x="17448" y="4834"/>
                      <a:pt x="14013" y="0"/>
                      <a:pt x="9773" y="0"/>
                    </a:cubicBezTo>
                    <a:close/>
                    <a:moveTo>
                      <a:pt x="9773" y="2412"/>
                    </a:moveTo>
                    <a:cubicBezTo>
                      <a:pt x="12437" y="2412"/>
                      <a:pt x="14919" y="5013"/>
                      <a:pt x="14919" y="8216"/>
                    </a:cubicBezTo>
                    <a:cubicBezTo>
                      <a:pt x="14919" y="8367"/>
                      <a:pt x="14915" y="8516"/>
                      <a:pt x="14905" y="8662"/>
                    </a:cubicBezTo>
                    <a:cubicBezTo>
                      <a:pt x="14888" y="8907"/>
                      <a:pt x="14828" y="8797"/>
                      <a:pt x="14740" y="8442"/>
                    </a:cubicBezTo>
                    <a:cubicBezTo>
                      <a:pt x="14132" y="5988"/>
                      <a:pt x="11990" y="4185"/>
                      <a:pt x="9772" y="4185"/>
                    </a:cubicBezTo>
                    <a:cubicBezTo>
                      <a:pt x="7555" y="4185"/>
                      <a:pt x="5275" y="5988"/>
                      <a:pt x="4649" y="8442"/>
                    </a:cubicBezTo>
                    <a:cubicBezTo>
                      <a:pt x="4557" y="8799"/>
                      <a:pt x="4496" y="8907"/>
                      <a:pt x="4480" y="8662"/>
                    </a:cubicBezTo>
                    <a:cubicBezTo>
                      <a:pt x="4469" y="8516"/>
                      <a:pt x="4465" y="8367"/>
                      <a:pt x="4465" y="8216"/>
                    </a:cubicBezTo>
                    <a:cubicBezTo>
                      <a:pt x="4468" y="5013"/>
                      <a:pt x="7111" y="2412"/>
                      <a:pt x="9773" y="2412"/>
                    </a:cubicBezTo>
                    <a:close/>
                    <a:moveTo>
                      <a:pt x="9773" y="18897"/>
                    </a:moveTo>
                    <a:cubicBezTo>
                      <a:pt x="6598" y="18897"/>
                      <a:pt x="4018" y="15496"/>
                      <a:pt x="4018" y="11023"/>
                    </a:cubicBezTo>
                    <a:cubicBezTo>
                      <a:pt x="4018" y="11023"/>
                      <a:pt x="6581" y="7867"/>
                      <a:pt x="9829" y="7867"/>
                    </a:cubicBezTo>
                    <a:cubicBezTo>
                      <a:pt x="13126" y="7867"/>
                      <a:pt x="15531" y="11023"/>
                      <a:pt x="15531" y="11023"/>
                    </a:cubicBezTo>
                    <a:cubicBezTo>
                      <a:pt x="15531" y="15496"/>
                      <a:pt x="12954" y="18897"/>
                      <a:pt x="9773" y="18897"/>
                    </a:cubicBezTo>
                    <a:close/>
                    <a:moveTo>
                      <a:pt x="9773" y="18897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4" name="AutoShape 278"/>
              <p:cNvSpPr/>
              <p:nvPr/>
            </p:nvSpPr>
            <p:spPr bwMode="auto">
              <a:xfrm>
                <a:off x="0" y="103"/>
                <a:ext cx="132" cy="7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73"/>
                    </a:moveTo>
                    <a:lnTo>
                      <a:pt x="0" y="18513"/>
                    </a:lnTo>
                    <a:cubicBezTo>
                      <a:pt x="0" y="20220"/>
                      <a:pt x="805" y="21600"/>
                      <a:pt x="1799" y="21600"/>
                    </a:cubicBezTo>
                    <a:lnTo>
                      <a:pt x="3600" y="21600"/>
                    </a:lnTo>
                    <a:lnTo>
                      <a:pt x="17997" y="21600"/>
                    </a:lnTo>
                    <a:lnTo>
                      <a:pt x="19799" y="21600"/>
                    </a:lnTo>
                    <a:cubicBezTo>
                      <a:pt x="20794" y="21600"/>
                      <a:pt x="21600" y="20220"/>
                      <a:pt x="21600" y="18513"/>
                    </a:cubicBezTo>
                    <a:lnTo>
                      <a:pt x="21600" y="6173"/>
                    </a:lnTo>
                    <a:cubicBezTo>
                      <a:pt x="21600" y="2761"/>
                      <a:pt x="19988" y="0"/>
                      <a:pt x="17997" y="0"/>
                    </a:cubicBezTo>
                    <a:lnTo>
                      <a:pt x="16352" y="0"/>
                    </a:lnTo>
                    <a:cubicBezTo>
                      <a:pt x="16103" y="0"/>
                      <a:pt x="15728" y="197"/>
                      <a:pt x="15520" y="440"/>
                    </a:cubicBezTo>
                    <a:lnTo>
                      <a:pt x="13680" y="2593"/>
                    </a:lnTo>
                    <a:cubicBezTo>
                      <a:pt x="13473" y="2835"/>
                      <a:pt x="13246" y="3372"/>
                      <a:pt x="13175" y="3784"/>
                    </a:cubicBezTo>
                    <a:lnTo>
                      <a:pt x="11029" y="16241"/>
                    </a:lnTo>
                    <a:cubicBezTo>
                      <a:pt x="10957" y="16654"/>
                      <a:pt x="10838" y="16658"/>
                      <a:pt x="10763" y="16245"/>
                    </a:cubicBezTo>
                    <a:lnTo>
                      <a:pt x="8509" y="4000"/>
                    </a:lnTo>
                    <a:cubicBezTo>
                      <a:pt x="8433" y="3589"/>
                      <a:pt x="8202" y="3058"/>
                      <a:pt x="7993" y="2817"/>
                    </a:cubicBezTo>
                    <a:lnTo>
                      <a:pt x="5928" y="437"/>
                    </a:lnTo>
                    <a:cubicBezTo>
                      <a:pt x="5719" y="197"/>
                      <a:pt x="5344" y="2"/>
                      <a:pt x="5091" y="2"/>
                    </a:cubicBezTo>
                    <a:lnTo>
                      <a:pt x="3597" y="2"/>
                    </a:lnTo>
                    <a:cubicBezTo>
                      <a:pt x="1614" y="0"/>
                      <a:pt x="0" y="2764"/>
                      <a:pt x="0" y="6173"/>
                    </a:cubicBezTo>
                    <a:close/>
                    <a:moveTo>
                      <a:pt x="7985" y="11864"/>
                    </a:moveTo>
                    <a:cubicBezTo>
                      <a:pt x="8407" y="11864"/>
                      <a:pt x="8745" y="12450"/>
                      <a:pt x="8745" y="13168"/>
                    </a:cubicBezTo>
                    <a:cubicBezTo>
                      <a:pt x="8745" y="13890"/>
                      <a:pt x="8407" y="14476"/>
                      <a:pt x="7985" y="14476"/>
                    </a:cubicBezTo>
                    <a:cubicBezTo>
                      <a:pt x="7568" y="14476"/>
                      <a:pt x="7227" y="13890"/>
                      <a:pt x="7227" y="13168"/>
                    </a:cubicBezTo>
                    <a:cubicBezTo>
                      <a:pt x="7227" y="12448"/>
                      <a:pt x="7568" y="11864"/>
                      <a:pt x="7985" y="11864"/>
                    </a:cubicBezTo>
                    <a:close/>
                    <a:moveTo>
                      <a:pt x="7985" y="16555"/>
                    </a:moveTo>
                    <a:cubicBezTo>
                      <a:pt x="8407" y="16555"/>
                      <a:pt x="8745" y="17138"/>
                      <a:pt x="8745" y="17861"/>
                    </a:cubicBezTo>
                    <a:cubicBezTo>
                      <a:pt x="8745" y="18581"/>
                      <a:pt x="8407" y="19166"/>
                      <a:pt x="7985" y="19166"/>
                    </a:cubicBezTo>
                    <a:cubicBezTo>
                      <a:pt x="7568" y="19166"/>
                      <a:pt x="7227" y="18581"/>
                      <a:pt x="7227" y="17861"/>
                    </a:cubicBezTo>
                    <a:cubicBezTo>
                      <a:pt x="7227" y="17138"/>
                      <a:pt x="7568" y="16555"/>
                      <a:pt x="7985" y="16555"/>
                    </a:cubicBezTo>
                    <a:close/>
                    <a:moveTo>
                      <a:pt x="7985" y="16555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17" name="Group 282"/>
            <p:cNvGrpSpPr/>
            <p:nvPr/>
          </p:nvGrpSpPr>
          <p:grpSpPr bwMode="auto">
            <a:xfrm>
              <a:off x="8025631" y="3073247"/>
              <a:ext cx="112611" cy="150739"/>
              <a:chOff x="0" y="0"/>
              <a:chExt cx="127" cy="170"/>
            </a:xfrm>
            <a:grpFill/>
          </p:grpSpPr>
          <p:sp>
            <p:nvSpPr>
              <p:cNvPr id="231" name="AutoShape 280"/>
              <p:cNvSpPr/>
              <p:nvPr/>
            </p:nvSpPr>
            <p:spPr bwMode="auto">
              <a:xfrm>
                <a:off x="8" y="0"/>
                <a:ext cx="108" cy="84"/>
              </a:xfrm>
              <a:custGeom>
                <a:avLst/>
                <a:gdLst/>
                <a:ahLst/>
                <a:cxnLst/>
                <a:rect l="0" t="0" r="r" b="b"/>
                <a:pathLst>
                  <a:path w="19566" h="21600">
                    <a:moveTo>
                      <a:pt x="9774" y="0"/>
                    </a:moveTo>
                    <a:cubicBezTo>
                      <a:pt x="5535" y="0"/>
                      <a:pt x="2099" y="4836"/>
                      <a:pt x="2099" y="10799"/>
                    </a:cubicBezTo>
                    <a:lnTo>
                      <a:pt x="2099" y="14263"/>
                    </a:lnTo>
                    <a:cubicBezTo>
                      <a:pt x="2043" y="15380"/>
                      <a:pt x="1778" y="17975"/>
                      <a:pt x="547" y="17796"/>
                    </a:cubicBezTo>
                    <a:cubicBezTo>
                      <a:pt x="-1014" y="17570"/>
                      <a:pt x="963" y="21567"/>
                      <a:pt x="3998" y="21596"/>
                    </a:cubicBezTo>
                    <a:cubicBezTo>
                      <a:pt x="4006" y="21596"/>
                      <a:pt x="4013" y="21600"/>
                      <a:pt x="4019" y="21600"/>
                    </a:cubicBezTo>
                    <a:lnTo>
                      <a:pt x="15532" y="21600"/>
                    </a:lnTo>
                    <a:cubicBezTo>
                      <a:pt x="18587" y="21600"/>
                      <a:pt x="20586" y="17568"/>
                      <a:pt x="19021" y="17796"/>
                    </a:cubicBezTo>
                    <a:cubicBezTo>
                      <a:pt x="17450" y="18022"/>
                      <a:pt x="17450" y="13762"/>
                      <a:pt x="17450" y="13762"/>
                    </a:cubicBezTo>
                    <a:lnTo>
                      <a:pt x="17450" y="10797"/>
                    </a:lnTo>
                    <a:cubicBezTo>
                      <a:pt x="17448" y="4836"/>
                      <a:pt x="14013" y="0"/>
                      <a:pt x="9774" y="0"/>
                    </a:cubicBezTo>
                    <a:close/>
                    <a:moveTo>
                      <a:pt x="9774" y="2412"/>
                    </a:moveTo>
                    <a:cubicBezTo>
                      <a:pt x="12438" y="2412"/>
                      <a:pt x="14921" y="5013"/>
                      <a:pt x="14921" y="8216"/>
                    </a:cubicBezTo>
                    <a:cubicBezTo>
                      <a:pt x="14921" y="8367"/>
                      <a:pt x="14915" y="8517"/>
                      <a:pt x="14905" y="8664"/>
                    </a:cubicBezTo>
                    <a:cubicBezTo>
                      <a:pt x="14889" y="8908"/>
                      <a:pt x="14830" y="8800"/>
                      <a:pt x="14742" y="8442"/>
                    </a:cubicBezTo>
                    <a:cubicBezTo>
                      <a:pt x="14134" y="5990"/>
                      <a:pt x="11992" y="4184"/>
                      <a:pt x="9774" y="4184"/>
                    </a:cubicBezTo>
                    <a:cubicBezTo>
                      <a:pt x="7557" y="4184"/>
                      <a:pt x="5279" y="5990"/>
                      <a:pt x="4651" y="8442"/>
                    </a:cubicBezTo>
                    <a:cubicBezTo>
                      <a:pt x="4557" y="8802"/>
                      <a:pt x="4496" y="8908"/>
                      <a:pt x="4481" y="8664"/>
                    </a:cubicBezTo>
                    <a:cubicBezTo>
                      <a:pt x="4473" y="8520"/>
                      <a:pt x="4468" y="8367"/>
                      <a:pt x="4468" y="8216"/>
                    </a:cubicBezTo>
                    <a:cubicBezTo>
                      <a:pt x="4468" y="5013"/>
                      <a:pt x="7111" y="2412"/>
                      <a:pt x="9774" y="2412"/>
                    </a:cubicBezTo>
                    <a:close/>
                    <a:moveTo>
                      <a:pt x="9774" y="18899"/>
                    </a:moveTo>
                    <a:cubicBezTo>
                      <a:pt x="6596" y="18899"/>
                      <a:pt x="4019" y="15498"/>
                      <a:pt x="4019" y="11029"/>
                    </a:cubicBezTo>
                    <a:cubicBezTo>
                      <a:pt x="4019" y="11029"/>
                      <a:pt x="6580" y="7870"/>
                      <a:pt x="9831" y="7870"/>
                    </a:cubicBezTo>
                    <a:cubicBezTo>
                      <a:pt x="13126" y="7870"/>
                      <a:pt x="15532" y="11029"/>
                      <a:pt x="15532" y="11029"/>
                    </a:cubicBezTo>
                    <a:cubicBezTo>
                      <a:pt x="15530" y="15498"/>
                      <a:pt x="12954" y="18899"/>
                      <a:pt x="9774" y="18899"/>
                    </a:cubicBezTo>
                    <a:close/>
                    <a:moveTo>
                      <a:pt x="9774" y="1889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2" name="AutoShape 281"/>
              <p:cNvSpPr/>
              <p:nvPr/>
            </p:nvSpPr>
            <p:spPr bwMode="auto">
              <a:xfrm>
                <a:off x="0" y="96"/>
                <a:ext cx="127" cy="7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71"/>
                    </a:moveTo>
                    <a:lnTo>
                      <a:pt x="0" y="18513"/>
                    </a:lnTo>
                    <a:cubicBezTo>
                      <a:pt x="0" y="20216"/>
                      <a:pt x="805" y="21600"/>
                      <a:pt x="1799" y="21600"/>
                    </a:cubicBezTo>
                    <a:lnTo>
                      <a:pt x="3600" y="21600"/>
                    </a:lnTo>
                    <a:lnTo>
                      <a:pt x="18000" y="21600"/>
                    </a:lnTo>
                    <a:lnTo>
                      <a:pt x="19799" y="21600"/>
                    </a:lnTo>
                    <a:cubicBezTo>
                      <a:pt x="20795" y="21600"/>
                      <a:pt x="21600" y="20216"/>
                      <a:pt x="21600" y="18513"/>
                    </a:cubicBezTo>
                    <a:lnTo>
                      <a:pt x="21600" y="6171"/>
                    </a:lnTo>
                    <a:cubicBezTo>
                      <a:pt x="21600" y="2761"/>
                      <a:pt x="19988" y="0"/>
                      <a:pt x="18000" y="0"/>
                    </a:cubicBezTo>
                    <a:lnTo>
                      <a:pt x="16354" y="0"/>
                    </a:lnTo>
                    <a:cubicBezTo>
                      <a:pt x="16103" y="0"/>
                      <a:pt x="15729" y="195"/>
                      <a:pt x="15523" y="440"/>
                    </a:cubicBezTo>
                    <a:lnTo>
                      <a:pt x="13683" y="2596"/>
                    </a:lnTo>
                    <a:cubicBezTo>
                      <a:pt x="13475" y="2838"/>
                      <a:pt x="13249" y="3373"/>
                      <a:pt x="13177" y="3785"/>
                    </a:cubicBezTo>
                    <a:lnTo>
                      <a:pt x="11031" y="16243"/>
                    </a:lnTo>
                    <a:cubicBezTo>
                      <a:pt x="10959" y="16655"/>
                      <a:pt x="10841" y="16659"/>
                      <a:pt x="10767" y="16248"/>
                    </a:cubicBezTo>
                    <a:lnTo>
                      <a:pt x="8511" y="3999"/>
                    </a:lnTo>
                    <a:cubicBezTo>
                      <a:pt x="8437" y="3587"/>
                      <a:pt x="8205" y="3059"/>
                      <a:pt x="7996" y="2817"/>
                    </a:cubicBezTo>
                    <a:lnTo>
                      <a:pt x="5932" y="437"/>
                    </a:lnTo>
                    <a:cubicBezTo>
                      <a:pt x="5721" y="198"/>
                      <a:pt x="5348" y="0"/>
                      <a:pt x="5096" y="0"/>
                    </a:cubicBezTo>
                    <a:lnTo>
                      <a:pt x="3602" y="0"/>
                    </a:lnTo>
                    <a:cubicBezTo>
                      <a:pt x="1612" y="0"/>
                      <a:pt x="0" y="2763"/>
                      <a:pt x="0" y="6171"/>
                    </a:cubicBezTo>
                    <a:close/>
                    <a:moveTo>
                      <a:pt x="7986" y="11863"/>
                    </a:moveTo>
                    <a:cubicBezTo>
                      <a:pt x="8407" y="11863"/>
                      <a:pt x="8746" y="12449"/>
                      <a:pt x="8746" y="13168"/>
                    </a:cubicBezTo>
                    <a:cubicBezTo>
                      <a:pt x="8746" y="13889"/>
                      <a:pt x="8407" y="14475"/>
                      <a:pt x="7986" y="14475"/>
                    </a:cubicBezTo>
                    <a:cubicBezTo>
                      <a:pt x="7565" y="14475"/>
                      <a:pt x="7226" y="13889"/>
                      <a:pt x="7226" y="13168"/>
                    </a:cubicBezTo>
                    <a:cubicBezTo>
                      <a:pt x="7226" y="12449"/>
                      <a:pt x="7567" y="11863"/>
                      <a:pt x="7986" y="11863"/>
                    </a:cubicBezTo>
                    <a:close/>
                    <a:moveTo>
                      <a:pt x="7986" y="16555"/>
                    </a:moveTo>
                    <a:cubicBezTo>
                      <a:pt x="8407" y="16555"/>
                      <a:pt x="8746" y="17139"/>
                      <a:pt x="8746" y="17860"/>
                    </a:cubicBezTo>
                    <a:cubicBezTo>
                      <a:pt x="8746" y="18578"/>
                      <a:pt x="8407" y="19165"/>
                      <a:pt x="7986" y="19165"/>
                    </a:cubicBezTo>
                    <a:cubicBezTo>
                      <a:pt x="7565" y="19165"/>
                      <a:pt x="7226" y="18578"/>
                      <a:pt x="7226" y="17860"/>
                    </a:cubicBezTo>
                    <a:cubicBezTo>
                      <a:pt x="7226" y="17139"/>
                      <a:pt x="7567" y="16555"/>
                      <a:pt x="7986" y="16555"/>
                    </a:cubicBezTo>
                    <a:close/>
                    <a:moveTo>
                      <a:pt x="7986" y="16555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18" name="Group 285"/>
            <p:cNvGrpSpPr/>
            <p:nvPr/>
          </p:nvGrpSpPr>
          <p:grpSpPr bwMode="auto">
            <a:xfrm>
              <a:off x="6174199" y="980633"/>
              <a:ext cx="112611" cy="150739"/>
              <a:chOff x="0" y="0"/>
              <a:chExt cx="127" cy="170"/>
            </a:xfrm>
            <a:grpFill/>
          </p:grpSpPr>
          <p:sp>
            <p:nvSpPr>
              <p:cNvPr id="229" name="AutoShape 283"/>
              <p:cNvSpPr/>
              <p:nvPr/>
            </p:nvSpPr>
            <p:spPr bwMode="auto">
              <a:xfrm>
                <a:off x="8" y="0"/>
                <a:ext cx="108" cy="84"/>
              </a:xfrm>
              <a:custGeom>
                <a:avLst/>
                <a:gdLst/>
                <a:ahLst/>
                <a:cxnLst/>
                <a:rect l="0" t="0" r="r" b="b"/>
                <a:pathLst>
                  <a:path w="19566" h="21600">
                    <a:moveTo>
                      <a:pt x="9774" y="0"/>
                    </a:moveTo>
                    <a:cubicBezTo>
                      <a:pt x="5535" y="0"/>
                      <a:pt x="2099" y="4836"/>
                      <a:pt x="2099" y="10799"/>
                    </a:cubicBezTo>
                    <a:lnTo>
                      <a:pt x="2099" y="14263"/>
                    </a:lnTo>
                    <a:cubicBezTo>
                      <a:pt x="2043" y="15380"/>
                      <a:pt x="1778" y="17975"/>
                      <a:pt x="547" y="17796"/>
                    </a:cubicBezTo>
                    <a:cubicBezTo>
                      <a:pt x="-1014" y="17570"/>
                      <a:pt x="963" y="21567"/>
                      <a:pt x="3998" y="21596"/>
                    </a:cubicBezTo>
                    <a:cubicBezTo>
                      <a:pt x="4006" y="21596"/>
                      <a:pt x="4013" y="21600"/>
                      <a:pt x="4019" y="21600"/>
                    </a:cubicBezTo>
                    <a:lnTo>
                      <a:pt x="15532" y="21600"/>
                    </a:lnTo>
                    <a:cubicBezTo>
                      <a:pt x="18587" y="21600"/>
                      <a:pt x="20586" y="17566"/>
                      <a:pt x="19021" y="17796"/>
                    </a:cubicBezTo>
                    <a:cubicBezTo>
                      <a:pt x="17450" y="18022"/>
                      <a:pt x="17450" y="13764"/>
                      <a:pt x="17450" y="13764"/>
                    </a:cubicBezTo>
                    <a:lnTo>
                      <a:pt x="17450" y="10799"/>
                    </a:lnTo>
                    <a:cubicBezTo>
                      <a:pt x="17450" y="4836"/>
                      <a:pt x="14014" y="0"/>
                      <a:pt x="9774" y="0"/>
                    </a:cubicBezTo>
                    <a:close/>
                    <a:moveTo>
                      <a:pt x="9774" y="2414"/>
                    </a:moveTo>
                    <a:cubicBezTo>
                      <a:pt x="12438" y="2414"/>
                      <a:pt x="14921" y="5015"/>
                      <a:pt x="14921" y="8218"/>
                    </a:cubicBezTo>
                    <a:cubicBezTo>
                      <a:pt x="14921" y="8369"/>
                      <a:pt x="14915" y="8520"/>
                      <a:pt x="14905" y="8666"/>
                    </a:cubicBezTo>
                    <a:cubicBezTo>
                      <a:pt x="14889" y="8910"/>
                      <a:pt x="14830" y="8802"/>
                      <a:pt x="14742" y="8444"/>
                    </a:cubicBezTo>
                    <a:cubicBezTo>
                      <a:pt x="14134" y="5992"/>
                      <a:pt x="11992" y="4186"/>
                      <a:pt x="9774" y="4186"/>
                    </a:cubicBezTo>
                    <a:cubicBezTo>
                      <a:pt x="7557" y="4186"/>
                      <a:pt x="5279" y="5992"/>
                      <a:pt x="4651" y="8444"/>
                    </a:cubicBezTo>
                    <a:cubicBezTo>
                      <a:pt x="4558" y="8804"/>
                      <a:pt x="4497" y="8912"/>
                      <a:pt x="4481" y="8666"/>
                    </a:cubicBezTo>
                    <a:cubicBezTo>
                      <a:pt x="4473" y="8522"/>
                      <a:pt x="4468" y="8369"/>
                      <a:pt x="4468" y="8218"/>
                    </a:cubicBezTo>
                    <a:cubicBezTo>
                      <a:pt x="4468" y="5015"/>
                      <a:pt x="7111" y="2414"/>
                      <a:pt x="9774" y="2414"/>
                    </a:cubicBezTo>
                    <a:close/>
                    <a:moveTo>
                      <a:pt x="9774" y="18899"/>
                    </a:moveTo>
                    <a:cubicBezTo>
                      <a:pt x="6596" y="18899"/>
                      <a:pt x="4017" y="15498"/>
                      <a:pt x="4017" y="11029"/>
                    </a:cubicBezTo>
                    <a:cubicBezTo>
                      <a:pt x="4017" y="11029"/>
                      <a:pt x="6580" y="7870"/>
                      <a:pt x="9829" y="7870"/>
                    </a:cubicBezTo>
                    <a:cubicBezTo>
                      <a:pt x="13125" y="7870"/>
                      <a:pt x="15530" y="11029"/>
                      <a:pt x="15530" y="11029"/>
                    </a:cubicBezTo>
                    <a:cubicBezTo>
                      <a:pt x="15530" y="15498"/>
                      <a:pt x="12954" y="18899"/>
                      <a:pt x="9774" y="18899"/>
                    </a:cubicBezTo>
                    <a:close/>
                    <a:moveTo>
                      <a:pt x="9774" y="18899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0" name="AutoShape 284"/>
              <p:cNvSpPr/>
              <p:nvPr/>
            </p:nvSpPr>
            <p:spPr bwMode="auto">
              <a:xfrm>
                <a:off x="0" y="96"/>
                <a:ext cx="127" cy="7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6173"/>
                    </a:moveTo>
                    <a:lnTo>
                      <a:pt x="0" y="18514"/>
                    </a:lnTo>
                    <a:cubicBezTo>
                      <a:pt x="0" y="20216"/>
                      <a:pt x="805" y="21600"/>
                      <a:pt x="1799" y="21600"/>
                    </a:cubicBezTo>
                    <a:lnTo>
                      <a:pt x="3600" y="21600"/>
                    </a:lnTo>
                    <a:lnTo>
                      <a:pt x="18000" y="21600"/>
                    </a:lnTo>
                    <a:lnTo>
                      <a:pt x="19799" y="21600"/>
                    </a:lnTo>
                    <a:cubicBezTo>
                      <a:pt x="20795" y="21600"/>
                      <a:pt x="21600" y="20216"/>
                      <a:pt x="21600" y="18514"/>
                    </a:cubicBezTo>
                    <a:lnTo>
                      <a:pt x="21600" y="6173"/>
                    </a:lnTo>
                    <a:cubicBezTo>
                      <a:pt x="21600" y="2763"/>
                      <a:pt x="19988" y="2"/>
                      <a:pt x="18000" y="2"/>
                    </a:cubicBezTo>
                    <a:lnTo>
                      <a:pt x="16354" y="2"/>
                    </a:lnTo>
                    <a:cubicBezTo>
                      <a:pt x="16101" y="2"/>
                      <a:pt x="15729" y="198"/>
                      <a:pt x="15523" y="440"/>
                    </a:cubicBezTo>
                    <a:lnTo>
                      <a:pt x="13682" y="2596"/>
                    </a:lnTo>
                    <a:cubicBezTo>
                      <a:pt x="13474" y="2838"/>
                      <a:pt x="13247" y="3372"/>
                      <a:pt x="13175" y="3784"/>
                    </a:cubicBezTo>
                    <a:lnTo>
                      <a:pt x="11030" y="16241"/>
                    </a:lnTo>
                    <a:cubicBezTo>
                      <a:pt x="10958" y="16653"/>
                      <a:pt x="10840" y="16658"/>
                      <a:pt x="10765" y="16246"/>
                    </a:cubicBezTo>
                    <a:lnTo>
                      <a:pt x="8510" y="3998"/>
                    </a:lnTo>
                    <a:cubicBezTo>
                      <a:pt x="8435" y="3586"/>
                      <a:pt x="8203" y="3058"/>
                      <a:pt x="7994" y="2817"/>
                    </a:cubicBezTo>
                    <a:lnTo>
                      <a:pt x="5930" y="437"/>
                    </a:lnTo>
                    <a:cubicBezTo>
                      <a:pt x="5720" y="195"/>
                      <a:pt x="5347" y="0"/>
                      <a:pt x="5094" y="0"/>
                    </a:cubicBezTo>
                    <a:lnTo>
                      <a:pt x="3600" y="0"/>
                    </a:lnTo>
                    <a:cubicBezTo>
                      <a:pt x="1612" y="2"/>
                      <a:pt x="0" y="2763"/>
                      <a:pt x="0" y="6173"/>
                    </a:cubicBezTo>
                    <a:close/>
                    <a:moveTo>
                      <a:pt x="7988" y="11862"/>
                    </a:moveTo>
                    <a:cubicBezTo>
                      <a:pt x="8408" y="11862"/>
                      <a:pt x="8747" y="12448"/>
                      <a:pt x="8747" y="13167"/>
                    </a:cubicBezTo>
                    <a:cubicBezTo>
                      <a:pt x="8747" y="13888"/>
                      <a:pt x="8408" y="14471"/>
                      <a:pt x="7988" y="14471"/>
                    </a:cubicBezTo>
                    <a:cubicBezTo>
                      <a:pt x="7567" y="14471"/>
                      <a:pt x="7226" y="13885"/>
                      <a:pt x="7226" y="13167"/>
                    </a:cubicBezTo>
                    <a:cubicBezTo>
                      <a:pt x="7226" y="12448"/>
                      <a:pt x="7567" y="11862"/>
                      <a:pt x="7988" y="11862"/>
                    </a:cubicBezTo>
                    <a:close/>
                    <a:moveTo>
                      <a:pt x="7988" y="16555"/>
                    </a:moveTo>
                    <a:cubicBezTo>
                      <a:pt x="8408" y="16555"/>
                      <a:pt x="8747" y="17139"/>
                      <a:pt x="8747" y="17862"/>
                    </a:cubicBezTo>
                    <a:cubicBezTo>
                      <a:pt x="8747" y="18581"/>
                      <a:pt x="8408" y="19167"/>
                      <a:pt x="7988" y="19167"/>
                    </a:cubicBezTo>
                    <a:cubicBezTo>
                      <a:pt x="7567" y="19167"/>
                      <a:pt x="7226" y="18581"/>
                      <a:pt x="7226" y="17862"/>
                    </a:cubicBezTo>
                    <a:cubicBezTo>
                      <a:pt x="7226" y="17139"/>
                      <a:pt x="7567" y="16555"/>
                      <a:pt x="7988" y="16555"/>
                    </a:cubicBezTo>
                    <a:close/>
                    <a:moveTo>
                      <a:pt x="7988" y="16555"/>
                    </a:moveTo>
                  </a:path>
                </a:pathLst>
              </a:custGeom>
              <a:grpFill/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1218565">
                  <a:defRPr/>
                </a:pPr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19" name="AutoShape 94"/>
            <p:cNvSpPr/>
            <p:nvPr/>
          </p:nvSpPr>
          <p:spPr bwMode="auto">
            <a:xfrm>
              <a:off x="7919227" y="2406448"/>
              <a:ext cx="113498" cy="113498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0" name="AutoShape 96"/>
            <p:cNvSpPr/>
            <p:nvPr/>
          </p:nvSpPr>
          <p:spPr bwMode="auto">
            <a:xfrm>
              <a:off x="6337352" y="2917188"/>
              <a:ext cx="113498" cy="113498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1" name="AutoShape 1"/>
            <p:cNvSpPr/>
            <p:nvPr/>
          </p:nvSpPr>
          <p:spPr bwMode="auto">
            <a:xfrm>
              <a:off x="5252030" y="2044674"/>
              <a:ext cx="766110" cy="76611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1" y="5545"/>
                    <a:pt x="1271" y="10800"/>
                  </a:cubicBezTo>
                  <a:cubicBezTo>
                    <a:pt x="1271" y="16055"/>
                    <a:pt x="5545" y="20329"/>
                    <a:pt x="10800" y="20329"/>
                  </a:cubicBezTo>
                  <a:cubicBezTo>
                    <a:pt x="16054" y="20329"/>
                    <a:pt x="20329" y="16055"/>
                    <a:pt x="20329" y="10800"/>
                  </a:cubicBezTo>
                  <a:cubicBezTo>
                    <a:pt x="20329" y="5545"/>
                    <a:pt x="16055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2" name="AutoShape 2"/>
            <p:cNvSpPr/>
            <p:nvPr/>
          </p:nvSpPr>
          <p:spPr bwMode="auto">
            <a:xfrm>
              <a:off x="6862279" y="3129996"/>
              <a:ext cx="766110" cy="76611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0"/>
                  </a:moveTo>
                  <a:cubicBezTo>
                    <a:pt x="5545" y="1270"/>
                    <a:pt x="1270" y="5545"/>
                    <a:pt x="1270" y="10800"/>
                  </a:cubicBezTo>
                  <a:cubicBezTo>
                    <a:pt x="1270" y="16054"/>
                    <a:pt x="5545" y="20329"/>
                    <a:pt x="10800" y="20329"/>
                  </a:cubicBezTo>
                  <a:cubicBezTo>
                    <a:pt x="16054" y="20329"/>
                    <a:pt x="20329" y="16054"/>
                    <a:pt x="20329" y="10800"/>
                  </a:cubicBezTo>
                  <a:cubicBezTo>
                    <a:pt x="20329" y="5545"/>
                    <a:pt x="16054" y="1270"/>
                    <a:pt x="10800" y="1270"/>
                  </a:cubicBezTo>
                  <a:close/>
                  <a:moveTo>
                    <a:pt x="10800" y="12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3" name="AutoShape 3"/>
            <p:cNvSpPr/>
            <p:nvPr/>
          </p:nvSpPr>
          <p:spPr bwMode="auto">
            <a:xfrm>
              <a:off x="5415183" y="3747140"/>
              <a:ext cx="581676" cy="5816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0"/>
                  </a:moveTo>
                  <a:cubicBezTo>
                    <a:pt x="5545" y="1270"/>
                    <a:pt x="1270" y="5545"/>
                    <a:pt x="1270" y="10800"/>
                  </a:cubicBezTo>
                  <a:cubicBezTo>
                    <a:pt x="1270" y="16054"/>
                    <a:pt x="5545" y="20330"/>
                    <a:pt x="10800" y="20330"/>
                  </a:cubicBezTo>
                  <a:cubicBezTo>
                    <a:pt x="16055" y="20330"/>
                    <a:pt x="20329" y="16055"/>
                    <a:pt x="20329" y="10800"/>
                  </a:cubicBezTo>
                  <a:cubicBezTo>
                    <a:pt x="20329" y="5545"/>
                    <a:pt x="16055" y="1270"/>
                    <a:pt x="10800" y="1270"/>
                  </a:cubicBezTo>
                  <a:close/>
                  <a:moveTo>
                    <a:pt x="10800" y="12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4" name="AutoShape 5"/>
            <p:cNvSpPr/>
            <p:nvPr/>
          </p:nvSpPr>
          <p:spPr bwMode="auto">
            <a:xfrm>
              <a:off x="6791343" y="491174"/>
              <a:ext cx="581676" cy="5816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0" y="5546"/>
                    <a:pt x="1270" y="10800"/>
                  </a:cubicBezTo>
                  <a:cubicBezTo>
                    <a:pt x="1270" y="16054"/>
                    <a:pt x="5545" y="20329"/>
                    <a:pt x="10800" y="20329"/>
                  </a:cubicBezTo>
                  <a:cubicBezTo>
                    <a:pt x="16055" y="20329"/>
                    <a:pt x="20330" y="16054"/>
                    <a:pt x="20330" y="10800"/>
                  </a:cubicBezTo>
                  <a:cubicBezTo>
                    <a:pt x="20330" y="5546"/>
                    <a:pt x="16055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5" name="AutoShape 6"/>
            <p:cNvSpPr/>
            <p:nvPr/>
          </p:nvSpPr>
          <p:spPr bwMode="auto">
            <a:xfrm>
              <a:off x="7394300" y="1562309"/>
              <a:ext cx="581676" cy="5816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0"/>
                  </a:moveTo>
                  <a:cubicBezTo>
                    <a:pt x="5545" y="1270"/>
                    <a:pt x="1270" y="5545"/>
                    <a:pt x="1270" y="10800"/>
                  </a:cubicBezTo>
                  <a:cubicBezTo>
                    <a:pt x="1270" y="16055"/>
                    <a:pt x="5545" y="20329"/>
                    <a:pt x="10800" y="20329"/>
                  </a:cubicBezTo>
                  <a:cubicBezTo>
                    <a:pt x="16055" y="20329"/>
                    <a:pt x="20330" y="16055"/>
                    <a:pt x="20330" y="10800"/>
                  </a:cubicBezTo>
                  <a:cubicBezTo>
                    <a:pt x="20330" y="5545"/>
                    <a:pt x="16055" y="1270"/>
                    <a:pt x="10800" y="1270"/>
                  </a:cubicBezTo>
                  <a:close/>
                  <a:moveTo>
                    <a:pt x="10800" y="127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6" name="AutoShape 7"/>
            <p:cNvSpPr/>
            <p:nvPr/>
          </p:nvSpPr>
          <p:spPr bwMode="auto">
            <a:xfrm>
              <a:off x="6493411" y="2236202"/>
              <a:ext cx="418523" cy="41852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1" y="5546"/>
                    <a:pt x="1271" y="10800"/>
                  </a:cubicBezTo>
                  <a:cubicBezTo>
                    <a:pt x="1271" y="16054"/>
                    <a:pt x="5546" y="20329"/>
                    <a:pt x="10800" y="20329"/>
                  </a:cubicBezTo>
                  <a:cubicBezTo>
                    <a:pt x="16054" y="20329"/>
                    <a:pt x="20329" y="16054"/>
                    <a:pt x="20329" y="10800"/>
                  </a:cubicBezTo>
                  <a:cubicBezTo>
                    <a:pt x="20329" y="5546"/>
                    <a:pt x="16054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7" name="AutoShape 10"/>
            <p:cNvSpPr/>
            <p:nvPr/>
          </p:nvSpPr>
          <p:spPr bwMode="auto">
            <a:xfrm>
              <a:off x="4592325" y="3385366"/>
              <a:ext cx="418523" cy="41852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1" y="5546"/>
                    <a:pt x="1271" y="10800"/>
                  </a:cubicBezTo>
                  <a:cubicBezTo>
                    <a:pt x="1271" y="16054"/>
                    <a:pt x="5546" y="20329"/>
                    <a:pt x="10800" y="20329"/>
                  </a:cubicBezTo>
                  <a:cubicBezTo>
                    <a:pt x="16054" y="20329"/>
                    <a:pt x="20329" y="16054"/>
                    <a:pt x="20329" y="10800"/>
                  </a:cubicBezTo>
                  <a:cubicBezTo>
                    <a:pt x="20329" y="5546"/>
                    <a:pt x="16054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8" name="AutoShape 14"/>
            <p:cNvSpPr/>
            <p:nvPr/>
          </p:nvSpPr>
          <p:spPr bwMode="auto">
            <a:xfrm>
              <a:off x="4216364" y="4477782"/>
              <a:ext cx="262463" cy="2624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271"/>
                  </a:moveTo>
                  <a:cubicBezTo>
                    <a:pt x="5545" y="1271"/>
                    <a:pt x="1270" y="5545"/>
                    <a:pt x="1270" y="10800"/>
                  </a:cubicBezTo>
                  <a:cubicBezTo>
                    <a:pt x="1270" y="16055"/>
                    <a:pt x="5545" y="20329"/>
                    <a:pt x="10800" y="20329"/>
                  </a:cubicBezTo>
                  <a:cubicBezTo>
                    <a:pt x="16055" y="20329"/>
                    <a:pt x="20330" y="16055"/>
                    <a:pt x="20330" y="10800"/>
                  </a:cubicBezTo>
                  <a:cubicBezTo>
                    <a:pt x="20330" y="5545"/>
                    <a:pt x="16055" y="1271"/>
                    <a:pt x="10800" y="1271"/>
                  </a:cubicBezTo>
                  <a:close/>
                  <a:moveTo>
                    <a:pt x="10800" y="1271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1218565">
                <a:defRPr/>
              </a:pP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03" name="组合 302"/>
          <p:cNvGrpSpPr/>
          <p:nvPr/>
        </p:nvGrpSpPr>
        <p:grpSpPr>
          <a:xfrm>
            <a:off x="9007007" y="643069"/>
            <a:ext cx="841828" cy="8418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4" name="同心圆 30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5" name="椭圆 30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08" name="组合 307"/>
          <p:cNvGrpSpPr/>
          <p:nvPr/>
        </p:nvGrpSpPr>
        <p:grpSpPr>
          <a:xfrm>
            <a:off x="7199680" y="4967863"/>
            <a:ext cx="814783" cy="81477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9" name="同心圆 30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0" name="椭圆 30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8632205" y="2940149"/>
            <a:ext cx="600613" cy="60060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4" name="同心圆 3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5" name="椭圆 3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16" name="组合 315"/>
          <p:cNvGrpSpPr/>
          <p:nvPr/>
        </p:nvGrpSpPr>
        <p:grpSpPr>
          <a:xfrm>
            <a:off x="6320595" y="6093717"/>
            <a:ext cx="597469" cy="59746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7" name="同心圆 3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8" name="椭圆 3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21" name="组合 320"/>
          <p:cNvGrpSpPr/>
          <p:nvPr/>
        </p:nvGrpSpPr>
        <p:grpSpPr>
          <a:xfrm>
            <a:off x="11405756" y="4323324"/>
            <a:ext cx="504084" cy="50407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2" name="同心圆 3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3" name="椭圆 32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24" name="组合 323"/>
          <p:cNvGrpSpPr/>
          <p:nvPr/>
        </p:nvGrpSpPr>
        <p:grpSpPr>
          <a:xfrm>
            <a:off x="5218195" y="3904343"/>
            <a:ext cx="504084" cy="50407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5" name="同心圆 3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6" name="椭圆 3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001374" y="2677525"/>
            <a:ext cx="1078787" cy="1078782"/>
            <a:chOff x="5252030" y="2008764"/>
            <a:chExt cx="809336" cy="809336"/>
          </a:xfrm>
          <a:solidFill>
            <a:schemeClr val="accent4"/>
          </a:solidFill>
        </p:grpSpPr>
        <p:sp>
          <p:nvSpPr>
            <p:cNvPr id="307" name="椭圆 306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30" name="椭圆 329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2" name="组合 341"/>
          <p:cNvGrpSpPr/>
          <p:nvPr/>
        </p:nvGrpSpPr>
        <p:grpSpPr>
          <a:xfrm>
            <a:off x="9117642" y="4142493"/>
            <a:ext cx="1078787" cy="1078782"/>
            <a:chOff x="5252030" y="2008764"/>
            <a:chExt cx="809336" cy="809336"/>
          </a:xfrm>
          <a:solidFill>
            <a:schemeClr val="accent1"/>
          </a:solidFill>
        </p:grpSpPr>
        <p:sp>
          <p:nvSpPr>
            <p:cNvPr id="343" name="椭圆 342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4" name="椭圆 343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5" name="组合 344"/>
          <p:cNvGrpSpPr/>
          <p:nvPr/>
        </p:nvGrpSpPr>
        <p:grpSpPr>
          <a:xfrm>
            <a:off x="6115385" y="4512429"/>
            <a:ext cx="569976" cy="569973"/>
            <a:chOff x="5252030" y="2008764"/>
            <a:chExt cx="809336" cy="809336"/>
          </a:xfrm>
          <a:solidFill>
            <a:schemeClr val="tx2"/>
          </a:solidFill>
        </p:grpSpPr>
        <p:sp>
          <p:nvSpPr>
            <p:cNvPr id="346" name="椭圆 345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8" name="组合 347"/>
          <p:cNvGrpSpPr/>
          <p:nvPr/>
        </p:nvGrpSpPr>
        <p:grpSpPr>
          <a:xfrm>
            <a:off x="9774166" y="2032095"/>
            <a:ext cx="886399" cy="886394"/>
            <a:chOff x="5252030" y="2008764"/>
            <a:chExt cx="809336" cy="809336"/>
          </a:xfrm>
          <a:solidFill>
            <a:schemeClr val="accent3"/>
          </a:solidFill>
        </p:grpSpPr>
        <p:sp>
          <p:nvSpPr>
            <p:cNvPr id="349" name="椭圆 348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0" name="椭圆 349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4" name="组合 353"/>
          <p:cNvGrpSpPr/>
          <p:nvPr/>
        </p:nvGrpSpPr>
        <p:grpSpPr>
          <a:xfrm>
            <a:off x="10618014" y="381942"/>
            <a:ext cx="569976" cy="569973"/>
            <a:chOff x="5252030" y="2008764"/>
            <a:chExt cx="809336" cy="809336"/>
          </a:xfrm>
          <a:solidFill>
            <a:schemeClr val="accent4"/>
          </a:solidFill>
        </p:grpSpPr>
        <p:sp>
          <p:nvSpPr>
            <p:cNvPr id="355" name="椭圆 354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6" name="椭圆 355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7" name="矩形 356"/>
          <p:cNvSpPr/>
          <p:nvPr/>
        </p:nvSpPr>
        <p:spPr>
          <a:xfrm>
            <a:off x="6806985" y="2819589"/>
            <a:ext cx="1503388" cy="707682"/>
          </a:xfrm>
          <a:prstGeom prst="rect">
            <a:avLst/>
          </a:prstGeom>
        </p:spPr>
        <p:txBody>
          <a:bodyPr wrap="square" lIns="91422" tIns="45712" rIns="91422" bIns="45712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生活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便捷</a:t>
            </a:r>
          </a:p>
        </p:txBody>
      </p:sp>
      <p:sp>
        <p:nvSpPr>
          <p:cNvPr id="358" name="矩形 357"/>
          <p:cNvSpPr/>
          <p:nvPr/>
        </p:nvSpPr>
        <p:spPr>
          <a:xfrm>
            <a:off x="9437879" y="2108608"/>
            <a:ext cx="1503388" cy="677092"/>
          </a:xfrm>
          <a:prstGeom prst="rect">
            <a:avLst/>
          </a:prstGeom>
        </p:spPr>
        <p:txBody>
          <a:bodyPr wrap="square" lIns="91422" tIns="45712" rIns="91422" bIns="45712">
            <a:spAutoFit/>
          </a:bodyPr>
          <a:lstStyle/>
          <a:p>
            <a:pPr algn="ctr"/>
            <a:r>
              <a:rPr lang="zh-CN" altLang="en-US" sz="1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提高</a:t>
            </a:r>
            <a:endParaRPr lang="en-US" altLang="zh-CN" sz="1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效率</a:t>
            </a:r>
          </a:p>
        </p:txBody>
      </p:sp>
      <p:sp>
        <p:nvSpPr>
          <p:cNvPr id="359" name="矩形 358"/>
          <p:cNvSpPr/>
          <p:nvPr/>
        </p:nvSpPr>
        <p:spPr>
          <a:xfrm>
            <a:off x="8939705" y="4298440"/>
            <a:ext cx="1503388" cy="748705"/>
          </a:xfrm>
          <a:prstGeom prst="rect">
            <a:avLst/>
          </a:prstGeom>
        </p:spPr>
        <p:txBody>
          <a:bodyPr wrap="square" lIns="91422" tIns="45712" rIns="91422" bIns="45712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增加</a:t>
            </a:r>
            <a:endParaRPr lang="en-US" altLang="zh-CN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入收</a:t>
            </a:r>
          </a:p>
        </p:txBody>
      </p:sp>
      <p:sp>
        <p:nvSpPr>
          <p:cNvPr id="360" name="文本框 46"/>
          <p:cNvSpPr txBox="1"/>
          <p:nvPr/>
        </p:nvSpPr>
        <p:spPr>
          <a:xfrm>
            <a:off x="712283" y="1807215"/>
            <a:ext cx="552035" cy="707668"/>
          </a:xfrm>
          <a:prstGeom prst="rect">
            <a:avLst/>
          </a:prstGeom>
          <a:noFill/>
        </p:spPr>
        <p:txBody>
          <a:bodyPr wrap="none" lIns="91410" tIns="45705" rIns="91410" bIns="45705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2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A.</a:t>
            </a:r>
            <a:endParaRPr lang="zh-CN" altLang="en-US" sz="4000" dirty="0">
              <a:solidFill>
                <a:schemeClr val="tx2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363" name="矩形 362"/>
          <p:cNvSpPr/>
          <p:nvPr/>
        </p:nvSpPr>
        <p:spPr>
          <a:xfrm>
            <a:off x="1220684" y="1823572"/>
            <a:ext cx="4569919" cy="677068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 lvl="0" algn="l">
              <a:lnSpc>
                <a:spcPct val="12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5" name="文本框 46"/>
          <p:cNvSpPr txBox="1"/>
          <p:nvPr/>
        </p:nvSpPr>
        <p:spPr>
          <a:xfrm>
            <a:off x="706899" y="2619764"/>
            <a:ext cx="562804" cy="707668"/>
          </a:xfrm>
          <a:prstGeom prst="rect">
            <a:avLst/>
          </a:prstGeom>
          <a:noFill/>
        </p:spPr>
        <p:txBody>
          <a:bodyPr wrap="none" lIns="91410" tIns="45705" rIns="91410" bIns="45705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2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B.</a:t>
            </a:r>
            <a:endParaRPr lang="zh-CN" altLang="en-US" sz="4000" dirty="0">
              <a:solidFill>
                <a:schemeClr val="tx2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366" name="矩形 365"/>
          <p:cNvSpPr/>
          <p:nvPr/>
        </p:nvSpPr>
        <p:spPr>
          <a:xfrm>
            <a:off x="1220684" y="2636121"/>
            <a:ext cx="4569919" cy="677068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 lvl="0" algn="l">
              <a:lnSpc>
                <a:spcPct val="12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7" name="文本框 46"/>
          <p:cNvSpPr txBox="1"/>
          <p:nvPr/>
        </p:nvSpPr>
        <p:spPr>
          <a:xfrm>
            <a:off x="706899" y="3404688"/>
            <a:ext cx="562804" cy="707668"/>
          </a:xfrm>
          <a:prstGeom prst="rect">
            <a:avLst/>
          </a:prstGeom>
          <a:noFill/>
        </p:spPr>
        <p:txBody>
          <a:bodyPr wrap="none" lIns="91410" tIns="45705" rIns="91410" bIns="45705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2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C.</a:t>
            </a:r>
            <a:endParaRPr lang="zh-CN" altLang="en-US" sz="4000" dirty="0">
              <a:solidFill>
                <a:schemeClr val="tx2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368" name="矩形 367"/>
          <p:cNvSpPr/>
          <p:nvPr/>
        </p:nvSpPr>
        <p:spPr>
          <a:xfrm>
            <a:off x="1220684" y="3421045"/>
            <a:ext cx="4569919" cy="677068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 lvl="0" algn="l">
              <a:lnSpc>
                <a:spcPct val="12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9" name="文本框 46"/>
          <p:cNvSpPr txBox="1"/>
          <p:nvPr/>
        </p:nvSpPr>
        <p:spPr>
          <a:xfrm>
            <a:off x="706899" y="4241550"/>
            <a:ext cx="562804" cy="707668"/>
          </a:xfrm>
          <a:prstGeom prst="rect">
            <a:avLst/>
          </a:prstGeom>
          <a:noFill/>
        </p:spPr>
        <p:txBody>
          <a:bodyPr wrap="none" lIns="91410" tIns="45705" rIns="91410" bIns="45705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2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D.</a:t>
            </a:r>
            <a:endParaRPr lang="zh-CN" altLang="en-US" sz="4000" dirty="0">
              <a:solidFill>
                <a:schemeClr val="tx2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370" name="矩形 369"/>
          <p:cNvSpPr/>
          <p:nvPr/>
        </p:nvSpPr>
        <p:spPr>
          <a:xfrm>
            <a:off x="1220684" y="4257908"/>
            <a:ext cx="3453351" cy="954067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 lvl="0" algn="l">
              <a:lnSpc>
                <a:spcPct val="12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1" name="文本框 46"/>
          <p:cNvSpPr txBox="1"/>
          <p:nvPr/>
        </p:nvSpPr>
        <p:spPr>
          <a:xfrm>
            <a:off x="742154" y="5219644"/>
            <a:ext cx="492293" cy="707668"/>
          </a:xfrm>
          <a:prstGeom prst="rect">
            <a:avLst/>
          </a:prstGeom>
          <a:noFill/>
        </p:spPr>
        <p:txBody>
          <a:bodyPr wrap="none" lIns="91410" tIns="45705" rIns="91410" bIns="45705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2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E.</a:t>
            </a:r>
            <a:endParaRPr lang="zh-CN" altLang="en-US" sz="4000" dirty="0">
              <a:solidFill>
                <a:schemeClr val="tx2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372" name="矩形 371"/>
          <p:cNvSpPr/>
          <p:nvPr/>
        </p:nvSpPr>
        <p:spPr>
          <a:xfrm>
            <a:off x="1220684" y="5236002"/>
            <a:ext cx="3453351" cy="954067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 lvl="0" algn="l">
              <a:lnSpc>
                <a:spcPct val="12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" grpId="0"/>
      <p:bldP spid="358" grpId="0"/>
      <p:bldP spid="359" grpId="0"/>
      <p:bldP spid="360" grpId="0"/>
      <p:bldP spid="363" grpId="0"/>
      <p:bldP spid="365" grpId="0"/>
      <p:bldP spid="366" grpId="0"/>
      <p:bldP spid="367" grpId="0"/>
      <p:bldP spid="368" grpId="0"/>
      <p:bldP spid="369" grpId="0"/>
      <p:bldP spid="370" grpId="0"/>
      <p:bldP spid="371" grpId="0"/>
      <p:bldP spid="3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84"/>
          <p:cNvGrpSpPr/>
          <p:nvPr/>
        </p:nvGrpSpPr>
        <p:grpSpPr bwMode="auto">
          <a:xfrm>
            <a:off x="1460925" y="1825259"/>
            <a:ext cx="5284100" cy="4121150"/>
            <a:chOff x="0" y="0"/>
            <a:chExt cx="5407191" cy="4756567"/>
          </a:xfrm>
        </p:grpSpPr>
        <p:sp>
          <p:nvSpPr>
            <p:cNvPr id="12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3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4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5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6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8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9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0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1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2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3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4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5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6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7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8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9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0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1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2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3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4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5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6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7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8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9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40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41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42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43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solidFill>
              <a:srgbClr val="F8F8F8">
                <a:alpha val="39999"/>
              </a:srgbClr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zh-CN" sz="12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sp>
        <p:nvSpPr>
          <p:cNvPr id="44" name="Oval 302"/>
          <p:cNvSpPr>
            <a:spLocks noChangeArrowheads="1"/>
          </p:cNvSpPr>
          <p:nvPr/>
        </p:nvSpPr>
        <p:spPr bwMode="auto">
          <a:xfrm>
            <a:off x="2481555" y="2901586"/>
            <a:ext cx="117460" cy="119063"/>
          </a:xfrm>
          <a:prstGeom prst="ellipse">
            <a:avLst/>
          </a:prstGeom>
          <a:solidFill>
            <a:schemeClr val="tx2"/>
          </a:solidFill>
          <a:ln w="12700" cap="flat" cmpd="sng">
            <a:solidFill>
              <a:schemeClr val="bg1"/>
            </a:solidFill>
            <a:bevel/>
          </a:ln>
        </p:spPr>
        <p:txBody>
          <a:bodyPr lIns="91422" tIns="45712" rIns="91422" bIns="45712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5" name="Oval 303"/>
          <p:cNvSpPr>
            <a:spLocks noChangeArrowheads="1"/>
          </p:cNvSpPr>
          <p:nvPr/>
        </p:nvSpPr>
        <p:spPr bwMode="auto">
          <a:xfrm>
            <a:off x="2202192" y="3979498"/>
            <a:ext cx="117460" cy="11747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chemeClr val="bg1"/>
            </a:solidFill>
            <a:bevel/>
          </a:ln>
        </p:spPr>
        <p:txBody>
          <a:bodyPr lIns="91422" tIns="45712" rIns="91422" bIns="45712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6" name="Oval 304"/>
          <p:cNvSpPr>
            <a:spLocks noChangeArrowheads="1"/>
          </p:cNvSpPr>
          <p:nvPr/>
        </p:nvSpPr>
        <p:spPr bwMode="auto">
          <a:xfrm>
            <a:off x="3987896" y="4389072"/>
            <a:ext cx="117460" cy="117474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chemeClr val="bg1"/>
            </a:solidFill>
            <a:bevel/>
          </a:ln>
        </p:spPr>
        <p:txBody>
          <a:bodyPr lIns="91422" tIns="45712" rIns="91422" bIns="45712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7" name="Oval 305"/>
          <p:cNvSpPr>
            <a:spLocks noChangeArrowheads="1"/>
          </p:cNvSpPr>
          <p:nvPr/>
        </p:nvSpPr>
        <p:spPr bwMode="auto">
          <a:xfrm>
            <a:off x="4518053" y="4027122"/>
            <a:ext cx="119048" cy="119062"/>
          </a:xfrm>
          <a:prstGeom prst="ellipse">
            <a:avLst/>
          </a:prstGeom>
          <a:solidFill>
            <a:schemeClr val="accent3"/>
          </a:solidFill>
          <a:ln w="12700" cap="flat" cmpd="sng">
            <a:solidFill>
              <a:schemeClr val="bg1"/>
            </a:solidFill>
            <a:bevel/>
          </a:ln>
        </p:spPr>
        <p:txBody>
          <a:bodyPr lIns="91422" tIns="45712" rIns="91422" bIns="45712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8" name="Oval 306"/>
          <p:cNvSpPr>
            <a:spLocks noChangeArrowheads="1"/>
          </p:cNvSpPr>
          <p:nvPr/>
        </p:nvSpPr>
        <p:spPr bwMode="auto">
          <a:xfrm>
            <a:off x="5257732" y="3404821"/>
            <a:ext cx="119048" cy="119062"/>
          </a:xfrm>
          <a:prstGeom prst="ellipse">
            <a:avLst/>
          </a:prstGeom>
          <a:solidFill>
            <a:schemeClr val="accent4"/>
          </a:solidFill>
          <a:ln w="12700" cap="flat" cmpd="sng">
            <a:solidFill>
              <a:schemeClr val="bg1"/>
            </a:solidFill>
            <a:bevel/>
          </a:ln>
        </p:spPr>
        <p:txBody>
          <a:bodyPr lIns="91422" tIns="45712" rIns="91422" bIns="45712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9" name="Oval 307"/>
          <p:cNvSpPr>
            <a:spLocks noChangeArrowheads="1"/>
          </p:cNvSpPr>
          <p:nvPr/>
        </p:nvSpPr>
        <p:spPr bwMode="auto">
          <a:xfrm>
            <a:off x="5781538" y="4308110"/>
            <a:ext cx="117460" cy="119063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chemeClr val="bg1"/>
            </a:solidFill>
            <a:bevel/>
          </a:ln>
        </p:spPr>
        <p:txBody>
          <a:bodyPr lIns="91422" tIns="45712" rIns="91422" bIns="45712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2" name="Freeform 158"/>
          <p:cNvSpPr>
            <a:spLocks noEditPoints="1"/>
          </p:cNvSpPr>
          <p:nvPr/>
        </p:nvSpPr>
        <p:spPr bwMode="auto">
          <a:xfrm>
            <a:off x="5175110" y="2970248"/>
            <a:ext cx="300581" cy="397317"/>
          </a:xfrm>
          <a:custGeom>
            <a:avLst/>
            <a:gdLst>
              <a:gd name="T0" fmla="*/ 72 w 144"/>
              <a:gd name="T1" fmla="*/ 0 h 192"/>
              <a:gd name="T2" fmla="*/ 0 w 144"/>
              <a:gd name="T3" fmla="*/ 72 h 192"/>
              <a:gd name="T4" fmla="*/ 72 w 144"/>
              <a:gd name="T5" fmla="*/ 192 h 192"/>
              <a:gd name="T6" fmla="*/ 144 w 144"/>
              <a:gd name="T7" fmla="*/ 72 h 192"/>
              <a:gd name="T8" fmla="*/ 72 w 144"/>
              <a:gd name="T9" fmla="*/ 0 h 192"/>
              <a:gd name="T10" fmla="*/ 72 w 144"/>
              <a:gd name="T11" fmla="*/ 120 h 192"/>
              <a:gd name="T12" fmla="*/ 24 w 144"/>
              <a:gd name="T13" fmla="*/ 72 h 192"/>
              <a:gd name="T14" fmla="*/ 72 w 144"/>
              <a:gd name="T15" fmla="*/ 24 h 192"/>
              <a:gd name="T16" fmla="*/ 120 w 144"/>
              <a:gd name="T17" fmla="*/ 72 h 192"/>
              <a:gd name="T18" fmla="*/ 72 w 144"/>
              <a:gd name="T19" fmla="*/ 120 h 192"/>
              <a:gd name="T20" fmla="*/ 72 w 144"/>
              <a:gd name="T21" fmla="*/ 48 h 192"/>
              <a:gd name="T22" fmla="*/ 48 w 144"/>
              <a:gd name="T23" fmla="*/ 72 h 192"/>
              <a:gd name="T24" fmla="*/ 72 w 144"/>
              <a:gd name="T25" fmla="*/ 96 h 192"/>
              <a:gd name="T26" fmla="*/ 96 w 144"/>
              <a:gd name="T27" fmla="*/ 72 h 192"/>
              <a:gd name="T28" fmla="*/ 72 w 144"/>
              <a:gd name="T29" fmla="*/ 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4" h="192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72" y="192"/>
                  <a:pt x="72" y="192"/>
                </a:cubicBezTo>
                <a:cubicBezTo>
                  <a:pt x="72" y="192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72" y="120"/>
                </a:moveTo>
                <a:cubicBezTo>
                  <a:pt x="45" y="120"/>
                  <a:pt x="24" y="99"/>
                  <a:pt x="24" y="72"/>
                </a:cubicBezTo>
                <a:cubicBezTo>
                  <a:pt x="24" y="45"/>
                  <a:pt x="45" y="24"/>
                  <a:pt x="72" y="24"/>
                </a:cubicBezTo>
                <a:cubicBezTo>
                  <a:pt x="99" y="24"/>
                  <a:pt x="120" y="45"/>
                  <a:pt x="120" y="72"/>
                </a:cubicBezTo>
                <a:cubicBezTo>
                  <a:pt x="120" y="99"/>
                  <a:pt x="99" y="120"/>
                  <a:pt x="72" y="120"/>
                </a:cubicBezTo>
                <a:close/>
                <a:moveTo>
                  <a:pt x="72" y="48"/>
                </a:moveTo>
                <a:cubicBezTo>
                  <a:pt x="59" y="48"/>
                  <a:pt x="48" y="59"/>
                  <a:pt x="48" y="72"/>
                </a:cubicBezTo>
                <a:cubicBezTo>
                  <a:pt x="48" y="85"/>
                  <a:pt x="59" y="96"/>
                  <a:pt x="72" y="96"/>
                </a:cubicBezTo>
                <a:cubicBezTo>
                  <a:pt x="85" y="96"/>
                  <a:pt x="96" y="85"/>
                  <a:pt x="96" y="72"/>
                </a:cubicBezTo>
                <a:cubicBezTo>
                  <a:pt x="96" y="59"/>
                  <a:pt x="85" y="48"/>
                  <a:pt x="72" y="4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880" tIns="60940" rIns="121880" bIns="60940" numCol="1" anchor="t" anchorCtr="0" compatLnSpc="1"/>
          <a:lstStyle/>
          <a:p>
            <a:endParaRPr lang="zh-CN" altLang="en-US"/>
          </a:p>
        </p:txBody>
      </p:sp>
      <p:sp>
        <p:nvSpPr>
          <p:cNvPr id="53" name="Freeform 158"/>
          <p:cNvSpPr>
            <a:spLocks noEditPoints="1"/>
          </p:cNvSpPr>
          <p:nvPr/>
        </p:nvSpPr>
        <p:spPr bwMode="auto">
          <a:xfrm>
            <a:off x="4447198" y="3558864"/>
            <a:ext cx="300581" cy="397317"/>
          </a:xfrm>
          <a:custGeom>
            <a:avLst/>
            <a:gdLst>
              <a:gd name="T0" fmla="*/ 72 w 144"/>
              <a:gd name="T1" fmla="*/ 0 h 192"/>
              <a:gd name="T2" fmla="*/ 0 w 144"/>
              <a:gd name="T3" fmla="*/ 72 h 192"/>
              <a:gd name="T4" fmla="*/ 72 w 144"/>
              <a:gd name="T5" fmla="*/ 192 h 192"/>
              <a:gd name="T6" fmla="*/ 144 w 144"/>
              <a:gd name="T7" fmla="*/ 72 h 192"/>
              <a:gd name="T8" fmla="*/ 72 w 144"/>
              <a:gd name="T9" fmla="*/ 0 h 192"/>
              <a:gd name="T10" fmla="*/ 72 w 144"/>
              <a:gd name="T11" fmla="*/ 120 h 192"/>
              <a:gd name="T12" fmla="*/ 24 w 144"/>
              <a:gd name="T13" fmla="*/ 72 h 192"/>
              <a:gd name="T14" fmla="*/ 72 w 144"/>
              <a:gd name="T15" fmla="*/ 24 h 192"/>
              <a:gd name="T16" fmla="*/ 120 w 144"/>
              <a:gd name="T17" fmla="*/ 72 h 192"/>
              <a:gd name="T18" fmla="*/ 72 w 144"/>
              <a:gd name="T19" fmla="*/ 120 h 192"/>
              <a:gd name="T20" fmla="*/ 72 w 144"/>
              <a:gd name="T21" fmla="*/ 48 h 192"/>
              <a:gd name="T22" fmla="*/ 48 w 144"/>
              <a:gd name="T23" fmla="*/ 72 h 192"/>
              <a:gd name="T24" fmla="*/ 72 w 144"/>
              <a:gd name="T25" fmla="*/ 96 h 192"/>
              <a:gd name="T26" fmla="*/ 96 w 144"/>
              <a:gd name="T27" fmla="*/ 72 h 192"/>
              <a:gd name="T28" fmla="*/ 72 w 144"/>
              <a:gd name="T29" fmla="*/ 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4" h="192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72" y="192"/>
                  <a:pt x="72" y="192"/>
                </a:cubicBezTo>
                <a:cubicBezTo>
                  <a:pt x="72" y="192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72" y="120"/>
                </a:moveTo>
                <a:cubicBezTo>
                  <a:pt x="45" y="120"/>
                  <a:pt x="24" y="99"/>
                  <a:pt x="24" y="72"/>
                </a:cubicBezTo>
                <a:cubicBezTo>
                  <a:pt x="24" y="45"/>
                  <a:pt x="45" y="24"/>
                  <a:pt x="72" y="24"/>
                </a:cubicBezTo>
                <a:cubicBezTo>
                  <a:pt x="99" y="24"/>
                  <a:pt x="120" y="45"/>
                  <a:pt x="120" y="72"/>
                </a:cubicBezTo>
                <a:cubicBezTo>
                  <a:pt x="120" y="99"/>
                  <a:pt x="99" y="120"/>
                  <a:pt x="72" y="120"/>
                </a:cubicBezTo>
                <a:close/>
                <a:moveTo>
                  <a:pt x="72" y="48"/>
                </a:moveTo>
                <a:cubicBezTo>
                  <a:pt x="59" y="48"/>
                  <a:pt x="48" y="59"/>
                  <a:pt x="48" y="72"/>
                </a:cubicBezTo>
                <a:cubicBezTo>
                  <a:pt x="48" y="85"/>
                  <a:pt x="59" y="96"/>
                  <a:pt x="72" y="96"/>
                </a:cubicBezTo>
                <a:cubicBezTo>
                  <a:pt x="85" y="96"/>
                  <a:pt x="96" y="85"/>
                  <a:pt x="96" y="72"/>
                </a:cubicBezTo>
                <a:cubicBezTo>
                  <a:pt x="96" y="59"/>
                  <a:pt x="85" y="48"/>
                  <a:pt x="72" y="4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880" tIns="60940" rIns="121880" bIns="60940" numCol="1" anchor="t" anchorCtr="0" compatLnSpc="1"/>
          <a:lstStyle/>
          <a:p>
            <a:endParaRPr lang="zh-CN" altLang="en-US"/>
          </a:p>
        </p:txBody>
      </p:sp>
      <p:sp>
        <p:nvSpPr>
          <p:cNvPr id="54" name="Freeform 158"/>
          <p:cNvSpPr>
            <a:spLocks noEditPoints="1"/>
          </p:cNvSpPr>
          <p:nvPr/>
        </p:nvSpPr>
        <p:spPr bwMode="auto">
          <a:xfrm>
            <a:off x="2111108" y="3558864"/>
            <a:ext cx="300581" cy="397317"/>
          </a:xfrm>
          <a:custGeom>
            <a:avLst/>
            <a:gdLst>
              <a:gd name="T0" fmla="*/ 72 w 144"/>
              <a:gd name="T1" fmla="*/ 0 h 192"/>
              <a:gd name="T2" fmla="*/ 0 w 144"/>
              <a:gd name="T3" fmla="*/ 72 h 192"/>
              <a:gd name="T4" fmla="*/ 72 w 144"/>
              <a:gd name="T5" fmla="*/ 192 h 192"/>
              <a:gd name="T6" fmla="*/ 144 w 144"/>
              <a:gd name="T7" fmla="*/ 72 h 192"/>
              <a:gd name="T8" fmla="*/ 72 w 144"/>
              <a:gd name="T9" fmla="*/ 0 h 192"/>
              <a:gd name="T10" fmla="*/ 72 w 144"/>
              <a:gd name="T11" fmla="*/ 120 h 192"/>
              <a:gd name="T12" fmla="*/ 24 w 144"/>
              <a:gd name="T13" fmla="*/ 72 h 192"/>
              <a:gd name="T14" fmla="*/ 72 w 144"/>
              <a:gd name="T15" fmla="*/ 24 h 192"/>
              <a:gd name="T16" fmla="*/ 120 w 144"/>
              <a:gd name="T17" fmla="*/ 72 h 192"/>
              <a:gd name="T18" fmla="*/ 72 w 144"/>
              <a:gd name="T19" fmla="*/ 120 h 192"/>
              <a:gd name="T20" fmla="*/ 72 w 144"/>
              <a:gd name="T21" fmla="*/ 48 h 192"/>
              <a:gd name="T22" fmla="*/ 48 w 144"/>
              <a:gd name="T23" fmla="*/ 72 h 192"/>
              <a:gd name="T24" fmla="*/ 72 w 144"/>
              <a:gd name="T25" fmla="*/ 96 h 192"/>
              <a:gd name="T26" fmla="*/ 96 w 144"/>
              <a:gd name="T27" fmla="*/ 72 h 192"/>
              <a:gd name="T28" fmla="*/ 72 w 144"/>
              <a:gd name="T29" fmla="*/ 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4" h="192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72" y="192"/>
                  <a:pt x="72" y="192"/>
                </a:cubicBezTo>
                <a:cubicBezTo>
                  <a:pt x="72" y="192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72" y="120"/>
                </a:moveTo>
                <a:cubicBezTo>
                  <a:pt x="45" y="120"/>
                  <a:pt x="24" y="99"/>
                  <a:pt x="24" y="72"/>
                </a:cubicBezTo>
                <a:cubicBezTo>
                  <a:pt x="24" y="45"/>
                  <a:pt x="45" y="24"/>
                  <a:pt x="72" y="24"/>
                </a:cubicBezTo>
                <a:cubicBezTo>
                  <a:pt x="99" y="24"/>
                  <a:pt x="120" y="45"/>
                  <a:pt x="120" y="72"/>
                </a:cubicBezTo>
                <a:cubicBezTo>
                  <a:pt x="120" y="99"/>
                  <a:pt x="99" y="120"/>
                  <a:pt x="72" y="120"/>
                </a:cubicBezTo>
                <a:close/>
                <a:moveTo>
                  <a:pt x="72" y="48"/>
                </a:moveTo>
                <a:cubicBezTo>
                  <a:pt x="59" y="48"/>
                  <a:pt x="48" y="59"/>
                  <a:pt x="48" y="72"/>
                </a:cubicBezTo>
                <a:cubicBezTo>
                  <a:pt x="48" y="85"/>
                  <a:pt x="59" y="96"/>
                  <a:pt x="72" y="96"/>
                </a:cubicBezTo>
                <a:cubicBezTo>
                  <a:pt x="85" y="96"/>
                  <a:pt x="96" y="85"/>
                  <a:pt x="96" y="72"/>
                </a:cubicBezTo>
                <a:cubicBezTo>
                  <a:pt x="96" y="59"/>
                  <a:pt x="85" y="48"/>
                  <a:pt x="72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880" tIns="60940" rIns="121880" bIns="60940" numCol="1" anchor="t" anchorCtr="0" compatLnSpc="1"/>
          <a:lstStyle/>
          <a:p>
            <a:endParaRPr lang="zh-CN" altLang="en-US"/>
          </a:p>
        </p:txBody>
      </p:sp>
      <p:sp>
        <p:nvSpPr>
          <p:cNvPr id="55" name="Freeform 158"/>
          <p:cNvSpPr>
            <a:spLocks noEditPoints="1"/>
          </p:cNvSpPr>
          <p:nvPr/>
        </p:nvSpPr>
        <p:spPr bwMode="auto">
          <a:xfrm>
            <a:off x="3905444" y="3979498"/>
            <a:ext cx="300581" cy="397317"/>
          </a:xfrm>
          <a:custGeom>
            <a:avLst/>
            <a:gdLst>
              <a:gd name="T0" fmla="*/ 72 w 144"/>
              <a:gd name="T1" fmla="*/ 0 h 192"/>
              <a:gd name="T2" fmla="*/ 0 w 144"/>
              <a:gd name="T3" fmla="*/ 72 h 192"/>
              <a:gd name="T4" fmla="*/ 72 w 144"/>
              <a:gd name="T5" fmla="*/ 192 h 192"/>
              <a:gd name="T6" fmla="*/ 144 w 144"/>
              <a:gd name="T7" fmla="*/ 72 h 192"/>
              <a:gd name="T8" fmla="*/ 72 w 144"/>
              <a:gd name="T9" fmla="*/ 0 h 192"/>
              <a:gd name="T10" fmla="*/ 72 w 144"/>
              <a:gd name="T11" fmla="*/ 120 h 192"/>
              <a:gd name="T12" fmla="*/ 24 w 144"/>
              <a:gd name="T13" fmla="*/ 72 h 192"/>
              <a:gd name="T14" fmla="*/ 72 w 144"/>
              <a:gd name="T15" fmla="*/ 24 h 192"/>
              <a:gd name="T16" fmla="*/ 120 w 144"/>
              <a:gd name="T17" fmla="*/ 72 h 192"/>
              <a:gd name="T18" fmla="*/ 72 w 144"/>
              <a:gd name="T19" fmla="*/ 120 h 192"/>
              <a:gd name="T20" fmla="*/ 72 w 144"/>
              <a:gd name="T21" fmla="*/ 48 h 192"/>
              <a:gd name="T22" fmla="*/ 48 w 144"/>
              <a:gd name="T23" fmla="*/ 72 h 192"/>
              <a:gd name="T24" fmla="*/ 72 w 144"/>
              <a:gd name="T25" fmla="*/ 96 h 192"/>
              <a:gd name="T26" fmla="*/ 96 w 144"/>
              <a:gd name="T27" fmla="*/ 72 h 192"/>
              <a:gd name="T28" fmla="*/ 72 w 144"/>
              <a:gd name="T29" fmla="*/ 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4" h="192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72" y="192"/>
                  <a:pt x="72" y="192"/>
                </a:cubicBezTo>
                <a:cubicBezTo>
                  <a:pt x="72" y="192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72" y="120"/>
                </a:moveTo>
                <a:cubicBezTo>
                  <a:pt x="45" y="120"/>
                  <a:pt x="24" y="99"/>
                  <a:pt x="24" y="72"/>
                </a:cubicBezTo>
                <a:cubicBezTo>
                  <a:pt x="24" y="45"/>
                  <a:pt x="45" y="24"/>
                  <a:pt x="72" y="24"/>
                </a:cubicBezTo>
                <a:cubicBezTo>
                  <a:pt x="99" y="24"/>
                  <a:pt x="120" y="45"/>
                  <a:pt x="120" y="72"/>
                </a:cubicBezTo>
                <a:cubicBezTo>
                  <a:pt x="120" y="99"/>
                  <a:pt x="99" y="120"/>
                  <a:pt x="72" y="120"/>
                </a:cubicBezTo>
                <a:close/>
                <a:moveTo>
                  <a:pt x="72" y="48"/>
                </a:moveTo>
                <a:cubicBezTo>
                  <a:pt x="59" y="48"/>
                  <a:pt x="48" y="59"/>
                  <a:pt x="48" y="72"/>
                </a:cubicBezTo>
                <a:cubicBezTo>
                  <a:pt x="48" y="85"/>
                  <a:pt x="59" y="96"/>
                  <a:pt x="72" y="96"/>
                </a:cubicBezTo>
                <a:cubicBezTo>
                  <a:pt x="85" y="96"/>
                  <a:pt x="96" y="85"/>
                  <a:pt x="96" y="72"/>
                </a:cubicBezTo>
                <a:cubicBezTo>
                  <a:pt x="96" y="59"/>
                  <a:pt x="85" y="48"/>
                  <a:pt x="72" y="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880" tIns="60940" rIns="121880" bIns="60940" numCol="1" anchor="t" anchorCtr="0" compatLnSpc="1"/>
          <a:lstStyle/>
          <a:p>
            <a:endParaRPr lang="zh-CN" altLang="en-US"/>
          </a:p>
        </p:txBody>
      </p:sp>
      <p:sp>
        <p:nvSpPr>
          <p:cNvPr id="56" name="Freeform 158"/>
          <p:cNvSpPr>
            <a:spLocks noEditPoints="1"/>
          </p:cNvSpPr>
          <p:nvPr/>
        </p:nvSpPr>
        <p:spPr bwMode="auto">
          <a:xfrm>
            <a:off x="2389995" y="2503248"/>
            <a:ext cx="300581" cy="397317"/>
          </a:xfrm>
          <a:custGeom>
            <a:avLst/>
            <a:gdLst>
              <a:gd name="T0" fmla="*/ 72 w 144"/>
              <a:gd name="T1" fmla="*/ 0 h 192"/>
              <a:gd name="T2" fmla="*/ 0 w 144"/>
              <a:gd name="T3" fmla="*/ 72 h 192"/>
              <a:gd name="T4" fmla="*/ 72 w 144"/>
              <a:gd name="T5" fmla="*/ 192 h 192"/>
              <a:gd name="T6" fmla="*/ 144 w 144"/>
              <a:gd name="T7" fmla="*/ 72 h 192"/>
              <a:gd name="T8" fmla="*/ 72 w 144"/>
              <a:gd name="T9" fmla="*/ 0 h 192"/>
              <a:gd name="T10" fmla="*/ 72 w 144"/>
              <a:gd name="T11" fmla="*/ 120 h 192"/>
              <a:gd name="T12" fmla="*/ 24 w 144"/>
              <a:gd name="T13" fmla="*/ 72 h 192"/>
              <a:gd name="T14" fmla="*/ 72 w 144"/>
              <a:gd name="T15" fmla="*/ 24 h 192"/>
              <a:gd name="T16" fmla="*/ 120 w 144"/>
              <a:gd name="T17" fmla="*/ 72 h 192"/>
              <a:gd name="T18" fmla="*/ 72 w 144"/>
              <a:gd name="T19" fmla="*/ 120 h 192"/>
              <a:gd name="T20" fmla="*/ 72 w 144"/>
              <a:gd name="T21" fmla="*/ 48 h 192"/>
              <a:gd name="T22" fmla="*/ 48 w 144"/>
              <a:gd name="T23" fmla="*/ 72 h 192"/>
              <a:gd name="T24" fmla="*/ 72 w 144"/>
              <a:gd name="T25" fmla="*/ 96 h 192"/>
              <a:gd name="T26" fmla="*/ 96 w 144"/>
              <a:gd name="T27" fmla="*/ 72 h 192"/>
              <a:gd name="T28" fmla="*/ 72 w 144"/>
              <a:gd name="T29" fmla="*/ 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4" h="192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72" y="192"/>
                  <a:pt x="72" y="192"/>
                </a:cubicBezTo>
                <a:cubicBezTo>
                  <a:pt x="72" y="192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72" y="120"/>
                </a:moveTo>
                <a:cubicBezTo>
                  <a:pt x="45" y="120"/>
                  <a:pt x="24" y="99"/>
                  <a:pt x="24" y="72"/>
                </a:cubicBezTo>
                <a:cubicBezTo>
                  <a:pt x="24" y="45"/>
                  <a:pt x="45" y="24"/>
                  <a:pt x="72" y="24"/>
                </a:cubicBezTo>
                <a:cubicBezTo>
                  <a:pt x="99" y="24"/>
                  <a:pt x="120" y="45"/>
                  <a:pt x="120" y="72"/>
                </a:cubicBezTo>
                <a:cubicBezTo>
                  <a:pt x="120" y="99"/>
                  <a:pt x="99" y="120"/>
                  <a:pt x="72" y="120"/>
                </a:cubicBezTo>
                <a:close/>
                <a:moveTo>
                  <a:pt x="72" y="48"/>
                </a:moveTo>
                <a:cubicBezTo>
                  <a:pt x="59" y="48"/>
                  <a:pt x="48" y="59"/>
                  <a:pt x="48" y="72"/>
                </a:cubicBezTo>
                <a:cubicBezTo>
                  <a:pt x="48" y="85"/>
                  <a:pt x="59" y="96"/>
                  <a:pt x="72" y="96"/>
                </a:cubicBezTo>
                <a:cubicBezTo>
                  <a:pt x="85" y="96"/>
                  <a:pt x="96" y="85"/>
                  <a:pt x="96" y="72"/>
                </a:cubicBezTo>
                <a:cubicBezTo>
                  <a:pt x="96" y="59"/>
                  <a:pt x="85" y="48"/>
                  <a:pt x="72" y="4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880" tIns="60940" rIns="121880" bIns="60940" numCol="1" anchor="t" anchorCtr="0" compatLnSpc="1"/>
          <a:lstStyle/>
          <a:p>
            <a:endParaRPr lang="zh-CN" altLang="en-US"/>
          </a:p>
        </p:txBody>
      </p:sp>
      <p:sp>
        <p:nvSpPr>
          <p:cNvPr id="57" name="Freeform 158"/>
          <p:cNvSpPr>
            <a:spLocks noEditPoints="1"/>
          </p:cNvSpPr>
          <p:nvPr/>
        </p:nvSpPr>
        <p:spPr bwMode="auto">
          <a:xfrm>
            <a:off x="5680048" y="3891849"/>
            <a:ext cx="300581" cy="397317"/>
          </a:xfrm>
          <a:custGeom>
            <a:avLst/>
            <a:gdLst>
              <a:gd name="T0" fmla="*/ 72 w 144"/>
              <a:gd name="T1" fmla="*/ 0 h 192"/>
              <a:gd name="T2" fmla="*/ 0 w 144"/>
              <a:gd name="T3" fmla="*/ 72 h 192"/>
              <a:gd name="T4" fmla="*/ 72 w 144"/>
              <a:gd name="T5" fmla="*/ 192 h 192"/>
              <a:gd name="T6" fmla="*/ 144 w 144"/>
              <a:gd name="T7" fmla="*/ 72 h 192"/>
              <a:gd name="T8" fmla="*/ 72 w 144"/>
              <a:gd name="T9" fmla="*/ 0 h 192"/>
              <a:gd name="T10" fmla="*/ 72 w 144"/>
              <a:gd name="T11" fmla="*/ 120 h 192"/>
              <a:gd name="T12" fmla="*/ 24 w 144"/>
              <a:gd name="T13" fmla="*/ 72 h 192"/>
              <a:gd name="T14" fmla="*/ 72 w 144"/>
              <a:gd name="T15" fmla="*/ 24 h 192"/>
              <a:gd name="T16" fmla="*/ 120 w 144"/>
              <a:gd name="T17" fmla="*/ 72 h 192"/>
              <a:gd name="T18" fmla="*/ 72 w 144"/>
              <a:gd name="T19" fmla="*/ 120 h 192"/>
              <a:gd name="T20" fmla="*/ 72 w 144"/>
              <a:gd name="T21" fmla="*/ 48 h 192"/>
              <a:gd name="T22" fmla="*/ 48 w 144"/>
              <a:gd name="T23" fmla="*/ 72 h 192"/>
              <a:gd name="T24" fmla="*/ 72 w 144"/>
              <a:gd name="T25" fmla="*/ 96 h 192"/>
              <a:gd name="T26" fmla="*/ 96 w 144"/>
              <a:gd name="T27" fmla="*/ 72 h 192"/>
              <a:gd name="T28" fmla="*/ 72 w 144"/>
              <a:gd name="T29" fmla="*/ 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4" h="192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72" y="192"/>
                  <a:pt x="72" y="192"/>
                </a:cubicBezTo>
                <a:cubicBezTo>
                  <a:pt x="72" y="192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72" y="120"/>
                </a:moveTo>
                <a:cubicBezTo>
                  <a:pt x="45" y="120"/>
                  <a:pt x="24" y="99"/>
                  <a:pt x="24" y="72"/>
                </a:cubicBezTo>
                <a:cubicBezTo>
                  <a:pt x="24" y="45"/>
                  <a:pt x="45" y="24"/>
                  <a:pt x="72" y="24"/>
                </a:cubicBezTo>
                <a:cubicBezTo>
                  <a:pt x="99" y="24"/>
                  <a:pt x="120" y="45"/>
                  <a:pt x="120" y="72"/>
                </a:cubicBezTo>
                <a:cubicBezTo>
                  <a:pt x="120" y="99"/>
                  <a:pt x="99" y="120"/>
                  <a:pt x="72" y="120"/>
                </a:cubicBezTo>
                <a:close/>
                <a:moveTo>
                  <a:pt x="72" y="48"/>
                </a:moveTo>
                <a:cubicBezTo>
                  <a:pt x="59" y="48"/>
                  <a:pt x="48" y="59"/>
                  <a:pt x="48" y="72"/>
                </a:cubicBezTo>
                <a:cubicBezTo>
                  <a:pt x="48" y="85"/>
                  <a:pt x="59" y="96"/>
                  <a:pt x="72" y="96"/>
                </a:cubicBezTo>
                <a:cubicBezTo>
                  <a:pt x="85" y="96"/>
                  <a:pt x="96" y="85"/>
                  <a:pt x="96" y="72"/>
                </a:cubicBezTo>
                <a:cubicBezTo>
                  <a:pt x="96" y="59"/>
                  <a:pt x="85" y="48"/>
                  <a:pt x="72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880" tIns="60940" rIns="121880" bIns="60940" numCol="1" anchor="t" anchorCtr="0" compatLnSpc="1"/>
          <a:lstStyle/>
          <a:p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7640474" y="2050477"/>
            <a:ext cx="3600639" cy="1507640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。</a:t>
            </a:r>
            <a:endParaRPr lang="zh-CN" altLang="en-US" sz="12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640474" y="4066993"/>
            <a:ext cx="3600639" cy="1507640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。</a:t>
            </a:r>
            <a:endParaRPr lang="zh-CN" altLang="en-US" sz="12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" presetClass="entr" presetSubtype="1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4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 p14:presetBounceEnd="4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4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4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4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4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 p14:presetBounceEnd="46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4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4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grpId="0" nodeType="withEffect" p14:presetBounceEnd="46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5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5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/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/>
          <p:bldP spid="59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5"/>
          <a:stretch>
            <a:fillRect/>
          </a:stretch>
        </p:blipFill>
        <p:spPr>
          <a:xfrm>
            <a:off x="-559074" y="2581197"/>
            <a:ext cx="2089885" cy="42873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288" y="2604244"/>
            <a:ext cx="1664797" cy="42445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80892" y="4609372"/>
            <a:ext cx="1782428" cy="379579"/>
          </a:xfrm>
          <a:prstGeom prst="rect">
            <a:avLst/>
          </a:prstGeom>
          <a:noFill/>
        </p:spPr>
        <p:txBody>
          <a:bodyPr vert="horz" wrap="square" lIns="121908" tIns="60954" rIns="121908" bIns="60954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63321" y="3743660"/>
            <a:ext cx="1780703" cy="379579"/>
          </a:xfrm>
          <a:prstGeom prst="rect">
            <a:avLst/>
          </a:prstGeom>
          <a:noFill/>
        </p:spPr>
        <p:txBody>
          <a:bodyPr vert="horz" wrap="square" lIns="121908" tIns="60954" rIns="121908" bIns="60954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4086" y="3525012"/>
            <a:ext cx="1664605" cy="379579"/>
          </a:xfrm>
          <a:prstGeom prst="rect">
            <a:avLst/>
          </a:prstGeom>
          <a:noFill/>
        </p:spPr>
        <p:txBody>
          <a:bodyPr vert="horz" wrap="square" lIns="121908" tIns="60954" rIns="121908" bIns="60954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7980" y="3686042"/>
            <a:ext cx="1823965" cy="379579"/>
          </a:xfrm>
          <a:prstGeom prst="rect">
            <a:avLst/>
          </a:prstGeom>
          <a:noFill/>
        </p:spPr>
        <p:txBody>
          <a:bodyPr vert="horz" wrap="square" lIns="121908" tIns="60954" rIns="121908" bIns="60954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67943" y="4514540"/>
            <a:ext cx="1823965" cy="379579"/>
          </a:xfrm>
          <a:prstGeom prst="rect">
            <a:avLst/>
          </a:prstGeom>
          <a:noFill/>
        </p:spPr>
        <p:txBody>
          <a:bodyPr vert="horz" wrap="square" lIns="121908" tIns="60954" rIns="121908" bIns="60954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98503" y="5302366"/>
            <a:ext cx="5982746" cy="8648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300" dirty="0">
                <a:solidFill>
                  <a:schemeClr val="bg1"/>
                </a:solidFill>
                <a:latin typeface="+mj-ea"/>
                <a:ea typeface="+mj-ea"/>
              </a:rPr>
              <a:t>……</a:t>
            </a:r>
          </a:p>
        </p:txBody>
      </p:sp>
      <p:sp>
        <p:nvSpPr>
          <p:cNvPr id="15" name="Freeform 5"/>
          <p:cNvSpPr/>
          <p:nvPr/>
        </p:nvSpPr>
        <p:spPr bwMode="auto">
          <a:xfrm>
            <a:off x="2691133" y="5308546"/>
            <a:ext cx="236929" cy="972492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6" name="Freeform 5"/>
          <p:cNvSpPr/>
          <p:nvPr/>
        </p:nvSpPr>
        <p:spPr bwMode="auto">
          <a:xfrm flipH="1">
            <a:off x="9275961" y="5253203"/>
            <a:ext cx="236929" cy="972492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346721" y="2631409"/>
            <a:ext cx="1751783" cy="1752011"/>
            <a:chOff x="792868" y="618113"/>
            <a:chExt cx="1314008" cy="1314008"/>
          </a:xfrm>
        </p:grpSpPr>
        <p:grpSp>
          <p:nvGrpSpPr>
            <p:cNvPr id="20" name="组合 19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1" name="同心圆 2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23" name="椭圆 22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192241" y="1676990"/>
            <a:ext cx="1751783" cy="1752011"/>
            <a:chOff x="792868" y="618113"/>
            <a:chExt cx="1314008" cy="1314008"/>
          </a:xfrm>
        </p:grpSpPr>
        <p:grpSp>
          <p:nvGrpSpPr>
            <p:cNvPr id="36" name="组合 35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8" name="同心圆 3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304200" y="1412777"/>
            <a:ext cx="1751783" cy="1752011"/>
            <a:chOff x="792868" y="618113"/>
            <a:chExt cx="1314008" cy="1314008"/>
          </a:xfrm>
        </p:grpSpPr>
        <p:grpSp>
          <p:nvGrpSpPr>
            <p:cNvPr id="41" name="组合 40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3" name="同心圆 4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2" name="椭圆 41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354861" y="1676990"/>
            <a:ext cx="1751783" cy="1752011"/>
            <a:chOff x="792868" y="618113"/>
            <a:chExt cx="1314008" cy="1314008"/>
          </a:xfrm>
        </p:grpSpPr>
        <p:grpSp>
          <p:nvGrpSpPr>
            <p:cNvPr id="46" name="组合 45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8" name="同心圆 4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7" name="椭圆 46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216216" y="2637097"/>
            <a:ext cx="1751783" cy="1752011"/>
            <a:chOff x="792868" y="618113"/>
            <a:chExt cx="1314008" cy="1314008"/>
          </a:xfrm>
        </p:grpSpPr>
        <p:grpSp>
          <p:nvGrpSpPr>
            <p:cNvPr id="51" name="组合 50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3" name="同心圆 5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2" name="椭圆 51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>
              <a:blip r:embed="rId9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9" dur="20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1264E-6 3.7037E-6 L -0.2862 -0.00324 " pathEditMode="relative" rAng="0" ptsTypes="AA">
                                          <p:cBhvr>
                                            <p:cTn id="14" dur="2000" spd="-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10" y="-1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49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1.95619E-6 L 0.31771 0.73033 " pathEditMode="relative" rAng="0" ptsTypes="AA">
                                          <p:cBhvr>
                                            <p:cTn id="19" dur="600" spd="-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885" y="365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49" presetClass="path" presetSubtype="0" ac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38889E-6 3.45679E-6 L 0.17066 0.86913 " pathEditMode="relative" rAng="0" ptsTypes="AA">
                                          <p:cBhvr>
                                            <p:cTn id="23" dur="600" spd="-100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24" y="434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49" presetClass="path" presetSubtype="0" ac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 2.00555E-6 L 0 0.88121 " pathEditMode="relative" rAng="0" ptsTypes="AA">
                                          <p:cBhvr>
                                            <p:cTn id="27" dur="600" spd="-100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4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49" presetClass="path" presetSubtype="0" ac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3.88889E-6 -4.29497E-6 L -0.17049 0.86671 " pathEditMode="relative" rAng="0" ptsTypes="AA">
                                          <p:cBhvr>
                                            <p:cTn id="31" dur="6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24" y="43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2.22222E-6 2.89108E-6 L -0.32778 0.75902 " pathEditMode="relative" rAng="0" ptsTypes="AA">
                                          <p:cBhvr>
                                            <p:cTn id="35" dur="600" spd="-100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389" y="379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7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13" grpId="0"/>
          <p:bldP spid="14" grpId="0"/>
          <p:bldP spid="15" grpId="0" animBg="1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9" dur="20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1264E-6 3.7037E-6 L -0.2862 -0.00324 " pathEditMode="relative" rAng="0" ptsTypes="AA">
                                          <p:cBhvr>
                                            <p:cTn id="14" dur="2000" spd="-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10" y="-1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49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1.95619E-6 L 0.31771 0.73033 " pathEditMode="relative" rAng="0" ptsTypes="AA">
                                          <p:cBhvr>
                                            <p:cTn id="19" dur="600" spd="-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885" y="365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49" presetClass="path" presetSubtype="0" ac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38889E-6 3.45679E-6 L 0.17066 0.86913 " pathEditMode="relative" rAng="0" ptsTypes="AA">
                                          <p:cBhvr>
                                            <p:cTn id="23" dur="600" spd="-100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24" y="434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49" presetClass="path" presetSubtype="0" ac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 2.00555E-6 L 0 0.88121 " pathEditMode="relative" rAng="0" ptsTypes="AA">
                                          <p:cBhvr>
                                            <p:cTn id="27" dur="600" spd="-100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4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49" presetClass="path" presetSubtype="0" ac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3.88889E-6 -4.29497E-6 L -0.17049 0.86671 " pathEditMode="relative" rAng="0" ptsTypes="AA">
                                          <p:cBhvr>
                                            <p:cTn id="31" dur="6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24" y="43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2.22222E-6 2.89108E-6 L -0.32778 0.75902 " pathEditMode="relative" rAng="0" ptsTypes="AA">
                                          <p:cBhvr>
                                            <p:cTn id="35" dur="600" spd="-100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389" y="379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13" grpId="0"/>
          <p:bldP spid="14" grpId="0"/>
          <p:bldP spid="15" grpId="0" animBg="1"/>
          <p:bldP spid="16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232882" y="1484785"/>
            <a:ext cx="2159588" cy="2159869"/>
            <a:chOff x="881309" y="1254020"/>
            <a:chExt cx="1619902" cy="1619902"/>
          </a:xfrm>
        </p:grpSpPr>
        <p:sp>
          <p:nvSpPr>
            <p:cNvPr id="26" name="泪滴形 25"/>
            <p:cNvSpPr/>
            <p:nvPr/>
          </p:nvSpPr>
          <p:spPr>
            <a:xfrm flipH="1">
              <a:off x="881309" y="1254020"/>
              <a:ext cx="1619902" cy="1619902"/>
            </a:xfrm>
            <a:prstGeom prst="teardrop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121654" y="1350322"/>
              <a:ext cx="1138922" cy="1062624"/>
              <a:chOff x="4002268" y="1675861"/>
              <a:chExt cx="1518562" cy="1416831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4002268" y="1675861"/>
                <a:ext cx="681686" cy="6001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300" dirty="0">
                    <a:solidFill>
                      <a:schemeClr val="accent2"/>
                    </a:solidFill>
                    <a:latin typeface="+mj-ea"/>
                    <a:ea typeface="+mj-ea"/>
                  </a:rPr>
                  <a:t>04</a:t>
                </a:r>
                <a:endParaRPr lang="zh-CN" altLang="en-US" sz="3300" dirty="0">
                  <a:solidFill>
                    <a:schemeClr val="accent2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4002268" y="2156563"/>
                <a:ext cx="12107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accent2"/>
                    </a:solidFill>
                    <a:latin typeface="+mj-ea"/>
                  </a:rPr>
                  <a:t>标题文字</a:t>
                </a:r>
                <a:endParaRPr lang="en-US" altLang="zh-CN" sz="2000" dirty="0">
                  <a:solidFill>
                    <a:schemeClr val="accent2"/>
                  </a:solidFill>
                  <a:latin typeface="+mj-ea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4002268" y="2578783"/>
                <a:ext cx="151856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300" dirty="0">
                    <a:solidFill>
                      <a:schemeClr val="accent2"/>
                    </a:solidFill>
                    <a:latin typeface="+mj-ea"/>
                    <a:ea typeface="+mj-ea"/>
                  </a:rPr>
                  <a:t>单击此处添加文本</a:t>
                </a: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4002268" y="2800304"/>
                <a:ext cx="151856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300" dirty="0">
                    <a:solidFill>
                      <a:schemeClr val="accent2"/>
                    </a:solidFill>
                    <a:latin typeface="+mj-ea"/>
                  </a:rPr>
                  <a:t>单击此处添加文本</a:t>
                </a: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685527" y="1484785"/>
            <a:ext cx="2159588" cy="2159869"/>
            <a:chOff x="2721032" y="1254020"/>
            <a:chExt cx="1619902" cy="1619902"/>
          </a:xfrm>
        </p:grpSpPr>
        <p:sp>
          <p:nvSpPr>
            <p:cNvPr id="25" name="泪滴形 24"/>
            <p:cNvSpPr/>
            <p:nvPr/>
          </p:nvSpPr>
          <p:spPr>
            <a:xfrm>
              <a:off x="2721032" y="1254020"/>
              <a:ext cx="1619902" cy="1619902"/>
            </a:xfrm>
            <a:prstGeom prst="teardrop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60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016757" y="1362032"/>
              <a:ext cx="1138922" cy="1100724"/>
              <a:chOff x="3951798" y="1703966"/>
              <a:chExt cx="1518562" cy="1467631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3951798" y="1703966"/>
                <a:ext cx="681686" cy="6001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300" dirty="0">
                    <a:solidFill>
                      <a:schemeClr val="accent2"/>
                    </a:solidFill>
                    <a:latin typeface="+mj-ea"/>
                    <a:ea typeface="+mj-ea"/>
                  </a:rPr>
                  <a:t>01</a:t>
                </a:r>
                <a:endParaRPr lang="zh-CN" altLang="en-US" sz="3300" dirty="0">
                  <a:solidFill>
                    <a:schemeClr val="accent2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3951798" y="2184668"/>
                <a:ext cx="12107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accent2"/>
                    </a:solidFill>
                    <a:latin typeface="+mj-ea"/>
                    <a:ea typeface="+mj-ea"/>
                  </a:rPr>
                  <a:t>标题文字</a:t>
                </a:r>
                <a:endParaRPr lang="en-US" altLang="zh-CN" sz="2000" dirty="0">
                  <a:solidFill>
                    <a:schemeClr val="accent2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3951798" y="2606889"/>
                <a:ext cx="151856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300" dirty="0">
                    <a:solidFill>
                      <a:schemeClr val="accent2"/>
                    </a:solidFill>
                    <a:latin typeface="+mj-ea"/>
                  </a:rPr>
                  <a:t>单击此处添加文本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951798" y="2879209"/>
                <a:ext cx="151856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300" dirty="0">
                    <a:solidFill>
                      <a:schemeClr val="accent2"/>
                    </a:solidFill>
                    <a:latin typeface="+mj-ea"/>
                  </a:rPr>
                  <a:t>单击此处添加文本</a:t>
                </a: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1232882" y="3916622"/>
            <a:ext cx="2159588" cy="2159869"/>
            <a:chOff x="881309" y="3077898"/>
            <a:chExt cx="1619902" cy="1619902"/>
          </a:xfrm>
        </p:grpSpPr>
        <p:sp>
          <p:nvSpPr>
            <p:cNvPr id="28" name="泪滴形 27"/>
            <p:cNvSpPr/>
            <p:nvPr/>
          </p:nvSpPr>
          <p:spPr>
            <a:xfrm flipH="1" flipV="1">
              <a:off x="881309" y="3077898"/>
              <a:ext cx="1619902" cy="1619902"/>
            </a:xfrm>
            <a:prstGeom prst="teardrop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72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121653" y="3354646"/>
              <a:ext cx="1138922" cy="1100723"/>
              <a:chOff x="3950361" y="1675861"/>
              <a:chExt cx="1518562" cy="1467631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3950361" y="1675861"/>
                <a:ext cx="681686" cy="6001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300" dirty="0">
                    <a:solidFill>
                      <a:schemeClr val="accent2"/>
                    </a:solidFill>
                    <a:latin typeface="+mj-ea"/>
                    <a:ea typeface="+mj-ea"/>
                  </a:rPr>
                  <a:t>03</a:t>
                </a:r>
                <a:endParaRPr lang="zh-CN" altLang="en-US" sz="3300" dirty="0">
                  <a:solidFill>
                    <a:schemeClr val="accent2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3950361" y="2156564"/>
                <a:ext cx="12107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accent2"/>
                    </a:solidFill>
                    <a:latin typeface="+mj-ea"/>
                  </a:rPr>
                  <a:t>标题文字</a:t>
                </a:r>
                <a:endParaRPr lang="en-US" altLang="zh-CN" sz="2000" dirty="0">
                  <a:solidFill>
                    <a:schemeClr val="accent2"/>
                  </a:solidFill>
                  <a:latin typeface="+mj-ea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3950361" y="2578784"/>
                <a:ext cx="151856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300" dirty="0">
                    <a:solidFill>
                      <a:schemeClr val="accent2"/>
                    </a:solidFill>
                    <a:latin typeface="+mj-ea"/>
                  </a:rPr>
                  <a:t>单击此处添加文本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3950361" y="2851104"/>
                <a:ext cx="151856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300" dirty="0">
                    <a:solidFill>
                      <a:schemeClr val="accent2"/>
                    </a:solidFill>
                    <a:latin typeface="+mj-ea"/>
                  </a:rPr>
                  <a:t>单击此处添加文本</a:t>
                </a: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3685527" y="3916622"/>
            <a:ext cx="2159588" cy="2159869"/>
            <a:chOff x="2721032" y="3077898"/>
            <a:chExt cx="1619902" cy="1619902"/>
          </a:xfrm>
        </p:grpSpPr>
        <p:sp>
          <p:nvSpPr>
            <p:cNvPr id="27" name="泪滴形 26"/>
            <p:cNvSpPr/>
            <p:nvPr/>
          </p:nvSpPr>
          <p:spPr>
            <a:xfrm flipV="1">
              <a:off x="2721032" y="3077898"/>
              <a:ext cx="1619902" cy="1619902"/>
            </a:xfrm>
            <a:prstGeom prst="teardrop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6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012109" y="3345278"/>
              <a:ext cx="1138922" cy="1100724"/>
              <a:chOff x="3897133" y="1675861"/>
              <a:chExt cx="1518562" cy="1467631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3897133" y="1675861"/>
                <a:ext cx="681686" cy="6001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300" dirty="0">
                    <a:solidFill>
                      <a:schemeClr val="accent2"/>
                    </a:solidFill>
                    <a:latin typeface="+mj-ea"/>
                    <a:ea typeface="+mj-ea"/>
                  </a:rPr>
                  <a:t>02</a:t>
                </a:r>
                <a:endParaRPr lang="zh-CN" altLang="en-US" sz="3300" dirty="0">
                  <a:solidFill>
                    <a:schemeClr val="accent2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3897133" y="2156563"/>
                <a:ext cx="12107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accent2"/>
                    </a:solidFill>
                    <a:latin typeface="+mj-ea"/>
                  </a:rPr>
                  <a:t>标题文字</a:t>
                </a:r>
                <a:endParaRPr lang="en-US" altLang="zh-CN" sz="2000" dirty="0">
                  <a:solidFill>
                    <a:schemeClr val="accent2"/>
                  </a:solidFill>
                  <a:latin typeface="+mj-ea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3897133" y="2578784"/>
                <a:ext cx="151856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300" dirty="0">
                    <a:solidFill>
                      <a:schemeClr val="accent2"/>
                    </a:solidFill>
                    <a:latin typeface="+mj-ea"/>
                  </a:rPr>
                  <a:t>单击此处添加文本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3897133" y="2851104"/>
                <a:ext cx="151856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300" dirty="0">
                    <a:solidFill>
                      <a:schemeClr val="accent2"/>
                    </a:solidFill>
                    <a:latin typeface="+mj-ea"/>
                  </a:rPr>
                  <a:t>单击此处添加文本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615830" y="2326578"/>
            <a:ext cx="3872659" cy="2624563"/>
            <a:chOff x="4919045" y="1885366"/>
            <a:chExt cx="2904872" cy="1968423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4964807" y="2271075"/>
              <a:ext cx="2859110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组合 49"/>
            <p:cNvGrpSpPr/>
            <p:nvPr/>
          </p:nvGrpSpPr>
          <p:grpSpPr>
            <a:xfrm>
              <a:off x="4975753" y="1885366"/>
              <a:ext cx="1395415" cy="300082"/>
              <a:chOff x="607024" y="179664"/>
              <a:chExt cx="1860549" cy="400109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743803" y="179664"/>
                <a:ext cx="1723770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标题文字内容</a:t>
                </a:r>
              </a:p>
            </p:txBody>
          </p:sp>
          <p:sp>
            <p:nvSpPr>
              <p:cNvPr id="52" name="等腰三角形 51"/>
              <p:cNvSpPr/>
              <p:nvPr/>
            </p:nvSpPr>
            <p:spPr>
              <a:xfrm rot="16200000" flipH="1" flipV="1">
                <a:off x="550306" y="326600"/>
                <a:ext cx="227305" cy="113870"/>
              </a:xfrm>
              <a:prstGeom prst="triangle">
                <a:avLst/>
              </a:prstGeom>
              <a:solidFill>
                <a:schemeClr val="tx2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4919045" y="2347607"/>
              <a:ext cx="2904872" cy="1506182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noProof="1">
                  <a:solidFill>
                    <a:schemeClr val="bg1"/>
                  </a:solidFill>
                </a:rPr>
                <a:t>您的内容打在这里，或者通过复制您的文本后，在此框中选择粘贴，并选择只保留文字您的内容打在这里，或者通过复制您的文本后，在此框中选择粘贴，并选择只保留文字。您的内容打在这里，或者通过复制您的文本后，在此框中选择粘贴，并选择只保留文字您的内容打在这里，或者通过复制您的文本后，在此框中选择粘贴，并选择只保留文字。</a:t>
              </a:r>
              <a:endParaRPr lang="en-US" altLang="zh-CN" sz="1200" kern="0" dirty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1016362" y="2928876"/>
            <a:ext cx="9935488" cy="1367051"/>
            <a:chOff x="1015699" y="2928875"/>
            <a:chExt cx="9936781" cy="1367050"/>
          </a:xfrm>
        </p:grpSpPr>
        <p:cxnSp>
          <p:nvCxnSpPr>
            <p:cNvPr id="71" name="Straight Connector 31"/>
            <p:cNvCxnSpPr/>
            <p:nvPr/>
          </p:nvCxnSpPr>
          <p:spPr>
            <a:xfrm flipV="1">
              <a:off x="1015699" y="3621611"/>
              <a:ext cx="9936781" cy="1"/>
            </a:xfrm>
            <a:prstGeom prst="line">
              <a:avLst/>
            </a:prstGeom>
            <a:ln w="13970">
              <a:solidFill>
                <a:schemeClr val="bg1"/>
              </a:solidFill>
              <a:prstDash val="dash"/>
              <a:headEnd type="none" w="med" len="med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31"/>
            <p:cNvCxnSpPr>
              <a:endCxn id="107" idx="4"/>
            </p:cNvCxnSpPr>
            <p:nvPr/>
          </p:nvCxnSpPr>
          <p:spPr>
            <a:xfrm flipV="1">
              <a:off x="2311076" y="2928875"/>
              <a:ext cx="7039" cy="696490"/>
            </a:xfrm>
            <a:prstGeom prst="line">
              <a:avLst/>
            </a:prstGeom>
            <a:ln w="13970">
              <a:solidFill>
                <a:schemeClr val="bg1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val 5"/>
            <p:cNvSpPr/>
            <p:nvPr/>
          </p:nvSpPr>
          <p:spPr>
            <a:xfrm>
              <a:off x="2247244" y="3561532"/>
              <a:ext cx="127665" cy="127665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cxnSp>
          <p:nvCxnSpPr>
            <p:cNvPr id="78" name="Straight Connector 31"/>
            <p:cNvCxnSpPr/>
            <p:nvPr/>
          </p:nvCxnSpPr>
          <p:spPr>
            <a:xfrm flipV="1">
              <a:off x="7265810" y="2928875"/>
              <a:ext cx="7039" cy="696490"/>
            </a:xfrm>
            <a:prstGeom prst="line">
              <a:avLst/>
            </a:prstGeom>
            <a:ln w="13970">
              <a:solidFill>
                <a:schemeClr val="bg1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5"/>
            <p:cNvSpPr/>
            <p:nvPr/>
          </p:nvSpPr>
          <p:spPr>
            <a:xfrm>
              <a:off x="7201978" y="3561532"/>
              <a:ext cx="127665" cy="127665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cxnSp>
          <p:nvCxnSpPr>
            <p:cNvPr id="84" name="Straight Connector 31"/>
            <p:cNvCxnSpPr/>
            <p:nvPr/>
          </p:nvCxnSpPr>
          <p:spPr>
            <a:xfrm flipV="1">
              <a:off x="4777173" y="3599435"/>
              <a:ext cx="7039" cy="696490"/>
            </a:xfrm>
            <a:prstGeom prst="line">
              <a:avLst/>
            </a:prstGeom>
            <a:ln w="13970">
              <a:solidFill>
                <a:schemeClr val="bg1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Oval 5"/>
            <p:cNvSpPr/>
            <p:nvPr/>
          </p:nvSpPr>
          <p:spPr>
            <a:xfrm>
              <a:off x="4713341" y="3561532"/>
              <a:ext cx="127665" cy="1276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cxnSp>
          <p:nvCxnSpPr>
            <p:cNvPr id="90" name="Straight Connector 31"/>
            <p:cNvCxnSpPr/>
            <p:nvPr/>
          </p:nvCxnSpPr>
          <p:spPr>
            <a:xfrm flipV="1">
              <a:off x="9743294" y="3599435"/>
              <a:ext cx="7039" cy="696490"/>
            </a:xfrm>
            <a:prstGeom prst="line">
              <a:avLst/>
            </a:prstGeom>
            <a:ln w="13970">
              <a:solidFill>
                <a:schemeClr val="bg1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5"/>
            <p:cNvSpPr/>
            <p:nvPr/>
          </p:nvSpPr>
          <p:spPr>
            <a:xfrm>
              <a:off x="9679462" y="3561532"/>
              <a:ext cx="127665" cy="12766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92" name="矩形 91"/>
          <p:cNvSpPr/>
          <p:nvPr/>
        </p:nvSpPr>
        <p:spPr>
          <a:xfrm>
            <a:off x="3058851" y="2031786"/>
            <a:ext cx="3339371" cy="10618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kern="0" noProof="1">
                <a:solidFill>
                  <a:schemeClr val="bg1"/>
                </a:solidFill>
              </a:rPr>
              <a:t>您的内容打在这里，或者通过复制您的文本后，在此框中选择粘贴，并选择只保留文字您的内容打在这里，或者通过复制您的文本后，在此框中选择粘贴，并选择只保留文字。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8025210" y="2031785"/>
            <a:ext cx="3339371" cy="10618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kern="0" noProof="1">
                <a:solidFill>
                  <a:schemeClr val="bg1"/>
                </a:solidFill>
              </a:rPr>
              <a:t>您的内容打在这里，或者通过复制您的文本后，在此框中选择粘贴，并选择只保留文字您的内容打在这里，或者通过复制您的文本后，在此框中选择粘贴，并选择只保留文字。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973905" y="4295926"/>
            <a:ext cx="2978813" cy="10618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kern="0" noProof="1">
                <a:solidFill>
                  <a:schemeClr val="bg1"/>
                </a:solidFill>
              </a:rPr>
              <a:t>您的内容打在这里，或者通过复制您的文本后，在此框中选择粘贴，并选择只保留文字您的内容打在这里，或者通过复制您的文本后，在此框中选择粘贴，并选择只保留文字。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5749790" y="4295926"/>
            <a:ext cx="3339371" cy="10618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kern="0" noProof="1">
                <a:solidFill>
                  <a:schemeClr val="bg1"/>
                </a:solidFill>
              </a:rPr>
              <a:t>您的内容打在这里，或者通过复制您的文本后，在此框中选择粘贴，并选择只保留文字您的内容打在这里，或者通过复制您的文本后，在此框中选择粘贴，并选择只保留文字。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cs typeface="宋体" panose="02010600030101010101" pitchFamily="2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1683278" y="1845935"/>
            <a:ext cx="1250856" cy="1253549"/>
            <a:chOff x="1771602" y="1706233"/>
            <a:chExt cx="1251019" cy="1253549"/>
          </a:xfrm>
        </p:grpSpPr>
        <p:grpSp>
          <p:nvGrpSpPr>
            <p:cNvPr id="104" name="Group 38"/>
            <p:cNvGrpSpPr/>
            <p:nvPr/>
          </p:nvGrpSpPr>
          <p:grpSpPr>
            <a:xfrm>
              <a:off x="1771602" y="1706233"/>
              <a:ext cx="1251019" cy="1253549"/>
              <a:chOff x="3692576" y="1742634"/>
              <a:chExt cx="2790379" cy="2796023"/>
            </a:xfrm>
          </p:grpSpPr>
          <p:grpSp>
            <p:nvGrpSpPr>
              <p:cNvPr id="106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108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9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07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>
                  <a:solidFill>
                    <a:srgbClr val="FFFFFF"/>
                  </a:solidFill>
                </a:endParaRPr>
              </a:p>
            </p:txBody>
          </p:sp>
        </p:grpSp>
        <p:pic>
          <p:nvPicPr>
            <p:cNvPr id="105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482" y="2107859"/>
              <a:ext cx="487177" cy="487177"/>
            </a:xfrm>
            <a:prstGeom prst="rect">
              <a:avLst/>
            </a:prstGeom>
          </p:spPr>
        </p:pic>
      </p:grpSp>
      <p:grpSp>
        <p:nvGrpSpPr>
          <p:cNvPr id="110" name="组合 109"/>
          <p:cNvGrpSpPr/>
          <p:nvPr/>
        </p:nvGrpSpPr>
        <p:grpSpPr>
          <a:xfrm>
            <a:off x="6617782" y="1844169"/>
            <a:ext cx="1250856" cy="1253549"/>
            <a:chOff x="6706749" y="1704468"/>
            <a:chExt cx="1251019" cy="1253549"/>
          </a:xfrm>
        </p:grpSpPr>
        <p:grpSp>
          <p:nvGrpSpPr>
            <p:cNvPr id="111" name="Group 43"/>
            <p:cNvGrpSpPr/>
            <p:nvPr/>
          </p:nvGrpSpPr>
          <p:grpSpPr>
            <a:xfrm>
              <a:off x="6706749" y="1704468"/>
              <a:ext cx="1251019" cy="1253549"/>
              <a:chOff x="3692576" y="1742634"/>
              <a:chExt cx="2790379" cy="2796023"/>
            </a:xfrm>
          </p:grpSpPr>
          <p:grpSp>
            <p:nvGrpSpPr>
              <p:cNvPr id="126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128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9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27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2" name="Group 24"/>
            <p:cNvGrpSpPr>
              <a:grpSpLocks noChangeAspect="1"/>
            </p:cNvGrpSpPr>
            <p:nvPr/>
          </p:nvGrpSpPr>
          <p:grpSpPr>
            <a:xfrm>
              <a:off x="7152542" y="2112972"/>
              <a:ext cx="404336" cy="404336"/>
              <a:chOff x="6111586" y="318800"/>
              <a:chExt cx="490538" cy="490538"/>
            </a:xfrm>
            <a:solidFill>
              <a:srgbClr val="FFFFFF"/>
            </a:solidFill>
          </p:grpSpPr>
          <p:sp>
            <p:nvSpPr>
              <p:cNvPr id="113" name="Freeform 5"/>
              <p:cNvSpPr>
                <a:spLocks noEditPoints="1"/>
              </p:cNvSpPr>
              <p:nvPr/>
            </p:nvSpPr>
            <p:spPr bwMode="auto">
              <a:xfrm>
                <a:off x="6111586" y="318800"/>
                <a:ext cx="490538" cy="490538"/>
              </a:xfrm>
              <a:custGeom>
                <a:avLst/>
                <a:gdLst>
                  <a:gd name="T0" fmla="*/ 116 w 128"/>
                  <a:gd name="T1" fmla="*/ 0 h 128"/>
                  <a:gd name="T2" fmla="*/ 28 w 128"/>
                  <a:gd name="T3" fmla="*/ 0 h 128"/>
                  <a:gd name="T4" fmla="*/ 16 w 128"/>
                  <a:gd name="T5" fmla="*/ 12 h 128"/>
                  <a:gd name="T6" fmla="*/ 16 w 128"/>
                  <a:gd name="T7" fmla="*/ 20 h 128"/>
                  <a:gd name="T8" fmla="*/ 12 w 128"/>
                  <a:gd name="T9" fmla="*/ 20 h 128"/>
                  <a:gd name="T10" fmla="*/ 0 w 128"/>
                  <a:gd name="T11" fmla="*/ 32 h 128"/>
                  <a:gd name="T12" fmla="*/ 0 w 128"/>
                  <a:gd name="T13" fmla="*/ 112 h 128"/>
                  <a:gd name="T14" fmla="*/ 16 w 128"/>
                  <a:gd name="T15" fmla="*/ 128 h 128"/>
                  <a:gd name="T16" fmla="*/ 112 w 128"/>
                  <a:gd name="T17" fmla="*/ 128 h 128"/>
                  <a:gd name="T18" fmla="*/ 128 w 128"/>
                  <a:gd name="T19" fmla="*/ 112 h 128"/>
                  <a:gd name="T20" fmla="*/ 128 w 128"/>
                  <a:gd name="T21" fmla="*/ 12 h 128"/>
                  <a:gd name="T22" fmla="*/ 116 w 128"/>
                  <a:gd name="T23" fmla="*/ 0 h 128"/>
                  <a:gd name="T24" fmla="*/ 120 w 128"/>
                  <a:gd name="T25" fmla="*/ 112 h 128"/>
                  <a:gd name="T26" fmla="*/ 112 w 128"/>
                  <a:gd name="T27" fmla="*/ 120 h 128"/>
                  <a:gd name="T28" fmla="*/ 16 w 128"/>
                  <a:gd name="T29" fmla="*/ 120 h 128"/>
                  <a:gd name="T30" fmla="*/ 8 w 128"/>
                  <a:gd name="T31" fmla="*/ 112 h 128"/>
                  <a:gd name="T32" fmla="*/ 8 w 128"/>
                  <a:gd name="T33" fmla="*/ 32 h 128"/>
                  <a:gd name="T34" fmla="*/ 12 w 128"/>
                  <a:gd name="T35" fmla="*/ 28 h 128"/>
                  <a:gd name="T36" fmla="*/ 16 w 128"/>
                  <a:gd name="T37" fmla="*/ 28 h 128"/>
                  <a:gd name="T38" fmla="*/ 16 w 128"/>
                  <a:gd name="T39" fmla="*/ 108 h 128"/>
                  <a:gd name="T40" fmla="*/ 20 w 128"/>
                  <a:gd name="T41" fmla="*/ 112 h 128"/>
                  <a:gd name="T42" fmla="*/ 24 w 128"/>
                  <a:gd name="T43" fmla="*/ 108 h 128"/>
                  <a:gd name="T44" fmla="*/ 24 w 128"/>
                  <a:gd name="T45" fmla="*/ 12 h 128"/>
                  <a:gd name="T46" fmla="*/ 28 w 128"/>
                  <a:gd name="T47" fmla="*/ 8 h 128"/>
                  <a:gd name="T48" fmla="*/ 116 w 128"/>
                  <a:gd name="T49" fmla="*/ 8 h 128"/>
                  <a:gd name="T50" fmla="*/ 120 w 128"/>
                  <a:gd name="T51" fmla="*/ 12 h 128"/>
                  <a:gd name="T52" fmla="*/ 120 w 128"/>
                  <a:gd name="T53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8" h="128">
                    <a:moveTo>
                      <a:pt x="116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1" y="0"/>
                      <a:pt x="16" y="5"/>
                      <a:pt x="16" y="1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5" y="20"/>
                      <a:pt x="0" y="25"/>
                      <a:pt x="0" y="3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12" y="128"/>
                      <a:pt x="112" y="128"/>
                      <a:pt x="112" y="128"/>
                    </a:cubicBezTo>
                    <a:cubicBezTo>
                      <a:pt x="121" y="128"/>
                      <a:pt x="128" y="121"/>
                      <a:pt x="128" y="1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5"/>
                      <a:pt x="123" y="0"/>
                      <a:pt x="116" y="0"/>
                    </a:cubicBezTo>
                    <a:close/>
                    <a:moveTo>
                      <a:pt x="120" y="112"/>
                    </a:moveTo>
                    <a:cubicBezTo>
                      <a:pt x="120" y="116"/>
                      <a:pt x="116" y="120"/>
                      <a:pt x="112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0"/>
                      <a:pt x="10" y="28"/>
                      <a:pt x="12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6" y="110"/>
                      <a:pt x="18" y="112"/>
                      <a:pt x="20" y="112"/>
                    </a:cubicBezTo>
                    <a:cubicBezTo>
                      <a:pt x="22" y="112"/>
                      <a:pt x="24" y="110"/>
                      <a:pt x="24" y="108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0"/>
                      <a:pt x="26" y="8"/>
                      <a:pt x="28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8" y="8"/>
                      <a:pt x="120" y="10"/>
                      <a:pt x="120" y="12"/>
                    </a:cubicBezTo>
                    <a:lnTo>
                      <a:pt x="120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14" name="Freeform 6"/>
              <p:cNvSpPr/>
              <p:nvPr/>
            </p:nvSpPr>
            <p:spPr bwMode="auto">
              <a:xfrm>
                <a:off x="6402099" y="502950"/>
                <a:ext cx="138113" cy="14288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15" name="Freeform 7"/>
              <p:cNvSpPr/>
              <p:nvPr/>
            </p:nvSpPr>
            <p:spPr bwMode="auto">
              <a:xfrm>
                <a:off x="6402099" y="456912"/>
                <a:ext cx="138113" cy="14288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16" name="Freeform 8"/>
              <p:cNvSpPr/>
              <p:nvPr/>
            </p:nvSpPr>
            <p:spPr bwMode="auto">
              <a:xfrm>
                <a:off x="6402099" y="410875"/>
                <a:ext cx="138113" cy="14288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17" name="Freeform 9"/>
              <p:cNvSpPr/>
              <p:nvPr/>
            </p:nvSpPr>
            <p:spPr bwMode="auto">
              <a:xfrm>
                <a:off x="6233824" y="733137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18" name="Freeform 10"/>
              <p:cNvSpPr/>
              <p:nvPr/>
            </p:nvSpPr>
            <p:spPr bwMode="auto">
              <a:xfrm>
                <a:off x="6233824" y="687100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19" name="Freeform 11"/>
              <p:cNvSpPr/>
              <p:nvPr/>
            </p:nvSpPr>
            <p:spPr bwMode="auto">
              <a:xfrm>
                <a:off x="6233824" y="641062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20" name="Freeform 12"/>
              <p:cNvSpPr/>
              <p:nvPr/>
            </p:nvSpPr>
            <p:spPr bwMode="auto">
              <a:xfrm>
                <a:off x="6402099" y="733137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21" name="Freeform 13"/>
              <p:cNvSpPr/>
              <p:nvPr/>
            </p:nvSpPr>
            <p:spPr bwMode="auto">
              <a:xfrm>
                <a:off x="6402099" y="687100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22" name="Freeform 14"/>
              <p:cNvSpPr/>
              <p:nvPr/>
            </p:nvSpPr>
            <p:spPr bwMode="auto">
              <a:xfrm>
                <a:off x="6402099" y="641062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23" name="Freeform 15"/>
              <p:cNvSpPr/>
              <p:nvPr/>
            </p:nvSpPr>
            <p:spPr bwMode="auto">
              <a:xfrm>
                <a:off x="6233824" y="548987"/>
                <a:ext cx="306388" cy="14288"/>
              </a:xfrm>
              <a:custGeom>
                <a:avLst/>
                <a:gdLst>
                  <a:gd name="T0" fmla="*/ 78 w 80"/>
                  <a:gd name="T1" fmla="*/ 0 h 4"/>
                  <a:gd name="T2" fmla="*/ 2 w 80"/>
                  <a:gd name="T3" fmla="*/ 0 h 4"/>
                  <a:gd name="T4" fmla="*/ 0 w 80"/>
                  <a:gd name="T5" fmla="*/ 2 h 4"/>
                  <a:gd name="T6" fmla="*/ 2 w 80"/>
                  <a:gd name="T7" fmla="*/ 4 h 4"/>
                  <a:gd name="T8" fmla="*/ 78 w 80"/>
                  <a:gd name="T9" fmla="*/ 4 h 4"/>
                  <a:gd name="T10" fmla="*/ 80 w 80"/>
                  <a:gd name="T11" fmla="*/ 2 h 4"/>
                  <a:gd name="T12" fmla="*/ 78 w 8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">
                    <a:moveTo>
                      <a:pt x="7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4"/>
                      <a:pt x="80" y="3"/>
                      <a:pt x="80" y="2"/>
                    </a:cubicBezTo>
                    <a:cubicBezTo>
                      <a:pt x="80" y="1"/>
                      <a:pt x="79" y="0"/>
                      <a:pt x="7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24" name="Freeform 16"/>
              <p:cNvSpPr/>
              <p:nvPr/>
            </p:nvSpPr>
            <p:spPr bwMode="auto">
              <a:xfrm>
                <a:off x="6233824" y="595025"/>
                <a:ext cx="306388" cy="14288"/>
              </a:xfrm>
              <a:custGeom>
                <a:avLst/>
                <a:gdLst>
                  <a:gd name="T0" fmla="*/ 78 w 80"/>
                  <a:gd name="T1" fmla="*/ 0 h 4"/>
                  <a:gd name="T2" fmla="*/ 2 w 80"/>
                  <a:gd name="T3" fmla="*/ 0 h 4"/>
                  <a:gd name="T4" fmla="*/ 0 w 80"/>
                  <a:gd name="T5" fmla="*/ 2 h 4"/>
                  <a:gd name="T6" fmla="*/ 2 w 80"/>
                  <a:gd name="T7" fmla="*/ 4 h 4"/>
                  <a:gd name="T8" fmla="*/ 78 w 80"/>
                  <a:gd name="T9" fmla="*/ 4 h 4"/>
                  <a:gd name="T10" fmla="*/ 80 w 80"/>
                  <a:gd name="T11" fmla="*/ 2 h 4"/>
                  <a:gd name="T12" fmla="*/ 78 w 8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">
                    <a:moveTo>
                      <a:pt x="7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4"/>
                      <a:pt x="80" y="3"/>
                      <a:pt x="80" y="2"/>
                    </a:cubicBezTo>
                    <a:cubicBezTo>
                      <a:pt x="80" y="1"/>
                      <a:pt x="79" y="0"/>
                      <a:pt x="7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25" name="Freeform 17"/>
              <p:cNvSpPr>
                <a:spLocks noEditPoints="1"/>
              </p:cNvSpPr>
              <p:nvPr/>
            </p:nvSpPr>
            <p:spPr bwMode="auto">
              <a:xfrm>
                <a:off x="6233824" y="379125"/>
                <a:ext cx="138113" cy="138113"/>
              </a:xfrm>
              <a:custGeom>
                <a:avLst/>
                <a:gdLst>
                  <a:gd name="T0" fmla="*/ 4 w 36"/>
                  <a:gd name="T1" fmla="*/ 36 h 36"/>
                  <a:gd name="T2" fmla="*/ 32 w 36"/>
                  <a:gd name="T3" fmla="*/ 36 h 36"/>
                  <a:gd name="T4" fmla="*/ 36 w 36"/>
                  <a:gd name="T5" fmla="*/ 32 h 36"/>
                  <a:gd name="T6" fmla="*/ 36 w 36"/>
                  <a:gd name="T7" fmla="*/ 4 h 36"/>
                  <a:gd name="T8" fmla="*/ 32 w 36"/>
                  <a:gd name="T9" fmla="*/ 0 h 36"/>
                  <a:gd name="T10" fmla="*/ 4 w 36"/>
                  <a:gd name="T11" fmla="*/ 0 h 36"/>
                  <a:gd name="T12" fmla="*/ 0 w 36"/>
                  <a:gd name="T13" fmla="*/ 4 h 36"/>
                  <a:gd name="T14" fmla="*/ 0 w 36"/>
                  <a:gd name="T15" fmla="*/ 32 h 36"/>
                  <a:gd name="T16" fmla="*/ 4 w 36"/>
                  <a:gd name="T17" fmla="*/ 36 h 36"/>
                  <a:gd name="T18" fmla="*/ 8 w 36"/>
                  <a:gd name="T19" fmla="*/ 8 h 36"/>
                  <a:gd name="T20" fmla="*/ 28 w 36"/>
                  <a:gd name="T21" fmla="*/ 8 h 36"/>
                  <a:gd name="T22" fmla="*/ 28 w 36"/>
                  <a:gd name="T23" fmla="*/ 28 h 36"/>
                  <a:gd name="T24" fmla="*/ 8 w 36"/>
                  <a:gd name="T25" fmla="*/ 28 h 36"/>
                  <a:gd name="T26" fmla="*/ 8 w 36"/>
                  <a:gd name="T27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36">
                    <a:moveTo>
                      <a:pt x="4" y="36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4" y="36"/>
                      <a:pt x="36" y="34"/>
                      <a:pt x="36" y="32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2" y="36"/>
                      <a:pt x="4" y="36"/>
                    </a:cubicBezTo>
                    <a:close/>
                    <a:moveTo>
                      <a:pt x="8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8" y="28"/>
                      <a:pt x="8" y="28"/>
                      <a:pt x="8" y="28"/>
                    </a:cubicBez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</p:grpSp>
      </p:grpSp>
      <p:grpSp>
        <p:nvGrpSpPr>
          <p:cNvPr id="130" name="组合 129"/>
          <p:cNvGrpSpPr/>
          <p:nvPr/>
        </p:nvGrpSpPr>
        <p:grpSpPr>
          <a:xfrm>
            <a:off x="9124671" y="4155996"/>
            <a:ext cx="1250856" cy="1253549"/>
            <a:chOff x="9213965" y="4016294"/>
            <a:chExt cx="1251019" cy="1253549"/>
          </a:xfrm>
        </p:grpSpPr>
        <p:grpSp>
          <p:nvGrpSpPr>
            <p:cNvPr id="131" name="Group 48"/>
            <p:cNvGrpSpPr/>
            <p:nvPr/>
          </p:nvGrpSpPr>
          <p:grpSpPr>
            <a:xfrm>
              <a:off x="9213965" y="4016294"/>
              <a:ext cx="1251019" cy="1253549"/>
              <a:chOff x="3692576" y="1742634"/>
              <a:chExt cx="2790379" cy="2796023"/>
            </a:xfrm>
          </p:grpSpPr>
          <p:grpSp>
            <p:nvGrpSpPr>
              <p:cNvPr id="137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139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0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38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2" name="Group 132"/>
            <p:cNvGrpSpPr>
              <a:grpSpLocks noChangeAspect="1"/>
            </p:cNvGrpSpPr>
            <p:nvPr/>
          </p:nvGrpSpPr>
          <p:grpSpPr>
            <a:xfrm>
              <a:off x="9613622" y="4409789"/>
              <a:ext cx="471510" cy="461033"/>
              <a:chOff x="-6349" y="-1587"/>
              <a:chExt cx="500062" cy="488950"/>
            </a:xfrm>
            <a:solidFill>
              <a:srgbClr val="FFFFFF"/>
            </a:solidFill>
          </p:grpSpPr>
          <p:sp>
            <p:nvSpPr>
              <p:cNvPr id="133" name="Freeform 17"/>
              <p:cNvSpPr>
                <a:spLocks noEditPoints="1"/>
              </p:cNvSpPr>
              <p:nvPr/>
            </p:nvSpPr>
            <p:spPr bwMode="auto">
              <a:xfrm>
                <a:off x="-6349" y="-1587"/>
                <a:ext cx="500062" cy="488950"/>
              </a:xfrm>
              <a:custGeom>
                <a:avLst/>
                <a:gdLst>
                  <a:gd name="T0" fmla="*/ 127 w 130"/>
                  <a:gd name="T1" fmla="*/ 42 h 128"/>
                  <a:gd name="T2" fmla="*/ 87 w 130"/>
                  <a:gd name="T3" fmla="*/ 2 h 128"/>
                  <a:gd name="T4" fmla="*/ 79 w 130"/>
                  <a:gd name="T5" fmla="*/ 0 h 128"/>
                  <a:gd name="T6" fmla="*/ 75 w 130"/>
                  <a:gd name="T7" fmla="*/ 2 h 128"/>
                  <a:gd name="T8" fmla="*/ 73 w 130"/>
                  <a:gd name="T9" fmla="*/ 6 h 128"/>
                  <a:gd name="T10" fmla="*/ 64 w 130"/>
                  <a:gd name="T11" fmla="*/ 21 h 128"/>
                  <a:gd name="T12" fmla="*/ 41 w 130"/>
                  <a:gd name="T13" fmla="*/ 37 h 128"/>
                  <a:gd name="T14" fmla="*/ 15 w 130"/>
                  <a:gd name="T15" fmla="*/ 55 h 128"/>
                  <a:gd name="T16" fmla="*/ 1 w 130"/>
                  <a:gd name="T17" fmla="*/ 78 h 128"/>
                  <a:gd name="T18" fmla="*/ 3 w 130"/>
                  <a:gd name="T19" fmla="*/ 86 h 128"/>
                  <a:gd name="T20" fmla="*/ 43 w 130"/>
                  <a:gd name="T21" fmla="*/ 126 h 128"/>
                  <a:gd name="T22" fmla="*/ 51 w 130"/>
                  <a:gd name="T23" fmla="*/ 128 h 128"/>
                  <a:gd name="T24" fmla="*/ 55 w 130"/>
                  <a:gd name="T25" fmla="*/ 126 h 128"/>
                  <a:gd name="T26" fmla="*/ 57 w 130"/>
                  <a:gd name="T27" fmla="*/ 122 h 128"/>
                  <a:gd name="T28" fmla="*/ 66 w 130"/>
                  <a:gd name="T29" fmla="*/ 107 h 128"/>
                  <a:gd name="T30" fmla="*/ 89 w 130"/>
                  <a:gd name="T31" fmla="*/ 91 h 128"/>
                  <a:gd name="T32" fmla="*/ 115 w 130"/>
                  <a:gd name="T33" fmla="*/ 73 h 128"/>
                  <a:gd name="T34" fmla="*/ 129 w 130"/>
                  <a:gd name="T35" fmla="*/ 50 h 128"/>
                  <a:gd name="T36" fmla="*/ 127 w 130"/>
                  <a:gd name="T37" fmla="*/ 42 h 128"/>
                  <a:gd name="T38" fmla="*/ 49 w 130"/>
                  <a:gd name="T39" fmla="*/ 120 h 128"/>
                  <a:gd name="T40" fmla="*/ 9 w 130"/>
                  <a:gd name="T41" fmla="*/ 80 h 128"/>
                  <a:gd name="T42" fmla="*/ 81 w 130"/>
                  <a:gd name="T43" fmla="*/ 8 h 128"/>
                  <a:gd name="T44" fmla="*/ 121 w 130"/>
                  <a:gd name="T45" fmla="*/ 48 h 128"/>
                  <a:gd name="T46" fmla="*/ 49 w 130"/>
                  <a:gd name="T47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0" h="128">
                    <a:moveTo>
                      <a:pt x="127" y="42"/>
                    </a:moveTo>
                    <a:cubicBezTo>
                      <a:pt x="87" y="2"/>
                      <a:pt x="87" y="2"/>
                      <a:pt x="87" y="2"/>
                    </a:cubicBezTo>
                    <a:cubicBezTo>
                      <a:pt x="85" y="0"/>
                      <a:pt x="82" y="0"/>
                      <a:pt x="79" y="0"/>
                    </a:cubicBezTo>
                    <a:cubicBezTo>
                      <a:pt x="78" y="1"/>
                      <a:pt x="76" y="1"/>
                      <a:pt x="75" y="2"/>
                    </a:cubicBezTo>
                    <a:cubicBezTo>
                      <a:pt x="74" y="3"/>
                      <a:pt x="74" y="4"/>
                      <a:pt x="73" y="6"/>
                    </a:cubicBezTo>
                    <a:cubicBezTo>
                      <a:pt x="72" y="12"/>
                      <a:pt x="68" y="17"/>
                      <a:pt x="64" y="21"/>
                    </a:cubicBezTo>
                    <a:cubicBezTo>
                      <a:pt x="58" y="27"/>
                      <a:pt x="50" y="32"/>
                      <a:pt x="41" y="37"/>
                    </a:cubicBezTo>
                    <a:cubicBezTo>
                      <a:pt x="32" y="42"/>
                      <a:pt x="23" y="48"/>
                      <a:pt x="15" y="55"/>
                    </a:cubicBezTo>
                    <a:cubicBezTo>
                      <a:pt x="8" y="62"/>
                      <a:pt x="4" y="69"/>
                      <a:pt x="1" y="78"/>
                    </a:cubicBezTo>
                    <a:cubicBezTo>
                      <a:pt x="0" y="80"/>
                      <a:pt x="1" y="84"/>
                      <a:pt x="3" y="86"/>
                    </a:cubicBezTo>
                    <a:cubicBezTo>
                      <a:pt x="43" y="126"/>
                      <a:pt x="43" y="126"/>
                      <a:pt x="43" y="126"/>
                    </a:cubicBezTo>
                    <a:cubicBezTo>
                      <a:pt x="45" y="128"/>
                      <a:pt x="48" y="128"/>
                      <a:pt x="51" y="128"/>
                    </a:cubicBezTo>
                    <a:cubicBezTo>
                      <a:pt x="52" y="127"/>
                      <a:pt x="54" y="127"/>
                      <a:pt x="55" y="126"/>
                    </a:cubicBezTo>
                    <a:cubicBezTo>
                      <a:pt x="56" y="125"/>
                      <a:pt x="56" y="124"/>
                      <a:pt x="57" y="122"/>
                    </a:cubicBezTo>
                    <a:cubicBezTo>
                      <a:pt x="58" y="116"/>
                      <a:pt x="62" y="111"/>
                      <a:pt x="66" y="107"/>
                    </a:cubicBezTo>
                    <a:cubicBezTo>
                      <a:pt x="72" y="101"/>
                      <a:pt x="80" y="96"/>
                      <a:pt x="89" y="91"/>
                    </a:cubicBezTo>
                    <a:cubicBezTo>
                      <a:pt x="98" y="86"/>
                      <a:pt x="107" y="80"/>
                      <a:pt x="115" y="73"/>
                    </a:cubicBezTo>
                    <a:cubicBezTo>
                      <a:pt x="122" y="66"/>
                      <a:pt x="126" y="59"/>
                      <a:pt x="129" y="50"/>
                    </a:cubicBezTo>
                    <a:cubicBezTo>
                      <a:pt x="130" y="48"/>
                      <a:pt x="129" y="44"/>
                      <a:pt x="127" y="42"/>
                    </a:cubicBezTo>
                    <a:close/>
                    <a:moveTo>
                      <a:pt x="49" y="120"/>
                    </a:moveTo>
                    <a:cubicBezTo>
                      <a:pt x="36" y="107"/>
                      <a:pt x="22" y="93"/>
                      <a:pt x="9" y="80"/>
                    </a:cubicBezTo>
                    <a:cubicBezTo>
                      <a:pt x="20" y="43"/>
                      <a:pt x="70" y="45"/>
                      <a:pt x="81" y="8"/>
                    </a:cubicBezTo>
                    <a:cubicBezTo>
                      <a:pt x="94" y="21"/>
                      <a:pt x="108" y="35"/>
                      <a:pt x="121" y="48"/>
                    </a:cubicBezTo>
                    <a:cubicBezTo>
                      <a:pt x="110" y="85"/>
                      <a:pt x="60" y="83"/>
                      <a:pt x="49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34" name="Freeform 18"/>
              <p:cNvSpPr>
                <a:spLocks noEditPoints="1"/>
              </p:cNvSpPr>
              <p:nvPr/>
            </p:nvSpPr>
            <p:spPr bwMode="auto">
              <a:xfrm>
                <a:off x="174625" y="169863"/>
                <a:ext cx="134937" cy="138113"/>
              </a:xfrm>
              <a:custGeom>
                <a:avLst/>
                <a:gdLst>
                  <a:gd name="T0" fmla="*/ 28 w 35"/>
                  <a:gd name="T1" fmla="*/ 12 h 36"/>
                  <a:gd name="T2" fmla="*/ 20 w 35"/>
                  <a:gd name="T3" fmla="*/ 13 h 36"/>
                  <a:gd name="T4" fmla="*/ 10 w 35"/>
                  <a:gd name="T5" fmla="*/ 7 h 36"/>
                  <a:gd name="T6" fmla="*/ 15 w 35"/>
                  <a:gd name="T7" fmla="*/ 6 h 36"/>
                  <a:gd name="T8" fmla="*/ 19 w 35"/>
                  <a:gd name="T9" fmla="*/ 6 h 36"/>
                  <a:gd name="T10" fmla="*/ 20 w 35"/>
                  <a:gd name="T11" fmla="*/ 2 h 36"/>
                  <a:gd name="T12" fmla="*/ 13 w 35"/>
                  <a:gd name="T13" fmla="*/ 1 h 36"/>
                  <a:gd name="T14" fmla="*/ 6 w 35"/>
                  <a:gd name="T15" fmla="*/ 4 h 36"/>
                  <a:gd name="T16" fmla="*/ 5 w 35"/>
                  <a:gd name="T17" fmla="*/ 3 h 36"/>
                  <a:gd name="T18" fmla="*/ 3 w 35"/>
                  <a:gd name="T19" fmla="*/ 5 h 36"/>
                  <a:gd name="T20" fmla="*/ 4 w 35"/>
                  <a:gd name="T21" fmla="*/ 6 h 36"/>
                  <a:gd name="T22" fmla="*/ 1 w 35"/>
                  <a:gd name="T23" fmla="*/ 15 h 36"/>
                  <a:gd name="T24" fmla="*/ 3 w 35"/>
                  <a:gd name="T25" fmla="*/ 22 h 36"/>
                  <a:gd name="T26" fmla="*/ 18 w 35"/>
                  <a:gd name="T27" fmla="*/ 21 h 36"/>
                  <a:gd name="T28" fmla="*/ 23 w 35"/>
                  <a:gd name="T29" fmla="*/ 31 h 36"/>
                  <a:gd name="T30" fmla="*/ 19 w 35"/>
                  <a:gd name="T31" fmla="*/ 30 h 36"/>
                  <a:gd name="T32" fmla="*/ 16 w 35"/>
                  <a:gd name="T33" fmla="*/ 28 h 36"/>
                  <a:gd name="T34" fmla="*/ 13 w 35"/>
                  <a:gd name="T35" fmla="*/ 31 h 36"/>
                  <a:gd name="T36" fmla="*/ 17 w 35"/>
                  <a:gd name="T37" fmla="*/ 35 h 36"/>
                  <a:gd name="T38" fmla="*/ 25 w 35"/>
                  <a:gd name="T39" fmla="*/ 36 h 36"/>
                  <a:gd name="T40" fmla="*/ 31 w 35"/>
                  <a:gd name="T41" fmla="*/ 35 h 36"/>
                  <a:gd name="T42" fmla="*/ 33 w 35"/>
                  <a:gd name="T43" fmla="*/ 34 h 36"/>
                  <a:gd name="T44" fmla="*/ 33 w 35"/>
                  <a:gd name="T45" fmla="*/ 32 h 36"/>
                  <a:gd name="T46" fmla="*/ 34 w 35"/>
                  <a:gd name="T47" fmla="*/ 26 h 36"/>
                  <a:gd name="T48" fmla="*/ 35 w 35"/>
                  <a:gd name="T49" fmla="*/ 18 h 36"/>
                  <a:gd name="T50" fmla="*/ 10 w 35"/>
                  <a:gd name="T51" fmla="*/ 17 h 36"/>
                  <a:gd name="T52" fmla="*/ 6 w 35"/>
                  <a:gd name="T53" fmla="*/ 15 h 36"/>
                  <a:gd name="T54" fmla="*/ 7 w 35"/>
                  <a:gd name="T55" fmla="*/ 11 h 36"/>
                  <a:gd name="T56" fmla="*/ 14 w 35"/>
                  <a:gd name="T57" fmla="*/ 16 h 36"/>
                  <a:gd name="T58" fmla="*/ 29 w 35"/>
                  <a:gd name="T59" fmla="*/ 25 h 36"/>
                  <a:gd name="T60" fmla="*/ 21 w 35"/>
                  <a:gd name="T61" fmla="*/ 20 h 36"/>
                  <a:gd name="T62" fmla="*/ 25 w 35"/>
                  <a:gd name="T63" fmla="*/ 18 h 36"/>
                  <a:gd name="T64" fmla="*/ 28 w 35"/>
                  <a:gd name="T65" fmla="*/ 20 h 36"/>
                  <a:gd name="T66" fmla="*/ 29 w 35"/>
                  <a:gd name="T67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" h="36">
                    <a:moveTo>
                      <a:pt x="32" y="15"/>
                    </a:moveTo>
                    <a:cubicBezTo>
                      <a:pt x="31" y="14"/>
                      <a:pt x="30" y="13"/>
                      <a:pt x="28" y="12"/>
                    </a:cubicBezTo>
                    <a:cubicBezTo>
                      <a:pt x="27" y="12"/>
                      <a:pt x="26" y="12"/>
                      <a:pt x="24" y="12"/>
                    </a:cubicBezTo>
                    <a:cubicBezTo>
                      <a:pt x="23" y="12"/>
                      <a:pt x="22" y="12"/>
                      <a:pt x="20" y="13"/>
                    </a:cubicBezTo>
                    <a:cubicBezTo>
                      <a:pt x="19" y="13"/>
                      <a:pt x="18" y="14"/>
                      <a:pt x="16" y="15"/>
                    </a:cubicBezTo>
                    <a:cubicBezTo>
                      <a:pt x="14" y="12"/>
                      <a:pt x="12" y="10"/>
                      <a:pt x="10" y="7"/>
                    </a:cubicBezTo>
                    <a:cubicBezTo>
                      <a:pt x="11" y="7"/>
                      <a:pt x="12" y="6"/>
                      <a:pt x="13" y="6"/>
                    </a:cubicBezTo>
                    <a:cubicBezTo>
                      <a:pt x="14" y="6"/>
                      <a:pt x="14" y="6"/>
                      <a:pt x="15" y="6"/>
                    </a:cubicBezTo>
                    <a:cubicBezTo>
                      <a:pt x="16" y="7"/>
                      <a:pt x="17" y="7"/>
                      <a:pt x="18" y="7"/>
                    </a:cubicBezTo>
                    <a:cubicBezTo>
                      <a:pt x="18" y="7"/>
                      <a:pt x="19" y="7"/>
                      <a:pt x="19" y="6"/>
                    </a:cubicBezTo>
                    <a:cubicBezTo>
                      <a:pt x="20" y="6"/>
                      <a:pt x="20" y="5"/>
                      <a:pt x="20" y="5"/>
                    </a:cubicBezTo>
                    <a:cubicBezTo>
                      <a:pt x="20" y="4"/>
                      <a:pt x="20" y="3"/>
                      <a:pt x="20" y="2"/>
                    </a:cubicBezTo>
                    <a:cubicBezTo>
                      <a:pt x="19" y="1"/>
                      <a:pt x="18" y="1"/>
                      <a:pt x="16" y="0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1" y="1"/>
                      <a:pt x="10" y="1"/>
                      <a:pt x="9" y="2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2" y="9"/>
                      <a:pt x="2" y="10"/>
                    </a:cubicBezTo>
                    <a:cubicBezTo>
                      <a:pt x="1" y="12"/>
                      <a:pt x="1" y="13"/>
                      <a:pt x="1" y="15"/>
                    </a:cubicBezTo>
                    <a:cubicBezTo>
                      <a:pt x="0" y="16"/>
                      <a:pt x="1" y="17"/>
                      <a:pt x="1" y="18"/>
                    </a:cubicBezTo>
                    <a:cubicBezTo>
                      <a:pt x="1" y="20"/>
                      <a:pt x="2" y="21"/>
                      <a:pt x="3" y="22"/>
                    </a:cubicBezTo>
                    <a:cubicBezTo>
                      <a:pt x="5" y="23"/>
                      <a:pt x="8" y="24"/>
                      <a:pt x="10" y="24"/>
                    </a:cubicBezTo>
                    <a:cubicBezTo>
                      <a:pt x="13" y="23"/>
                      <a:pt x="15" y="23"/>
                      <a:pt x="18" y="21"/>
                    </a:cubicBezTo>
                    <a:cubicBezTo>
                      <a:pt x="21" y="24"/>
                      <a:pt x="23" y="27"/>
                      <a:pt x="25" y="29"/>
                    </a:cubicBezTo>
                    <a:cubicBezTo>
                      <a:pt x="24" y="30"/>
                      <a:pt x="24" y="30"/>
                      <a:pt x="23" y="31"/>
                    </a:cubicBezTo>
                    <a:cubicBezTo>
                      <a:pt x="22" y="31"/>
                      <a:pt x="21" y="31"/>
                      <a:pt x="21" y="31"/>
                    </a:cubicBezTo>
                    <a:cubicBezTo>
                      <a:pt x="20" y="30"/>
                      <a:pt x="20" y="30"/>
                      <a:pt x="19" y="30"/>
                    </a:cubicBezTo>
                    <a:cubicBezTo>
                      <a:pt x="18" y="29"/>
                      <a:pt x="18" y="29"/>
                      <a:pt x="17" y="29"/>
                    </a:cubicBezTo>
                    <a:cubicBezTo>
                      <a:pt x="17" y="28"/>
                      <a:pt x="16" y="28"/>
                      <a:pt x="16" y="28"/>
                    </a:cubicBezTo>
                    <a:cubicBezTo>
                      <a:pt x="15" y="28"/>
                      <a:pt x="15" y="29"/>
                      <a:pt x="14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32"/>
                      <a:pt x="13" y="33"/>
                      <a:pt x="14" y="33"/>
                    </a:cubicBezTo>
                    <a:cubicBezTo>
                      <a:pt x="15" y="34"/>
                      <a:pt x="16" y="35"/>
                      <a:pt x="17" y="35"/>
                    </a:cubicBezTo>
                    <a:cubicBezTo>
                      <a:pt x="18" y="36"/>
                      <a:pt x="19" y="36"/>
                      <a:pt x="20" y="36"/>
                    </a:cubicBezTo>
                    <a:cubicBezTo>
                      <a:pt x="22" y="36"/>
                      <a:pt x="23" y="36"/>
                      <a:pt x="25" y="36"/>
                    </a:cubicBezTo>
                    <a:cubicBezTo>
                      <a:pt x="26" y="35"/>
                      <a:pt x="27" y="34"/>
                      <a:pt x="29" y="33"/>
                    </a:cubicBezTo>
                    <a:cubicBezTo>
                      <a:pt x="30" y="33"/>
                      <a:pt x="30" y="34"/>
                      <a:pt x="31" y="35"/>
                    </a:cubicBezTo>
                    <a:cubicBezTo>
                      <a:pt x="31" y="35"/>
                      <a:pt x="32" y="35"/>
                      <a:pt x="32" y="35"/>
                    </a:cubicBezTo>
                    <a:cubicBezTo>
                      <a:pt x="33" y="35"/>
                      <a:pt x="33" y="35"/>
                      <a:pt x="33" y="34"/>
                    </a:cubicBezTo>
                    <a:cubicBezTo>
                      <a:pt x="33" y="34"/>
                      <a:pt x="34" y="34"/>
                      <a:pt x="34" y="33"/>
                    </a:cubicBezTo>
                    <a:cubicBezTo>
                      <a:pt x="34" y="33"/>
                      <a:pt x="33" y="32"/>
                      <a:pt x="33" y="32"/>
                    </a:cubicBezTo>
                    <a:cubicBezTo>
                      <a:pt x="32" y="32"/>
                      <a:pt x="32" y="31"/>
                      <a:pt x="31" y="30"/>
                    </a:cubicBezTo>
                    <a:cubicBezTo>
                      <a:pt x="32" y="29"/>
                      <a:pt x="33" y="27"/>
                      <a:pt x="34" y="26"/>
                    </a:cubicBezTo>
                    <a:cubicBezTo>
                      <a:pt x="35" y="24"/>
                      <a:pt x="35" y="23"/>
                      <a:pt x="35" y="21"/>
                    </a:cubicBezTo>
                    <a:cubicBezTo>
                      <a:pt x="35" y="20"/>
                      <a:pt x="35" y="19"/>
                      <a:pt x="35" y="18"/>
                    </a:cubicBezTo>
                    <a:cubicBezTo>
                      <a:pt x="34" y="17"/>
                      <a:pt x="33" y="16"/>
                      <a:pt x="32" y="15"/>
                    </a:cubicBezTo>
                    <a:close/>
                    <a:moveTo>
                      <a:pt x="10" y="17"/>
                    </a:moveTo>
                    <a:cubicBezTo>
                      <a:pt x="9" y="17"/>
                      <a:pt x="8" y="17"/>
                      <a:pt x="7" y="16"/>
                    </a:cubicBezTo>
                    <a:cubicBezTo>
                      <a:pt x="7" y="16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3"/>
                    </a:cubicBezTo>
                    <a:cubicBezTo>
                      <a:pt x="6" y="13"/>
                      <a:pt x="6" y="12"/>
                      <a:pt x="7" y="11"/>
                    </a:cubicBezTo>
                    <a:cubicBezTo>
                      <a:pt x="7" y="11"/>
                      <a:pt x="7" y="10"/>
                      <a:pt x="8" y="9"/>
                    </a:cubicBezTo>
                    <a:cubicBezTo>
                      <a:pt x="10" y="11"/>
                      <a:pt x="12" y="14"/>
                      <a:pt x="14" y="16"/>
                    </a:cubicBezTo>
                    <a:cubicBezTo>
                      <a:pt x="12" y="17"/>
                      <a:pt x="11" y="17"/>
                      <a:pt x="10" y="17"/>
                    </a:cubicBezTo>
                    <a:close/>
                    <a:moveTo>
                      <a:pt x="29" y="25"/>
                    </a:moveTo>
                    <a:cubicBezTo>
                      <a:pt x="28" y="26"/>
                      <a:pt x="28" y="27"/>
                      <a:pt x="27" y="27"/>
                    </a:cubicBezTo>
                    <a:cubicBezTo>
                      <a:pt x="25" y="25"/>
                      <a:pt x="23" y="22"/>
                      <a:pt x="21" y="20"/>
                    </a:cubicBezTo>
                    <a:cubicBezTo>
                      <a:pt x="21" y="20"/>
                      <a:pt x="22" y="19"/>
                      <a:pt x="23" y="19"/>
                    </a:cubicBezTo>
                    <a:cubicBezTo>
                      <a:pt x="23" y="19"/>
                      <a:pt x="24" y="19"/>
                      <a:pt x="25" y="18"/>
                    </a:cubicBezTo>
                    <a:cubicBezTo>
                      <a:pt x="25" y="18"/>
                      <a:pt x="26" y="18"/>
                      <a:pt x="27" y="19"/>
                    </a:cubicBezTo>
                    <a:cubicBezTo>
                      <a:pt x="27" y="19"/>
                      <a:pt x="28" y="19"/>
                      <a:pt x="28" y="20"/>
                    </a:cubicBezTo>
                    <a:cubicBezTo>
                      <a:pt x="29" y="20"/>
                      <a:pt x="29" y="21"/>
                      <a:pt x="29" y="21"/>
                    </a:cubicBezTo>
                    <a:cubicBezTo>
                      <a:pt x="30" y="22"/>
                      <a:pt x="30" y="23"/>
                      <a:pt x="29" y="23"/>
                    </a:cubicBezTo>
                    <a:cubicBezTo>
                      <a:pt x="29" y="24"/>
                      <a:pt x="29" y="25"/>
                      <a:pt x="2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35" name="Freeform 19"/>
              <p:cNvSpPr/>
              <p:nvPr/>
            </p:nvSpPr>
            <p:spPr bwMode="auto">
              <a:xfrm>
                <a:off x="163513" y="334963"/>
                <a:ext cx="73025" cy="80963"/>
              </a:xfrm>
              <a:custGeom>
                <a:avLst/>
                <a:gdLst>
                  <a:gd name="T0" fmla="*/ 16 w 19"/>
                  <a:gd name="T1" fmla="*/ 1 h 21"/>
                  <a:gd name="T2" fmla="*/ 16 w 19"/>
                  <a:gd name="T3" fmla="*/ 1 h 21"/>
                  <a:gd name="T4" fmla="*/ 9 w 19"/>
                  <a:gd name="T5" fmla="*/ 7 h 21"/>
                  <a:gd name="T6" fmla="*/ 3 w 19"/>
                  <a:gd name="T7" fmla="*/ 14 h 21"/>
                  <a:gd name="T8" fmla="*/ 0 w 19"/>
                  <a:gd name="T9" fmla="*/ 17 h 21"/>
                  <a:gd name="T10" fmla="*/ 0 w 19"/>
                  <a:gd name="T11" fmla="*/ 17 h 21"/>
                  <a:gd name="T12" fmla="*/ 0 w 19"/>
                  <a:gd name="T13" fmla="*/ 20 h 21"/>
                  <a:gd name="T14" fmla="*/ 3 w 19"/>
                  <a:gd name="T15" fmla="*/ 20 h 21"/>
                  <a:gd name="T16" fmla="*/ 3 w 19"/>
                  <a:gd name="T17" fmla="*/ 20 h 21"/>
                  <a:gd name="T18" fmla="*/ 6 w 19"/>
                  <a:gd name="T19" fmla="*/ 16 h 21"/>
                  <a:gd name="T20" fmla="*/ 11 w 19"/>
                  <a:gd name="T21" fmla="*/ 10 h 21"/>
                  <a:gd name="T22" fmla="*/ 18 w 19"/>
                  <a:gd name="T23" fmla="*/ 4 h 21"/>
                  <a:gd name="T24" fmla="*/ 18 w 19"/>
                  <a:gd name="T25" fmla="*/ 4 h 21"/>
                  <a:gd name="T26" fmla="*/ 19 w 19"/>
                  <a:gd name="T27" fmla="*/ 4 h 21"/>
                  <a:gd name="T28" fmla="*/ 19 w 19"/>
                  <a:gd name="T29" fmla="*/ 1 h 21"/>
                  <a:gd name="T30" fmla="*/ 16 w 19"/>
                  <a:gd name="T3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1"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3" y="3"/>
                      <a:pt x="11" y="5"/>
                      <a:pt x="9" y="7"/>
                    </a:cubicBezTo>
                    <a:cubicBezTo>
                      <a:pt x="6" y="9"/>
                      <a:pt x="5" y="11"/>
                      <a:pt x="3" y="1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8" y="14"/>
                      <a:pt x="9" y="12"/>
                      <a:pt x="11" y="10"/>
                    </a:cubicBezTo>
                    <a:cubicBezTo>
                      <a:pt x="14" y="8"/>
                      <a:pt x="16" y="6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9" y="4"/>
                    </a:cubicBezTo>
                    <a:cubicBezTo>
                      <a:pt x="19" y="3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  <p:sp>
            <p:nvSpPr>
              <p:cNvPr id="136" name="Freeform 20"/>
              <p:cNvSpPr/>
              <p:nvPr/>
            </p:nvSpPr>
            <p:spPr bwMode="auto">
              <a:xfrm>
                <a:off x="250825" y="74613"/>
                <a:ext cx="77787" cy="80963"/>
              </a:xfrm>
              <a:custGeom>
                <a:avLst/>
                <a:gdLst>
                  <a:gd name="T0" fmla="*/ 8 w 20"/>
                  <a:gd name="T1" fmla="*/ 11 h 21"/>
                  <a:gd name="T2" fmla="*/ 1 w 20"/>
                  <a:gd name="T3" fmla="*/ 17 h 21"/>
                  <a:gd name="T4" fmla="*/ 0 w 20"/>
                  <a:gd name="T5" fmla="*/ 17 h 21"/>
                  <a:gd name="T6" fmla="*/ 0 w 20"/>
                  <a:gd name="T7" fmla="*/ 20 h 21"/>
                  <a:gd name="T8" fmla="*/ 3 w 20"/>
                  <a:gd name="T9" fmla="*/ 20 h 21"/>
                  <a:gd name="T10" fmla="*/ 3 w 20"/>
                  <a:gd name="T11" fmla="*/ 20 h 21"/>
                  <a:gd name="T12" fmla="*/ 10 w 20"/>
                  <a:gd name="T13" fmla="*/ 14 h 21"/>
                  <a:gd name="T14" fmla="*/ 16 w 20"/>
                  <a:gd name="T15" fmla="*/ 7 h 21"/>
                  <a:gd name="T16" fmla="*/ 19 w 20"/>
                  <a:gd name="T17" fmla="*/ 3 h 21"/>
                  <a:gd name="T18" fmla="*/ 19 w 20"/>
                  <a:gd name="T19" fmla="*/ 3 h 21"/>
                  <a:gd name="T20" fmla="*/ 19 w 20"/>
                  <a:gd name="T21" fmla="*/ 0 h 21"/>
                  <a:gd name="T22" fmla="*/ 16 w 20"/>
                  <a:gd name="T23" fmla="*/ 0 h 21"/>
                  <a:gd name="T24" fmla="*/ 16 w 20"/>
                  <a:gd name="T25" fmla="*/ 1 h 21"/>
                  <a:gd name="T26" fmla="*/ 13 w 20"/>
                  <a:gd name="T27" fmla="*/ 5 h 21"/>
                  <a:gd name="T28" fmla="*/ 8 w 20"/>
                  <a:gd name="T2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" h="21">
                    <a:moveTo>
                      <a:pt x="8" y="11"/>
                    </a:moveTo>
                    <a:cubicBezTo>
                      <a:pt x="5" y="13"/>
                      <a:pt x="3" y="15"/>
                      <a:pt x="1" y="17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8"/>
                      <a:pt x="8" y="16"/>
                      <a:pt x="10" y="14"/>
                    </a:cubicBezTo>
                    <a:cubicBezTo>
                      <a:pt x="13" y="12"/>
                      <a:pt x="14" y="9"/>
                      <a:pt x="16" y="7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2"/>
                      <a:pt x="20" y="1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7"/>
                      <a:pt x="10" y="9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rgbClr val="7F7F7F"/>
                  </a:solidFill>
                </a:endParaRPr>
              </a:p>
            </p:txBody>
          </p:sp>
        </p:grpSp>
      </p:grpSp>
      <p:grpSp>
        <p:nvGrpSpPr>
          <p:cNvPr id="141" name="组合 140"/>
          <p:cNvGrpSpPr/>
          <p:nvPr/>
        </p:nvGrpSpPr>
        <p:grpSpPr>
          <a:xfrm>
            <a:off x="4172316" y="4155996"/>
            <a:ext cx="1250856" cy="1253549"/>
            <a:chOff x="4260965" y="4016294"/>
            <a:chExt cx="1251019" cy="1253549"/>
          </a:xfrm>
        </p:grpSpPr>
        <p:grpSp>
          <p:nvGrpSpPr>
            <p:cNvPr id="142" name="Group 48"/>
            <p:cNvGrpSpPr/>
            <p:nvPr/>
          </p:nvGrpSpPr>
          <p:grpSpPr>
            <a:xfrm>
              <a:off x="4260965" y="4016294"/>
              <a:ext cx="1251019" cy="1253549"/>
              <a:chOff x="3692576" y="1742634"/>
              <a:chExt cx="2790379" cy="2796023"/>
            </a:xfrm>
          </p:grpSpPr>
          <p:grpSp>
            <p:nvGrpSpPr>
              <p:cNvPr id="161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163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4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62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3" name="组合 142"/>
            <p:cNvGrpSpPr/>
            <p:nvPr/>
          </p:nvGrpSpPr>
          <p:grpSpPr>
            <a:xfrm>
              <a:off x="4665262" y="4441971"/>
              <a:ext cx="476042" cy="437541"/>
              <a:chOff x="4470401" y="1481138"/>
              <a:chExt cx="215900" cy="198438"/>
            </a:xfrm>
            <a:solidFill>
              <a:schemeClr val="bg1"/>
            </a:solidFill>
          </p:grpSpPr>
          <p:sp>
            <p:nvSpPr>
              <p:cNvPr id="144" name="Freeform 355"/>
              <p:cNvSpPr/>
              <p:nvPr/>
            </p:nvSpPr>
            <p:spPr bwMode="auto">
              <a:xfrm>
                <a:off x="4546601" y="1651001"/>
                <a:ext cx="65088" cy="28575"/>
              </a:xfrm>
              <a:custGeom>
                <a:avLst/>
                <a:gdLst>
                  <a:gd name="T0" fmla="*/ 10 w 81"/>
                  <a:gd name="T1" fmla="*/ 0 h 37"/>
                  <a:gd name="T2" fmla="*/ 0 w 81"/>
                  <a:gd name="T3" fmla="*/ 33 h 37"/>
                  <a:gd name="T4" fmla="*/ 0 w 81"/>
                  <a:gd name="T5" fmla="*/ 33 h 37"/>
                  <a:gd name="T6" fmla="*/ 1 w 81"/>
                  <a:gd name="T7" fmla="*/ 36 h 37"/>
                  <a:gd name="T8" fmla="*/ 5 w 81"/>
                  <a:gd name="T9" fmla="*/ 37 h 37"/>
                  <a:gd name="T10" fmla="*/ 76 w 81"/>
                  <a:gd name="T11" fmla="*/ 37 h 37"/>
                  <a:gd name="T12" fmla="*/ 76 w 81"/>
                  <a:gd name="T13" fmla="*/ 37 h 37"/>
                  <a:gd name="T14" fmla="*/ 79 w 81"/>
                  <a:gd name="T15" fmla="*/ 36 h 37"/>
                  <a:gd name="T16" fmla="*/ 81 w 81"/>
                  <a:gd name="T17" fmla="*/ 33 h 37"/>
                  <a:gd name="T18" fmla="*/ 70 w 81"/>
                  <a:gd name="T19" fmla="*/ 0 h 37"/>
                  <a:gd name="T20" fmla="*/ 10 w 81"/>
                  <a:gd name="T2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37">
                    <a:moveTo>
                      <a:pt x="10" y="0"/>
                    </a:moveTo>
                    <a:lnTo>
                      <a:pt x="0" y="33"/>
                    </a:lnTo>
                    <a:lnTo>
                      <a:pt x="0" y="33"/>
                    </a:lnTo>
                    <a:lnTo>
                      <a:pt x="1" y="36"/>
                    </a:lnTo>
                    <a:lnTo>
                      <a:pt x="5" y="37"/>
                    </a:lnTo>
                    <a:lnTo>
                      <a:pt x="76" y="37"/>
                    </a:lnTo>
                    <a:lnTo>
                      <a:pt x="76" y="37"/>
                    </a:lnTo>
                    <a:lnTo>
                      <a:pt x="79" y="36"/>
                    </a:lnTo>
                    <a:lnTo>
                      <a:pt x="81" y="33"/>
                    </a:lnTo>
                    <a:lnTo>
                      <a:pt x="7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  <p:sp>
            <p:nvSpPr>
              <p:cNvPr id="145" name="Freeform 356"/>
              <p:cNvSpPr>
                <a:spLocks noEditPoints="1"/>
              </p:cNvSpPr>
              <p:nvPr/>
            </p:nvSpPr>
            <p:spPr bwMode="auto">
              <a:xfrm>
                <a:off x="4470401" y="1481138"/>
                <a:ext cx="215900" cy="163513"/>
              </a:xfrm>
              <a:custGeom>
                <a:avLst/>
                <a:gdLst>
                  <a:gd name="T0" fmla="*/ 252 w 272"/>
                  <a:gd name="T1" fmla="*/ 0 h 206"/>
                  <a:gd name="T2" fmla="*/ 19 w 272"/>
                  <a:gd name="T3" fmla="*/ 0 h 206"/>
                  <a:gd name="T4" fmla="*/ 19 w 272"/>
                  <a:gd name="T5" fmla="*/ 0 h 206"/>
                  <a:gd name="T6" fmla="*/ 12 w 272"/>
                  <a:gd name="T7" fmla="*/ 2 h 206"/>
                  <a:gd name="T8" fmla="*/ 5 w 272"/>
                  <a:gd name="T9" fmla="*/ 6 h 206"/>
                  <a:gd name="T10" fmla="*/ 1 w 272"/>
                  <a:gd name="T11" fmla="*/ 13 h 206"/>
                  <a:gd name="T12" fmla="*/ 0 w 272"/>
                  <a:gd name="T13" fmla="*/ 21 h 206"/>
                  <a:gd name="T14" fmla="*/ 0 w 272"/>
                  <a:gd name="T15" fmla="*/ 187 h 206"/>
                  <a:gd name="T16" fmla="*/ 0 w 272"/>
                  <a:gd name="T17" fmla="*/ 187 h 206"/>
                  <a:gd name="T18" fmla="*/ 1 w 272"/>
                  <a:gd name="T19" fmla="*/ 195 h 206"/>
                  <a:gd name="T20" fmla="*/ 5 w 272"/>
                  <a:gd name="T21" fmla="*/ 201 h 206"/>
                  <a:gd name="T22" fmla="*/ 12 w 272"/>
                  <a:gd name="T23" fmla="*/ 205 h 206"/>
                  <a:gd name="T24" fmla="*/ 19 w 272"/>
                  <a:gd name="T25" fmla="*/ 206 h 206"/>
                  <a:gd name="T26" fmla="*/ 252 w 272"/>
                  <a:gd name="T27" fmla="*/ 206 h 206"/>
                  <a:gd name="T28" fmla="*/ 252 w 272"/>
                  <a:gd name="T29" fmla="*/ 206 h 206"/>
                  <a:gd name="T30" fmla="*/ 259 w 272"/>
                  <a:gd name="T31" fmla="*/ 205 h 206"/>
                  <a:gd name="T32" fmla="*/ 266 w 272"/>
                  <a:gd name="T33" fmla="*/ 201 h 206"/>
                  <a:gd name="T34" fmla="*/ 270 w 272"/>
                  <a:gd name="T35" fmla="*/ 195 h 206"/>
                  <a:gd name="T36" fmla="*/ 272 w 272"/>
                  <a:gd name="T37" fmla="*/ 187 h 206"/>
                  <a:gd name="T38" fmla="*/ 272 w 272"/>
                  <a:gd name="T39" fmla="*/ 21 h 206"/>
                  <a:gd name="T40" fmla="*/ 272 w 272"/>
                  <a:gd name="T41" fmla="*/ 21 h 206"/>
                  <a:gd name="T42" fmla="*/ 270 w 272"/>
                  <a:gd name="T43" fmla="*/ 13 h 206"/>
                  <a:gd name="T44" fmla="*/ 266 w 272"/>
                  <a:gd name="T45" fmla="*/ 6 h 206"/>
                  <a:gd name="T46" fmla="*/ 259 w 272"/>
                  <a:gd name="T47" fmla="*/ 2 h 206"/>
                  <a:gd name="T48" fmla="*/ 252 w 272"/>
                  <a:gd name="T49" fmla="*/ 0 h 206"/>
                  <a:gd name="T50" fmla="*/ 252 w 272"/>
                  <a:gd name="T51" fmla="*/ 0 h 206"/>
                  <a:gd name="T52" fmla="*/ 257 w 272"/>
                  <a:gd name="T53" fmla="*/ 189 h 206"/>
                  <a:gd name="T54" fmla="*/ 15 w 272"/>
                  <a:gd name="T55" fmla="*/ 189 h 206"/>
                  <a:gd name="T56" fmla="*/ 15 w 272"/>
                  <a:gd name="T57" fmla="*/ 14 h 206"/>
                  <a:gd name="T58" fmla="*/ 257 w 272"/>
                  <a:gd name="T59" fmla="*/ 14 h 206"/>
                  <a:gd name="T60" fmla="*/ 257 w 272"/>
                  <a:gd name="T61" fmla="*/ 18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2" h="206">
                    <a:moveTo>
                      <a:pt x="252" y="0"/>
                    </a:moveTo>
                    <a:lnTo>
                      <a:pt x="19" y="0"/>
                    </a:lnTo>
                    <a:lnTo>
                      <a:pt x="19" y="0"/>
                    </a:lnTo>
                    <a:lnTo>
                      <a:pt x="12" y="2"/>
                    </a:lnTo>
                    <a:lnTo>
                      <a:pt x="5" y="6"/>
                    </a:lnTo>
                    <a:lnTo>
                      <a:pt x="1" y="13"/>
                    </a:lnTo>
                    <a:lnTo>
                      <a:pt x="0" y="21"/>
                    </a:lnTo>
                    <a:lnTo>
                      <a:pt x="0" y="187"/>
                    </a:lnTo>
                    <a:lnTo>
                      <a:pt x="0" y="187"/>
                    </a:lnTo>
                    <a:lnTo>
                      <a:pt x="1" y="195"/>
                    </a:lnTo>
                    <a:lnTo>
                      <a:pt x="5" y="201"/>
                    </a:lnTo>
                    <a:lnTo>
                      <a:pt x="12" y="205"/>
                    </a:lnTo>
                    <a:lnTo>
                      <a:pt x="19" y="206"/>
                    </a:lnTo>
                    <a:lnTo>
                      <a:pt x="252" y="206"/>
                    </a:lnTo>
                    <a:lnTo>
                      <a:pt x="252" y="206"/>
                    </a:lnTo>
                    <a:lnTo>
                      <a:pt x="259" y="205"/>
                    </a:lnTo>
                    <a:lnTo>
                      <a:pt x="266" y="201"/>
                    </a:lnTo>
                    <a:lnTo>
                      <a:pt x="270" y="195"/>
                    </a:lnTo>
                    <a:lnTo>
                      <a:pt x="272" y="187"/>
                    </a:lnTo>
                    <a:lnTo>
                      <a:pt x="272" y="21"/>
                    </a:lnTo>
                    <a:lnTo>
                      <a:pt x="272" y="21"/>
                    </a:lnTo>
                    <a:lnTo>
                      <a:pt x="270" y="13"/>
                    </a:lnTo>
                    <a:lnTo>
                      <a:pt x="266" y="6"/>
                    </a:lnTo>
                    <a:lnTo>
                      <a:pt x="259" y="2"/>
                    </a:lnTo>
                    <a:lnTo>
                      <a:pt x="252" y="0"/>
                    </a:lnTo>
                    <a:lnTo>
                      <a:pt x="252" y="0"/>
                    </a:lnTo>
                    <a:close/>
                    <a:moveTo>
                      <a:pt x="257" y="189"/>
                    </a:moveTo>
                    <a:lnTo>
                      <a:pt x="15" y="189"/>
                    </a:lnTo>
                    <a:lnTo>
                      <a:pt x="15" y="14"/>
                    </a:lnTo>
                    <a:lnTo>
                      <a:pt x="257" y="14"/>
                    </a:lnTo>
                    <a:lnTo>
                      <a:pt x="257" y="1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  <p:sp>
            <p:nvSpPr>
              <p:cNvPr id="146" name="Freeform 357"/>
              <p:cNvSpPr>
                <a:spLocks noEditPoints="1"/>
              </p:cNvSpPr>
              <p:nvPr/>
            </p:nvSpPr>
            <p:spPr bwMode="auto">
              <a:xfrm>
                <a:off x="4554538" y="1519238"/>
                <a:ext cx="44450" cy="46038"/>
              </a:xfrm>
              <a:custGeom>
                <a:avLst/>
                <a:gdLst>
                  <a:gd name="T0" fmla="*/ 29 w 57"/>
                  <a:gd name="T1" fmla="*/ 59 h 59"/>
                  <a:gd name="T2" fmla="*/ 40 w 57"/>
                  <a:gd name="T3" fmla="*/ 56 h 59"/>
                  <a:gd name="T4" fmla="*/ 49 w 57"/>
                  <a:gd name="T5" fmla="*/ 51 h 59"/>
                  <a:gd name="T6" fmla="*/ 56 w 57"/>
                  <a:gd name="T7" fmla="*/ 41 h 59"/>
                  <a:gd name="T8" fmla="*/ 57 w 57"/>
                  <a:gd name="T9" fmla="*/ 29 h 59"/>
                  <a:gd name="T10" fmla="*/ 57 w 57"/>
                  <a:gd name="T11" fmla="*/ 23 h 59"/>
                  <a:gd name="T12" fmla="*/ 53 w 57"/>
                  <a:gd name="T13" fmla="*/ 12 h 59"/>
                  <a:gd name="T14" fmla="*/ 45 w 57"/>
                  <a:gd name="T15" fmla="*/ 4 h 59"/>
                  <a:gd name="T16" fmla="*/ 36 w 57"/>
                  <a:gd name="T17" fmla="*/ 0 h 59"/>
                  <a:gd name="T18" fmla="*/ 29 w 57"/>
                  <a:gd name="T19" fmla="*/ 0 h 59"/>
                  <a:gd name="T20" fmla="*/ 16 w 57"/>
                  <a:gd name="T21" fmla="*/ 3 h 59"/>
                  <a:gd name="T22" fmla="*/ 7 w 57"/>
                  <a:gd name="T23" fmla="*/ 11 h 59"/>
                  <a:gd name="T24" fmla="*/ 6 w 57"/>
                  <a:gd name="T25" fmla="*/ 11 h 59"/>
                  <a:gd name="T26" fmla="*/ 6 w 57"/>
                  <a:gd name="T27" fmla="*/ 12 h 59"/>
                  <a:gd name="T28" fmla="*/ 1 w 57"/>
                  <a:gd name="T29" fmla="*/ 20 h 59"/>
                  <a:gd name="T30" fmla="*/ 0 w 57"/>
                  <a:gd name="T31" fmla="*/ 29 h 59"/>
                  <a:gd name="T32" fmla="*/ 3 w 57"/>
                  <a:gd name="T33" fmla="*/ 41 h 59"/>
                  <a:gd name="T34" fmla="*/ 8 w 57"/>
                  <a:gd name="T35" fmla="*/ 51 h 59"/>
                  <a:gd name="T36" fmla="*/ 18 w 57"/>
                  <a:gd name="T37" fmla="*/ 56 h 59"/>
                  <a:gd name="T38" fmla="*/ 29 w 57"/>
                  <a:gd name="T39" fmla="*/ 59 h 59"/>
                  <a:gd name="T40" fmla="*/ 29 w 57"/>
                  <a:gd name="T41" fmla="*/ 5 h 59"/>
                  <a:gd name="T42" fmla="*/ 36 w 57"/>
                  <a:gd name="T43" fmla="*/ 7 h 59"/>
                  <a:gd name="T44" fmla="*/ 41 w 57"/>
                  <a:gd name="T45" fmla="*/ 10 h 59"/>
                  <a:gd name="T46" fmla="*/ 29 w 57"/>
                  <a:gd name="T47" fmla="*/ 15 h 59"/>
                  <a:gd name="T48" fmla="*/ 23 w 57"/>
                  <a:gd name="T49" fmla="*/ 16 h 59"/>
                  <a:gd name="T50" fmla="*/ 12 w 57"/>
                  <a:gd name="T51" fmla="*/ 14 h 59"/>
                  <a:gd name="T52" fmla="*/ 16 w 57"/>
                  <a:gd name="T53" fmla="*/ 11 h 59"/>
                  <a:gd name="T54" fmla="*/ 25 w 57"/>
                  <a:gd name="T55" fmla="*/ 7 h 59"/>
                  <a:gd name="T56" fmla="*/ 29 w 57"/>
                  <a:gd name="T57" fmla="*/ 5 h 59"/>
                  <a:gd name="T58" fmla="*/ 10 w 57"/>
                  <a:gd name="T59" fmla="*/ 18 h 59"/>
                  <a:gd name="T60" fmla="*/ 22 w 57"/>
                  <a:gd name="T61" fmla="*/ 22 h 59"/>
                  <a:gd name="T62" fmla="*/ 26 w 57"/>
                  <a:gd name="T63" fmla="*/ 20 h 59"/>
                  <a:gd name="T64" fmla="*/ 30 w 57"/>
                  <a:gd name="T65" fmla="*/ 19 h 59"/>
                  <a:gd name="T66" fmla="*/ 44 w 57"/>
                  <a:gd name="T67" fmla="*/ 15 h 59"/>
                  <a:gd name="T68" fmla="*/ 46 w 57"/>
                  <a:gd name="T69" fmla="*/ 16 h 59"/>
                  <a:gd name="T70" fmla="*/ 48 w 57"/>
                  <a:gd name="T71" fmla="*/ 16 h 59"/>
                  <a:gd name="T72" fmla="*/ 52 w 57"/>
                  <a:gd name="T73" fmla="*/ 29 h 59"/>
                  <a:gd name="T74" fmla="*/ 51 w 57"/>
                  <a:gd name="T75" fmla="*/ 34 h 59"/>
                  <a:gd name="T76" fmla="*/ 48 w 57"/>
                  <a:gd name="T77" fmla="*/ 42 h 59"/>
                  <a:gd name="T78" fmla="*/ 41 w 57"/>
                  <a:gd name="T79" fmla="*/ 48 h 59"/>
                  <a:gd name="T80" fmla="*/ 34 w 57"/>
                  <a:gd name="T81" fmla="*/ 52 h 59"/>
                  <a:gd name="T82" fmla="*/ 29 w 57"/>
                  <a:gd name="T83" fmla="*/ 52 h 59"/>
                  <a:gd name="T84" fmla="*/ 21 w 57"/>
                  <a:gd name="T85" fmla="*/ 51 h 59"/>
                  <a:gd name="T86" fmla="*/ 14 w 57"/>
                  <a:gd name="T87" fmla="*/ 45 h 59"/>
                  <a:gd name="T88" fmla="*/ 8 w 57"/>
                  <a:gd name="T89" fmla="*/ 38 h 59"/>
                  <a:gd name="T90" fmla="*/ 7 w 57"/>
                  <a:gd name="T91" fmla="*/ 29 h 59"/>
                  <a:gd name="T92" fmla="*/ 7 w 57"/>
                  <a:gd name="T93" fmla="*/ 23 h 59"/>
                  <a:gd name="T94" fmla="*/ 10 w 57"/>
                  <a:gd name="T95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7" h="59">
                    <a:moveTo>
                      <a:pt x="29" y="59"/>
                    </a:moveTo>
                    <a:lnTo>
                      <a:pt x="29" y="59"/>
                    </a:lnTo>
                    <a:lnTo>
                      <a:pt x="36" y="57"/>
                    </a:lnTo>
                    <a:lnTo>
                      <a:pt x="40" y="56"/>
                    </a:lnTo>
                    <a:lnTo>
                      <a:pt x="45" y="53"/>
                    </a:lnTo>
                    <a:lnTo>
                      <a:pt x="49" y="51"/>
                    </a:lnTo>
                    <a:lnTo>
                      <a:pt x="53" y="45"/>
                    </a:lnTo>
                    <a:lnTo>
                      <a:pt x="56" y="41"/>
                    </a:lnTo>
                    <a:lnTo>
                      <a:pt x="57" y="36"/>
                    </a:lnTo>
                    <a:lnTo>
                      <a:pt x="57" y="29"/>
                    </a:lnTo>
                    <a:lnTo>
                      <a:pt x="57" y="29"/>
                    </a:lnTo>
                    <a:lnTo>
                      <a:pt x="57" y="23"/>
                    </a:lnTo>
                    <a:lnTo>
                      <a:pt x="56" y="18"/>
                    </a:lnTo>
                    <a:lnTo>
                      <a:pt x="53" y="12"/>
                    </a:lnTo>
                    <a:lnTo>
                      <a:pt x="49" y="8"/>
                    </a:lnTo>
                    <a:lnTo>
                      <a:pt x="45" y="4"/>
                    </a:lnTo>
                    <a:lnTo>
                      <a:pt x="40" y="1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2" y="0"/>
                    </a:lnTo>
                    <a:lnTo>
                      <a:pt x="16" y="3"/>
                    </a:lnTo>
                    <a:lnTo>
                      <a:pt x="11" y="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1" y="20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1" y="36"/>
                    </a:lnTo>
                    <a:lnTo>
                      <a:pt x="3" y="41"/>
                    </a:lnTo>
                    <a:lnTo>
                      <a:pt x="6" y="45"/>
                    </a:lnTo>
                    <a:lnTo>
                      <a:pt x="8" y="51"/>
                    </a:lnTo>
                    <a:lnTo>
                      <a:pt x="14" y="53"/>
                    </a:lnTo>
                    <a:lnTo>
                      <a:pt x="18" y="56"/>
                    </a:lnTo>
                    <a:lnTo>
                      <a:pt x="23" y="57"/>
                    </a:lnTo>
                    <a:lnTo>
                      <a:pt x="29" y="59"/>
                    </a:lnTo>
                    <a:lnTo>
                      <a:pt x="29" y="59"/>
                    </a:lnTo>
                    <a:close/>
                    <a:moveTo>
                      <a:pt x="29" y="5"/>
                    </a:moveTo>
                    <a:lnTo>
                      <a:pt x="29" y="5"/>
                    </a:lnTo>
                    <a:lnTo>
                      <a:pt x="36" y="7"/>
                    </a:lnTo>
                    <a:lnTo>
                      <a:pt x="41" y="10"/>
                    </a:lnTo>
                    <a:lnTo>
                      <a:pt x="41" y="10"/>
                    </a:lnTo>
                    <a:lnTo>
                      <a:pt x="36" y="11"/>
                    </a:lnTo>
                    <a:lnTo>
                      <a:pt x="29" y="15"/>
                    </a:lnTo>
                    <a:lnTo>
                      <a:pt x="29" y="15"/>
                    </a:lnTo>
                    <a:lnTo>
                      <a:pt x="23" y="16"/>
                    </a:lnTo>
                    <a:lnTo>
                      <a:pt x="19" y="16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6" y="11"/>
                    </a:lnTo>
                    <a:lnTo>
                      <a:pt x="21" y="8"/>
                    </a:lnTo>
                    <a:lnTo>
                      <a:pt x="25" y="7"/>
                    </a:lnTo>
                    <a:lnTo>
                      <a:pt x="29" y="5"/>
                    </a:lnTo>
                    <a:lnTo>
                      <a:pt x="29" y="5"/>
                    </a:lnTo>
                    <a:close/>
                    <a:moveTo>
                      <a:pt x="10" y="18"/>
                    </a:moveTo>
                    <a:lnTo>
                      <a:pt x="10" y="18"/>
                    </a:lnTo>
                    <a:lnTo>
                      <a:pt x="15" y="20"/>
                    </a:lnTo>
                    <a:lnTo>
                      <a:pt x="22" y="22"/>
                    </a:lnTo>
                    <a:lnTo>
                      <a:pt x="22" y="22"/>
                    </a:lnTo>
                    <a:lnTo>
                      <a:pt x="26" y="20"/>
                    </a:lnTo>
                    <a:lnTo>
                      <a:pt x="30" y="19"/>
                    </a:lnTo>
                    <a:lnTo>
                      <a:pt x="30" y="19"/>
                    </a:lnTo>
                    <a:lnTo>
                      <a:pt x="41" y="15"/>
                    </a:lnTo>
                    <a:lnTo>
                      <a:pt x="44" y="15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51" y="22"/>
                    </a:lnTo>
                    <a:lnTo>
                      <a:pt x="52" y="29"/>
                    </a:lnTo>
                    <a:lnTo>
                      <a:pt x="52" y="29"/>
                    </a:lnTo>
                    <a:lnTo>
                      <a:pt x="51" y="34"/>
                    </a:lnTo>
                    <a:lnTo>
                      <a:pt x="49" y="38"/>
                    </a:lnTo>
                    <a:lnTo>
                      <a:pt x="48" y="42"/>
                    </a:lnTo>
                    <a:lnTo>
                      <a:pt x="45" y="45"/>
                    </a:lnTo>
                    <a:lnTo>
                      <a:pt x="41" y="48"/>
                    </a:lnTo>
                    <a:lnTo>
                      <a:pt x="38" y="51"/>
                    </a:lnTo>
                    <a:lnTo>
                      <a:pt x="34" y="52"/>
                    </a:lnTo>
                    <a:lnTo>
                      <a:pt x="29" y="52"/>
                    </a:lnTo>
                    <a:lnTo>
                      <a:pt x="29" y="52"/>
                    </a:lnTo>
                    <a:lnTo>
                      <a:pt x="25" y="52"/>
                    </a:lnTo>
                    <a:lnTo>
                      <a:pt x="21" y="51"/>
                    </a:lnTo>
                    <a:lnTo>
                      <a:pt x="16" y="48"/>
                    </a:lnTo>
                    <a:lnTo>
                      <a:pt x="14" y="45"/>
                    </a:lnTo>
                    <a:lnTo>
                      <a:pt x="11" y="42"/>
                    </a:lnTo>
                    <a:lnTo>
                      <a:pt x="8" y="38"/>
                    </a:lnTo>
                    <a:lnTo>
                      <a:pt x="7" y="34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3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  <p:sp>
            <p:nvSpPr>
              <p:cNvPr id="147" name="Freeform 358"/>
              <p:cNvSpPr/>
              <p:nvPr/>
            </p:nvSpPr>
            <p:spPr bwMode="auto">
              <a:xfrm>
                <a:off x="4603751" y="1552576"/>
                <a:ext cx="22225" cy="34925"/>
              </a:xfrm>
              <a:custGeom>
                <a:avLst/>
                <a:gdLst>
                  <a:gd name="T0" fmla="*/ 24 w 29"/>
                  <a:gd name="T1" fmla="*/ 43 h 43"/>
                  <a:gd name="T2" fmla="*/ 24 w 29"/>
                  <a:gd name="T3" fmla="*/ 43 h 43"/>
                  <a:gd name="T4" fmla="*/ 24 w 29"/>
                  <a:gd name="T5" fmla="*/ 42 h 43"/>
                  <a:gd name="T6" fmla="*/ 29 w 29"/>
                  <a:gd name="T7" fmla="*/ 19 h 43"/>
                  <a:gd name="T8" fmla="*/ 29 w 29"/>
                  <a:gd name="T9" fmla="*/ 19 h 43"/>
                  <a:gd name="T10" fmla="*/ 29 w 29"/>
                  <a:gd name="T11" fmla="*/ 17 h 43"/>
                  <a:gd name="T12" fmla="*/ 29 w 29"/>
                  <a:gd name="T13" fmla="*/ 17 h 43"/>
                  <a:gd name="T14" fmla="*/ 27 w 29"/>
                  <a:gd name="T15" fmla="*/ 15 h 43"/>
                  <a:gd name="T16" fmla="*/ 26 w 29"/>
                  <a:gd name="T17" fmla="*/ 12 h 43"/>
                  <a:gd name="T18" fmla="*/ 26 w 29"/>
                  <a:gd name="T19" fmla="*/ 12 h 43"/>
                  <a:gd name="T20" fmla="*/ 26 w 29"/>
                  <a:gd name="T21" fmla="*/ 9 h 43"/>
                  <a:gd name="T22" fmla="*/ 29 w 29"/>
                  <a:gd name="T23" fmla="*/ 7 h 43"/>
                  <a:gd name="T24" fmla="*/ 29 w 29"/>
                  <a:gd name="T25" fmla="*/ 7 h 43"/>
                  <a:gd name="T26" fmla="*/ 29 w 29"/>
                  <a:gd name="T27" fmla="*/ 5 h 43"/>
                  <a:gd name="T28" fmla="*/ 29 w 29"/>
                  <a:gd name="T29" fmla="*/ 5 h 43"/>
                  <a:gd name="T30" fmla="*/ 29 w 29"/>
                  <a:gd name="T31" fmla="*/ 5 h 43"/>
                  <a:gd name="T32" fmla="*/ 29 w 29"/>
                  <a:gd name="T33" fmla="*/ 5 h 43"/>
                  <a:gd name="T34" fmla="*/ 23 w 29"/>
                  <a:gd name="T35" fmla="*/ 2 h 43"/>
                  <a:gd name="T36" fmla="*/ 18 w 29"/>
                  <a:gd name="T37" fmla="*/ 0 h 43"/>
                  <a:gd name="T38" fmla="*/ 18 w 29"/>
                  <a:gd name="T39" fmla="*/ 0 h 43"/>
                  <a:gd name="T40" fmla="*/ 16 w 29"/>
                  <a:gd name="T41" fmla="*/ 0 h 43"/>
                  <a:gd name="T42" fmla="*/ 16 w 29"/>
                  <a:gd name="T43" fmla="*/ 0 h 43"/>
                  <a:gd name="T44" fmla="*/ 11 w 29"/>
                  <a:gd name="T45" fmla="*/ 2 h 43"/>
                  <a:gd name="T46" fmla="*/ 7 w 29"/>
                  <a:gd name="T47" fmla="*/ 7 h 43"/>
                  <a:gd name="T48" fmla="*/ 3 w 29"/>
                  <a:gd name="T49" fmla="*/ 12 h 43"/>
                  <a:gd name="T50" fmla="*/ 0 w 29"/>
                  <a:gd name="T51" fmla="*/ 17 h 43"/>
                  <a:gd name="T52" fmla="*/ 0 w 29"/>
                  <a:gd name="T53" fmla="*/ 17 h 43"/>
                  <a:gd name="T54" fmla="*/ 5 w 29"/>
                  <a:gd name="T55" fmla="*/ 23 h 43"/>
                  <a:gd name="T56" fmla="*/ 9 w 29"/>
                  <a:gd name="T57" fmla="*/ 28 h 43"/>
                  <a:gd name="T58" fmla="*/ 13 w 29"/>
                  <a:gd name="T59" fmla="*/ 35 h 43"/>
                  <a:gd name="T60" fmla="*/ 16 w 29"/>
                  <a:gd name="T61" fmla="*/ 43 h 43"/>
                  <a:gd name="T62" fmla="*/ 24 w 29"/>
                  <a:gd name="T6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43">
                    <a:moveTo>
                      <a:pt x="24" y="43"/>
                    </a:moveTo>
                    <a:lnTo>
                      <a:pt x="24" y="43"/>
                    </a:lnTo>
                    <a:lnTo>
                      <a:pt x="24" y="42"/>
                    </a:lnTo>
                    <a:lnTo>
                      <a:pt x="29" y="19"/>
                    </a:lnTo>
                    <a:lnTo>
                      <a:pt x="29" y="19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7" y="15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9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3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1" y="2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5" y="23"/>
                    </a:lnTo>
                    <a:lnTo>
                      <a:pt x="9" y="28"/>
                    </a:lnTo>
                    <a:lnTo>
                      <a:pt x="13" y="35"/>
                    </a:lnTo>
                    <a:lnTo>
                      <a:pt x="16" y="43"/>
                    </a:lnTo>
                    <a:lnTo>
                      <a:pt x="24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  <p:sp>
            <p:nvSpPr>
              <p:cNvPr id="148" name="Freeform 359"/>
              <p:cNvSpPr/>
              <p:nvPr/>
            </p:nvSpPr>
            <p:spPr bwMode="auto">
              <a:xfrm>
                <a:off x="4632326" y="1552576"/>
                <a:ext cx="26988" cy="34925"/>
              </a:xfrm>
              <a:custGeom>
                <a:avLst/>
                <a:gdLst>
                  <a:gd name="T0" fmla="*/ 11 w 34"/>
                  <a:gd name="T1" fmla="*/ 0 h 43"/>
                  <a:gd name="T2" fmla="*/ 11 w 34"/>
                  <a:gd name="T3" fmla="*/ 0 h 43"/>
                  <a:gd name="T4" fmla="*/ 7 w 34"/>
                  <a:gd name="T5" fmla="*/ 2 h 43"/>
                  <a:gd name="T6" fmla="*/ 1 w 34"/>
                  <a:gd name="T7" fmla="*/ 5 h 43"/>
                  <a:gd name="T8" fmla="*/ 1 w 34"/>
                  <a:gd name="T9" fmla="*/ 5 h 43"/>
                  <a:gd name="T10" fmla="*/ 0 w 34"/>
                  <a:gd name="T11" fmla="*/ 5 h 43"/>
                  <a:gd name="T12" fmla="*/ 0 w 34"/>
                  <a:gd name="T13" fmla="*/ 5 h 43"/>
                  <a:gd name="T14" fmla="*/ 0 w 34"/>
                  <a:gd name="T15" fmla="*/ 7 h 43"/>
                  <a:gd name="T16" fmla="*/ 0 w 34"/>
                  <a:gd name="T17" fmla="*/ 7 h 43"/>
                  <a:gd name="T18" fmla="*/ 2 w 34"/>
                  <a:gd name="T19" fmla="*/ 9 h 43"/>
                  <a:gd name="T20" fmla="*/ 2 w 34"/>
                  <a:gd name="T21" fmla="*/ 12 h 43"/>
                  <a:gd name="T22" fmla="*/ 2 w 34"/>
                  <a:gd name="T23" fmla="*/ 12 h 43"/>
                  <a:gd name="T24" fmla="*/ 2 w 34"/>
                  <a:gd name="T25" fmla="*/ 15 h 43"/>
                  <a:gd name="T26" fmla="*/ 0 w 34"/>
                  <a:gd name="T27" fmla="*/ 17 h 43"/>
                  <a:gd name="T28" fmla="*/ 0 w 34"/>
                  <a:gd name="T29" fmla="*/ 17 h 43"/>
                  <a:gd name="T30" fmla="*/ 0 w 34"/>
                  <a:gd name="T31" fmla="*/ 19 h 43"/>
                  <a:gd name="T32" fmla="*/ 4 w 34"/>
                  <a:gd name="T33" fmla="*/ 42 h 43"/>
                  <a:gd name="T34" fmla="*/ 4 w 34"/>
                  <a:gd name="T35" fmla="*/ 42 h 43"/>
                  <a:gd name="T36" fmla="*/ 4 w 34"/>
                  <a:gd name="T37" fmla="*/ 43 h 43"/>
                  <a:gd name="T38" fmla="*/ 34 w 34"/>
                  <a:gd name="T39" fmla="*/ 43 h 43"/>
                  <a:gd name="T40" fmla="*/ 34 w 34"/>
                  <a:gd name="T41" fmla="*/ 43 h 43"/>
                  <a:gd name="T42" fmla="*/ 34 w 34"/>
                  <a:gd name="T43" fmla="*/ 43 h 43"/>
                  <a:gd name="T44" fmla="*/ 34 w 34"/>
                  <a:gd name="T45" fmla="*/ 43 h 43"/>
                  <a:gd name="T46" fmla="*/ 34 w 34"/>
                  <a:gd name="T47" fmla="*/ 42 h 43"/>
                  <a:gd name="T48" fmla="*/ 34 w 34"/>
                  <a:gd name="T49" fmla="*/ 42 h 43"/>
                  <a:gd name="T50" fmla="*/ 32 w 34"/>
                  <a:gd name="T51" fmla="*/ 28 h 43"/>
                  <a:gd name="T52" fmla="*/ 28 w 34"/>
                  <a:gd name="T53" fmla="*/ 16 h 43"/>
                  <a:gd name="T54" fmla="*/ 24 w 34"/>
                  <a:gd name="T55" fmla="*/ 11 h 43"/>
                  <a:gd name="T56" fmla="*/ 22 w 34"/>
                  <a:gd name="T57" fmla="*/ 7 h 43"/>
                  <a:gd name="T58" fmla="*/ 17 w 34"/>
                  <a:gd name="T59" fmla="*/ 2 h 43"/>
                  <a:gd name="T60" fmla="*/ 12 w 34"/>
                  <a:gd name="T61" fmla="*/ 0 h 43"/>
                  <a:gd name="T62" fmla="*/ 12 w 34"/>
                  <a:gd name="T63" fmla="*/ 0 h 43"/>
                  <a:gd name="T64" fmla="*/ 11 w 34"/>
                  <a:gd name="T65" fmla="*/ 0 h 43"/>
                  <a:gd name="T66" fmla="*/ 11 w 34"/>
                  <a:gd name="T6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4" h="43">
                    <a:moveTo>
                      <a:pt x="11" y="0"/>
                    </a:moveTo>
                    <a:lnTo>
                      <a:pt x="11" y="0"/>
                    </a:lnTo>
                    <a:lnTo>
                      <a:pt x="7" y="2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4" y="43"/>
                    </a:lnTo>
                    <a:lnTo>
                      <a:pt x="34" y="43"/>
                    </a:lnTo>
                    <a:lnTo>
                      <a:pt x="34" y="43"/>
                    </a:lnTo>
                    <a:lnTo>
                      <a:pt x="34" y="43"/>
                    </a:lnTo>
                    <a:lnTo>
                      <a:pt x="34" y="43"/>
                    </a:lnTo>
                    <a:lnTo>
                      <a:pt x="34" y="42"/>
                    </a:lnTo>
                    <a:lnTo>
                      <a:pt x="34" y="42"/>
                    </a:lnTo>
                    <a:lnTo>
                      <a:pt x="32" y="28"/>
                    </a:lnTo>
                    <a:lnTo>
                      <a:pt x="28" y="16"/>
                    </a:lnTo>
                    <a:lnTo>
                      <a:pt x="24" y="11"/>
                    </a:lnTo>
                    <a:lnTo>
                      <a:pt x="22" y="7"/>
                    </a:lnTo>
                    <a:lnTo>
                      <a:pt x="17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  <p:sp>
            <p:nvSpPr>
              <p:cNvPr id="149" name="Freeform 360"/>
              <p:cNvSpPr>
                <a:spLocks noEditPoints="1"/>
              </p:cNvSpPr>
              <p:nvPr/>
            </p:nvSpPr>
            <p:spPr bwMode="auto">
              <a:xfrm>
                <a:off x="4611688" y="1516063"/>
                <a:ext cx="36513" cy="36513"/>
              </a:xfrm>
              <a:custGeom>
                <a:avLst/>
                <a:gdLst>
                  <a:gd name="T0" fmla="*/ 22 w 45"/>
                  <a:gd name="T1" fmla="*/ 47 h 47"/>
                  <a:gd name="T2" fmla="*/ 30 w 45"/>
                  <a:gd name="T3" fmla="*/ 45 h 47"/>
                  <a:gd name="T4" fmla="*/ 38 w 45"/>
                  <a:gd name="T5" fmla="*/ 40 h 47"/>
                  <a:gd name="T6" fmla="*/ 42 w 45"/>
                  <a:gd name="T7" fmla="*/ 33 h 47"/>
                  <a:gd name="T8" fmla="*/ 45 w 45"/>
                  <a:gd name="T9" fmla="*/ 23 h 47"/>
                  <a:gd name="T10" fmla="*/ 43 w 45"/>
                  <a:gd name="T11" fmla="*/ 19 h 47"/>
                  <a:gd name="T12" fmla="*/ 41 w 45"/>
                  <a:gd name="T13" fmla="*/ 11 h 47"/>
                  <a:gd name="T14" fmla="*/ 34 w 45"/>
                  <a:gd name="T15" fmla="*/ 4 h 47"/>
                  <a:gd name="T16" fmla="*/ 26 w 45"/>
                  <a:gd name="T17" fmla="*/ 2 h 47"/>
                  <a:gd name="T18" fmla="*/ 22 w 45"/>
                  <a:gd name="T19" fmla="*/ 0 h 47"/>
                  <a:gd name="T20" fmla="*/ 12 w 45"/>
                  <a:gd name="T21" fmla="*/ 3 h 47"/>
                  <a:gd name="T22" fmla="*/ 4 w 45"/>
                  <a:gd name="T23" fmla="*/ 10 h 47"/>
                  <a:gd name="T24" fmla="*/ 4 w 45"/>
                  <a:gd name="T25" fmla="*/ 10 h 47"/>
                  <a:gd name="T26" fmla="*/ 4 w 45"/>
                  <a:gd name="T27" fmla="*/ 10 h 47"/>
                  <a:gd name="T28" fmla="*/ 0 w 45"/>
                  <a:gd name="T29" fmla="*/ 17 h 47"/>
                  <a:gd name="T30" fmla="*/ 0 w 45"/>
                  <a:gd name="T31" fmla="*/ 23 h 47"/>
                  <a:gd name="T32" fmla="*/ 1 w 45"/>
                  <a:gd name="T33" fmla="*/ 33 h 47"/>
                  <a:gd name="T34" fmla="*/ 5 w 45"/>
                  <a:gd name="T35" fmla="*/ 40 h 47"/>
                  <a:gd name="T36" fmla="*/ 13 w 45"/>
                  <a:gd name="T37" fmla="*/ 45 h 47"/>
                  <a:gd name="T38" fmla="*/ 22 w 45"/>
                  <a:gd name="T39" fmla="*/ 47 h 47"/>
                  <a:gd name="T40" fmla="*/ 22 w 45"/>
                  <a:gd name="T41" fmla="*/ 6 h 47"/>
                  <a:gd name="T42" fmla="*/ 27 w 45"/>
                  <a:gd name="T43" fmla="*/ 6 h 47"/>
                  <a:gd name="T44" fmla="*/ 31 w 45"/>
                  <a:gd name="T45" fmla="*/ 8 h 47"/>
                  <a:gd name="T46" fmla="*/ 22 w 45"/>
                  <a:gd name="T47" fmla="*/ 13 h 47"/>
                  <a:gd name="T48" fmla="*/ 18 w 45"/>
                  <a:gd name="T49" fmla="*/ 14 h 47"/>
                  <a:gd name="T50" fmla="*/ 9 w 45"/>
                  <a:gd name="T51" fmla="*/ 11 h 47"/>
                  <a:gd name="T52" fmla="*/ 15 w 45"/>
                  <a:gd name="T53" fmla="*/ 7 h 47"/>
                  <a:gd name="T54" fmla="*/ 22 w 45"/>
                  <a:gd name="T55" fmla="*/ 6 h 47"/>
                  <a:gd name="T56" fmla="*/ 7 w 45"/>
                  <a:gd name="T57" fmla="*/ 14 h 47"/>
                  <a:gd name="T58" fmla="*/ 11 w 45"/>
                  <a:gd name="T59" fmla="*/ 17 h 47"/>
                  <a:gd name="T60" fmla="*/ 16 w 45"/>
                  <a:gd name="T61" fmla="*/ 18 h 47"/>
                  <a:gd name="T62" fmla="*/ 23 w 45"/>
                  <a:gd name="T63" fmla="*/ 15 h 47"/>
                  <a:gd name="T64" fmla="*/ 31 w 45"/>
                  <a:gd name="T65" fmla="*/ 13 h 47"/>
                  <a:gd name="T66" fmla="*/ 35 w 45"/>
                  <a:gd name="T67" fmla="*/ 13 h 47"/>
                  <a:gd name="T68" fmla="*/ 37 w 45"/>
                  <a:gd name="T69" fmla="*/ 13 h 47"/>
                  <a:gd name="T70" fmla="*/ 38 w 45"/>
                  <a:gd name="T71" fmla="*/ 18 h 47"/>
                  <a:gd name="T72" fmla="*/ 39 w 45"/>
                  <a:gd name="T73" fmla="*/ 23 h 47"/>
                  <a:gd name="T74" fmla="*/ 34 w 45"/>
                  <a:gd name="T75" fmla="*/ 36 h 47"/>
                  <a:gd name="T76" fmla="*/ 22 w 45"/>
                  <a:gd name="T77" fmla="*/ 41 h 47"/>
                  <a:gd name="T78" fmla="*/ 15 w 45"/>
                  <a:gd name="T79" fmla="*/ 40 h 47"/>
                  <a:gd name="T80" fmla="*/ 5 w 45"/>
                  <a:gd name="T81" fmla="*/ 30 h 47"/>
                  <a:gd name="T82" fmla="*/ 4 w 45"/>
                  <a:gd name="T83" fmla="*/ 23 h 47"/>
                  <a:gd name="T84" fmla="*/ 7 w 45"/>
                  <a:gd name="T85" fmla="*/ 1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47">
                    <a:moveTo>
                      <a:pt x="22" y="47"/>
                    </a:moveTo>
                    <a:lnTo>
                      <a:pt x="22" y="47"/>
                    </a:lnTo>
                    <a:lnTo>
                      <a:pt x="26" y="47"/>
                    </a:lnTo>
                    <a:lnTo>
                      <a:pt x="30" y="45"/>
                    </a:lnTo>
                    <a:lnTo>
                      <a:pt x="34" y="43"/>
                    </a:lnTo>
                    <a:lnTo>
                      <a:pt x="38" y="40"/>
                    </a:lnTo>
                    <a:lnTo>
                      <a:pt x="41" y="36"/>
                    </a:lnTo>
                    <a:lnTo>
                      <a:pt x="42" y="33"/>
                    </a:lnTo>
                    <a:lnTo>
                      <a:pt x="43" y="28"/>
                    </a:lnTo>
                    <a:lnTo>
                      <a:pt x="45" y="23"/>
                    </a:lnTo>
                    <a:lnTo>
                      <a:pt x="45" y="23"/>
                    </a:lnTo>
                    <a:lnTo>
                      <a:pt x="43" y="19"/>
                    </a:lnTo>
                    <a:lnTo>
                      <a:pt x="42" y="14"/>
                    </a:lnTo>
                    <a:lnTo>
                      <a:pt x="41" y="11"/>
                    </a:lnTo>
                    <a:lnTo>
                      <a:pt x="38" y="7"/>
                    </a:lnTo>
                    <a:lnTo>
                      <a:pt x="34" y="4"/>
                    </a:lnTo>
                    <a:lnTo>
                      <a:pt x="30" y="3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16" y="2"/>
                    </a:lnTo>
                    <a:lnTo>
                      <a:pt x="12" y="3"/>
                    </a:lnTo>
                    <a:lnTo>
                      <a:pt x="8" y="6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8"/>
                    </a:lnTo>
                    <a:lnTo>
                      <a:pt x="1" y="33"/>
                    </a:lnTo>
                    <a:lnTo>
                      <a:pt x="2" y="36"/>
                    </a:lnTo>
                    <a:lnTo>
                      <a:pt x="5" y="40"/>
                    </a:lnTo>
                    <a:lnTo>
                      <a:pt x="9" y="43"/>
                    </a:lnTo>
                    <a:lnTo>
                      <a:pt x="13" y="45"/>
                    </a:lnTo>
                    <a:lnTo>
                      <a:pt x="18" y="47"/>
                    </a:lnTo>
                    <a:lnTo>
                      <a:pt x="22" y="47"/>
                    </a:lnTo>
                    <a:lnTo>
                      <a:pt x="22" y="47"/>
                    </a:lnTo>
                    <a:close/>
                    <a:moveTo>
                      <a:pt x="22" y="6"/>
                    </a:moveTo>
                    <a:lnTo>
                      <a:pt x="22" y="6"/>
                    </a:lnTo>
                    <a:lnTo>
                      <a:pt x="27" y="6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7" y="10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18" y="14"/>
                    </a:lnTo>
                    <a:lnTo>
                      <a:pt x="15" y="14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5" y="7"/>
                    </a:lnTo>
                    <a:lnTo>
                      <a:pt x="18" y="6"/>
                    </a:lnTo>
                    <a:lnTo>
                      <a:pt x="22" y="6"/>
                    </a:lnTo>
                    <a:lnTo>
                      <a:pt x="22" y="6"/>
                    </a:lnTo>
                    <a:close/>
                    <a:moveTo>
                      <a:pt x="7" y="14"/>
                    </a:moveTo>
                    <a:lnTo>
                      <a:pt x="7" y="14"/>
                    </a:lnTo>
                    <a:lnTo>
                      <a:pt x="11" y="17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20" y="17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31" y="13"/>
                    </a:lnTo>
                    <a:lnTo>
                      <a:pt x="34" y="13"/>
                    </a:lnTo>
                    <a:lnTo>
                      <a:pt x="35" y="13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37" y="13"/>
                    </a:lnTo>
                    <a:lnTo>
                      <a:pt x="38" y="18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8" y="30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2" y="41"/>
                    </a:lnTo>
                    <a:lnTo>
                      <a:pt x="22" y="41"/>
                    </a:lnTo>
                    <a:lnTo>
                      <a:pt x="15" y="40"/>
                    </a:lnTo>
                    <a:lnTo>
                      <a:pt x="9" y="36"/>
                    </a:lnTo>
                    <a:lnTo>
                      <a:pt x="5" y="30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5" y="19"/>
                    </a:lnTo>
                    <a:lnTo>
                      <a:pt x="7" y="14"/>
                    </a:lnTo>
                    <a:lnTo>
                      <a:pt x="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  <p:sp>
            <p:nvSpPr>
              <p:cNvPr id="155" name="Freeform 361"/>
              <p:cNvSpPr/>
              <p:nvPr/>
            </p:nvSpPr>
            <p:spPr bwMode="auto">
              <a:xfrm>
                <a:off x="4495801" y="1552576"/>
                <a:ext cx="28575" cy="34925"/>
              </a:xfrm>
              <a:custGeom>
                <a:avLst/>
                <a:gdLst>
                  <a:gd name="T0" fmla="*/ 1 w 35"/>
                  <a:gd name="T1" fmla="*/ 43 h 43"/>
                  <a:gd name="T2" fmla="*/ 30 w 35"/>
                  <a:gd name="T3" fmla="*/ 43 h 43"/>
                  <a:gd name="T4" fmla="*/ 30 w 35"/>
                  <a:gd name="T5" fmla="*/ 43 h 43"/>
                  <a:gd name="T6" fmla="*/ 31 w 35"/>
                  <a:gd name="T7" fmla="*/ 42 h 43"/>
                  <a:gd name="T8" fmla="*/ 35 w 35"/>
                  <a:gd name="T9" fmla="*/ 19 h 43"/>
                  <a:gd name="T10" fmla="*/ 35 w 35"/>
                  <a:gd name="T11" fmla="*/ 19 h 43"/>
                  <a:gd name="T12" fmla="*/ 35 w 35"/>
                  <a:gd name="T13" fmla="*/ 17 h 43"/>
                  <a:gd name="T14" fmla="*/ 35 w 35"/>
                  <a:gd name="T15" fmla="*/ 17 h 43"/>
                  <a:gd name="T16" fmla="*/ 32 w 35"/>
                  <a:gd name="T17" fmla="*/ 15 h 43"/>
                  <a:gd name="T18" fmla="*/ 32 w 35"/>
                  <a:gd name="T19" fmla="*/ 12 h 43"/>
                  <a:gd name="T20" fmla="*/ 32 w 35"/>
                  <a:gd name="T21" fmla="*/ 12 h 43"/>
                  <a:gd name="T22" fmla="*/ 32 w 35"/>
                  <a:gd name="T23" fmla="*/ 9 h 43"/>
                  <a:gd name="T24" fmla="*/ 34 w 35"/>
                  <a:gd name="T25" fmla="*/ 7 h 43"/>
                  <a:gd name="T26" fmla="*/ 34 w 35"/>
                  <a:gd name="T27" fmla="*/ 7 h 43"/>
                  <a:gd name="T28" fmla="*/ 35 w 35"/>
                  <a:gd name="T29" fmla="*/ 5 h 43"/>
                  <a:gd name="T30" fmla="*/ 35 w 35"/>
                  <a:gd name="T31" fmla="*/ 5 h 43"/>
                  <a:gd name="T32" fmla="*/ 34 w 35"/>
                  <a:gd name="T33" fmla="*/ 5 h 43"/>
                  <a:gd name="T34" fmla="*/ 34 w 35"/>
                  <a:gd name="T35" fmla="*/ 5 h 43"/>
                  <a:gd name="T36" fmla="*/ 28 w 35"/>
                  <a:gd name="T37" fmla="*/ 2 h 43"/>
                  <a:gd name="T38" fmla="*/ 23 w 35"/>
                  <a:gd name="T39" fmla="*/ 0 h 43"/>
                  <a:gd name="T40" fmla="*/ 23 w 35"/>
                  <a:gd name="T41" fmla="*/ 0 h 43"/>
                  <a:gd name="T42" fmla="*/ 23 w 35"/>
                  <a:gd name="T43" fmla="*/ 0 h 43"/>
                  <a:gd name="T44" fmla="*/ 23 w 35"/>
                  <a:gd name="T45" fmla="*/ 0 h 43"/>
                  <a:gd name="T46" fmla="*/ 17 w 35"/>
                  <a:gd name="T47" fmla="*/ 2 h 43"/>
                  <a:gd name="T48" fmla="*/ 13 w 35"/>
                  <a:gd name="T49" fmla="*/ 7 h 43"/>
                  <a:gd name="T50" fmla="*/ 9 w 35"/>
                  <a:gd name="T51" fmla="*/ 11 h 43"/>
                  <a:gd name="T52" fmla="*/ 7 w 35"/>
                  <a:gd name="T53" fmla="*/ 16 h 43"/>
                  <a:gd name="T54" fmla="*/ 2 w 35"/>
                  <a:gd name="T55" fmla="*/ 28 h 43"/>
                  <a:gd name="T56" fmla="*/ 0 w 35"/>
                  <a:gd name="T57" fmla="*/ 42 h 43"/>
                  <a:gd name="T58" fmla="*/ 0 w 35"/>
                  <a:gd name="T59" fmla="*/ 42 h 43"/>
                  <a:gd name="T60" fmla="*/ 1 w 35"/>
                  <a:gd name="T61" fmla="*/ 43 h 43"/>
                  <a:gd name="T62" fmla="*/ 1 w 35"/>
                  <a:gd name="T63" fmla="*/ 43 h 43"/>
                  <a:gd name="T64" fmla="*/ 1 w 35"/>
                  <a:gd name="T65" fmla="*/ 43 h 43"/>
                  <a:gd name="T66" fmla="*/ 1 w 35"/>
                  <a:gd name="T6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" h="43">
                    <a:moveTo>
                      <a:pt x="1" y="43"/>
                    </a:moveTo>
                    <a:lnTo>
                      <a:pt x="30" y="43"/>
                    </a:lnTo>
                    <a:lnTo>
                      <a:pt x="30" y="43"/>
                    </a:lnTo>
                    <a:lnTo>
                      <a:pt x="31" y="42"/>
                    </a:lnTo>
                    <a:lnTo>
                      <a:pt x="35" y="19"/>
                    </a:lnTo>
                    <a:lnTo>
                      <a:pt x="35" y="19"/>
                    </a:lnTo>
                    <a:lnTo>
                      <a:pt x="35" y="17"/>
                    </a:lnTo>
                    <a:lnTo>
                      <a:pt x="35" y="17"/>
                    </a:lnTo>
                    <a:lnTo>
                      <a:pt x="32" y="15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9"/>
                    </a:lnTo>
                    <a:lnTo>
                      <a:pt x="34" y="7"/>
                    </a:lnTo>
                    <a:lnTo>
                      <a:pt x="34" y="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28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7" y="2"/>
                    </a:lnTo>
                    <a:lnTo>
                      <a:pt x="13" y="7"/>
                    </a:lnTo>
                    <a:lnTo>
                      <a:pt x="9" y="11"/>
                    </a:lnTo>
                    <a:lnTo>
                      <a:pt x="7" y="16"/>
                    </a:lnTo>
                    <a:lnTo>
                      <a:pt x="2" y="28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1" y="43"/>
                    </a:lnTo>
                    <a:lnTo>
                      <a:pt x="1" y="43"/>
                    </a:lnTo>
                    <a:lnTo>
                      <a:pt x="1" y="43"/>
                    </a:lnTo>
                    <a:lnTo>
                      <a:pt x="1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  <p:sp>
            <p:nvSpPr>
              <p:cNvPr id="156" name="Freeform 362"/>
              <p:cNvSpPr/>
              <p:nvPr/>
            </p:nvSpPr>
            <p:spPr bwMode="auto">
              <a:xfrm>
                <a:off x="4530726" y="1552576"/>
                <a:ext cx="22225" cy="34925"/>
              </a:xfrm>
              <a:custGeom>
                <a:avLst/>
                <a:gdLst>
                  <a:gd name="T0" fmla="*/ 12 w 29"/>
                  <a:gd name="T1" fmla="*/ 0 h 43"/>
                  <a:gd name="T2" fmla="*/ 12 w 29"/>
                  <a:gd name="T3" fmla="*/ 0 h 43"/>
                  <a:gd name="T4" fmla="*/ 7 w 29"/>
                  <a:gd name="T5" fmla="*/ 2 h 43"/>
                  <a:gd name="T6" fmla="*/ 1 w 29"/>
                  <a:gd name="T7" fmla="*/ 5 h 43"/>
                  <a:gd name="T8" fmla="*/ 1 w 29"/>
                  <a:gd name="T9" fmla="*/ 5 h 43"/>
                  <a:gd name="T10" fmla="*/ 1 w 29"/>
                  <a:gd name="T11" fmla="*/ 5 h 43"/>
                  <a:gd name="T12" fmla="*/ 1 w 29"/>
                  <a:gd name="T13" fmla="*/ 5 h 43"/>
                  <a:gd name="T14" fmla="*/ 1 w 29"/>
                  <a:gd name="T15" fmla="*/ 7 h 43"/>
                  <a:gd name="T16" fmla="*/ 1 w 29"/>
                  <a:gd name="T17" fmla="*/ 7 h 43"/>
                  <a:gd name="T18" fmla="*/ 3 w 29"/>
                  <a:gd name="T19" fmla="*/ 9 h 43"/>
                  <a:gd name="T20" fmla="*/ 4 w 29"/>
                  <a:gd name="T21" fmla="*/ 12 h 43"/>
                  <a:gd name="T22" fmla="*/ 4 w 29"/>
                  <a:gd name="T23" fmla="*/ 12 h 43"/>
                  <a:gd name="T24" fmla="*/ 3 w 29"/>
                  <a:gd name="T25" fmla="*/ 15 h 43"/>
                  <a:gd name="T26" fmla="*/ 1 w 29"/>
                  <a:gd name="T27" fmla="*/ 17 h 43"/>
                  <a:gd name="T28" fmla="*/ 1 w 29"/>
                  <a:gd name="T29" fmla="*/ 17 h 43"/>
                  <a:gd name="T30" fmla="*/ 0 w 29"/>
                  <a:gd name="T31" fmla="*/ 19 h 43"/>
                  <a:gd name="T32" fmla="*/ 4 w 29"/>
                  <a:gd name="T33" fmla="*/ 42 h 43"/>
                  <a:gd name="T34" fmla="*/ 4 w 29"/>
                  <a:gd name="T35" fmla="*/ 42 h 43"/>
                  <a:gd name="T36" fmla="*/ 5 w 29"/>
                  <a:gd name="T37" fmla="*/ 43 h 43"/>
                  <a:gd name="T38" fmla="*/ 8 w 29"/>
                  <a:gd name="T39" fmla="*/ 43 h 43"/>
                  <a:gd name="T40" fmla="*/ 8 w 29"/>
                  <a:gd name="T41" fmla="*/ 43 h 43"/>
                  <a:gd name="T42" fmla="*/ 12 w 29"/>
                  <a:gd name="T43" fmla="*/ 35 h 43"/>
                  <a:gd name="T44" fmla="*/ 16 w 29"/>
                  <a:gd name="T45" fmla="*/ 27 h 43"/>
                  <a:gd name="T46" fmla="*/ 22 w 29"/>
                  <a:gd name="T47" fmla="*/ 20 h 43"/>
                  <a:gd name="T48" fmla="*/ 29 w 29"/>
                  <a:gd name="T49" fmla="*/ 15 h 43"/>
                  <a:gd name="T50" fmla="*/ 29 w 29"/>
                  <a:gd name="T51" fmla="*/ 15 h 43"/>
                  <a:gd name="T52" fmla="*/ 22 w 29"/>
                  <a:gd name="T53" fmla="*/ 7 h 43"/>
                  <a:gd name="T54" fmla="*/ 18 w 29"/>
                  <a:gd name="T55" fmla="*/ 2 h 43"/>
                  <a:gd name="T56" fmla="*/ 14 w 29"/>
                  <a:gd name="T57" fmla="*/ 0 h 43"/>
                  <a:gd name="T58" fmla="*/ 14 w 29"/>
                  <a:gd name="T59" fmla="*/ 0 h 43"/>
                  <a:gd name="T60" fmla="*/ 12 w 29"/>
                  <a:gd name="T61" fmla="*/ 0 h 43"/>
                  <a:gd name="T62" fmla="*/ 12 w 29"/>
                  <a:gd name="T6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43">
                    <a:moveTo>
                      <a:pt x="12" y="0"/>
                    </a:moveTo>
                    <a:lnTo>
                      <a:pt x="12" y="0"/>
                    </a:lnTo>
                    <a:lnTo>
                      <a:pt x="7" y="2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3" y="15"/>
                    </a:lnTo>
                    <a:lnTo>
                      <a:pt x="1" y="17"/>
                    </a:lnTo>
                    <a:lnTo>
                      <a:pt x="1" y="17"/>
                    </a:lnTo>
                    <a:lnTo>
                      <a:pt x="0" y="19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5" y="43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12" y="35"/>
                    </a:lnTo>
                    <a:lnTo>
                      <a:pt x="16" y="27"/>
                    </a:lnTo>
                    <a:lnTo>
                      <a:pt x="22" y="20"/>
                    </a:lnTo>
                    <a:lnTo>
                      <a:pt x="29" y="15"/>
                    </a:lnTo>
                    <a:lnTo>
                      <a:pt x="29" y="15"/>
                    </a:lnTo>
                    <a:lnTo>
                      <a:pt x="22" y="7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  <p:sp>
            <p:nvSpPr>
              <p:cNvPr id="158" name="Freeform 363"/>
              <p:cNvSpPr>
                <a:spLocks noEditPoints="1"/>
              </p:cNvSpPr>
              <p:nvPr/>
            </p:nvSpPr>
            <p:spPr bwMode="auto">
              <a:xfrm>
                <a:off x="4510088" y="1516063"/>
                <a:ext cx="34925" cy="36513"/>
              </a:xfrm>
              <a:custGeom>
                <a:avLst/>
                <a:gdLst>
                  <a:gd name="T0" fmla="*/ 23 w 45"/>
                  <a:gd name="T1" fmla="*/ 47 h 47"/>
                  <a:gd name="T2" fmla="*/ 31 w 45"/>
                  <a:gd name="T3" fmla="*/ 45 h 47"/>
                  <a:gd name="T4" fmla="*/ 38 w 45"/>
                  <a:gd name="T5" fmla="*/ 40 h 47"/>
                  <a:gd name="T6" fmla="*/ 44 w 45"/>
                  <a:gd name="T7" fmla="*/ 33 h 47"/>
                  <a:gd name="T8" fmla="*/ 45 w 45"/>
                  <a:gd name="T9" fmla="*/ 23 h 47"/>
                  <a:gd name="T10" fmla="*/ 45 w 45"/>
                  <a:gd name="T11" fmla="*/ 19 h 47"/>
                  <a:gd name="T12" fmla="*/ 41 w 45"/>
                  <a:gd name="T13" fmla="*/ 11 h 47"/>
                  <a:gd name="T14" fmla="*/ 36 w 45"/>
                  <a:gd name="T15" fmla="*/ 4 h 47"/>
                  <a:gd name="T16" fmla="*/ 27 w 45"/>
                  <a:gd name="T17" fmla="*/ 2 h 47"/>
                  <a:gd name="T18" fmla="*/ 23 w 45"/>
                  <a:gd name="T19" fmla="*/ 0 h 47"/>
                  <a:gd name="T20" fmla="*/ 12 w 45"/>
                  <a:gd name="T21" fmla="*/ 3 h 47"/>
                  <a:gd name="T22" fmla="*/ 6 w 45"/>
                  <a:gd name="T23" fmla="*/ 10 h 47"/>
                  <a:gd name="T24" fmla="*/ 4 w 45"/>
                  <a:gd name="T25" fmla="*/ 10 h 47"/>
                  <a:gd name="T26" fmla="*/ 4 w 45"/>
                  <a:gd name="T27" fmla="*/ 10 h 47"/>
                  <a:gd name="T28" fmla="*/ 1 w 45"/>
                  <a:gd name="T29" fmla="*/ 17 h 47"/>
                  <a:gd name="T30" fmla="*/ 0 w 45"/>
                  <a:gd name="T31" fmla="*/ 23 h 47"/>
                  <a:gd name="T32" fmla="*/ 1 w 45"/>
                  <a:gd name="T33" fmla="*/ 33 h 47"/>
                  <a:gd name="T34" fmla="*/ 7 w 45"/>
                  <a:gd name="T35" fmla="*/ 40 h 47"/>
                  <a:gd name="T36" fmla="*/ 14 w 45"/>
                  <a:gd name="T37" fmla="*/ 45 h 47"/>
                  <a:gd name="T38" fmla="*/ 23 w 45"/>
                  <a:gd name="T39" fmla="*/ 47 h 47"/>
                  <a:gd name="T40" fmla="*/ 23 w 45"/>
                  <a:gd name="T41" fmla="*/ 6 h 47"/>
                  <a:gd name="T42" fmla="*/ 27 w 45"/>
                  <a:gd name="T43" fmla="*/ 6 h 47"/>
                  <a:gd name="T44" fmla="*/ 33 w 45"/>
                  <a:gd name="T45" fmla="*/ 8 h 47"/>
                  <a:gd name="T46" fmla="*/ 22 w 45"/>
                  <a:gd name="T47" fmla="*/ 13 h 47"/>
                  <a:gd name="T48" fmla="*/ 19 w 45"/>
                  <a:gd name="T49" fmla="*/ 14 h 47"/>
                  <a:gd name="T50" fmla="*/ 10 w 45"/>
                  <a:gd name="T51" fmla="*/ 11 h 47"/>
                  <a:gd name="T52" fmla="*/ 15 w 45"/>
                  <a:gd name="T53" fmla="*/ 7 h 47"/>
                  <a:gd name="T54" fmla="*/ 23 w 45"/>
                  <a:gd name="T55" fmla="*/ 6 h 47"/>
                  <a:gd name="T56" fmla="*/ 8 w 45"/>
                  <a:gd name="T57" fmla="*/ 14 h 47"/>
                  <a:gd name="T58" fmla="*/ 12 w 45"/>
                  <a:gd name="T59" fmla="*/ 17 h 47"/>
                  <a:gd name="T60" fmla="*/ 18 w 45"/>
                  <a:gd name="T61" fmla="*/ 18 h 47"/>
                  <a:gd name="T62" fmla="*/ 23 w 45"/>
                  <a:gd name="T63" fmla="*/ 15 h 47"/>
                  <a:gd name="T64" fmla="*/ 33 w 45"/>
                  <a:gd name="T65" fmla="*/ 13 h 47"/>
                  <a:gd name="T66" fmla="*/ 37 w 45"/>
                  <a:gd name="T67" fmla="*/ 13 h 47"/>
                  <a:gd name="T68" fmla="*/ 37 w 45"/>
                  <a:gd name="T69" fmla="*/ 13 h 47"/>
                  <a:gd name="T70" fmla="*/ 40 w 45"/>
                  <a:gd name="T71" fmla="*/ 18 h 47"/>
                  <a:gd name="T72" fmla="*/ 40 w 45"/>
                  <a:gd name="T73" fmla="*/ 23 h 47"/>
                  <a:gd name="T74" fmla="*/ 36 w 45"/>
                  <a:gd name="T75" fmla="*/ 36 h 47"/>
                  <a:gd name="T76" fmla="*/ 23 w 45"/>
                  <a:gd name="T77" fmla="*/ 41 h 47"/>
                  <a:gd name="T78" fmla="*/ 16 w 45"/>
                  <a:gd name="T79" fmla="*/ 40 h 47"/>
                  <a:gd name="T80" fmla="*/ 7 w 45"/>
                  <a:gd name="T81" fmla="*/ 30 h 47"/>
                  <a:gd name="T82" fmla="*/ 6 w 45"/>
                  <a:gd name="T83" fmla="*/ 23 h 47"/>
                  <a:gd name="T84" fmla="*/ 8 w 45"/>
                  <a:gd name="T85" fmla="*/ 1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47">
                    <a:moveTo>
                      <a:pt x="23" y="47"/>
                    </a:moveTo>
                    <a:lnTo>
                      <a:pt x="23" y="47"/>
                    </a:lnTo>
                    <a:lnTo>
                      <a:pt x="27" y="47"/>
                    </a:lnTo>
                    <a:lnTo>
                      <a:pt x="31" y="45"/>
                    </a:lnTo>
                    <a:lnTo>
                      <a:pt x="36" y="43"/>
                    </a:lnTo>
                    <a:lnTo>
                      <a:pt x="38" y="40"/>
                    </a:lnTo>
                    <a:lnTo>
                      <a:pt x="41" y="36"/>
                    </a:lnTo>
                    <a:lnTo>
                      <a:pt x="44" y="33"/>
                    </a:lnTo>
                    <a:lnTo>
                      <a:pt x="45" y="28"/>
                    </a:lnTo>
                    <a:lnTo>
                      <a:pt x="45" y="23"/>
                    </a:lnTo>
                    <a:lnTo>
                      <a:pt x="45" y="23"/>
                    </a:lnTo>
                    <a:lnTo>
                      <a:pt x="45" y="19"/>
                    </a:lnTo>
                    <a:lnTo>
                      <a:pt x="44" y="14"/>
                    </a:lnTo>
                    <a:lnTo>
                      <a:pt x="41" y="11"/>
                    </a:lnTo>
                    <a:lnTo>
                      <a:pt x="38" y="7"/>
                    </a:lnTo>
                    <a:lnTo>
                      <a:pt x="36" y="4"/>
                    </a:lnTo>
                    <a:lnTo>
                      <a:pt x="31" y="3"/>
                    </a:lnTo>
                    <a:lnTo>
                      <a:pt x="27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8" y="2"/>
                    </a:lnTo>
                    <a:lnTo>
                      <a:pt x="12" y="3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1" y="1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1" y="33"/>
                    </a:lnTo>
                    <a:lnTo>
                      <a:pt x="4" y="36"/>
                    </a:lnTo>
                    <a:lnTo>
                      <a:pt x="7" y="40"/>
                    </a:lnTo>
                    <a:lnTo>
                      <a:pt x="10" y="43"/>
                    </a:lnTo>
                    <a:lnTo>
                      <a:pt x="14" y="45"/>
                    </a:lnTo>
                    <a:lnTo>
                      <a:pt x="18" y="47"/>
                    </a:lnTo>
                    <a:lnTo>
                      <a:pt x="23" y="47"/>
                    </a:lnTo>
                    <a:lnTo>
                      <a:pt x="23" y="47"/>
                    </a:lnTo>
                    <a:close/>
                    <a:moveTo>
                      <a:pt x="23" y="6"/>
                    </a:moveTo>
                    <a:lnTo>
                      <a:pt x="23" y="6"/>
                    </a:lnTo>
                    <a:lnTo>
                      <a:pt x="27" y="6"/>
                    </a:lnTo>
                    <a:lnTo>
                      <a:pt x="33" y="8"/>
                    </a:lnTo>
                    <a:lnTo>
                      <a:pt x="33" y="8"/>
                    </a:lnTo>
                    <a:lnTo>
                      <a:pt x="27" y="10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19" y="14"/>
                    </a:lnTo>
                    <a:lnTo>
                      <a:pt x="15" y="14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5" y="7"/>
                    </a:lnTo>
                    <a:lnTo>
                      <a:pt x="19" y="6"/>
                    </a:lnTo>
                    <a:lnTo>
                      <a:pt x="23" y="6"/>
                    </a:lnTo>
                    <a:lnTo>
                      <a:pt x="23" y="6"/>
                    </a:lnTo>
                    <a:close/>
                    <a:moveTo>
                      <a:pt x="8" y="14"/>
                    </a:moveTo>
                    <a:lnTo>
                      <a:pt x="8" y="14"/>
                    </a:lnTo>
                    <a:lnTo>
                      <a:pt x="12" y="17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21" y="17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33" y="13"/>
                    </a:lnTo>
                    <a:lnTo>
                      <a:pt x="34" y="13"/>
                    </a:lnTo>
                    <a:lnTo>
                      <a:pt x="37" y="13"/>
                    </a:lnTo>
                    <a:lnTo>
                      <a:pt x="37" y="13"/>
                    </a:lnTo>
                    <a:lnTo>
                      <a:pt x="37" y="13"/>
                    </a:lnTo>
                    <a:lnTo>
                      <a:pt x="37" y="13"/>
                    </a:lnTo>
                    <a:lnTo>
                      <a:pt x="40" y="18"/>
                    </a:lnTo>
                    <a:lnTo>
                      <a:pt x="40" y="23"/>
                    </a:lnTo>
                    <a:lnTo>
                      <a:pt x="40" y="23"/>
                    </a:lnTo>
                    <a:lnTo>
                      <a:pt x="38" y="30"/>
                    </a:lnTo>
                    <a:lnTo>
                      <a:pt x="36" y="36"/>
                    </a:lnTo>
                    <a:lnTo>
                      <a:pt x="30" y="40"/>
                    </a:lnTo>
                    <a:lnTo>
                      <a:pt x="23" y="41"/>
                    </a:lnTo>
                    <a:lnTo>
                      <a:pt x="23" y="41"/>
                    </a:lnTo>
                    <a:lnTo>
                      <a:pt x="16" y="40"/>
                    </a:lnTo>
                    <a:lnTo>
                      <a:pt x="11" y="36"/>
                    </a:lnTo>
                    <a:lnTo>
                      <a:pt x="7" y="30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19"/>
                    </a:lnTo>
                    <a:lnTo>
                      <a:pt x="8" y="14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  <p:sp>
            <p:nvSpPr>
              <p:cNvPr id="159" name="Freeform 364"/>
              <p:cNvSpPr/>
              <p:nvPr/>
            </p:nvSpPr>
            <p:spPr bwMode="auto">
              <a:xfrm>
                <a:off x="4537076" y="1565276"/>
                <a:ext cx="36513" cy="44450"/>
              </a:xfrm>
              <a:custGeom>
                <a:avLst/>
                <a:gdLst>
                  <a:gd name="T0" fmla="*/ 41 w 45"/>
                  <a:gd name="T1" fmla="*/ 16 h 56"/>
                  <a:gd name="T2" fmla="*/ 41 w 45"/>
                  <a:gd name="T3" fmla="*/ 16 h 56"/>
                  <a:gd name="T4" fmla="*/ 41 w 45"/>
                  <a:gd name="T5" fmla="*/ 12 h 56"/>
                  <a:gd name="T6" fmla="*/ 43 w 45"/>
                  <a:gd name="T7" fmla="*/ 9 h 56"/>
                  <a:gd name="T8" fmla="*/ 43 w 45"/>
                  <a:gd name="T9" fmla="*/ 9 h 56"/>
                  <a:gd name="T10" fmla="*/ 45 w 45"/>
                  <a:gd name="T11" fmla="*/ 8 h 56"/>
                  <a:gd name="T12" fmla="*/ 45 w 45"/>
                  <a:gd name="T13" fmla="*/ 8 h 56"/>
                  <a:gd name="T14" fmla="*/ 43 w 45"/>
                  <a:gd name="T15" fmla="*/ 7 h 56"/>
                  <a:gd name="T16" fmla="*/ 43 w 45"/>
                  <a:gd name="T17" fmla="*/ 7 h 56"/>
                  <a:gd name="T18" fmla="*/ 36 w 45"/>
                  <a:gd name="T19" fmla="*/ 4 h 56"/>
                  <a:gd name="T20" fmla="*/ 30 w 45"/>
                  <a:gd name="T21" fmla="*/ 0 h 56"/>
                  <a:gd name="T22" fmla="*/ 30 w 45"/>
                  <a:gd name="T23" fmla="*/ 0 h 56"/>
                  <a:gd name="T24" fmla="*/ 28 w 45"/>
                  <a:gd name="T25" fmla="*/ 0 h 56"/>
                  <a:gd name="T26" fmla="*/ 28 w 45"/>
                  <a:gd name="T27" fmla="*/ 0 h 56"/>
                  <a:gd name="T28" fmla="*/ 21 w 45"/>
                  <a:gd name="T29" fmla="*/ 4 h 56"/>
                  <a:gd name="T30" fmla="*/ 16 w 45"/>
                  <a:gd name="T31" fmla="*/ 8 h 56"/>
                  <a:gd name="T32" fmla="*/ 12 w 45"/>
                  <a:gd name="T33" fmla="*/ 15 h 56"/>
                  <a:gd name="T34" fmla="*/ 8 w 45"/>
                  <a:gd name="T35" fmla="*/ 22 h 56"/>
                  <a:gd name="T36" fmla="*/ 5 w 45"/>
                  <a:gd name="T37" fmla="*/ 28 h 56"/>
                  <a:gd name="T38" fmla="*/ 2 w 45"/>
                  <a:gd name="T39" fmla="*/ 37 h 56"/>
                  <a:gd name="T40" fmla="*/ 1 w 45"/>
                  <a:gd name="T41" fmla="*/ 45 h 56"/>
                  <a:gd name="T42" fmla="*/ 0 w 45"/>
                  <a:gd name="T43" fmla="*/ 54 h 56"/>
                  <a:gd name="T44" fmla="*/ 0 w 45"/>
                  <a:gd name="T45" fmla="*/ 54 h 56"/>
                  <a:gd name="T46" fmla="*/ 0 w 45"/>
                  <a:gd name="T47" fmla="*/ 56 h 56"/>
                  <a:gd name="T48" fmla="*/ 0 w 45"/>
                  <a:gd name="T49" fmla="*/ 56 h 56"/>
                  <a:gd name="T50" fmla="*/ 1 w 45"/>
                  <a:gd name="T51" fmla="*/ 56 h 56"/>
                  <a:gd name="T52" fmla="*/ 38 w 45"/>
                  <a:gd name="T53" fmla="*/ 56 h 56"/>
                  <a:gd name="T54" fmla="*/ 38 w 45"/>
                  <a:gd name="T55" fmla="*/ 56 h 56"/>
                  <a:gd name="T56" fmla="*/ 39 w 45"/>
                  <a:gd name="T57" fmla="*/ 54 h 56"/>
                  <a:gd name="T58" fmla="*/ 45 w 45"/>
                  <a:gd name="T59" fmla="*/ 24 h 56"/>
                  <a:gd name="T60" fmla="*/ 45 w 45"/>
                  <a:gd name="T61" fmla="*/ 24 h 56"/>
                  <a:gd name="T62" fmla="*/ 45 w 45"/>
                  <a:gd name="T63" fmla="*/ 23 h 56"/>
                  <a:gd name="T64" fmla="*/ 45 w 45"/>
                  <a:gd name="T65" fmla="*/ 23 h 56"/>
                  <a:gd name="T66" fmla="*/ 41 w 45"/>
                  <a:gd name="T67" fmla="*/ 20 h 56"/>
                  <a:gd name="T68" fmla="*/ 41 w 45"/>
                  <a:gd name="T69" fmla="*/ 16 h 56"/>
                  <a:gd name="T70" fmla="*/ 41 w 45"/>
                  <a:gd name="T71" fmla="*/ 1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5" h="56">
                    <a:moveTo>
                      <a:pt x="41" y="16"/>
                    </a:moveTo>
                    <a:lnTo>
                      <a:pt x="41" y="16"/>
                    </a:lnTo>
                    <a:lnTo>
                      <a:pt x="41" y="12"/>
                    </a:lnTo>
                    <a:lnTo>
                      <a:pt x="43" y="9"/>
                    </a:lnTo>
                    <a:lnTo>
                      <a:pt x="43" y="9"/>
                    </a:lnTo>
                    <a:lnTo>
                      <a:pt x="45" y="8"/>
                    </a:lnTo>
                    <a:lnTo>
                      <a:pt x="45" y="8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36" y="4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1" y="4"/>
                    </a:lnTo>
                    <a:lnTo>
                      <a:pt x="16" y="8"/>
                    </a:lnTo>
                    <a:lnTo>
                      <a:pt x="12" y="15"/>
                    </a:lnTo>
                    <a:lnTo>
                      <a:pt x="8" y="22"/>
                    </a:lnTo>
                    <a:lnTo>
                      <a:pt x="5" y="28"/>
                    </a:lnTo>
                    <a:lnTo>
                      <a:pt x="2" y="37"/>
                    </a:lnTo>
                    <a:lnTo>
                      <a:pt x="1" y="45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1" y="56"/>
                    </a:lnTo>
                    <a:lnTo>
                      <a:pt x="38" y="56"/>
                    </a:lnTo>
                    <a:lnTo>
                      <a:pt x="38" y="56"/>
                    </a:lnTo>
                    <a:lnTo>
                      <a:pt x="39" y="54"/>
                    </a:lnTo>
                    <a:lnTo>
                      <a:pt x="45" y="24"/>
                    </a:lnTo>
                    <a:lnTo>
                      <a:pt x="45" y="24"/>
                    </a:lnTo>
                    <a:lnTo>
                      <a:pt x="45" y="23"/>
                    </a:lnTo>
                    <a:lnTo>
                      <a:pt x="45" y="23"/>
                    </a:lnTo>
                    <a:lnTo>
                      <a:pt x="41" y="20"/>
                    </a:lnTo>
                    <a:lnTo>
                      <a:pt x="41" y="16"/>
                    </a:lnTo>
                    <a:lnTo>
                      <a:pt x="41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  <p:sp>
            <p:nvSpPr>
              <p:cNvPr id="160" name="Freeform 365"/>
              <p:cNvSpPr/>
              <p:nvPr/>
            </p:nvSpPr>
            <p:spPr bwMode="auto">
              <a:xfrm>
                <a:off x="4581526" y="1565276"/>
                <a:ext cx="33338" cy="44450"/>
              </a:xfrm>
              <a:custGeom>
                <a:avLst/>
                <a:gdLst>
                  <a:gd name="T0" fmla="*/ 15 w 44"/>
                  <a:gd name="T1" fmla="*/ 0 h 56"/>
                  <a:gd name="T2" fmla="*/ 15 w 44"/>
                  <a:gd name="T3" fmla="*/ 0 h 56"/>
                  <a:gd name="T4" fmla="*/ 8 w 44"/>
                  <a:gd name="T5" fmla="*/ 4 h 56"/>
                  <a:gd name="T6" fmla="*/ 2 w 44"/>
                  <a:gd name="T7" fmla="*/ 7 h 56"/>
                  <a:gd name="T8" fmla="*/ 2 w 44"/>
                  <a:gd name="T9" fmla="*/ 7 h 56"/>
                  <a:gd name="T10" fmla="*/ 0 w 44"/>
                  <a:gd name="T11" fmla="*/ 8 h 56"/>
                  <a:gd name="T12" fmla="*/ 0 w 44"/>
                  <a:gd name="T13" fmla="*/ 8 h 56"/>
                  <a:gd name="T14" fmla="*/ 0 w 44"/>
                  <a:gd name="T15" fmla="*/ 9 h 56"/>
                  <a:gd name="T16" fmla="*/ 0 w 44"/>
                  <a:gd name="T17" fmla="*/ 9 h 56"/>
                  <a:gd name="T18" fmla="*/ 3 w 44"/>
                  <a:gd name="T19" fmla="*/ 12 h 56"/>
                  <a:gd name="T20" fmla="*/ 4 w 44"/>
                  <a:gd name="T21" fmla="*/ 16 h 56"/>
                  <a:gd name="T22" fmla="*/ 4 w 44"/>
                  <a:gd name="T23" fmla="*/ 16 h 56"/>
                  <a:gd name="T24" fmla="*/ 3 w 44"/>
                  <a:gd name="T25" fmla="*/ 20 h 56"/>
                  <a:gd name="T26" fmla="*/ 0 w 44"/>
                  <a:gd name="T27" fmla="*/ 23 h 56"/>
                  <a:gd name="T28" fmla="*/ 0 w 44"/>
                  <a:gd name="T29" fmla="*/ 23 h 56"/>
                  <a:gd name="T30" fmla="*/ 0 w 44"/>
                  <a:gd name="T31" fmla="*/ 24 h 56"/>
                  <a:gd name="T32" fmla="*/ 6 w 44"/>
                  <a:gd name="T33" fmla="*/ 54 h 56"/>
                  <a:gd name="T34" fmla="*/ 6 w 44"/>
                  <a:gd name="T35" fmla="*/ 54 h 56"/>
                  <a:gd name="T36" fmla="*/ 6 w 44"/>
                  <a:gd name="T37" fmla="*/ 56 h 56"/>
                  <a:gd name="T38" fmla="*/ 44 w 44"/>
                  <a:gd name="T39" fmla="*/ 56 h 56"/>
                  <a:gd name="T40" fmla="*/ 44 w 44"/>
                  <a:gd name="T41" fmla="*/ 56 h 56"/>
                  <a:gd name="T42" fmla="*/ 44 w 44"/>
                  <a:gd name="T43" fmla="*/ 56 h 56"/>
                  <a:gd name="T44" fmla="*/ 44 w 44"/>
                  <a:gd name="T45" fmla="*/ 56 h 56"/>
                  <a:gd name="T46" fmla="*/ 44 w 44"/>
                  <a:gd name="T47" fmla="*/ 54 h 56"/>
                  <a:gd name="T48" fmla="*/ 44 w 44"/>
                  <a:gd name="T49" fmla="*/ 54 h 56"/>
                  <a:gd name="T50" fmla="*/ 44 w 44"/>
                  <a:gd name="T51" fmla="*/ 45 h 56"/>
                  <a:gd name="T52" fmla="*/ 42 w 44"/>
                  <a:gd name="T53" fmla="*/ 37 h 56"/>
                  <a:gd name="T54" fmla="*/ 40 w 44"/>
                  <a:gd name="T55" fmla="*/ 28 h 56"/>
                  <a:gd name="T56" fmla="*/ 37 w 44"/>
                  <a:gd name="T57" fmla="*/ 22 h 56"/>
                  <a:gd name="T58" fmla="*/ 33 w 44"/>
                  <a:gd name="T59" fmla="*/ 15 h 56"/>
                  <a:gd name="T60" fmla="*/ 27 w 44"/>
                  <a:gd name="T61" fmla="*/ 8 h 56"/>
                  <a:gd name="T62" fmla="*/ 22 w 44"/>
                  <a:gd name="T63" fmla="*/ 4 h 56"/>
                  <a:gd name="T64" fmla="*/ 17 w 44"/>
                  <a:gd name="T65" fmla="*/ 0 h 56"/>
                  <a:gd name="T66" fmla="*/ 17 w 44"/>
                  <a:gd name="T67" fmla="*/ 0 h 56"/>
                  <a:gd name="T68" fmla="*/ 15 w 44"/>
                  <a:gd name="T69" fmla="*/ 0 h 56"/>
                  <a:gd name="T70" fmla="*/ 15 w 44"/>
                  <a:gd name="T7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4" h="56">
                    <a:moveTo>
                      <a:pt x="15" y="0"/>
                    </a:moveTo>
                    <a:lnTo>
                      <a:pt x="15" y="0"/>
                    </a:lnTo>
                    <a:lnTo>
                      <a:pt x="8" y="4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2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3" y="20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6" y="56"/>
                    </a:lnTo>
                    <a:lnTo>
                      <a:pt x="44" y="56"/>
                    </a:lnTo>
                    <a:lnTo>
                      <a:pt x="44" y="56"/>
                    </a:lnTo>
                    <a:lnTo>
                      <a:pt x="44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4" y="54"/>
                    </a:lnTo>
                    <a:lnTo>
                      <a:pt x="44" y="45"/>
                    </a:lnTo>
                    <a:lnTo>
                      <a:pt x="42" y="37"/>
                    </a:lnTo>
                    <a:lnTo>
                      <a:pt x="40" y="28"/>
                    </a:lnTo>
                    <a:lnTo>
                      <a:pt x="37" y="22"/>
                    </a:lnTo>
                    <a:lnTo>
                      <a:pt x="33" y="15"/>
                    </a:lnTo>
                    <a:lnTo>
                      <a:pt x="27" y="8"/>
                    </a:lnTo>
                    <a:lnTo>
                      <a:pt x="22" y="4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F7F7F"/>
                  </a:solidFill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94" grpId="0"/>
      <p:bldP spid="9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4" y="0"/>
            <a:ext cx="9672779" cy="6858000"/>
          </a:xfrm>
          <a:prstGeom prst="rect">
            <a:avLst/>
          </a:prstGeom>
        </p:spPr>
      </p:pic>
      <p:sp useBgFill="1">
        <p:nvSpPr>
          <p:cNvPr id="27" name="平行四边形 7"/>
          <p:cNvSpPr/>
          <p:nvPr/>
        </p:nvSpPr>
        <p:spPr>
          <a:xfrm>
            <a:off x="3599723" y="0"/>
            <a:ext cx="8630972" cy="6908800"/>
          </a:xfrm>
          <a:custGeom>
            <a:avLst/>
            <a:gdLst>
              <a:gd name="connsiteX0" fmla="*/ 0 w 6336704"/>
              <a:gd name="connsiteY0" fmla="*/ 5143500 h 5143500"/>
              <a:gd name="connsiteX1" fmla="*/ 1285875 w 6336704"/>
              <a:gd name="connsiteY1" fmla="*/ 0 h 5143500"/>
              <a:gd name="connsiteX2" fmla="*/ 6336704 w 6336704"/>
              <a:gd name="connsiteY2" fmla="*/ 0 h 5143500"/>
              <a:gd name="connsiteX3" fmla="*/ 5050829 w 6336704"/>
              <a:gd name="connsiteY3" fmla="*/ 5143500 h 5143500"/>
              <a:gd name="connsiteX4" fmla="*/ 0 w 6336704"/>
              <a:gd name="connsiteY4" fmla="*/ 5143500 h 5143500"/>
              <a:gd name="connsiteX0-1" fmla="*/ 0 w 6473229"/>
              <a:gd name="connsiteY0-2" fmla="*/ 5143500 h 5181600"/>
              <a:gd name="connsiteX1-3" fmla="*/ 1285875 w 6473229"/>
              <a:gd name="connsiteY1-4" fmla="*/ 0 h 5181600"/>
              <a:gd name="connsiteX2-5" fmla="*/ 6336704 w 6473229"/>
              <a:gd name="connsiteY2-6" fmla="*/ 0 h 5181600"/>
              <a:gd name="connsiteX3-7" fmla="*/ 6473229 w 6473229"/>
              <a:gd name="connsiteY3-8" fmla="*/ 5181600 h 5181600"/>
              <a:gd name="connsiteX4-9" fmla="*/ 0 w 6473229"/>
              <a:gd name="connsiteY4-10" fmla="*/ 5143500 h 5181600"/>
              <a:gd name="connsiteX0-11" fmla="*/ 0 w 6473229"/>
              <a:gd name="connsiteY0-12" fmla="*/ 5143500 h 5181600"/>
              <a:gd name="connsiteX1-13" fmla="*/ 1285875 w 6473229"/>
              <a:gd name="connsiteY1-14" fmla="*/ 0 h 5181600"/>
              <a:gd name="connsiteX2-15" fmla="*/ 6463704 w 6473229"/>
              <a:gd name="connsiteY2-16" fmla="*/ 0 h 5181600"/>
              <a:gd name="connsiteX3-17" fmla="*/ 6473229 w 6473229"/>
              <a:gd name="connsiteY3-18" fmla="*/ 5181600 h 5181600"/>
              <a:gd name="connsiteX4-19" fmla="*/ 0 w 6473229"/>
              <a:gd name="connsiteY4-20" fmla="*/ 5143500 h 518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73229" h="5181600">
                <a:moveTo>
                  <a:pt x="0" y="5143500"/>
                </a:moveTo>
                <a:lnTo>
                  <a:pt x="1285875" y="0"/>
                </a:lnTo>
                <a:lnTo>
                  <a:pt x="6463704" y="0"/>
                </a:lnTo>
                <a:lnTo>
                  <a:pt x="6473229" y="5181600"/>
                </a:lnTo>
                <a:lnTo>
                  <a:pt x="0" y="5143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8" name="TextBox 24"/>
          <p:cNvSpPr txBox="1"/>
          <p:nvPr/>
        </p:nvSpPr>
        <p:spPr>
          <a:xfrm>
            <a:off x="6679323" y="4661337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29" name="TextBox 25"/>
          <p:cNvSpPr txBox="1"/>
          <p:nvPr/>
        </p:nvSpPr>
        <p:spPr>
          <a:xfrm>
            <a:off x="8082884" y="4661337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0" name="TextBox 26"/>
          <p:cNvSpPr txBox="1"/>
          <p:nvPr/>
        </p:nvSpPr>
        <p:spPr>
          <a:xfrm>
            <a:off x="9429586" y="4661337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1" name="TextBox 27"/>
          <p:cNvSpPr txBox="1"/>
          <p:nvPr/>
        </p:nvSpPr>
        <p:spPr>
          <a:xfrm>
            <a:off x="6679323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2" name="TextBox 28"/>
          <p:cNvSpPr txBox="1"/>
          <p:nvPr/>
        </p:nvSpPr>
        <p:spPr>
          <a:xfrm>
            <a:off x="8082885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3" name="TextBox 29"/>
          <p:cNvSpPr txBox="1"/>
          <p:nvPr/>
        </p:nvSpPr>
        <p:spPr>
          <a:xfrm>
            <a:off x="9429071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5" name="椭圆 34"/>
          <p:cNvSpPr/>
          <p:nvPr/>
        </p:nvSpPr>
        <p:spPr>
          <a:xfrm>
            <a:off x="6866983" y="614993"/>
            <a:ext cx="3570557" cy="35234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F2F2"/>
            </a:solidFill>
          </a:ln>
          <a:effectLst>
            <a:innerShdw blurRad="177800" dist="165100" dir="16200000">
              <a:srgbClr val="0439CE">
                <a:alpha val="4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400" b="1" dirty="0">
                <a:solidFill>
                  <a:schemeClr val="tx2"/>
                </a:solidFill>
                <a:latin typeface="微软雅黑" panose="020B0503020204020204" charset="-122"/>
              </a:rPr>
              <a:t>2</a:t>
            </a:r>
            <a:endParaRPr lang="zh-CN" altLang="en-US" sz="18400" b="1" dirty="0">
              <a:solidFill>
                <a:schemeClr val="tx2"/>
              </a:solidFill>
              <a:latin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81326" y="3468053"/>
            <a:ext cx="5184575" cy="10092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7" name="TextBox 11"/>
          <p:cNvSpPr txBox="1"/>
          <p:nvPr/>
        </p:nvSpPr>
        <p:spPr>
          <a:xfrm>
            <a:off x="6754575" y="3494075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标题文字内容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>
          <a:xfrm>
            <a:off x="838775" y="3045720"/>
            <a:ext cx="3263938" cy="3167591"/>
          </a:xfrm>
          <a:prstGeom prst="roundRect">
            <a:avLst/>
          </a:prstGeom>
          <a:noFill/>
          <a:ln w="127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478382" y="1536544"/>
            <a:ext cx="1929671" cy="19299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2950305" y="2796846"/>
            <a:ext cx="497682" cy="497747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1631504" y="2297096"/>
            <a:ext cx="1631192" cy="400097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 algn="ctr"/>
            <a:r>
              <a:rPr lang="zh-CN" altLang="en-US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4462064" y="3045719"/>
            <a:ext cx="3263938" cy="3167591"/>
          </a:xfrm>
          <a:prstGeom prst="roundRect">
            <a:avLst/>
          </a:prstGeom>
          <a:noFill/>
          <a:ln w="127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8107108" y="3045718"/>
            <a:ext cx="3263938" cy="3167591"/>
          </a:xfrm>
          <a:prstGeom prst="roundRect">
            <a:avLst/>
          </a:prstGeom>
          <a:noFill/>
          <a:ln w="127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129198" y="1595089"/>
            <a:ext cx="1929671" cy="19299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774242" y="1536544"/>
            <a:ext cx="1929671" cy="19299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椭圆 12"/>
          <p:cNvSpPr/>
          <p:nvPr/>
        </p:nvSpPr>
        <p:spPr>
          <a:xfrm>
            <a:off x="6671989" y="2796846"/>
            <a:ext cx="497682" cy="497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10319920" y="2796846"/>
            <a:ext cx="497682" cy="4977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5284260" y="2297096"/>
            <a:ext cx="1631192" cy="400097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17" name="矩形 16"/>
          <p:cNvSpPr/>
          <p:nvPr/>
        </p:nvSpPr>
        <p:spPr>
          <a:xfrm>
            <a:off x="8929304" y="2297096"/>
            <a:ext cx="1631192" cy="400097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90929" y="3773028"/>
            <a:ext cx="2591951" cy="21339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en-US" altLang="zh-CN" sz="13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       点击输入简要文字内容，文字内容需概括精炼，不用多余的文字修饰。</a:t>
            </a:r>
            <a:endParaRPr lang="zh-CN" altLang="en-US" sz="2100" b="1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98058" y="3765503"/>
            <a:ext cx="2591951" cy="21339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en-US" altLang="zh-CN" sz="13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       点击输入简要文字内容，文字内容需概括精炼，不用多余的文字修饰。</a:t>
            </a:r>
            <a:endParaRPr lang="zh-CN" altLang="en-US" sz="2100" b="1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43102" y="3774671"/>
            <a:ext cx="2591951" cy="21339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en-US" altLang="zh-CN" sz="13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       点击输入简要文字内容，文字内容需概括精炼，不用多余的文字修饰。</a:t>
            </a:r>
            <a:endParaRPr lang="zh-CN" altLang="en-US" sz="2100" b="1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7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8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3" dur="8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1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2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1" grpId="0" animBg="1"/>
          <p:bldP spid="15" grpId="0"/>
          <p:bldP spid="19" grpId="0" animBg="1"/>
          <p:bldP spid="20" grpId="0" animBg="1"/>
          <p:bldP spid="13" grpId="0" animBg="1"/>
          <p:bldP spid="14" grpId="0" animBg="1"/>
          <p:bldP spid="16" grpId="0"/>
          <p:bldP spid="17" grpId="0"/>
          <p:bldP spid="21" grpId="0"/>
          <p:bldP spid="21" grpId="1"/>
          <p:bldP spid="22" grpId="0"/>
          <p:bldP spid="22" grpId="1"/>
          <p:bldP spid="23" grpId="0"/>
          <p:bldP spid="2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7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8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3" dur="8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1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2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1" grpId="0" animBg="1"/>
          <p:bldP spid="15" grpId="0"/>
          <p:bldP spid="19" grpId="0" animBg="1"/>
          <p:bldP spid="20" grpId="0" animBg="1"/>
          <p:bldP spid="13" grpId="0" animBg="1"/>
          <p:bldP spid="14" grpId="0" animBg="1"/>
          <p:bldP spid="16" grpId="0"/>
          <p:bldP spid="17" grpId="0"/>
          <p:bldP spid="21" grpId="0"/>
          <p:bldP spid="21" grpId="1"/>
          <p:bldP spid="22" grpId="0"/>
          <p:bldP spid="22" grpId="1"/>
          <p:bldP spid="23" grpId="0"/>
          <p:bldP spid="23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空心弧 39"/>
          <p:cNvSpPr/>
          <p:nvPr/>
        </p:nvSpPr>
        <p:spPr>
          <a:xfrm rot="5400000">
            <a:off x="515157" y="1876060"/>
            <a:ext cx="4190637" cy="3899111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6" tIns="60949" rIns="121896" bIns="60949" anchor="ctr"/>
          <a:lstStyle/>
          <a:p>
            <a:pPr algn="ctr" defTabSz="1218565">
              <a:defRPr/>
            </a:pPr>
            <a:endParaRPr lang="zh-CN" altLang="en-US" sz="33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cxnSp>
        <p:nvCxnSpPr>
          <p:cNvPr id="46" name="直接连接符 45"/>
          <p:cNvCxnSpPr/>
          <p:nvPr/>
        </p:nvCxnSpPr>
        <p:spPr bwMode="auto">
          <a:xfrm>
            <a:off x="3422919" y="1989445"/>
            <a:ext cx="192168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 bwMode="auto">
          <a:xfrm>
            <a:off x="3489107" y="5710299"/>
            <a:ext cx="1919567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 bwMode="auto">
          <a:xfrm>
            <a:off x="4584926" y="3251248"/>
            <a:ext cx="1778612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endCxn id="87" idx="2"/>
          </p:cNvCxnSpPr>
          <p:nvPr/>
        </p:nvCxnSpPr>
        <p:spPr bwMode="auto">
          <a:xfrm>
            <a:off x="4392307" y="4564575"/>
            <a:ext cx="192068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6615005" y="1515642"/>
            <a:ext cx="1785057" cy="430865"/>
          </a:xfrm>
          <a:prstGeom prst="rect">
            <a:avLst/>
          </a:prstGeom>
        </p:spPr>
        <p:txBody>
          <a:bodyPr wrap="none" lIns="121896" tIns="60949" rIns="121896" bIns="60949">
            <a:spAutoFit/>
          </a:bodyPr>
          <a:lstStyle/>
          <a:p>
            <a:pPr algn="ctr"/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6575992" y="1825946"/>
            <a:ext cx="4057122" cy="687858"/>
          </a:xfrm>
          <a:prstGeom prst="rect">
            <a:avLst/>
          </a:prstGeom>
          <a:noFill/>
          <a:ln>
            <a:noFill/>
          </a:ln>
        </p:spPr>
        <p:txBody>
          <a:bodyPr lIns="121896" tIns="60949" rIns="121896" bIns="6094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300" dirty="0">
                <a:solidFill>
                  <a:srgbClr val="F8F8F8"/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300" dirty="0">
              <a:solidFill>
                <a:srgbClr val="F8F8F8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 bwMode="auto">
          <a:xfrm>
            <a:off x="801122" y="2316636"/>
            <a:ext cx="3012465" cy="3012857"/>
            <a:chOff x="1103084" y="2155824"/>
            <a:chExt cx="3176815" cy="3176815"/>
          </a:xfrm>
        </p:grpSpPr>
        <p:sp>
          <p:nvSpPr>
            <p:cNvPr id="72" name="椭圆 71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1281790" y="2334530"/>
              <a:ext cx="2819403" cy="2819403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4" name="椭圆 73"/>
          <p:cNvSpPr/>
          <p:nvPr/>
        </p:nvSpPr>
        <p:spPr>
          <a:xfrm>
            <a:off x="3120057" y="1700809"/>
            <a:ext cx="497682" cy="497747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4176037" y="2982038"/>
            <a:ext cx="497682" cy="497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4148121" y="4291896"/>
            <a:ext cx="497682" cy="4977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3120057" y="5425504"/>
            <a:ext cx="497682" cy="49774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4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19608" y="1419630"/>
            <a:ext cx="1145126" cy="1145275"/>
            <a:chOff x="3989630" y="984316"/>
            <a:chExt cx="858956" cy="858956"/>
          </a:xfrm>
        </p:grpSpPr>
        <p:grpSp>
          <p:nvGrpSpPr>
            <p:cNvPr id="78" name="组合 77"/>
            <p:cNvGrpSpPr/>
            <p:nvPr/>
          </p:nvGrpSpPr>
          <p:grpSpPr>
            <a:xfrm>
              <a:off x="3989630" y="98431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9" name="同心圆 7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48" name="组合 54"/>
            <p:cNvGrpSpPr>
              <a:grpSpLocks noChangeAspect="1"/>
            </p:cNvGrpSpPr>
            <p:nvPr/>
          </p:nvGrpSpPr>
          <p:grpSpPr bwMode="auto">
            <a:xfrm>
              <a:off x="4230408" y="1145668"/>
              <a:ext cx="389996" cy="469766"/>
              <a:chOff x="3452849" y="2667439"/>
              <a:chExt cx="239345" cy="288607"/>
            </a:xfrm>
          </p:grpSpPr>
          <p:sp>
            <p:nvSpPr>
              <p:cNvPr id="49" name="Freeform 846"/>
              <p:cNvSpPr/>
              <p:nvPr/>
            </p:nvSpPr>
            <p:spPr bwMode="auto">
              <a:xfrm>
                <a:off x="3452849" y="2721892"/>
                <a:ext cx="239345" cy="234154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1218565">
                  <a:defRPr/>
                </a:pPr>
                <a:endParaRPr lang="zh-CN" altLang="en-US" sz="33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847"/>
              <p:cNvSpPr/>
              <p:nvPr/>
            </p:nvSpPr>
            <p:spPr bwMode="auto">
              <a:xfrm>
                <a:off x="3547138" y="2667439"/>
                <a:ext cx="44424" cy="138859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1218565">
                  <a:defRPr/>
                </a:pPr>
                <a:endParaRPr lang="zh-CN" altLang="en-US" sz="33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246263" y="2597788"/>
            <a:ext cx="1145126" cy="1145275"/>
            <a:chOff x="4684712" y="1948340"/>
            <a:chExt cx="858956" cy="858956"/>
          </a:xfrm>
        </p:grpSpPr>
        <p:grpSp>
          <p:nvGrpSpPr>
            <p:cNvPr id="81" name="组合 80"/>
            <p:cNvGrpSpPr/>
            <p:nvPr/>
          </p:nvGrpSpPr>
          <p:grpSpPr>
            <a:xfrm>
              <a:off x="4684712" y="1948340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2" name="同心圆 8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84" name="Freeform 168"/>
            <p:cNvSpPr>
              <a:spLocks noChangeAspect="1" noEditPoints="1"/>
            </p:cNvSpPr>
            <p:nvPr/>
          </p:nvSpPr>
          <p:spPr bwMode="auto">
            <a:xfrm>
              <a:off x="4918327" y="2222412"/>
              <a:ext cx="425533" cy="36432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1218565">
                <a:defRPr/>
              </a:pPr>
              <a:endParaRPr lang="zh-CN" altLang="en-US" sz="33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87997" y="3991938"/>
            <a:ext cx="1145126" cy="1145275"/>
            <a:chOff x="4716016" y="2993953"/>
            <a:chExt cx="858956" cy="858956"/>
          </a:xfrm>
        </p:grpSpPr>
        <p:grpSp>
          <p:nvGrpSpPr>
            <p:cNvPr id="85" name="组合 84"/>
            <p:cNvGrpSpPr/>
            <p:nvPr/>
          </p:nvGrpSpPr>
          <p:grpSpPr>
            <a:xfrm>
              <a:off x="4716016" y="2993953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6" name="同心圆 8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88" name="Freeform 203"/>
            <p:cNvSpPr>
              <a:spLocks noChangeAspect="1" noEditPoints="1"/>
            </p:cNvSpPr>
            <p:nvPr/>
          </p:nvSpPr>
          <p:spPr bwMode="auto">
            <a:xfrm>
              <a:off x="4972990" y="3242045"/>
              <a:ext cx="370870" cy="356606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1218565">
                <a:defRPr/>
              </a:pPr>
              <a:endParaRPr lang="zh-CN" altLang="en-US" sz="33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329228" y="5152849"/>
            <a:ext cx="1145126" cy="1145275"/>
            <a:chOff x="3996846" y="3864636"/>
            <a:chExt cx="858956" cy="858956"/>
          </a:xfrm>
        </p:grpSpPr>
        <p:grpSp>
          <p:nvGrpSpPr>
            <p:cNvPr id="89" name="组合 88"/>
            <p:cNvGrpSpPr/>
            <p:nvPr/>
          </p:nvGrpSpPr>
          <p:grpSpPr>
            <a:xfrm>
              <a:off x="3996846" y="386463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0" name="同心圆 8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95" name="Freeform 110"/>
            <p:cNvSpPr>
              <a:spLocks noChangeAspect="1" noEditPoints="1"/>
            </p:cNvSpPr>
            <p:nvPr/>
          </p:nvSpPr>
          <p:spPr bwMode="auto">
            <a:xfrm>
              <a:off x="4211960" y="4064356"/>
              <a:ext cx="424516" cy="376344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1218565">
                <a:defRPr/>
              </a:pPr>
              <a:endParaRPr lang="zh-CN" altLang="en-US" sz="33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3" name="矩形 102"/>
          <p:cNvSpPr/>
          <p:nvPr/>
        </p:nvSpPr>
        <p:spPr>
          <a:xfrm>
            <a:off x="7478988" y="2662755"/>
            <a:ext cx="1785057" cy="430865"/>
          </a:xfrm>
          <a:prstGeom prst="rect">
            <a:avLst/>
          </a:prstGeom>
        </p:spPr>
        <p:txBody>
          <a:bodyPr wrap="none" lIns="121896" tIns="60949" rIns="121896" bIns="60949">
            <a:spAutoFit/>
          </a:bodyPr>
          <a:lstStyle/>
          <a:p>
            <a:pPr algn="ctr"/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104" name="矩形 47"/>
          <p:cNvSpPr>
            <a:spLocks noChangeArrowheads="1"/>
          </p:cNvSpPr>
          <p:nvPr/>
        </p:nvSpPr>
        <p:spPr bwMode="auto">
          <a:xfrm>
            <a:off x="7439975" y="2973059"/>
            <a:ext cx="4057122" cy="687858"/>
          </a:xfrm>
          <a:prstGeom prst="rect">
            <a:avLst/>
          </a:prstGeom>
          <a:noFill/>
          <a:ln>
            <a:noFill/>
          </a:ln>
        </p:spPr>
        <p:txBody>
          <a:bodyPr lIns="121896" tIns="60949" rIns="121896" bIns="6094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300" dirty="0">
                <a:solidFill>
                  <a:srgbClr val="F8F8F8"/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300" dirty="0">
              <a:solidFill>
                <a:srgbClr val="F8F8F8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7578386" y="4037388"/>
            <a:ext cx="1785057" cy="430865"/>
          </a:xfrm>
          <a:prstGeom prst="rect">
            <a:avLst/>
          </a:prstGeom>
        </p:spPr>
        <p:txBody>
          <a:bodyPr wrap="none" lIns="121896" tIns="60949" rIns="121896" bIns="60949">
            <a:spAutoFit/>
          </a:bodyPr>
          <a:lstStyle/>
          <a:p>
            <a:pPr algn="ctr"/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7539373" y="4347692"/>
            <a:ext cx="4057122" cy="687858"/>
          </a:xfrm>
          <a:prstGeom prst="rect">
            <a:avLst/>
          </a:prstGeom>
          <a:noFill/>
          <a:ln>
            <a:noFill/>
          </a:ln>
        </p:spPr>
        <p:txBody>
          <a:bodyPr lIns="121896" tIns="60949" rIns="121896" bIns="6094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300" dirty="0">
                <a:solidFill>
                  <a:srgbClr val="F8F8F8"/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300" dirty="0">
              <a:solidFill>
                <a:srgbClr val="F8F8F8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6678510" y="5296614"/>
            <a:ext cx="1785057" cy="430865"/>
          </a:xfrm>
          <a:prstGeom prst="rect">
            <a:avLst/>
          </a:prstGeom>
        </p:spPr>
        <p:txBody>
          <a:bodyPr wrap="none" lIns="121896" tIns="60949" rIns="121896" bIns="60949">
            <a:spAutoFit/>
          </a:bodyPr>
          <a:lstStyle/>
          <a:p>
            <a:pPr algn="ctr"/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108" name="矩形 47"/>
          <p:cNvSpPr>
            <a:spLocks noChangeArrowheads="1"/>
          </p:cNvSpPr>
          <p:nvPr/>
        </p:nvSpPr>
        <p:spPr bwMode="auto">
          <a:xfrm>
            <a:off x="6639497" y="5606918"/>
            <a:ext cx="4057122" cy="687858"/>
          </a:xfrm>
          <a:prstGeom prst="rect">
            <a:avLst/>
          </a:prstGeom>
          <a:noFill/>
          <a:ln>
            <a:noFill/>
          </a:ln>
        </p:spPr>
        <p:txBody>
          <a:bodyPr lIns="121896" tIns="60949" rIns="121896" bIns="6094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300" dirty="0">
                <a:solidFill>
                  <a:srgbClr val="F8F8F8"/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300" dirty="0">
              <a:solidFill>
                <a:srgbClr val="F8F8F8"/>
              </a:solidFill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4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3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7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8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/>
          <p:bldP spid="64" grpId="0"/>
          <p:bldP spid="74" grpId="0" animBg="1"/>
          <p:bldP spid="75" grpId="0" animBg="1"/>
          <p:bldP spid="76" grpId="0" animBg="1"/>
          <p:bldP spid="77" grpId="0" animBg="1"/>
          <p:bldP spid="103" grpId="0"/>
          <p:bldP spid="104" grpId="0"/>
          <p:bldP spid="105" grpId="0"/>
          <p:bldP spid="106" grpId="0"/>
          <p:bldP spid="107" grpId="0"/>
          <p:bldP spid="10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4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3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8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/>
          <p:bldP spid="64" grpId="0"/>
          <p:bldP spid="74" grpId="0" animBg="1"/>
          <p:bldP spid="75" grpId="0" animBg="1"/>
          <p:bldP spid="76" grpId="0" animBg="1"/>
          <p:bldP spid="77" grpId="0" animBg="1"/>
          <p:bldP spid="103" grpId="0"/>
          <p:bldP spid="104" grpId="0"/>
          <p:bldP spid="105" grpId="0"/>
          <p:bldP spid="106" grpId="0"/>
          <p:bldP spid="107" grpId="0"/>
          <p:bldP spid="108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1200095" y="3307334"/>
            <a:ext cx="1089189" cy="1183631"/>
          </a:xfrm>
          <a:prstGeom prst="chevron">
            <a:avLst>
              <a:gd name="adj" fmla="val 5442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6" tIns="60949" rIns="121896" bIns="60949" anchor="ctr"/>
          <a:lstStyle/>
          <a:p>
            <a:pPr algn="ctr" defTabSz="1218565">
              <a:defRPr/>
            </a:pPr>
            <a:endParaRPr lang="zh-CN" altLang="en-US" sz="33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2160076" y="3307334"/>
            <a:ext cx="1090814" cy="1183631"/>
          </a:xfrm>
          <a:prstGeom prst="chevron">
            <a:avLst>
              <a:gd name="adj" fmla="val 544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6" tIns="60949" rIns="121896" bIns="60949" anchor="ctr"/>
          <a:lstStyle/>
          <a:p>
            <a:pPr algn="ctr" defTabSz="1218565">
              <a:defRPr/>
            </a:pPr>
            <a:endParaRPr lang="zh-CN" altLang="en-US" sz="33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3120058" y="3307334"/>
            <a:ext cx="1090814" cy="1183631"/>
          </a:xfrm>
          <a:prstGeom prst="chevron">
            <a:avLst>
              <a:gd name="adj" fmla="val 5442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6" tIns="60949" rIns="121896" bIns="60949" anchor="ctr"/>
          <a:lstStyle/>
          <a:p>
            <a:pPr algn="ctr" defTabSz="1218565">
              <a:defRPr/>
            </a:pPr>
            <a:endParaRPr lang="zh-CN" altLang="en-US" sz="33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4045205" y="3307334"/>
            <a:ext cx="1090814" cy="1183631"/>
          </a:xfrm>
          <a:prstGeom prst="chevron">
            <a:avLst>
              <a:gd name="adj" fmla="val 544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6" tIns="60949" rIns="121896" bIns="60949" anchor="ctr"/>
          <a:lstStyle/>
          <a:p>
            <a:pPr algn="ctr" defTabSz="1218565">
              <a:defRPr/>
            </a:pPr>
            <a:endParaRPr lang="zh-CN" altLang="en-US" sz="33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 rot="5400000">
            <a:off x="5087866" y="4024197"/>
            <a:ext cx="56642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08052" y="2743638"/>
            <a:ext cx="0" cy="55099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488088" y="2084852"/>
            <a:ext cx="0" cy="121401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 flipV="1">
            <a:off x="4368034" y="4471832"/>
            <a:ext cx="38752" cy="126142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2352072" y="4471831"/>
            <a:ext cx="0" cy="49334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五边形 28"/>
          <p:cNvSpPr/>
          <p:nvPr/>
        </p:nvSpPr>
        <p:spPr>
          <a:xfrm>
            <a:off x="-47882" y="3297445"/>
            <a:ext cx="7871849" cy="1190309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896" tIns="60949" rIns="121896" bIns="60949" anchor="ctr"/>
          <a:lstStyle/>
          <a:p>
            <a:pPr algn="ctr" defTabSz="1218565">
              <a:defRPr/>
            </a:pPr>
            <a:endParaRPr lang="zh-CN" altLang="en-US" sz="33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03959" y="1796818"/>
            <a:ext cx="2879945" cy="289310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rPr>
              <a:t>      点击输入简要文字内容，文字内容需概括精炼，不用多余的文字修饰，言简意赅的说明该项内容。点击输入简要文字内容，文字内容需概括精炼，不用多余的文字修饰，言简意赅的说明该项内容。</a:t>
            </a:r>
            <a:endParaRPr lang="en-US" altLang="zh-CN" sz="13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rPr>
              <a:t>       点击输入简要文字内容，文字内容需概括精炼，不用多余的文字修饰，言简意赅的说明该项内容。</a:t>
            </a:r>
            <a:endParaRPr lang="en-US" altLang="zh-CN" sz="13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200095" y="1492603"/>
            <a:ext cx="3103451" cy="592249"/>
            <a:chOff x="814328" y="3219334"/>
            <a:chExt cx="2266827" cy="432536"/>
          </a:xfrm>
        </p:grpSpPr>
        <p:grpSp>
          <p:nvGrpSpPr>
            <p:cNvPr id="33" name="组合 32"/>
            <p:cNvGrpSpPr/>
            <p:nvPr/>
          </p:nvGrpSpPr>
          <p:grpSpPr>
            <a:xfrm>
              <a:off x="814328" y="3219334"/>
              <a:ext cx="2266827" cy="432536"/>
              <a:chOff x="2173927" y="3285519"/>
              <a:chExt cx="2876394" cy="548848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2173927" y="3285519"/>
                <a:ext cx="2876394" cy="548848"/>
                <a:chOff x="4304043" y="1286668"/>
                <a:chExt cx="64140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4304043" y="1286668"/>
                  <a:ext cx="64140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8" name="圆角矩形 37"/>
                <p:cNvSpPr/>
                <p:nvPr/>
              </p:nvSpPr>
              <p:spPr>
                <a:xfrm>
                  <a:off x="4351923" y="1373339"/>
                  <a:ext cx="6323887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  <p:sp>
            <p:nvSpPr>
              <p:cNvPr id="36" name="椭圆 35"/>
              <p:cNvSpPr/>
              <p:nvPr/>
            </p:nvSpPr>
            <p:spPr>
              <a:xfrm>
                <a:off x="2270357" y="3351544"/>
                <a:ext cx="394740" cy="3947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1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139540" y="3319207"/>
              <a:ext cx="1926672" cy="2023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1800" dirty="0">
                  <a:solidFill>
                    <a:schemeClr val="tx2"/>
                  </a:solidFill>
                </a:rPr>
                <a:t>添加文字内容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064079" y="4965173"/>
            <a:ext cx="3103451" cy="592249"/>
            <a:chOff x="814325" y="3219334"/>
            <a:chExt cx="2266826" cy="432536"/>
          </a:xfrm>
        </p:grpSpPr>
        <p:grpSp>
          <p:nvGrpSpPr>
            <p:cNvPr id="42" name="组合 41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6" name="圆角矩形 45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7" name="圆角矩形 46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  <p:sp>
            <p:nvSpPr>
              <p:cNvPr id="45" name="椭圆 44"/>
              <p:cNvSpPr/>
              <p:nvPr/>
            </p:nvSpPr>
            <p:spPr>
              <a:xfrm>
                <a:off x="2288027" y="3372244"/>
                <a:ext cx="392760" cy="39276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2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1249617" y="3331792"/>
              <a:ext cx="1808518" cy="2023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1800" dirty="0">
                  <a:solidFill>
                    <a:schemeClr val="tx2"/>
                  </a:solidFill>
                </a:rPr>
                <a:t>添加文字内容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060722" y="2164678"/>
            <a:ext cx="3103451" cy="592249"/>
            <a:chOff x="814328" y="3219334"/>
            <a:chExt cx="2266829" cy="432536"/>
          </a:xfrm>
        </p:grpSpPr>
        <p:grpSp>
          <p:nvGrpSpPr>
            <p:cNvPr id="49" name="组合 48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51" name="组合 50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3" name="圆角矩形 52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54" name="圆角矩形 53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  <p:sp>
            <p:nvSpPr>
              <p:cNvPr id="52" name="椭圆 51"/>
              <p:cNvSpPr/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3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1183671" y="3331792"/>
              <a:ext cx="1847692" cy="2023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1800" dirty="0">
                  <a:solidFill>
                    <a:schemeClr val="tx2"/>
                  </a:solidFill>
                </a:rPr>
                <a:t>添加文字内容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80040" y="5733258"/>
            <a:ext cx="3103451" cy="592249"/>
            <a:chOff x="814328" y="3219334"/>
            <a:chExt cx="2266828" cy="432536"/>
          </a:xfrm>
        </p:grpSpPr>
        <p:grpSp>
          <p:nvGrpSpPr>
            <p:cNvPr id="57" name="组合 56"/>
            <p:cNvGrpSpPr/>
            <p:nvPr/>
          </p:nvGrpSpPr>
          <p:grpSpPr>
            <a:xfrm>
              <a:off x="814328" y="3219334"/>
              <a:ext cx="2266828" cy="432536"/>
              <a:chOff x="2173927" y="3285519"/>
              <a:chExt cx="2876395" cy="548848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2173927" y="3285519"/>
                <a:ext cx="2876395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1" name="圆角矩形 60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62" name="圆角矩形 61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  <p:sp>
            <p:nvSpPr>
              <p:cNvPr id="60" name="椭圆 59"/>
              <p:cNvSpPr/>
              <p:nvPr/>
            </p:nvSpPr>
            <p:spPr>
              <a:xfrm>
                <a:off x="2280388" y="3389371"/>
                <a:ext cx="392761" cy="39276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4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1085352" y="3345963"/>
              <a:ext cx="1926671" cy="2023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1800" dirty="0">
                  <a:solidFill>
                    <a:schemeClr val="tx2"/>
                  </a:solidFill>
                </a:rPr>
                <a:t>添加文字内容</a:t>
              </a:r>
            </a:p>
          </p:txBody>
        </p:sp>
      </p:grp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5040022" y="2743638"/>
            <a:ext cx="2264906" cy="2161076"/>
            <a:chOff x="3197225" y="3458369"/>
            <a:chExt cx="533400" cy="487363"/>
          </a:xfrm>
          <a:solidFill>
            <a:schemeClr val="bg1"/>
          </a:solidFill>
        </p:grpSpPr>
        <p:sp>
          <p:nvSpPr>
            <p:cNvPr id="7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zh-CN" altLang="en-US" sz="33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zh-CN" altLang="en-US" sz="33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8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9" grpId="0" animBg="1"/>
      <p:bldP spid="31" grpId="0"/>
      <p:bldP spid="3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0019" y="3304480"/>
            <a:ext cx="1785081" cy="43087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47948" y="4758868"/>
            <a:ext cx="1785081" cy="43087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03855" y="3286147"/>
            <a:ext cx="1785081" cy="43087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70962" y="4762974"/>
            <a:ext cx="1785081" cy="43087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6" name="椭圆 34"/>
          <p:cNvSpPr/>
          <p:nvPr/>
        </p:nvSpPr>
        <p:spPr>
          <a:xfrm rot="16200000">
            <a:off x="4961549" y="2981046"/>
            <a:ext cx="1221732" cy="157101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5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6882711" y="2947199"/>
            <a:ext cx="1203627" cy="1563588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椭圆 34"/>
          <p:cNvSpPr/>
          <p:nvPr/>
        </p:nvSpPr>
        <p:spPr>
          <a:xfrm rot="5400000">
            <a:off x="6111214" y="4432896"/>
            <a:ext cx="1221731" cy="1571013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5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16200000">
            <a:off x="4241836" y="4401285"/>
            <a:ext cx="1203627" cy="1563588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648612" y="5213742"/>
            <a:ext cx="3708683" cy="58476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单击此处添加简短说明，添加简短文字，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具体文字添加此处。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7346" y="3762867"/>
            <a:ext cx="3708683" cy="58476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单击此处添加简短说明，添加简短文字，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具体文字添加此处。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7151" y="5208919"/>
            <a:ext cx="3708683" cy="58476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单击此处添加简短说明，添加简短文字，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具体文字添加此处。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03960" y="3718582"/>
            <a:ext cx="3708683" cy="58476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单击此处添加简短说明，添加简短文字，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具体文字添加此处。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87306" y="1845987"/>
            <a:ext cx="1785081" cy="43087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69250" y="1892831"/>
            <a:ext cx="1785081" cy="43087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添加文字内容</a:t>
            </a:r>
          </a:p>
        </p:txBody>
      </p:sp>
      <p:sp>
        <p:nvSpPr>
          <p:cNvPr id="20" name="椭圆 34"/>
          <p:cNvSpPr/>
          <p:nvPr/>
        </p:nvSpPr>
        <p:spPr>
          <a:xfrm rot="5400000">
            <a:off x="6132302" y="1552440"/>
            <a:ext cx="1221731" cy="1571013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5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6200000">
            <a:off x="4262924" y="1520829"/>
            <a:ext cx="1203627" cy="1563588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625239" y="2276874"/>
            <a:ext cx="3708683" cy="58476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单击此处添加简短说明，添加简短文字，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具体文字添加此处。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3149" y="2281218"/>
            <a:ext cx="3708683" cy="58476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单击此处添加简短说明，添加简短文字，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具体文字添加此处。</a:t>
            </a:r>
            <a:endParaRPr lang="en-US" altLang="zh-CN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4690286" y="2010071"/>
            <a:ext cx="737899" cy="627293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121908" tIns="60954" rIns="121908" bIns="60954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27" name="KSO_Shape"/>
          <p:cNvSpPr/>
          <p:nvPr/>
        </p:nvSpPr>
        <p:spPr bwMode="auto">
          <a:xfrm>
            <a:off x="5436578" y="3410669"/>
            <a:ext cx="694248" cy="695497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8" tIns="60954" rIns="121908" bIns="60954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4683525" y="4889856"/>
            <a:ext cx="689633" cy="594311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908" tIns="60954" rIns="121908" bIns="60954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29" name="KSO_Shape"/>
          <p:cNvSpPr/>
          <p:nvPr/>
        </p:nvSpPr>
        <p:spPr bwMode="auto">
          <a:xfrm>
            <a:off x="6187177" y="2063317"/>
            <a:ext cx="796092" cy="54672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8" tIns="60954" rIns="121908" bIns="60954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6946608" y="3392333"/>
            <a:ext cx="697187" cy="69030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908" tIns="60954" rIns="121908" bIns="60954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31" name="KSO_Shape"/>
          <p:cNvSpPr/>
          <p:nvPr/>
        </p:nvSpPr>
        <p:spPr>
          <a:xfrm>
            <a:off x="6223680" y="4900847"/>
            <a:ext cx="640306" cy="640389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7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7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3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52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  <p:bldP spid="6" grpId="0" animBg="1"/>
          <p:bldP spid="10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4" grpId="0"/>
          <p:bldP spid="25" grpId="0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7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3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52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  <p:bldP spid="6" grpId="0" animBg="1"/>
          <p:bldP spid="10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4" grpId="0"/>
          <p:bldP spid="25" grpId="0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4" y="0"/>
            <a:ext cx="9672779" cy="6858000"/>
          </a:xfrm>
          <a:prstGeom prst="rect">
            <a:avLst/>
          </a:prstGeom>
        </p:spPr>
      </p:pic>
      <p:sp useBgFill="1">
        <p:nvSpPr>
          <p:cNvPr id="27" name="平行四边形 7"/>
          <p:cNvSpPr/>
          <p:nvPr/>
        </p:nvSpPr>
        <p:spPr>
          <a:xfrm>
            <a:off x="3599723" y="0"/>
            <a:ext cx="8630972" cy="6908800"/>
          </a:xfrm>
          <a:custGeom>
            <a:avLst/>
            <a:gdLst>
              <a:gd name="connsiteX0" fmla="*/ 0 w 6336704"/>
              <a:gd name="connsiteY0" fmla="*/ 5143500 h 5143500"/>
              <a:gd name="connsiteX1" fmla="*/ 1285875 w 6336704"/>
              <a:gd name="connsiteY1" fmla="*/ 0 h 5143500"/>
              <a:gd name="connsiteX2" fmla="*/ 6336704 w 6336704"/>
              <a:gd name="connsiteY2" fmla="*/ 0 h 5143500"/>
              <a:gd name="connsiteX3" fmla="*/ 5050829 w 6336704"/>
              <a:gd name="connsiteY3" fmla="*/ 5143500 h 5143500"/>
              <a:gd name="connsiteX4" fmla="*/ 0 w 6336704"/>
              <a:gd name="connsiteY4" fmla="*/ 5143500 h 5143500"/>
              <a:gd name="connsiteX0-1" fmla="*/ 0 w 6473229"/>
              <a:gd name="connsiteY0-2" fmla="*/ 5143500 h 5181600"/>
              <a:gd name="connsiteX1-3" fmla="*/ 1285875 w 6473229"/>
              <a:gd name="connsiteY1-4" fmla="*/ 0 h 5181600"/>
              <a:gd name="connsiteX2-5" fmla="*/ 6336704 w 6473229"/>
              <a:gd name="connsiteY2-6" fmla="*/ 0 h 5181600"/>
              <a:gd name="connsiteX3-7" fmla="*/ 6473229 w 6473229"/>
              <a:gd name="connsiteY3-8" fmla="*/ 5181600 h 5181600"/>
              <a:gd name="connsiteX4-9" fmla="*/ 0 w 6473229"/>
              <a:gd name="connsiteY4-10" fmla="*/ 5143500 h 5181600"/>
              <a:gd name="connsiteX0-11" fmla="*/ 0 w 6473229"/>
              <a:gd name="connsiteY0-12" fmla="*/ 5143500 h 5181600"/>
              <a:gd name="connsiteX1-13" fmla="*/ 1285875 w 6473229"/>
              <a:gd name="connsiteY1-14" fmla="*/ 0 h 5181600"/>
              <a:gd name="connsiteX2-15" fmla="*/ 6463704 w 6473229"/>
              <a:gd name="connsiteY2-16" fmla="*/ 0 h 5181600"/>
              <a:gd name="connsiteX3-17" fmla="*/ 6473229 w 6473229"/>
              <a:gd name="connsiteY3-18" fmla="*/ 5181600 h 5181600"/>
              <a:gd name="connsiteX4-19" fmla="*/ 0 w 6473229"/>
              <a:gd name="connsiteY4-20" fmla="*/ 5143500 h 518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73229" h="5181600">
                <a:moveTo>
                  <a:pt x="0" y="5143500"/>
                </a:moveTo>
                <a:lnTo>
                  <a:pt x="1285875" y="0"/>
                </a:lnTo>
                <a:lnTo>
                  <a:pt x="6463704" y="0"/>
                </a:lnTo>
                <a:lnTo>
                  <a:pt x="6473229" y="5181600"/>
                </a:lnTo>
                <a:lnTo>
                  <a:pt x="0" y="5143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8" name="TextBox 24"/>
          <p:cNvSpPr txBox="1"/>
          <p:nvPr/>
        </p:nvSpPr>
        <p:spPr>
          <a:xfrm>
            <a:off x="6679323" y="4661337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29" name="TextBox 25"/>
          <p:cNvSpPr txBox="1"/>
          <p:nvPr/>
        </p:nvSpPr>
        <p:spPr>
          <a:xfrm>
            <a:off x="8082884" y="4661337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0" name="TextBox 26"/>
          <p:cNvSpPr txBox="1"/>
          <p:nvPr/>
        </p:nvSpPr>
        <p:spPr>
          <a:xfrm>
            <a:off x="9429586" y="4661337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1" name="TextBox 27"/>
          <p:cNvSpPr txBox="1"/>
          <p:nvPr/>
        </p:nvSpPr>
        <p:spPr>
          <a:xfrm>
            <a:off x="6679323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2" name="TextBox 28"/>
          <p:cNvSpPr txBox="1"/>
          <p:nvPr/>
        </p:nvSpPr>
        <p:spPr>
          <a:xfrm>
            <a:off x="8082885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3" name="TextBox 29"/>
          <p:cNvSpPr txBox="1"/>
          <p:nvPr/>
        </p:nvSpPr>
        <p:spPr>
          <a:xfrm>
            <a:off x="9429071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5" name="椭圆 34"/>
          <p:cNvSpPr/>
          <p:nvPr/>
        </p:nvSpPr>
        <p:spPr>
          <a:xfrm>
            <a:off x="6866983" y="614993"/>
            <a:ext cx="3570557" cy="35234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F2F2"/>
            </a:solidFill>
          </a:ln>
          <a:effectLst>
            <a:innerShdw blurRad="177800" dist="165100" dir="16200000">
              <a:srgbClr val="0439CE">
                <a:alpha val="4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400" b="1" dirty="0">
                <a:solidFill>
                  <a:schemeClr val="tx2"/>
                </a:solidFill>
                <a:latin typeface="微软雅黑" panose="020B0503020204020204" charset="-122"/>
              </a:rPr>
              <a:t>3</a:t>
            </a:r>
            <a:endParaRPr lang="zh-CN" altLang="en-US" sz="18400" b="1" dirty="0">
              <a:solidFill>
                <a:schemeClr val="tx2"/>
              </a:solidFill>
              <a:latin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81326" y="3468053"/>
            <a:ext cx="5184575" cy="10092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7" name="TextBox 11"/>
          <p:cNvSpPr txBox="1"/>
          <p:nvPr/>
        </p:nvSpPr>
        <p:spPr>
          <a:xfrm>
            <a:off x="6754575" y="3494075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标题文字内容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7"/>
          <p:cNvSpPr/>
          <p:nvPr/>
        </p:nvSpPr>
        <p:spPr bwMode="auto">
          <a:xfrm>
            <a:off x="3722884" y="1607982"/>
            <a:ext cx="1340584" cy="4233108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Line 11"/>
          <p:cNvSpPr>
            <a:spLocks noChangeShapeType="1"/>
          </p:cNvSpPr>
          <p:nvPr/>
        </p:nvSpPr>
        <p:spPr bwMode="auto">
          <a:xfrm flipH="1" flipV="1">
            <a:off x="5222010" y="2664100"/>
            <a:ext cx="1473427" cy="754575"/>
          </a:xfrm>
          <a:prstGeom prst="line">
            <a:avLst/>
          </a:prstGeom>
          <a:noFill/>
          <a:ln w="38100" cap="flat">
            <a:solidFill>
              <a:schemeClr val="accent3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 flipH="1">
            <a:off x="5444276" y="4179619"/>
            <a:ext cx="1251160" cy="768260"/>
          </a:xfrm>
          <a:prstGeom prst="line">
            <a:avLst/>
          </a:prstGeom>
          <a:noFill/>
          <a:ln w="38100" cap="flat">
            <a:solidFill>
              <a:schemeClr val="accent3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Line 13"/>
          <p:cNvSpPr>
            <a:spLocks noChangeShapeType="1"/>
          </p:cNvSpPr>
          <p:nvPr/>
        </p:nvSpPr>
        <p:spPr bwMode="auto">
          <a:xfrm flipH="1">
            <a:off x="4716454" y="3816227"/>
            <a:ext cx="1978982" cy="0"/>
          </a:xfrm>
          <a:prstGeom prst="line">
            <a:avLst/>
          </a:prstGeom>
          <a:noFill/>
          <a:ln w="38100" cap="flat">
            <a:solidFill>
              <a:schemeClr val="accent3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6887433" y="3144154"/>
            <a:ext cx="1410066" cy="141024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22677" y="1290336"/>
            <a:ext cx="1532787" cy="1532987"/>
            <a:chOff x="2342140" y="893355"/>
            <a:chExt cx="1149740" cy="1149740"/>
          </a:xfrm>
        </p:grpSpPr>
        <p:grpSp>
          <p:nvGrpSpPr>
            <p:cNvPr id="51" name="组合 50"/>
            <p:cNvGrpSpPr/>
            <p:nvPr/>
          </p:nvGrpSpPr>
          <p:grpSpPr>
            <a:xfrm>
              <a:off x="2342140" y="893355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3" name="同心圆 5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66" name="KSO_Shape"/>
            <p:cNvSpPr/>
            <p:nvPr/>
          </p:nvSpPr>
          <p:spPr bwMode="auto">
            <a:xfrm>
              <a:off x="2678413" y="1165965"/>
              <a:ext cx="489748" cy="56947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47506" y="3048142"/>
            <a:ext cx="1532787" cy="1532987"/>
            <a:chOff x="1835696" y="2211710"/>
            <a:chExt cx="1149740" cy="1149740"/>
          </a:xfrm>
        </p:grpSpPr>
        <p:grpSp>
          <p:nvGrpSpPr>
            <p:cNvPr id="56" name="组合 55"/>
            <p:cNvGrpSpPr/>
            <p:nvPr/>
          </p:nvGrpSpPr>
          <p:grpSpPr>
            <a:xfrm>
              <a:off x="1835696" y="2211710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8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67" name="KSO_Shape"/>
            <p:cNvSpPr/>
            <p:nvPr/>
          </p:nvSpPr>
          <p:spPr bwMode="auto">
            <a:xfrm>
              <a:off x="2089100" y="2562390"/>
              <a:ext cx="649486" cy="48603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911490" y="4680324"/>
            <a:ext cx="1532787" cy="1532987"/>
            <a:chOff x="2483768" y="3435846"/>
            <a:chExt cx="1149740" cy="1149740"/>
          </a:xfrm>
        </p:grpSpPr>
        <p:grpSp>
          <p:nvGrpSpPr>
            <p:cNvPr id="61" name="组合 60"/>
            <p:cNvGrpSpPr/>
            <p:nvPr/>
          </p:nvGrpSpPr>
          <p:grpSpPr>
            <a:xfrm>
              <a:off x="2483768" y="3435846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3" name="同心圆 6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68" name="KSO_Shape"/>
            <p:cNvSpPr/>
            <p:nvPr/>
          </p:nvSpPr>
          <p:spPr bwMode="auto">
            <a:xfrm>
              <a:off x="2802446" y="3812214"/>
              <a:ext cx="521267" cy="439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8591954" y="2201338"/>
            <a:ext cx="2687949" cy="2823838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  <a:p>
            <a:pPr>
              <a:lnSpc>
                <a:spcPct val="130000"/>
              </a:lnSpc>
              <a:defRPr/>
            </a:pPr>
            <a:endParaRPr lang="en-US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895529" y="1754737"/>
            <a:ext cx="1382309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673626" y="2195289"/>
            <a:ext cx="160421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点击输入说明文字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008097" y="3533884"/>
            <a:ext cx="1774860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17959" y="3974435"/>
            <a:ext cx="15551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点击输入说明文字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910458" y="5400539"/>
            <a:ext cx="1555139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910458" y="5841090"/>
            <a:ext cx="15551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点击输入说明文字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909202" y="3418675"/>
            <a:ext cx="1382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产品</a:t>
            </a:r>
            <a:endParaRPr lang="en-US" altLang="zh-CN" sz="27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形式</a:t>
            </a:r>
            <a:endParaRPr lang="en-US" altLang="zh-CN" sz="27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2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3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4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5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6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7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8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59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6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8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69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0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1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2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3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4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5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6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84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5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6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87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8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9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0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1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6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00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01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2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03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4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5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6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7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6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16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17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8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19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20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21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22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23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6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6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7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2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33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34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35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36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37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38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39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4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3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8" grpId="0" animBg="1"/>
          <p:bldP spid="39" grpId="0" animBg="1"/>
          <p:bldP spid="40" grpId="0" animBg="1"/>
          <p:bldP spid="65" grpId="0" animBg="1"/>
          <p:bldP spid="72" grpId="0"/>
          <p:bldP spid="73" grpId="0"/>
          <p:bldP spid="74" grpId="0"/>
          <p:bldP spid="75" grpId="0"/>
          <p:bldP spid="76" grpId="0"/>
          <p:bldP spid="77" grpId="0"/>
          <p:bldP spid="78" grpId="0"/>
          <p:bldP spid="7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2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3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4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5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6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7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8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59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6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8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69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0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1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2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3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4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5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6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84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5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6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87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8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9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0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1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6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00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01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2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03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4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5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6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7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6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16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17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8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19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20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21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22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23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6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6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7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2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33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34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35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36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37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38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39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4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3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8" grpId="0" animBg="1"/>
          <p:bldP spid="39" grpId="0" animBg="1"/>
          <p:bldP spid="40" grpId="0" animBg="1"/>
          <p:bldP spid="65" grpId="0" animBg="1"/>
          <p:bldP spid="72" grpId="0"/>
          <p:bldP spid="73" grpId="0"/>
          <p:bldP spid="74" grpId="0"/>
          <p:bldP spid="75" grpId="0"/>
          <p:bldP spid="76" grpId="0"/>
          <p:bldP spid="77" grpId="0"/>
          <p:bldP spid="78" grpId="0"/>
          <p:bldP spid="79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706" y="1700809"/>
            <a:ext cx="3707024" cy="1023345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27971" y="3001713"/>
            <a:ext cx="3359937" cy="102334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、点击输入简要文字内容，文字内容需概括精炼，不用多余的文字修饰，言简意赅的说明分项内容</a:t>
            </a: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1615" y="4863288"/>
            <a:ext cx="1272119" cy="37957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2018" y="3429001"/>
            <a:ext cx="1272119" cy="37957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9711" y="2113318"/>
            <a:ext cx="1272119" cy="37957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340560" y="1743732"/>
            <a:ext cx="1218527" cy="1218685"/>
            <a:chOff x="5105593" y="1379191"/>
            <a:chExt cx="914014" cy="914014"/>
          </a:xfrm>
        </p:grpSpPr>
        <p:grpSp>
          <p:nvGrpSpPr>
            <p:cNvPr id="10" name="组合 9"/>
            <p:cNvGrpSpPr/>
            <p:nvPr/>
          </p:nvGrpSpPr>
          <p:grpSpPr>
            <a:xfrm>
              <a:off x="5105593" y="1379191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tx2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5314943" y="1628156"/>
              <a:ext cx="458358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b="1" dirty="0">
                  <a:solidFill>
                    <a:schemeClr val="tx2"/>
                  </a:solidFill>
                  <a:latin typeface="微软雅黑" panose="020B0503020204020204" charset="-122"/>
                  <a:ea typeface="造字工房劲黑（非商用）常规体" pitchFamily="50" charset="-122"/>
                </a:rPr>
                <a:t>03</a:t>
              </a:r>
              <a:endParaRPr lang="zh-CN" altLang="en-US" sz="2700" b="1" dirty="0">
                <a:solidFill>
                  <a:schemeClr val="tx2"/>
                </a:solidFill>
                <a:latin typeface="微软雅黑" panose="020B050302020402020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60466" y="3014108"/>
            <a:ext cx="1218527" cy="1218685"/>
            <a:chOff x="3245280" y="2331973"/>
            <a:chExt cx="914014" cy="914014"/>
          </a:xfrm>
        </p:grpSpPr>
        <p:grpSp>
          <p:nvGrpSpPr>
            <p:cNvPr id="15" name="组合 14"/>
            <p:cNvGrpSpPr/>
            <p:nvPr/>
          </p:nvGrpSpPr>
          <p:grpSpPr>
            <a:xfrm>
              <a:off x="3245280" y="2331973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463798" y="2586306"/>
              <a:ext cx="458358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b="1" dirty="0">
                  <a:solidFill>
                    <a:schemeClr val="accent1"/>
                  </a:solidFill>
                  <a:latin typeface="微软雅黑" panose="020B0503020204020204" charset="-122"/>
                  <a:ea typeface="造字工房劲黑（非商用）常规体" pitchFamily="50" charset="-122"/>
                </a:rPr>
                <a:t>02</a:t>
              </a:r>
              <a:endParaRPr lang="zh-CN" altLang="en-US" sz="2700" b="1" dirty="0">
                <a:solidFill>
                  <a:schemeClr val="accent1"/>
                </a:solidFill>
                <a:latin typeface="微软雅黑" panose="020B050302020402020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38826" y="4351352"/>
            <a:ext cx="1218527" cy="1218685"/>
            <a:chOff x="1278794" y="3334906"/>
            <a:chExt cx="914014" cy="914014"/>
          </a:xfrm>
        </p:grpSpPr>
        <p:grpSp>
          <p:nvGrpSpPr>
            <p:cNvPr id="20" name="组合 19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507504" y="3591858"/>
              <a:ext cx="458358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b="1" dirty="0">
                  <a:solidFill>
                    <a:schemeClr val="accent2"/>
                  </a:solidFill>
                  <a:latin typeface="微软雅黑" panose="020B0503020204020204" charset="-122"/>
                  <a:ea typeface="造字工房劲黑（非商用）常规体" pitchFamily="50" charset="-122"/>
                </a:rPr>
                <a:t>01</a:t>
              </a:r>
              <a:endParaRPr lang="zh-CN" altLang="en-US" sz="2700" b="1" dirty="0">
                <a:solidFill>
                  <a:schemeClr val="accent2"/>
                </a:solidFill>
                <a:latin typeface="微软雅黑" panose="020B0503020204020204" charset="-122"/>
                <a:ea typeface="造字工房劲黑（非商用）常规体" pitchFamily="50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727971" y="4043140"/>
            <a:ext cx="3359937" cy="102334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、点击输入简要文字内容，文字内容需概括精炼，不用多余的文字修饰，言简意赅的说明分项内容</a:t>
            </a: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27971" y="5113948"/>
            <a:ext cx="3359937" cy="102334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、点击输入简要文字内容，文字内容需概括精炼，不用多余的文字修饰，言简意赅的说明分项内容</a:t>
            </a: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8" presetClass="entr" presetSubtype="3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8" presetClass="entr" presetSubtype="3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8" presetClass="entr" presetSubtype="3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6" grpId="0"/>
          <p:bldP spid="7" grpId="0"/>
          <p:bldP spid="8" grpId="0"/>
          <p:bldP spid="24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8" presetClass="entr" presetSubtype="3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8" presetClass="entr" presetSubtype="3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8" presetClass="entr" presetSubtype="3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6" grpId="0"/>
          <p:bldP spid="7" grpId="0"/>
          <p:bldP spid="8" grpId="0"/>
          <p:bldP spid="24" grpId="0"/>
          <p:bldP spid="25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34"/>
          <p:cNvSpPr/>
          <p:nvPr/>
        </p:nvSpPr>
        <p:spPr>
          <a:xfrm rot="10800000">
            <a:off x="4445662" y="2092362"/>
            <a:ext cx="1436669" cy="184788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 rot="5400000">
            <a:off x="4717805" y="3728572"/>
            <a:ext cx="1415563" cy="1838907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9" name="椭圆 34"/>
          <p:cNvSpPr/>
          <p:nvPr/>
        </p:nvSpPr>
        <p:spPr>
          <a:xfrm>
            <a:off x="6354592" y="3507926"/>
            <a:ext cx="1436669" cy="184788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 rot="16200000">
            <a:off x="6094003" y="1829889"/>
            <a:ext cx="1415563" cy="1838907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2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4" name="Freeform 18"/>
          <p:cNvSpPr>
            <a:spLocks noEditPoints="1"/>
          </p:cNvSpPr>
          <p:nvPr/>
        </p:nvSpPr>
        <p:spPr bwMode="auto">
          <a:xfrm>
            <a:off x="6714197" y="4344899"/>
            <a:ext cx="717456" cy="628649"/>
          </a:xfrm>
          <a:custGeom>
            <a:avLst/>
            <a:gdLst>
              <a:gd name="T0" fmla="*/ 417 w 785"/>
              <a:gd name="T1" fmla="*/ 0 h 690"/>
              <a:gd name="T2" fmla="*/ 417 w 785"/>
              <a:gd name="T3" fmla="*/ 593 h 690"/>
              <a:gd name="T4" fmla="*/ 646 w 785"/>
              <a:gd name="T5" fmla="*/ 690 h 690"/>
              <a:gd name="T6" fmla="*/ 626 w 785"/>
              <a:gd name="T7" fmla="*/ 540 h 690"/>
              <a:gd name="T8" fmla="*/ 30 w 785"/>
              <a:gd name="T9" fmla="*/ 315 h 690"/>
              <a:gd name="T10" fmla="*/ 0 w 785"/>
              <a:gd name="T11" fmla="*/ 396 h 690"/>
              <a:gd name="T12" fmla="*/ 122 w 785"/>
              <a:gd name="T13" fmla="*/ 600 h 690"/>
              <a:gd name="T14" fmla="*/ 214 w 785"/>
              <a:gd name="T15" fmla="*/ 613 h 690"/>
              <a:gd name="T16" fmla="*/ 355 w 785"/>
              <a:gd name="T17" fmla="*/ 609 h 690"/>
              <a:gd name="T18" fmla="*/ 189 w 785"/>
              <a:gd name="T19" fmla="*/ 400 h 690"/>
              <a:gd name="T20" fmla="*/ 257 w 785"/>
              <a:gd name="T21" fmla="*/ 219 h 690"/>
              <a:gd name="T22" fmla="*/ 310 w 785"/>
              <a:gd name="T23" fmla="*/ 241 h 690"/>
              <a:gd name="T24" fmla="*/ 311 w 785"/>
              <a:gd name="T25" fmla="*/ 287 h 690"/>
              <a:gd name="T26" fmla="*/ 317 w 785"/>
              <a:gd name="T27" fmla="*/ 320 h 690"/>
              <a:gd name="T28" fmla="*/ 320 w 785"/>
              <a:gd name="T29" fmla="*/ 371 h 690"/>
              <a:gd name="T30" fmla="*/ 287 w 785"/>
              <a:gd name="T31" fmla="*/ 397 h 690"/>
              <a:gd name="T32" fmla="*/ 189 w 785"/>
              <a:gd name="T33" fmla="*/ 400 h 690"/>
              <a:gd name="T34" fmla="*/ 252 w 785"/>
              <a:gd name="T35" fmla="*/ 295 h 690"/>
              <a:gd name="T36" fmla="*/ 289 w 785"/>
              <a:gd name="T37" fmla="*/ 284 h 690"/>
              <a:gd name="T38" fmla="*/ 289 w 785"/>
              <a:gd name="T39" fmla="*/ 252 h 690"/>
              <a:gd name="T40" fmla="*/ 249 w 785"/>
              <a:gd name="T41" fmla="*/ 240 h 690"/>
              <a:gd name="T42" fmla="*/ 213 w 785"/>
              <a:gd name="T43" fmla="*/ 295 h 690"/>
              <a:gd name="T44" fmla="*/ 258 w 785"/>
              <a:gd name="T45" fmla="*/ 379 h 690"/>
              <a:gd name="T46" fmla="*/ 288 w 785"/>
              <a:gd name="T47" fmla="*/ 373 h 690"/>
              <a:gd name="T48" fmla="*/ 301 w 785"/>
              <a:gd name="T49" fmla="*/ 348 h 690"/>
              <a:gd name="T50" fmla="*/ 281 w 785"/>
              <a:gd name="T51" fmla="*/ 320 h 690"/>
              <a:gd name="T52" fmla="*/ 213 w 785"/>
              <a:gd name="T53" fmla="*/ 317 h 690"/>
              <a:gd name="T54" fmla="*/ 372 w 785"/>
              <a:gd name="T55" fmla="*/ 400 h 690"/>
              <a:gd name="T56" fmla="*/ 440 w 785"/>
              <a:gd name="T57" fmla="*/ 219 h 690"/>
              <a:gd name="T58" fmla="*/ 493 w 785"/>
              <a:gd name="T59" fmla="*/ 241 h 690"/>
              <a:gd name="T60" fmla="*/ 494 w 785"/>
              <a:gd name="T61" fmla="*/ 287 h 690"/>
              <a:gd name="T62" fmla="*/ 500 w 785"/>
              <a:gd name="T63" fmla="*/ 320 h 690"/>
              <a:gd name="T64" fmla="*/ 503 w 785"/>
              <a:gd name="T65" fmla="*/ 371 h 690"/>
              <a:gd name="T66" fmla="*/ 470 w 785"/>
              <a:gd name="T67" fmla="*/ 397 h 690"/>
              <a:gd name="T68" fmla="*/ 372 w 785"/>
              <a:gd name="T69" fmla="*/ 400 h 690"/>
              <a:gd name="T70" fmla="*/ 435 w 785"/>
              <a:gd name="T71" fmla="*/ 295 h 690"/>
              <a:gd name="T72" fmla="*/ 472 w 785"/>
              <a:gd name="T73" fmla="*/ 284 h 690"/>
              <a:gd name="T74" fmla="*/ 472 w 785"/>
              <a:gd name="T75" fmla="*/ 252 h 690"/>
              <a:gd name="T76" fmla="*/ 432 w 785"/>
              <a:gd name="T77" fmla="*/ 240 h 690"/>
              <a:gd name="T78" fmla="*/ 396 w 785"/>
              <a:gd name="T79" fmla="*/ 295 h 690"/>
              <a:gd name="T80" fmla="*/ 441 w 785"/>
              <a:gd name="T81" fmla="*/ 379 h 690"/>
              <a:gd name="T82" fmla="*/ 471 w 785"/>
              <a:gd name="T83" fmla="*/ 373 h 690"/>
              <a:gd name="T84" fmla="*/ 484 w 785"/>
              <a:gd name="T85" fmla="*/ 348 h 690"/>
              <a:gd name="T86" fmla="*/ 464 w 785"/>
              <a:gd name="T87" fmla="*/ 320 h 690"/>
              <a:gd name="T88" fmla="*/ 396 w 785"/>
              <a:gd name="T89" fmla="*/ 317 h 690"/>
              <a:gd name="T90" fmla="*/ 548 w 785"/>
              <a:gd name="T91" fmla="*/ 342 h 690"/>
              <a:gd name="T92" fmla="*/ 578 w 785"/>
              <a:gd name="T93" fmla="*/ 362 h 690"/>
              <a:gd name="T94" fmla="*/ 624 w 785"/>
              <a:gd name="T95" fmla="*/ 382 h 690"/>
              <a:gd name="T96" fmla="*/ 664 w 785"/>
              <a:gd name="T97" fmla="*/ 367 h 690"/>
              <a:gd name="T98" fmla="*/ 664 w 785"/>
              <a:gd name="T99" fmla="*/ 336 h 690"/>
              <a:gd name="T100" fmla="*/ 615 w 785"/>
              <a:gd name="T101" fmla="*/ 317 h 690"/>
              <a:gd name="T102" fmla="*/ 561 w 785"/>
              <a:gd name="T103" fmla="*/ 288 h 690"/>
              <a:gd name="T104" fmla="*/ 562 w 785"/>
              <a:gd name="T105" fmla="*/ 240 h 690"/>
              <a:gd name="T106" fmla="*/ 618 w 785"/>
              <a:gd name="T107" fmla="*/ 216 h 690"/>
              <a:gd name="T108" fmla="*/ 678 w 785"/>
              <a:gd name="T109" fmla="*/ 241 h 690"/>
              <a:gd name="T110" fmla="*/ 664 w 785"/>
              <a:gd name="T111" fmla="*/ 272 h 690"/>
              <a:gd name="T112" fmla="*/ 619 w 785"/>
              <a:gd name="T113" fmla="*/ 237 h 690"/>
              <a:gd name="T114" fmla="*/ 578 w 785"/>
              <a:gd name="T115" fmla="*/ 264 h 690"/>
              <a:gd name="T116" fmla="*/ 621 w 785"/>
              <a:gd name="T117" fmla="*/ 293 h 690"/>
              <a:gd name="T118" fmla="*/ 685 w 785"/>
              <a:gd name="T119" fmla="*/ 323 h 690"/>
              <a:gd name="T120" fmla="*/ 684 w 785"/>
              <a:gd name="T121" fmla="*/ 376 h 690"/>
              <a:gd name="T122" fmla="*/ 625 w 785"/>
              <a:gd name="T123" fmla="*/ 403 h 690"/>
              <a:gd name="T124" fmla="*/ 558 w 785"/>
              <a:gd name="T125" fmla="*/ 375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85" h="690">
                <a:moveTo>
                  <a:pt x="785" y="297"/>
                </a:moveTo>
                <a:cubicBezTo>
                  <a:pt x="785" y="133"/>
                  <a:pt x="620" y="0"/>
                  <a:pt x="417" y="0"/>
                </a:cubicBezTo>
                <a:cubicBezTo>
                  <a:pt x="213" y="0"/>
                  <a:pt x="49" y="133"/>
                  <a:pt x="49" y="297"/>
                </a:cubicBezTo>
                <a:cubicBezTo>
                  <a:pt x="49" y="460"/>
                  <a:pt x="213" y="593"/>
                  <a:pt x="417" y="593"/>
                </a:cubicBezTo>
                <a:cubicBezTo>
                  <a:pt x="436" y="593"/>
                  <a:pt x="455" y="592"/>
                  <a:pt x="473" y="589"/>
                </a:cubicBezTo>
                <a:cubicBezTo>
                  <a:pt x="507" y="646"/>
                  <a:pt x="571" y="685"/>
                  <a:pt x="646" y="690"/>
                </a:cubicBezTo>
                <a:cubicBezTo>
                  <a:pt x="626" y="664"/>
                  <a:pt x="615" y="632"/>
                  <a:pt x="615" y="598"/>
                </a:cubicBezTo>
                <a:cubicBezTo>
                  <a:pt x="615" y="577"/>
                  <a:pt x="619" y="559"/>
                  <a:pt x="626" y="540"/>
                </a:cubicBezTo>
                <a:cubicBezTo>
                  <a:pt x="722" y="487"/>
                  <a:pt x="785" y="398"/>
                  <a:pt x="785" y="297"/>
                </a:cubicBezTo>
                <a:close/>
                <a:moveTo>
                  <a:pt x="30" y="315"/>
                </a:moveTo>
                <a:cubicBezTo>
                  <a:pt x="30" y="307"/>
                  <a:pt x="31" y="300"/>
                  <a:pt x="32" y="293"/>
                </a:cubicBezTo>
                <a:cubicBezTo>
                  <a:pt x="11" y="324"/>
                  <a:pt x="0" y="359"/>
                  <a:pt x="0" y="396"/>
                </a:cubicBezTo>
                <a:cubicBezTo>
                  <a:pt x="0" y="473"/>
                  <a:pt x="48" y="541"/>
                  <a:pt x="121" y="581"/>
                </a:cubicBezTo>
                <a:cubicBezTo>
                  <a:pt x="122" y="587"/>
                  <a:pt x="122" y="593"/>
                  <a:pt x="122" y="600"/>
                </a:cubicBezTo>
                <a:cubicBezTo>
                  <a:pt x="122" y="625"/>
                  <a:pt x="114" y="649"/>
                  <a:pt x="99" y="669"/>
                </a:cubicBezTo>
                <a:cubicBezTo>
                  <a:pt x="146" y="666"/>
                  <a:pt x="187" y="645"/>
                  <a:pt x="214" y="613"/>
                </a:cubicBezTo>
                <a:cubicBezTo>
                  <a:pt x="234" y="617"/>
                  <a:pt x="255" y="619"/>
                  <a:pt x="276" y="619"/>
                </a:cubicBezTo>
                <a:cubicBezTo>
                  <a:pt x="303" y="619"/>
                  <a:pt x="330" y="616"/>
                  <a:pt x="355" y="609"/>
                </a:cubicBezTo>
                <a:cubicBezTo>
                  <a:pt x="172" y="592"/>
                  <a:pt x="30" y="467"/>
                  <a:pt x="30" y="315"/>
                </a:cubicBezTo>
                <a:close/>
                <a:moveTo>
                  <a:pt x="189" y="400"/>
                </a:moveTo>
                <a:lnTo>
                  <a:pt x="189" y="219"/>
                </a:lnTo>
                <a:lnTo>
                  <a:pt x="257" y="219"/>
                </a:lnTo>
                <a:cubicBezTo>
                  <a:pt x="271" y="219"/>
                  <a:pt x="282" y="221"/>
                  <a:pt x="290" y="224"/>
                </a:cubicBezTo>
                <a:cubicBezTo>
                  <a:pt x="299" y="228"/>
                  <a:pt x="305" y="234"/>
                  <a:pt x="310" y="241"/>
                </a:cubicBezTo>
                <a:cubicBezTo>
                  <a:pt x="315" y="249"/>
                  <a:pt x="317" y="257"/>
                  <a:pt x="317" y="265"/>
                </a:cubicBezTo>
                <a:cubicBezTo>
                  <a:pt x="317" y="273"/>
                  <a:pt x="315" y="280"/>
                  <a:pt x="311" y="287"/>
                </a:cubicBezTo>
                <a:cubicBezTo>
                  <a:pt x="306" y="294"/>
                  <a:pt x="300" y="300"/>
                  <a:pt x="292" y="304"/>
                </a:cubicBezTo>
                <a:cubicBezTo>
                  <a:pt x="303" y="307"/>
                  <a:pt x="311" y="312"/>
                  <a:pt x="317" y="320"/>
                </a:cubicBezTo>
                <a:cubicBezTo>
                  <a:pt x="323" y="328"/>
                  <a:pt x="326" y="337"/>
                  <a:pt x="326" y="348"/>
                </a:cubicBezTo>
                <a:cubicBezTo>
                  <a:pt x="326" y="356"/>
                  <a:pt x="324" y="364"/>
                  <a:pt x="320" y="371"/>
                </a:cubicBezTo>
                <a:cubicBezTo>
                  <a:pt x="317" y="379"/>
                  <a:pt x="312" y="384"/>
                  <a:pt x="307" y="388"/>
                </a:cubicBezTo>
                <a:cubicBezTo>
                  <a:pt x="302" y="392"/>
                  <a:pt x="295" y="395"/>
                  <a:pt x="287" y="397"/>
                </a:cubicBezTo>
                <a:cubicBezTo>
                  <a:pt x="279" y="399"/>
                  <a:pt x="270" y="400"/>
                  <a:pt x="258" y="400"/>
                </a:cubicBezTo>
                <a:lnTo>
                  <a:pt x="189" y="400"/>
                </a:lnTo>
                <a:close/>
                <a:moveTo>
                  <a:pt x="213" y="295"/>
                </a:moveTo>
                <a:lnTo>
                  <a:pt x="252" y="295"/>
                </a:lnTo>
                <a:cubicBezTo>
                  <a:pt x="263" y="295"/>
                  <a:pt x="270" y="294"/>
                  <a:pt x="275" y="293"/>
                </a:cubicBezTo>
                <a:cubicBezTo>
                  <a:pt x="281" y="291"/>
                  <a:pt x="286" y="288"/>
                  <a:pt x="289" y="284"/>
                </a:cubicBezTo>
                <a:cubicBezTo>
                  <a:pt x="292" y="280"/>
                  <a:pt x="293" y="274"/>
                  <a:pt x="293" y="268"/>
                </a:cubicBezTo>
                <a:cubicBezTo>
                  <a:pt x="293" y="262"/>
                  <a:pt x="292" y="257"/>
                  <a:pt x="289" y="252"/>
                </a:cubicBezTo>
                <a:cubicBezTo>
                  <a:pt x="286" y="248"/>
                  <a:pt x="282" y="245"/>
                  <a:pt x="277" y="243"/>
                </a:cubicBezTo>
                <a:cubicBezTo>
                  <a:pt x="271" y="241"/>
                  <a:pt x="262" y="240"/>
                  <a:pt x="249" y="240"/>
                </a:cubicBezTo>
                <a:lnTo>
                  <a:pt x="213" y="240"/>
                </a:lnTo>
                <a:lnTo>
                  <a:pt x="213" y="295"/>
                </a:lnTo>
                <a:close/>
                <a:moveTo>
                  <a:pt x="213" y="379"/>
                </a:moveTo>
                <a:lnTo>
                  <a:pt x="258" y="379"/>
                </a:lnTo>
                <a:cubicBezTo>
                  <a:pt x="266" y="379"/>
                  <a:pt x="271" y="379"/>
                  <a:pt x="274" y="378"/>
                </a:cubicBezTo>
                <a:cubicBezTo>
                  <a:pt x="280" y="377"/>
                  <a:pt x="284" y="375"/>
                  <a:pt x="288" y="373"/>
                </a:cubicBezTo>
                <a:cubicBezTo>
                  <a:pt x="292" y="371"/>
                  <a:pt x="295" y="367"/>
                  <a:pt x="297" y="363"/>
                </a:cubicBezTo>
                <a:cubicBezTo>
                  <a:pt x="300" y="359"/>
                  <a:pt x="301" y="353"/>
                  <a:pt x="301" y="348"/>
                </a:cubicBezTo>
                <a:cubicBezTo>
                  <a:pt x="301" y="341"/>
                  <a:pt x="299" y="335"/>
                  <a:pt x="296" y="330"/>
                </a:cubicBezTo>
                <a:cubicBezTo>
                  <a:pt x="292" y="325"/>
                  <a:pt x="287" y="322"/>
                  <a:pt x="281" y="320"/>
                </a:cubicBezTo>
                <a:cubicBezTo>
                  <a:pt x="275" y="318"/>
                  <a:pt x="266" y="317"/>
                  <a:pt x="255" y="317"/>
                </a:cubicBezTo>
                <a:lnTo>
                  <a:pt x="213" y="317"/>
                </a:lnTo>
                <a:lnTo>
                  <a:pt x="213" y="379"/>
                </a:lnTo>
                <a:close/>
                <a:moveTo>
                  <a:pt x="372" y="400"/>
                </a:moveTo>
                <a:lnTo>
                  <a:pt x="372" y="219"/>
                </a:lnTo>
                <a:lnTo>
                  <a:pt x="440" y="219"/>
                </a:lnTo>
                <a:cubicBezTo>
                  <a:pt x="454" y="219"/>
                  <a:pt x="465" y="221"/>
                  <a:pt x="473" y="224"/>
                </a:cubicBezTo>
                <a:cubicBezTo>
                  <a:pt x="482" y="228"/>
                  <a:pt x="488" y="234"/>
                  <a:pt x="493" y="241"/>
                </a:cubicBezTo>
                <a:cubicBezTo>
                  <a:pt x="498" y="249"/>
                  <a:pt x="500" y="257"/>
                  <a:pt x="500" y="265"/>
                </a:cubicBezTo>
                <a:cubicBezTo>
                  <a:pt x="500" y="273"/>
                  <a:pt x="498" y="280"/>
                  <a:pt x="494" y="287"/>
                </a:cubicBezTo>
                <a:cubicBezTo>
                  <a:pt x="489" y="294"/>
                  <a:pt x="483" y="300"/>
                  <a:pt x="475" y="304"/>
                </a:cubicBezTo>
                <a:cubicBezTo>
                  <a:pt x="486" y="307"/>
                  <a:pt x="494" y="312"/>
                  <a:pt x="500" y="320"/>
                </a:cubicBezTo>
                <a:cubicBezTo>
                  <a:pt x="506" y="328"/>
                  <a:pt x="509" y="337"/>
                  <a:pt x="509" y="348"/>
                </a:cubicBezTo>
                <a:cubicBezTo>
                  <a:pt x="509" y="356"/>
                  <a:pt x="507" y="364"/>
                  <a:pt x="503" y="371"/>
                </a:cubicBezTo>
                <a:cubicBezTo>
                  <a:pt x="500" y="379"/>
                  <a:pt x="495" y="384"/>
                  <a:pt x="490" y="388"/>
                </a:cubicBezTo>
                <a:cubicBezTo>
                  <a:pt x="485" y="392"/>
                  <a:pt x="478" y="395"/>
                  <a:pt x="470" y="397"/>
                </a:cubicBezTo>
                <a:cubicBezTo>
                  <a:pt x="462" y="399"/>
                  <a:pt x="453" y="400"/>
                  <a:pt x="441" y="400"/>
                </a:cubicBezTo>
                <a:lnTo>
                  <a:pt x="372" y="400"/>
                </a:lnTo>
                <a:close/>
                <a:moveTo>
                  <a:pt x="396" y="295"/>
                </a:moveTo>
                <a:lnTo>
                  <a:pt x="435" y="295"/>
                </a:lnTo>
                <a:cubicBezTo>
                  <a:pt x="446" y="295"/>
                  <a:pt x="453" y="294"/>
                  <a:pt x="458" y="293"/>
                </a:cubicBezTo>
                <a:cubicBezTo>
                  <a:pt x="464" y="291"/>
                  <a:pt x="469" y="288"/>
                  <a:pt x="472" y="284"/>
                </a:cubicBezTo>
                <a:cubicBezTo>
                  <a:pt x="475" y="280"/>
                  <a:pt x="476" y="274"/>
                  <a:pt x="476" y="268"/>
                </a:cubicBezTo>
                <a:cubicBezTo>
                  <a:pt x="476" y="262"/>
                  <a:pt x="475" y="257"/>
                  <a:pt x="472" y="252"/>
                </a:cubicBezTo>
                <a:cubicBezTo>
                  <a:pt x="469" y="248"/>
                  <a:pt x="465" y="245"/>
                  <a:pt x="460" y="243"/>
                </a:cubicBezTo>
                <a:cubicBezTo>
                  <a:pt x="454" y="241"/>
                  <a:pt x="445" y="240"/>
                  <a:pt x="432" y="240"/>
                </a:cubicBezTo>
                <a:lnTo>
                  <a:pt x="396" y="240"/>
                </a:lnTo>
                <a:lnTo>
                  <a:pt x="396" y="295"/>
                </a:lnTo>
                <a:close/>
                <a:moveTo>
                  <a:pt x="396" y="379"/>
                </a:moveTo>
                <a:lnTo>
                  <a:pt x="441" y="379"/>
                </a:lnTo>
                <a:cubicBezTo>
                  <a:pt x="449" y="379"/>
                  <a:pt x="454" y="379"/>
                  <a:pt x="457" y="378"/>
                </a:cubicBezTo>
                <a:cubicBezTo>
                  <a:pt x="463" y="377"/>
                  <a:pt x="467" y="375"/>
                  <a:pt x="471" y="373"/>
                </a:cubicBezTo>
                <a:cubicBezTo>
                  <a:pt x="475" y="371"/>
                  <a:pt x="478" y="367"/>
                  <a:pt x="480" y="363"/>
                </a:cubicBezTo>
                <a:cubicBezTo>
                  <a:pt x="483" y="359"/>
                  <a:pt x="484" y="353"/>
                  <a:pt x="484" y="348"/>
                </a:cubicBezTo>
                <a:cubicBezTo>
                  <a:pt x="484" y="341"/>
                  <a:pt x="482" y="335"/>
                  <a:pt x="479" y="330"/>
                </a:cubicBezTo>
                <a:cubicBezTo>
                  <a:pt x="475" y="325"/>
                  <a:pt x="470" y="322"/>
                  <a:pt x="464" y="320"/>
                </a:cubicBezTo>
                <a:cubicBezTo>
                  <a:pt x="458" y="318"/>
                  <a:pt x="449" y="317"/>
                  <a:pt x="438" y="317"/>
                </a:cubicBezTo>
                <a:lnTo>
                  <a:pt x="396" y="317"/>
                </a:lnTo>
                <a:lnTo>
                  <a:pt x="396" y="379"/>
                </a:lnTo>
                <a:close/>
                <a:moveTo>
                  <a:pt x="548" y="342"/>
                </a:moveTo>
                <a:lnTo>
                  <a:pt x="570" y="340"/>
                </a:lnTo>
                <a:cubicBezTo>
                  <a:pt x="571" y="349"/>
                  <a:pt x="574" y="357"/>
                  <a:pt x="578" y="362"/>
                </a:cubicBezTo>
                <a:cubicBezTo>
                  <a:pt x="582" y="368"/>
                  <a:pt x="588" y="373"/>
                  <a:pt x="596" y="376"/>
                </a:cubicBezTo>
                <a:cubicBezTo>
                  <a:pt x="604" y="380"/>
                  <a:pt x="614" y="382"/>
                  <a:pt x="624" y="382"/>
                </a:cubicBezTo>
                <a:cubicBezTo>
                  <a:pt x="633" y="382"/>
                  <a:pt x="641" y="380"/>
                  <a:pt x="648" y="378"/>
                </a:cubicBezTo>
                <a:cubicBezTo>
                  <a:pt x="655" y="375"/>
                  <a:pt x="660" y="371"/>
                  <a:pt x="664" y="367"/>
                </a:cubicBezTo>
                <a:cubicBezTo>
                  <a:pt x="667" y="362"/>
                  <a:pt x="669" y="357"/>
                  <a:pt x="669" y="351"/>
                </a:cubicBezTo>
                <a:cubicBezTo>
                  <a:pt x="669" y="345"/>
                  <a:pt x="667" y="340"/>
                  <a:pt x="664" y="336"/>
                </a:cubicBezTo>
                <a:cubicBezTo>
                  <a:pt x="661" y="332"/>
                  <a:pt x="655" y="328"/>
                  <a:pt x="648" y="325"/>
                </a:cubicBezTo>
                <a:cubicBezTo>
                  <a:pt x="643" y="324"/>
                  <a:pt x="632" y="321"/>
                  <a:pt x="615" y="317"/>
                </a:cubicBezTo>
                <a:cubicBezTo>
                  <a:pt x="599" y="313"/>
                  <a:pt x="587" y="309"/>
                  <a:pt x="580" y="305"/>
                </a:cubicBezTo>
                <a:cubicBezTo>
                  <a:pt x="572" y="301"/>
                  <a:pt x="565" y="295"/>
                  <a:pt x="561" y="288"/>
                </a:cubicBezTo>
                <a:cubicBezTo>
                  <a:pt x="557" y="282"/>
                  <a:pt x="555" y="274"/>
                  <a:pt x="555" y="266"/>
                </a:cubicBezTo>
                <a:cubicBezTo>
                  <a:pt x="555" y="257"/>
                  <a:pt x="557" y="248"/>
                  <a:pt x="562" y="240"/>
                </a:cubicBezTo>
                <a:cubicBezTo>
                  <a:pt x="568" y="232"/>
                  <a:pt x="575" y="226"/>
                  <a:pt x="585" y="222"/>
                </a:cubicBezTo>
                <a:cubicBezTo>
                  <a:pt x="595" y="218"/>
                  <a:pt x="606" y="216"/>
                  <a:pt x="618" y="216"/>
                </a:cubicBezTo>
                <a:cubicBezTo>
                  <a:pt x="632" y="216"/>
                  <a:pt x="644" y="218"/>
                  <a:pt x="654" y="222"/>
                </a:cubicBezTo>
                <a:cubicBezTo>
                  <a:pt x="664" y="227"/>
                  <a:pt x="672" y="233"/>
                  <a:pt x="678" y="241"/>
                </a:cubicBezTo>
                <a:cubicBezTo>
                  <a:pt x="683" y="250"/>
                  <a:pt x="686" y="259"/>
                  <a:pt x="687" y="270"/>
                </a:cubicBezTo>
                <a:lnTo>
                  <a:pt x="664" y="272"/>
                </a:lnTo>
                <a:cubicBezTo>
                  <a:pt x="662" y="260"/>
                  <a:pt x="658" y="252"/>
                  <a:pt x="651" y="246"/>
                </a:cubicBezTo>
                <a:cubicBezTo>
                  <a:pt x="644" y="240"/>
                  <a:pt x="633" y="237"/>
                  <a:pt x="619" y="237"/>
                </a:cubicBezTo>
                <a:cubicBezTo>
                  <a:pt x="605" y="237"/>
                  <a:pt x="594" y="240"/>
                  <a:pt x="588" y="245"/>
                </a:cubicBezTo>
                <a:cubicBezTo>
                  <a:pt x="581" y="250"/>
                  <a:pt x="578" y="257"/>
                  <a:pt x="578" y="264"/>
                </a:cubicBezTo>
                <a:cubicBezTo>
                  <a:pt x="578" y="271"/>
                  <a:pt x="580" y="276"/>
                  <a:pt x="585" y="280"/>
                </a:cubicBezTo>
                <a:cubicBezTo>
                  <a:pt x="589" y="284"/>
                  <a:pt x="601" y="289"/>
                  <a:pt x="621" y="293"/>
                </a:cubicBezTo>
                <a:cubicBezTo>
                  <a:pt x="640" y="298"/>
                  <a:pt x="654" y="301"/>
                  <a:pt x="661" y="305"/>
                </a:cubicBezTo>
                <a:cubicBezTo>
                  <a:pt x="672" y="310"/>
                  <a:pt x="679" y="316"/>
                  <a:pt x="685" y="323"/>
                </a:cubicBezTo>
                <a:cubicBezTo>
                  <a:pt x="690" y="331"/>
                  <a:pt x="692" y="339"/>
                  <a:pt x="692" y="349"/>
                </a:cubicBezTo>
                <a:cubicBezTo>
                  <a:pt x="692" y="359"/>
                  <a:pt x="689" y="368"/>
                  <a:pt x="684" y="376"/>
                </a:cubicBezTo>
                <a:cubicBezTo>
                  <a:pt x="678" y="385"/>
                  <a:pt x="670" y="391"/>
                  <a:pt x="660" y="396"/>
                </a:cubicBezTo>
                <a:cubicBezTo>
                  <a:pt x="650" y="401"/>
                  <a:pt x="638" y="403"/>
                  <a:pt x="625" y="403"/>
                </a:cubicBezTo>
                <a:cubicBezTo>
                  <a:pt x="609" y="403"/>
                  <a:pt x="595" y="401"/>
                  <a:pt x="584" y="396"/>
                </a:cubicBezTo>
                <a:cubicBezTo>
                  <a:pt x="573" y="391"/>
                  <a:pt x="564" y="384"/>
                  <a:pt x="558" y="375"/>
                </a:cubicBezTo>
                <a:cubicBezTo>
                  <a:pt x="551" y="365"/>
                  <a:pt x="548" y="354"/>
                  <a:pt x="548" y="3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856855" y="4346401"/>
            <a:ext cx="700525" cy="603249"/>
            <a:chOff x="3379788" y="4325938"/>
            <a:chExt cx="525462" cy="452437"/>
          </a:xfrm>
          <a:solidFill>
            <a:schemeClr val="accent3"/>
          </a:solidFill>
        </p:grpSpPr>
        <p:sp>
          <p:nvSpPr>
            <p:cNvPr id="36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812409" y="2508803"/>
            <a:ext cx="744970" cy="613833"/>
            <a:chOff x="3376613" y="2879725"/>
            <a:chExt cx="558800" cy="460375"/>
          </a:xfrm>
        </p:grpSpPr>
        <p:sp>
          <p:nvSpPr>
            <p:cNvPr id="46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7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8" name="Freeform 12"/>
          <p:cNvSpPr/>
          <p:nvPr/>
        </p:nvSpPr>
        <p:spPr bwMode="auto">
          <a:xfrm>
            <a:off x="6640142" y="2387777"/>
            <a:ext cx="764017" cy="726016"/>
          </a:xfrm>
          <a:custGeom>
            <a:avLst/>
            <a:gdLst>
              <a:gd name="T0" fmla="*/ 244 w 836"/>
              <a:gd name="T1" fmla="*/ 537 h 795"/>
              <a:gd name="T2" fmla="*/ 510 w 836"/>
              <a:gd name="T3" fmla="*/ 376 h 795"/>
              <a:gd name="T4" fmla="*/ 187 w 836"/>
              <a:gd name="T5" fmla="*/ 332 h 795"/>
              <a:gd name="T6" fmla="*/ 619 w 836"/>
              <a:gd name="T7" fmla="*/ 327 h 795"/>
              <a:gd name="T8" fmla="*/ 619 w 836"/>
              <a:gd name="T9" fmla="*/ 358 h 795"/>
              <a:gd name="T10" fmla="*/ 374 w 836"/>
              <a:gd name="T11" fmla="*/ 533 h 795"/>
              <a:gd name="T12" fmla="*/ 635 w 836"/>
              <a:gd name="T13" fmla="*/ 554 h 795"/>
              <a:gd name="T14" fmla="*/ 627 w 836"/>
              <a:gd name="T15" fmla="*/ 508 h 795"/>
              <a:gd name="T16" fmla="*/ 836 w 836"/>
              <a:gd name="T17" fmla="*/ 304 h 795"/>
              <a:gd name="T18" fmla="*/ 547 w 836"/>
              <a:gd name="T19" fmla="*/ 262 h 795"/>
              <a:gd name="T20" fmla="*/ 418 w 836"/>
              <a:gd name="T21" fmla="*/ 0 h 795"/>
              <a:gd name="T22" fmla="*/ 289 w 836"/>
              <a:gd name="T23" fmla="*/ 262 h 795"/>
              <a:gd name="T24" fmla="*/ 0 w 836"/>
              <a:gd name="T25" fmla="*/ 304 h 795"/>
              <a:gd name="T26" fmla="*/ 209 w 836"/>
              <a:gd name="T27" fmla="*/ 508 h 795"/>
              <a:gd name="T28" fmla="*/ 159 w 836"/>
              <a:gd name="T29" fmla="*/ 795 h 795"/>
              <a:gd name="T30" fmla="*/ 418 w 836"/>
              <a:gd name="T31" fmla="*/ 660 h 795"/>
              <a:gd name="T32" fmla="*/ 676 w 836"/>
              <a:gd name="T33" fmla="*/ 795 h 795"/>
              <a:gd name="T34" fmla="*/ 636 w 836"/>
              <a:gd name="T35" fmla="*/ 559 h 795"/>
              <a:gd name="T36" fmla="*/ 244 w 836"/>
              <a:gd name="T37" fmla="*/ 576 h 795"/>
              <a:gd name="T38" fmla="*/ 244 w 836"/>
              <a:gd name="T39" fmla="*/ 537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36" h="795">
                <a:moveTo>
                  <a:pt x="244" y="537"/>
                </a:moveTo>
                <a:cubicBezTo>
                  <a:pt x="263" y="515"/>
                  <a:pt x="510" y="376"/>
                  <a:pt x="510" y="376"/>
                </a:cubicBezTo>
                <a:lnTo>
                  <a:pt x="187" y="332"/>
                </a:lnTo>
                <a:lnTo>
                  <a:pt x="619" y="327"/>
                </a:lnTo>
                <a:cubicBezTo>
                  <a:pt x="619" y="327"/>
                  <a:pt x="634" y="340"/>
                  <a:pt x="619" y="358"/>
                </a:cubicBezTo>
                <a:cubicBezTo>
                  <a:pt x="603" y="376"/>
                  <a:pt x="374" y="533"/>
                  <a:pt x="374" y="533"/>
                </a:cubicBezTo>
                <a:lnTo>
                  <a:pt x="635" y="554"/>
                </a:lnTo>
                <a:lnTo>
                  <a:pt x="627" y="508"/>
                </a:lnTo>
                <a:lnTo>
                  <a:pt x="836" y="304"/>
                </a:lnTo>
                <a:lnTo>
                  <a:pt x="547" y="262"/>
                </a:lnTo>
                <a:lnTo>
                  <a:pt x="418" y="0"/>
                </a:lnTo>
                <a:lnTo>
                  <a:pt x="289" y="262"/>
                </a:lnTo>
                <a:lnTo>
                  <a:pt x="0" y="304"/>
                </a:lnTo>
                <a:lnTo>
                  <a:pt x="209" y="508"/>
                </a:lnTo>
                <a:lnTo>
                  <a:pt x="159" y="795"/>
                </a:lnTo>
                <a:lnTo>
                  <a:pt x="418" y="660"/>
                </a:lnTo>
                <a:lnTo>
                  <a:pt x="676" y="795"/>
                </a:lnTo>
                <a:lnTo>
                  <a:pt x="636" y="559"/>
                </a:lnTo>
                <a:lnTo>
                  <a:pt x="244" y="576"/>
                </a:lnTo>
                <a:cubicBezTo>
                  <a:pt x="244" y="576"/>
                  <a:pt x="225" y="559"/>
                  <a:pt x="244" y="5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111963" y="2759655"/>
            <a:ext cx="3125977" cy="436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点击输入简要文字内容，文字内容需概括精炼，言简意赅的说明分项内容</a:t>
            </a:r>
            <a:r>
              <a:rPr lang="en-US" altLang="zh-CN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111962" y="2365172"/>
            <a:ext cx="3096466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26718" y="4621898"/>
            <a:ext cx="3125977" cy="436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点击输入简要文字内容，文字内容需概括精炼，言简意赅的说明分项内容</a:t>
            </a:r>
            <a:r>
              <a:rPr lang="en-US" altLang="zh-CN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26718" y="4227415"/>
            <a:ext cx="3096466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2922" y="4740882"/>
            <a:ext cx="3125977" cy="436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735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点击输入简要文字内容，文字内容需概括精炼，言简意赅的说明分项内容</a:t>
            </a:r>
            <a:r>
              <a:rPr lang="en-US" altLang="zh-CN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82921" y="4346399"/>
            <a:ext cx="3096466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lang="zh-CN" altLang="en-US" sz="20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68166" y="2782260"/>
            <a:ext cx="3125977" cy="436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735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点击输入简要文字内容，文字内容需概括精炼，言简意赅的说明分项内容</a:t>
            </a:r>
            <a:r>
              <a:rPr lang="en-US" altLang="zh-CN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68166" y="2387777"/>
            <a:ext cx="3096466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lang="zh-CN" altLang="en-US" sz="20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9" grpId="0" animBg="1"/>
          <p:bldP spid="34" grpId="0" animBg="1"/>
          <p:bldP spid="48" grpId="0" animBg="1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9" grpId="0" animBg="1"/>
          <p:bldP spid="34" grpId="0" animBg="1"/>
          <p:bldP spid="48" grpId="0" animBg="1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206949" y="4773149"/>
            <a:ext cx="187889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83635" y="4773149"/>
            <a:ext cx="187889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42759" y="4783769"/>
            <a:ext cx="187889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60108" y="4783769"/>
            <a:ext cx="187889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35" name="燕尾形箭头 34"/>
          <p:cNvSpPr/>
          <p:nvPr/>
        </p:nvSpPr>
        <p:spPr>
          <a:xfrm>
            <a:off x="624106" y="3236979"/>
            <a:ext cx="10943791" cy="304800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6" tIns="60949" rIns="121896" bIns="60949" anchor="ctr"/>
          <a:lstStyle/>
          <a:p>
            <a:pPr algn="ctr" defTabSz="1218565">
              <a:defRPr/>
            </a:pPr>
            <a:endParaRPr lang="zh-CN" altLang="en-US" sz="33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44761" y="2180862"/>
            <a:ext cx="2262885" cy="2263180"/>
            <a:chOff x="1278794" y="3334906"/>
            <a:chExt cx="914014" cy="914014"/>
          </a:xfrm>
        </p:grpSpPr>
        <p:grpSp>
          <p:nvGrpSpPr>
            <p:cNvPr id="3" name="组合 2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" name="同心圆 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490337" y="3742514"/>
              <a:ext cx="488975" cy="14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添加文字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61831" y="2185809"/>
            <a:ext cx="2262885" cy="2263180"/>
            <a:chOff x="1278794" y="3334906"/>
            <a:chExt cx="914014" cy="914014"/>
          </a:xfrm>
        </p:grpSpPr>
        <p:grpSp>
          <p:nvGrpSpPr>
            <p:cNvPr id="8" name="组合 7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" name="同心圆 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490337" y="3740516"/>
              <a:ext cx="488975" cy="14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添加文字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51337" y="2180862"/>
            <a:ext cx="2262885" cy="2263180"/>
            <a:chOff x="1278794" y="3334906"/>
            <a:chExt cx="914014" cy="914014"/>
          </a:xfrm>
        </p:grpSpPr>
        <p:grpSp>
          <p:nvGrpSpPr>
            <p:cNvPr id="13" name="组合 12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" name="同心圆 1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490337" y="3742514"/>
              <a:ext cx="488975" cy="14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2000" b="1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添加文字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25022" y="2190029"/>
            <a:ext cx="2262885" cy="2263180"/>
            <a:chOff x="1278794" y="3334906"/>
            <a:chExt cx="914014" cy="914014"/>
          </a:xfrm>
        </p:grpSpPr>
        <p:grpSp>
          <p:nvGrpSpPr>
            <p:cNvPr id="18" name="组合 17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0" name="同心圆 1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1490337" y="3738812"/>
              <a:ext cx="488975" cy="14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添加文字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1099688" y="1988841"/>
            <a:ext cx="860373" cy="860485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3" name="椭圆 22"/>
          <p:cNvSpPr/>
          <p:nvPr/>
        </p:nvSpPr>
        <p:spPr>
          <a:xfrm>
            <a:off x="3711219" y="1988841"/>
            <a:ext cx="860373" cy="8604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4" name="椭圆 23"/>
          <p:cNvSpPr/>
          <p:nvPr/>
        </p:nvSpPr>
        <p:spPr>
          <a:xfrm>
            <a:off x="6347334" y="1997568"/>
            <a:ext cx="860373" cy="8604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5" name="椭圆 24"/>
          <p:cNvSpPr/>
          <p:nvPr/>
        </p:nvSpPr>
        <p:spPr>
          <a:xfrm>
            <a:off x="8942402" y="1997568"/>
            <a:ext cx="860373" cy="86048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6" name="Freeform 34"/>
          <p:cNvSpPr>
            <a:spLocks noEditPoints="1"/>
          </p:cNvSpPr>
          <p:nvPr/>
        </p:nvSpPr>
        <p:spPr bwMode="auto">
          <a:xfrm>
            <a:off x="1335061" y="2190029"/>
            <a:ext cx="445618" cy="457405"/>
          </a:xfrm>
          <a:custGeom>
            <a:avLst/>
            <a:gdLst>
              <a:gd name="T0" fmla="*/ 261 w 447"/>
              <a:gd name="T1" fmla="*/ 25 h 460"/>
              <a:gd name="T2" fmla="*/ 286 w 447"/>
              <a:gd name="T3" fmla="*/ 99 h 460"/>
              <a:gd name="T4" fmla="*/ 310 w 447"/>
              <a:gd name="T5" fmla="*/ 25 h 460"/>
              <a:gd name="T6" fmla="*/ 124 w 447"/>
              <a:gd name="T7" fmla="*/ 3 h 460"/>
              <a:gd name="T8" fmla="*/ 100 w 447"/>
              <a:gd name="T9" fmla="*/ 28 h 460"/>
              <a:gd name="T10" fmla="*/ 125 w 447"/>
              <a:gd name="T11" fmla="*/ 103 h 460"/>
              <a:gd name="T12" fmla="*/ 149 w 447"/>
              <a:gd name="T13" fmla="*/ 28 h 460"/>
              <a:gd name="T14" fmla="*/ 31 w 447"/>
              <a:gd name="T15" fmla="*/ 70 h 460"/>
              <a:gd name="T16" fmla="*/ 7 w 447"/>
              <a:gd name="T17" fmla="*/ 82 h 460"/>
              <a:gd name="T18" fmla="*/ 0 w 447"/>
              <a:gd name="T19" fmla="*/ 401 h 460"/>
              <a:gd name="T20" fmla="*/ 31 w 447"/>
              <a:gd name="T21" fmla="*/ 436 h 460"/>
              <a:gd name="T22" fmla="*/ 237 w 447"/>
              <a:gd name="T23" fmla="*/ 397 h 460"/>
              <a:gd name="T24" fmla="*/ 153 w 447"/>
              <a:gd name="T25" fmla="*/ 302 h 460"/>
              <a:gd name="T26" fmla="*/ 241 w 447"/>
              <a:gd name="T27" fmla="*/ 314 h 460"/>
              <a:gd name="T28" fmla="*/ 265 w 447"/>
              <a:gd name="T29" fmla="*/ 278 h 460"/>
              <a:gd name="T30" fmla="*/ 359 w 447"/>
              <a:gd name="T31" fmla="*/ 174 h 460"/>
              <a:gd name="T32" fmla="*/ 399 w 447"/>
              <a:gd name="T33" fmla="*/ 267 h 460"/>
              <a:gd name="T34" fmla="*/ 392 w 447"/>
              <a:gd name="T35" fmla="*/ 82 h 460"/>
              <a:gd name="T36" fmla="*/ 325 w 447"/>
              <a:gd name="T37" fmla="*/ 70 h 460"/>
              <a:gd name="T38" fmla="*/ 313 w 447"/>
              <a:gd name="T39" fmla="*/ 108 h 460"/>
              <a:gd name="T40" fmla="*/ 256 w 447"/>
              <a:gd name="T41" fmla="*/ 108 h 460"/>
              <a:gd name="T42" fmla="*/ 245 w 447"/>
              <a:gd name="T43" fmla="*/ 70 h 460"/>
              <a:gd name="T44" fmla="*/ 165 w 447"/>
              <a:gd name="T45" fmla="*/ 91 h 460"/>
              <a:gd name="T46" fmla="*/ 125 w 447"/>
              <a:gd name="T47" fmla="*/ 115 h 460"/>
              <a:gd name="T48" fmla="*/ 85 w 447"/>
              <a:gd name="T49" fmla="*/ 91 h 460"/>
              <a:gd name="T50" fmla="*/ 31 w 447"/>
              <a:gd name="T51" fmla="*/ 70 h 460"/>
              <a:gd name="T52" fmla="*/ 40 w 447"/>
              <a:gd name="T53" fmla="*/ 174 h 460"/>
              <a:gd name="T54" fmla="*/ 129 w 447"/>
              <a:gd name="T55" fmla="*/ 278 h 460"/>
              <a:gd name="T56" fmla="*/ 40 w 447"/>
              <a:gd name="T57" fmla="*/ 174 h 460"/>
              <a:gd name="T58" fmla="*/ 153 w 447"/>
              <a:gd name="T59" fmla="*/ 174 h 460"/>
              <a:gd name="T60" fmla="*/ 241 w 447"/>
              <a:gd name="T61" fmla="*/ 278 h 460"/>
              <a:gd name="T62" fmla="*/ 153 w 447"/>
              <a:gd name="T63" fmla="*/ 174 h 460"/>
              <a:gd name="T64" fmla="*/ 352 w 447"/>
              <a:gd name="T65" fmla="*/ 281 h 460"/>
              <a:gd name="T66" fmla="*/ 357 w 447"/>
              <a:gd name="T67" fmla="*/ 460 h 460"/>
              <a:gd name="T68" fmla="*/ 357 w 447"/>
              <a:gd name="T69" fmla="*/ 281 h 460"/>
              <a:gd name="T70" fmla="*/ 40 w 447"/>
              <a:gd name="T71" fmla="*/ 302 h 460"/>
              <a:gd name="T72" fmla="*/ 129 w 447"/>
              <a:gd name="T73" fmla="*/ 302 h 460"/>
              <a:gd name="T74" fmla="*/ 40 w 447"/>
              <a:gd name="T75" fmla="*/ 397 h 460"/>
              <a:gd name="T76" fmla="*/ 319 w 447"/>
              <a:gd name="T77" fmla="*/ 316 h 460"/>
              <a:gd name="T78" fmla="*/ 414 w 447"/>
              <a:gd name="T79" fmla="*/ 316 h 460"/>
              <a:gd name="T80" fmla="*/ 364 w 447"/>
              <a:gd name="T81" fmla="*/ 432 h 460"/>
              <a:gd name="T82" fmla="*/ 371 w 447"/>
              <a:gd name="T83" fmla="*/ 345 h 460"/>
              <a:gd name="T84" fmla="*/ 352 w 447"/>
              <a:gd name="T85" fmla="*/ 345 h 460"/>
              <a:gd name="T86" fmla="*/ 316 w 447"/>
              <a:gd name="T87" fmla="*/ 346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47" h="460">
                <a:moveTo>
                  <a:pt x="285" y="0"/>
                </a:moveTo>
                <a:cubicBezTo>
                  <a:pt x="272" y="0"/>
                  <a:pt x="261" y="12"/>
                  <a:pt x="261" y="25"/>
                </a:cubicBezTo>
                <a:lnTo>
                  <a:pt x="261" y="75"/>
                </a:lnTo>
                <a:cubicBezTo>
                  <a:pt x="261" y="88"/>
                  <a:pt x="273" y="99"/>
                  <a:pt x="286" y="99"/>
                </a:cubicBezTo>
                <a:cubicBezTo>
                  <a:pt x="298" y="99"/>
                  <a:pt x="310" y="88"/>
                  <a:pt x="310" y="75"/>
                </a:cubicBezTo>
                <a:lnTo>
                  <a:pt x="310" y="25"/>
                </a:lnTo>
                <a:cubicBezTo>
                  <a:pt x="310" y="12"/>
                  <a:pt x="298" y="0"/>
                  <a:pt x="285" y="0"/>
                </a:cubicBezTo>
                <a:close/>
                <a:moveTo>
                  <a:pt x="124" y="3"/>
                </a:moveTo>
                <a:lnTo>
                  <a:pt x="124" y="3"/>
                </a:lnTo>
                <a:cubicBezTo>
                  <a:pt x="111" y="3"/>
                  <a:pt x="100" y="15"/>
                  <a:pt x="100" y="28"/>
                </a:cubicBezTo>
                <a:lnTo>
                  <a:pt x="100" y="78"/>
                </a:lnTo>
                <a:cubicBezTo>
                  <a:pt x="100" y="91"/>
                  <a:pt x="112" y="103"/>
                  <a:pt x="125" y="103"/>
                </a:cubicBezTo>
                <a:cubicBezTo>
                  <a:pt x="138" y="103"/>
                  <a:pt x="149" y="91"/>
                  <a:pt x="149" y="78"/>
                </a:cubicBezTo>
                <a:lnTo>
                  <a:pt x="149" y="28"/>
                </a:lnTo>
                <a:cubicBezTo>
                  <a:pt x="150" y="15"/>
                  <a:pt x="138" y="3"/>
                  <a:pt x="124" y="3"/>
                </a:cubicBezTo>
                <a:close/>
                <a:moveTo>
                  <a:pt x="31" y="70"/>
                </a:moveTo>
                <a:lnTo>
                  <a:pt x="31" y="70"/>
                </a:lnTo>
                <a:cubicBezTo>
                  <a:pt x="21" y="70"/>
                  <a:pt x="13" y="75"/>
                  <a:pt x="7" y="82"/>
                </a:cubicBezTo>
                <a:cubicBezTo>
                  <a:pt x="2" y="89"/>
                  <a:pt x="0" y="97"/>
                  <a:pt x="0" y="105"/>
                </a:cubicBezTo>
                <a:lnTo>
                  <a:pt x="0" y="401"/>
                </a:lnTo>
                <a:cubicBezTo>
                  <a:pt x="0" y="410"/>
                  <a:pt x="2" y="418"/>
                  <a:pt x="7" y="424"/>
                </a:cubicBezTo>
                <a:cubicBezTo>
                  <a:pt x="13" y="431"/>
                  <a:pt x="21" y="436"/>
                  <a:pt x="31" y="436"/>
                </a:cubicBezTo>
                <a:lnTo>
                  <a:pt x="262" y="436"/>
                </a:lnTo>
                <a:cubicBezTo>
                  <a:pt x="251" y="425"/>
                  <a:pt x="243" y="412"/>
                  <a:pt x="237" y="397"/>
                </a:cubicBezTo>
                <a:lnTo>
                  <a:pt x="153" y="397"/>
                </a:lnTo>
                <a:lnTo>
                  <a:pt x="153" y="302"/>
                </a:lnTo>
                <a:lnTo>
                  <a:pt x="241" y="302"/>
                </a:lnTo>
                <a:lnTo>
                  <a:pt x="241" y="314"/>
                </a:lnTo>
                <a:cubicBezTo>
                  <a:pt x="247" y="301"/>
                  <a:pt x="256" y="288"/>
                  <a:pt x="267" y="278"/>
                </a:cubicBezTo>
                <a:lnTo>
                  <a:pt x="265" y="278"/>
                </a:lnTo>
                <a:lnTo>
                  <a:pt x="265" y="174"/>
                </a:lnTo>
                <a:lnTo>
                  <a:pt x="359" y="174"/>
                </a:lnTo>
                <a:lnTo>
                  <a:pt x="359" y="251"/>
                </a:lnTo>
                <a:cubicBezTo>
                  <a:pt x="374" y="254"/>
                  <a:pt x="387" y="259"/>
                  <a:pt x="399" y="267"/>
                </a:cubicBezTo>
                <a:lnTo>
                  <a:pt x="399" y="105"/>
                </a:lnTo>
                <a:cubicBezTo>
                  <a:pt x="399" y="97"/>
                  <a:pt x="397" y="89"/>
                  <a:pt x="392" y="82"/>
                </a:cubicBezTo>
                <a:cubicBezTo>
                  <a:pt x="386" y="75"/>
                  <a:pt x="377" y="70"/>
                  <a:pt x="367" y="70"/>
                </a:cubicBezTo>
                <a:lnTo>
                  <a:pt x="325" y="70"/>
                </a:lnTo>
                <a:lnTo>
                  <a:pt x="325" y="91"/>
                </a:lnTo>
                <a:cubicBezTo>
                  <a:pt x="325" y="97"/>
                  <a:pt x="321" y="103"/>
                  <a:pt x="313" y="108"/>
                </a:cubicBezTo>
                <a:cubicBezTo>
                  <a:pt x="306" y="112"/>
                  <a:pt x="295" y="115"/>
                  <a:pt x="285" y="115"/>
                </a:cubicBezTo>
                <a:cubicBezTo>
                  <a:pt x="274" y="115"/>
                  <a:pt x="264" y="112"/>
                  <a:pt x="256" y="108"/>
                </a:cubicBezTo>
                <a:cubicBezTo>
                  <a:pt x="249" y="103"/>
                  <a:pt x="245" y="97"/>
                  <a:pt x="245" y="91"/>
                </a:cubicBezTo>
                <a:lnTo>
                  <a:pt x="245" y="70"/>
                </a:lnTo>
                <a:lnTo>
                  <a:pt x="165" y="70"/>
                </a:lnTo>
                <a:lnTo>
                  <a:pt x="165" y="91"/>
                </a:lnTo>
                <a:cubicBezTo>
                  <a:pt x="165" y="97"/>
                  <a:pt x="161" y="103"/>
                  <a:pt x="153" y="108"/>
                </a:cubicBezTo>
                <a:cubicBezTo>
                  <a:pt x="146" y="112"/>
                  <a:pt x="135" y="115"/>
                  <a:pt x="125" y="115"/>
                </a:cubicBezTo>
                <a:cubicBezTo>
                  <a:pt x="114" y="115"/>
                  <a:pt x="104" y="112"/>
                  <a:pt x="96" y="108"/>
                </a:cubicBezTo>
                <a:cubicBezTo>
                  <a:pt x="89" y="103"/>
                  <a:pt x="85" y="97"/>
                  <a:pt x="85" y="91"/>
                </a:cubicBezTo>
                <a:lnTo>
                  <a:pt x="85" y="70"/>
                </a:lnTo>
                <a:lnTo>
                  <a:pt x="31" y="70"/>
                </a:lnTo>
                <a:close/>
                <a:moveTo>
                  <a:pt x="40" y="174"/>
                </a:moveTo>
                <a:lnTo>
                  <a:pt x="40" y="174"/>
                </a:lnTo>
                <a:lnTo>
                  <a:pt x="129" y="174"/>
                </a:lnTo>
                <a:lnTo>
                  <a:pt x="129" y="278"/>
                </a:lnTo>
                <a:lnTo>
                  <a:pt x="40" y="278"/>
                </a:lnTo>
                <a:lnTo>
                  <a:pt x="40" y="174"/>
                </a:lnTo>
                <a:close/>
                <a:moveTo>
                  <a:pt x="153" y="174"/>
                </a:moveTo>
                <a:lnTo>
                  <a:pt x="153" y="174"/>
                </a:lnTo>
                <a:lnTo>
                  <a:pt x="241" y="174"/>
                </a:lnTo>
                <a:lnTo>
                  <a:pt x="241" y="278"/>
                </a:lnTo>
                <a:lnTo>
                  <a:pt x="153" y="278"/>
                </a:lnTo>
                <a:lnTo>
                  <a:pt x="153" y="174"/>
                </a:lnTo>
                <a:close/>
                <a:moveTo>
                  <a:pt x="352" y="281"/>
                </a:moveTo>
                <a:lnTo>
                  <a:pt x="352" y="281"/>
                </a:lnTo>
                <a:cubicBezTo>
                  <a:pt x="305" y="283"/>
                  <a:pt x="267" y="322"/>
                  <a:pt x="267" y="370"/>
                </a:cubicBezTo>
                <a:cubicBezTo>
                  <a:pt x="267" y="420"/>
                  <a:pt x="307" y="460"/>
                  <a:pt x="357" y="460"/>
                </a:cubicBezTo>
                <a:cubicBezTo>
                  <a:pt x="407" y="460"/>
                  <a:pt x="447" y="420"/>
                  <a:pt x="447" y="370"/>
                </a:cubicBezTo>
                <a:cubicBezTo>
                  <a:pt x="447" y="321"/>
                  <a:pt x="407" y="281"/>
                  <a:pt x="357" y="281"/>
                </a:cubicBezTo>
                <a:cubicBezTo>
                  <a:pt x="355" y="281"/>
                  <a:pt x="354" y="281"/>
                  <a:pt x="352" y="281"/>
                </a:cubicBezTo>
                <a:close/>
                <a:moveTo>
                  <a:pt x="40" y="302"/>
                </a:moveTo>
                <a:lnTo>
                  <a:pt x="40" y="302"/>
                </a:lnTo>
                <a:lnTo>
                  <a:pt x="129" y="302"/>
                </a:lnTo>
                <a:lnTo>
                  <a:pt x="129" y="397"/>
                </a:lnTo>
                <a:lnTo>
                  <a:pt x="40" y="397"/>
                </a:lnTo>
                <a:lnTo>
                  <a:pt x="40" y="302"/>
                </a:lnTo>
                <a:close/>
                <a:moveTo>
                  <a:pt x="319" y="316"/>
                </a:moveTo>
                <a:lnTo>
                  <a:pt x="319" y="316"/>
                </a:lnTo>
                <a:lnTo>
                  <a:pt x="414" y="316"/>
                </a:lnTo>
                <a:lnTo>
                  <a:pt x="414" y="330"/>
                </a:lnTo>
                <a:lnTo>
                  <a:pt x="364" y="432"/>
                </a:lnTo>
                <a:lnTo>
                  <a:pt x="329" y="432"/>
                </a:lnTo>
                <a:lnTo>
                  <a:pt x="371" y="345"/>
                </a:lnTo>
                <a:cubicBezTo>
                  <a:pt x="371" y="345"/>
                  <a:pt x="365" y="345"/>
                  <a:pt x="362" y="345"/>
                </a:cubicBezTo>
                <a:cubicBezTo>
                  <a:pt x="359" y="345"/>
                  <a:pt x="355" y="345"/>
                  <a:pt x="352" y="345"/>
                </a:cubicBezTo>
                <a:cubicBezTo>
                  <a:pt x="348" y="345"/>
                  <a:pt x="345" y="345"/>
                  <a:pt x="341" y="345"/>
                </a:cubicBezTo>
                <a:cubicBezTo>
                  <a:pt x="334" y="346"/>
                  <a:pt x="325" y="346"/>
                  <a:pt x="316" y="346"/>
                </a:cubicBezTo>
                <a:lnTo>
                  <a:pt x="319" y="3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sz="2000"/>
          </a:p>
        </p:txBody>
      </p:sp>
      <p:sp>
        <p:nvSpPr>
          <p:cNvPr id="27" name="Freeform 26"/>
          <p:cNvSpPr>
            <a:spLocks noEditPoints="1"/>
          </p:cNvSpPr>
          <p:nvPr/>
        </p:nvSpPr>
        <p:spPr bwMode="auto">
          <a:xfrm>
            <a:off x="3937572" y="2217695"/>
            <a:ext cx="407664" cy="402776"/>
          </a:xfrm>
          <a:custGeom>
            <a:avLst/>
            <a:gdLst>
              <a:gd name="T0" fmla="*/ 351 w 389"/>
              <a:gd name="T1" fmla="*/ 332 h 385"/>
              <a:gd name="T2" fmla="*/ 311 w 389"/>
              <a:gd name="T3" fmla="*/ 332 h 385"/>
              <a:gd name="T4" fmla="*/ 255 w 389"/>
              <a:gd name="T5" fmla="*/ 224 h 385"/>
              <a:gd name="T6" fmla="*/ 249 w 389"/>
              <a:gd name="T7" fmla="*/ 245 h 385"/>
              <a:gd name="T8" fmla="*/ 218 w 389"/>
              <a:gd name="T9" fmla="*/ 269 h 385"/>
              <a:gd name="T10" fmla="*/ 319 w 389"/>
              <a:gd name="T11" fmla="*/ 380 h 385"/>
              <a:gd name="T12" fmla="*/ 384 w 389"/>
              <a:gd name="T13" fmla="*/ 337 h 385"/>
              <a:gd name="T14" fmla="*/ 336 w 389"/>
              <a:gd name="T15" fmla="*/ 287 h 385"/>
              <a:gd name="T16" fmla="*/ 265 w 389"/>
              <a:gd name="T17" fmla="*/ 229 h 385"/>
              <a:gd name="T18" fmla="*/ 140 w 389"/>
              <a:gd name="T19" fmla="*/ 137 h 385"/>
              <a:gd name="T20" fmla="*/ 162 w 389"/>
              <a:gd name="T21" fmla="*/ 131 h 385"/>
              <a:gd name="T22" fmla="*/ 167 w 389"/>
              <a:gd name="T23" fmla="*/ 110 h 385"/>
              <a:gd name="T24" fmla="*/ 172 w 389"/>
              <a:gd name="T25" fmla="*/ 90 h 385"/>
              <a:gd name="T26" fmla="*/ 75 w 389"/>
              <a:gd name="T27" fmla="*/ 9 h 385"/>
              <a:gd name="T28" fmla="*/ 61 w 389"/>
              <a:gd name="T29" fmla="*/ 109 h 385"/>
              <a:gd name="T30" fmla="*/ 0 w 389"/>
              <a:gd name="T31" fmla="*/ 84 h 385"/>
              <a:gd name="T32" fmla="*/ 115 w 389"/>
              <a:gd name="T33" fmla="*/ 166 h 385"/>
              <a:gd name="T34" fmla="*/ 130 w 389"/>
              <a:gd name="T35" fmla="*/ 147 h 385"/>
              <a:gd name="T36" fmla="*/ 375 w 389"/>
              <a:gd name="T37" fmla="*/ 37 h 385"/>
              <a:gd name="T38" fmla="*/ 322 w 389"/>
              <a:gd name="T39" fmla="*/ 0 h 385"/>
              <a:gd name="T40" fmla="*/ 183 w 389"/>
              <a:gd name="T41" fmla="*/ 125 h 385"/>
              <a:gd name="T42" fmla="*/ 163 w 389"/>
              <a:gd name="T43" fmla="*/ 154 h 385"/>
              <a:gd name="T44" fmla="*/ 146 w 389"/>
              <a:gd name="T45" fmla="*/ 162 h 385"/>
              <a:gd name="T46" fmla="*/ 147 w 389"/>
              <a:gd name="T47" fmla="*/ 215 h 385"/>
              <a:gd name="T48" fmla="*/ 34 w 389"/>
              <a:gd name="T49" fmla="*/ 313 h 385"/>
              <a:gd name="T50" fmla="*/ 22 w 389"/>
              <a:gd name="T51" fmla="*/ 385 h 385"/>
              <a:gd name="T52" fmla="*/ 80 w 389"/>
              <a:gd name="T53" fmla="*/ 327 h 385"/>
              <a:gd name="T54" fmla="*/ 172 w 389"/>
              <a:gd name="T55" fmla="*/ 240 h 385"/>
              <a:gd name="T56" fmla="*/ 224 w 389"/>
              <a:gd name="T57" fmla="*/ 240 h 385"/>
              <a:gd name="T58" fmla="*/ 238 w 389"/>
              <a:gd name="T59" fmla="*/ 208 h 385"/>
              <a:gd name="T60" fmla="*/ 261 w 389"/>
              <a:gd name="T61" fmla="*/ 203 h 385"/>
              <a:gd name="T62" fmla="*/ 375 w 389"/>
              <a:gd name="T63" fmla="*/ 3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9" h="385">
                <a:moveTo>
                  <a:pt x="331" y="312"/>
                </a:moveTo>
                <a:cubicBezTo>
                  <a:pt x="342" y="312"/>
                  <a:pt x="351" y="321"/>
                  <a:pt x="351" y="332"/>
                </a:cubicBezTo>
                <a:cubicBezTo>
                  <a:pt x="351" y="343"/>
                  <a:pt x="342" y="352"/>
                  <a:pt x="331" y="352"/>
                </a:cubicBezTo>
                <a:cubicBezTo>
                  <a:pt x="320" y="352"/>
                  <a:pt x="311" y="343"/>
                  <a:pt x="311" y="332"/>
                </a:cubicBezTo>
                <a:cubicBezTo>
                  <a:pt x="311" y="321"/>
                  <a:pt x="320" y="312"/>
                  <a:pt x="331" y="312"/>
                </a:cubicBezTo>
                <a:close/>
                <a:moveTo>
                  <a:pt x="255" y="224"/>
                </a:moveTo>
                <a:lnTo>
                  <a:pt x="260" y="234"/>
                </a:lnTo>
                <a:lnTo>
                  <a:pt x="249" y="245"/>
                </a:lnTo>
                <a:lnTo>
                  <a:pt x="239" y="255"/>
                </a:lnTo>
                <a:cubicBezTo>
                  <a:pt x="233" y="261"/>
                  <a:pt x="226" y="266"/>
                  <a:pt x="218" y="269"/>
                </a:cubicBezTo>
                <a:lnTo>
                  <a:pt x="286" y="337"/>
                </a:lnTo>
                <a:lnTo>
                  <a:pt x="319" y="380"/>
                </a:lnTo>
                <a:lnTo>
                  <a:pt x="336" y="385"/>
                </a:lnTo>
                <a:lnTo>
                  <a:pt x="384" y="337"/>
                </a:lnTo>
                <a:lnTo>
                  <a:pt x="379" y="319"/>
                </a:lnTo>
                <a:lnTo>
                  <a:pt x="336" y="287"/>
                </a:lnTo>
                <a:lnTo>
                  <a:pt x="271" y="223"/>
                </a:lnTo>
                <a:lnTo>
                  <a:pt x="265" y="229"/>
                </a:lnTo>
                <a:lnTo>
                  <a:pt x="255" y="224"/>
                </a:lnTo>
                <a:close/>
                <a:moveTo>
                  <a:pt x="140" y="137"/>
                </a:moveTo>
                <a:lnTo>
                  <a:pt x="151" y="126"/>
                </a:lnTo>
                <a:lnTo>
                  <a:pt x="162" y="131"/>
                </a:lnTo>
                <a:lnTo>
                  <a:pt x="156" y="121"/>
                </a:lnTo>
                <a:lnTo>
                  <a:pt x="167" y="110"/>
                </a:lnTo>
                <a:lnTo>
                  <a:pt x="168" y="109"/>
                </a:lnTo>
                <a:cubicBezTo>
                  <a:pt x="171" y="102"/>
                  <a:pt x="172" y="96"/>
                  <a:pt x="172" y="90"/>
                </a:cubicBezTo>
                <a:cubicBezTo>
                  <a:pt x="172" y="44"/>
                  <a:pt x="129" y="0"/>
                  <a:pt x="83" y="1"/>
                </a:cubicBezTo>
                <a:cubicBezTo>
                  <a:pt x="83" y="1"/>
                  <a:pt x="78" y="6"/>
                  <a:pt x="75" y="9"/>
                </a:cubicBezTo>
                <a:cubicBezTo>
                  <a:pt x="111" y="45"/>
                  <a:pt x="108" y="39"/>
                  <a:pt x="108" y="62"/>
                </a:cubicBezTo>
                <a:cubicBezTo>
                  <a:pt x="108" y="80"/>
                  <a:pt x="79" y="109"/>
                  <a:pt x="61" y="109"/>
                </a:cubicBezTo>
                <a:cubicBezTo>
                  <a:pt x="38" y="109"/>
                  <a:pt x="46" y="113"/>
                  <a:pt x="8" y="75"/>
                </a:cubicBezTo>
                <a:cubicBezTo>
                  <a:pt x="5" y="78"/>
                  <a:pt x="0" y="83"/>
                  <a:pt x="0" y="84"/>
                </a:cubicBezTo>
                <a:cubicBezTo>
                  <a:pt x="1" y="129"/>
                  <a:pt x="44" y="173"/>
                  <a:pt x="90" y="173"/>
                </a:cubicBezTo>
                <a:cubicBezTo>
                  <a:pt x="98" y="173"/>
                  <a:pt x="107" y="170"/>
                  <a:pt x="115" y="166"/>
                </a:cubicBezTo>
                <a:lnTo>
                  <a:pt x="117" y="168"/>
                </a:lnTo>
                <a:cubicBezTo>
                  <a:pt x="120" y="160"/>
                  <a:pt x="124" y="153"/>
                  <a:pt x="130" y="147"/>
                </a:cubicBezTo>
                <a:lnTo>
                  <a:pt x="140" y="137"/>
                </a:lnTo>
                <a:close/>
                <a:moveTo>
                  <a:pt x="375" y="37"/>
                </a:moveTo>
                <a:lnTo>
                  <a:pt x="348" y="11"/>
                </a:lnTo>
                <a:cubicBezTo>
                  <a:pt x="341" y="4"/>
                  <a:pt x="332" y="0"/>
                  <a:pt x="322" y="0"/>
                </a:cubicBezTo>
                <a:cubicBezTo>
                  <a:pt x="313" y="0"/>
                  <a:pt x="304" y="4"/>
                  <a:pt x="297" y="11"/>
                </a:cubicBezTo>
                <a:lnTo>
                  <a:pt x="183" y="125"/>
                </a:lnTo>
                <a:cubicBezTo>
                  <a:pt x="186" y="132"/>
                  <a:pt x="183" y="142"/>
                  <a:pt x="178" y="147"/>
                </a:cubicBezTo>
                <a:cubicBezTo>
                  <a:pt x="174" y="151"/>
                  <a:pt x="168" y="154"/>
                  <a:pt x="163" y="154"/>
                </a:cubicBezTo>
                <a:cubicBezTo>
                  <a:pt x="160" y="154"/>
                  <a:pt x="158" y="153"/>
                  <a:pt x="156" y="152"/>
                </a:cubicBezTo>
                <a:lnTo>
                  <a:pt x="146" y="162"/>
                </a:lnTo>
                <a:cubicBezTo>
                  <a:pt x="131" y="176"/>
                  <a:pt x="131" y="199"/>
                  <a:pt x="145" y="213"/>
                </a:cubicBezTo>
                <a:lnTo>
                  <a:pt x="147" y="215"/>
                </a:lnTo>
                <a:lnTo>
                  <a:pt x="58" y="304"/>
                </a:lnTo>
                <a:lnTo>
                  <a:pt x="34" y="313"/>
                </a:lnTo>
                <a:lnTo>
                  <a:pt x="0" y="363"/>
                </a:lnTo>
                <a:lnTo>
                  <a:pt x="22" y="385"/>
                </a:lnTo>
                <a:lnTo>
                  <a:pt x="71" y="351"/>
                </a:lnTo>
                <a:lnTo>
                  <a:pt x="80" y="327"/>
                </a:lnTo>
                <a:lnTo>
                  <a:pt x="170" y="237"/>
                </a:lnTo>
                <a:lnTo>
                  <a:pt x="172" y="240"/>
                </a:lnTo>
                <a:cubicBezTo>
                  <a:pt x="179" y="247"/>
                  <a:pt x="189" y="251"/>
                  <a:pt x="198" y="251"/>
                </a:cubicBezTo>
                <a:cubicBezTo>
                  <a:pt x="207" y="251"/>
                  <a:pt x="216" y="247"/>
                  <a:pt x="224" y="240"/>
                </a:cubicBezTo>
                <a:lnTo>
                  <a:pt x="234" y="230"/>
                </a:lnTo>
                <a:cubicBezTo>
                  <a:pt x="230" y="223"/>
                  <a:pt x="233" y="213"/>
                  <a:pt x="238" y="208"/>
                </a:cubicBezTo>
                <a:cubicBezTo>
                  <a:pt x="242" y="204"/>
                  <a:pt x="248" y="202"/>
                  <a:pt x="254" y="202"/>
                </a:cubicBezTo>
                <a:cubicBezTo>
                  <a:pt x="256" y="202"/>
                  <a:pt x="258" y="202"/>
                  <a:pt x="261" y="203"/>
                </a:cubicBezTo>
                <a:lnTo>
                  <a:pt x="375" y="89"/>
                </a:lnTo>
                <a:cubicBezTo>
                  <a:pt x="389" y="75"/>
                  <a:pt x="389" y="52"/>
                  <a:pt x="375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sz="2000"/>
          </a:p>
        </p:txBody>
      </p:sp>
      <p:sp>
        <p:nvSpPr>
          <p:cNvPr id="28" name="Freeform 35"/>
          <p:cNvSpPr>
            <a:spLocks noEditPoints="1"/>
          </p:cNvSpPr>
          <p:nvPr/>
        </p:nvSpPr>
        <p:spPr bwMode="auto">
          <a:xfrm>
            <a:off x="9193976" y="2239423"/>
            <a:ext cx="392036" cy="424052"/>
          </a:xfrm>
          <a:custGeom>
            <a:avLst/>
            <a:gdLst>
              <a:gd name="T0" fmla="*/ 29 w 433"/>
              <a:gd name="T1" fmla="*/ 29 h 469"/>
              <a:gd name="T2" fmla="*/ 115 w 433"/>
              <a:gd name="T3" fmla="*/ 28 h 469"/>
              <a:gd name="T4" fmla="*/ 208 w 433"/>
              <a:gd name="T5" fmla="*/ 3 h 469"/>
              <a:gd name="T6" fmla="*/ 216 w 433"/>
              <a:gd name="T7" fmla="*/ 0 h 469"/>
              <a:gd name="T8" fmla="*/ 225 w 433"/>
              <a:gd name="T9" fmla="*/ 3 h 469"/>
              <a:gd name="T10" fmla="*/ 318 w 433"/>
              <a:gd name="T11" fmla="*/ 28 h 469"/>
              <a:gd name="T12" fmla="*/ 404 w 433"/>
              <a:gd name="T13" fmla="*/ 29 h 469"/>
              <a:gd name="T14" fmla="*/ 433 w 433"/>
              <a:gd name="T15" fmla="*/ 25 h 469"/>
              <a:gd name="T16" fmla="*/ 433 w 433"/>
              <a:gd name="T17" fmla="*/ 58 h 469"/>
              <a:gd name="T18" fmla="*/ 372 w 433"/>
              <a:gd name="T19" fmla="*/ 355 h 469"/>
              <a:gd name="T20" fmla="*/ 222 w 433"/>
              <a:gd name="T21" fmla="*/ 468 h 469"/>
              <a:gd name="T22" fmla="*/ 216 w 433"/>
              <a:gd name="T23" fmla="*/ 469 h 469"/>
              <a:gd name="T24" fmla="*/ 210 w 433"/>
              <a:gd name="T25" fmla="*/ 468 h 469"/>
              <a:gd name="T26" fmla="*/ 61 w 433"/>
              <a:gd name="T27" fmla="*/ 355 h 469"/>
              <a:gd name="T28" fmla="*/ 0 w 433"/>
              <a:gd name="T29" fmla="*/ 58 h 469"/>
              <a:gd name="T30" fmla="*/ 0 w 433"/>
              <a:gd name="T31" fmla="*/ 25 h 469"/>
              <a:gd name="T32" fmla="*/ 29 w 433"/>
              <a:gd name="T33" fmla="*/ 29 h 469"/>
              <a:gd name="T34" fmla="*/ 216 w 433"/>
              <a:gd name="T35" fmla="*/ 239 h 469"/>
              <a:gd name="T36" fmla="*/ 216 w 433"/>
              <a:gd name="T37" fmla="*/ 239 h 469"/>
              <a:gd name="T38" fmla="*/ 361 w 433"/>
              <a:gd name="T39" fmla="*/ 239 h 469"/>
              <a:gd name="T40" fmla="*/ 380 w 433"/>
              <a:gd name="T41" fmla="*/ 90 h 469"/>
              <a:gd name="T42" fmla="*/ 311 w 433"/>
              <a:gd name="T43" fmla="*/ 86 h 469"/>
              <a:gd name="T44" fmla="*/ 216 w 433"/>
              <a:gd name="T45" fmla="*/ 62 h 469"/>
              <a:gd name="T46" fmla="*/ 216 w 433"/>
              <a:gd name="T47" fmla="*/ 239 h 469"/>
              <a:gd name="T48" fmla="*/ 216 w 433"/>
              <a:gd name="T49" fmla="*/ 409 h 469"/>
              <a:gd name="T50" fmla="*/ 216 w 433"/>
              <a:gd name="T51" fmla="*/ 409 h 469"/>
              <a:gd name="T52" fmla="*/ 216 w 433"/>
              <a:gd name="T53" fmla="*/ 239 h 469"/>
              <a:gd name="T54" fmla="*/ 72 w 433"/>
              <a:gd name="T55" fmla="*/ 239 h 469"/>
              <a:gd name="T56" fmla="*/ 105 w 433"/>
              <a:gd name="T57" fmla="*/ 323 h 469"/>
              <a:gd name="T58" fmla="*/ 216 w 433"/>
              <a:gd name="T59" fmla="*/ 40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33" h="469">
                <a:moveTo>
                  <a:pt x="29" y="29"/>
                </a:moveTo>
                <a:cubicBezTo>
                  <a:pt x="57" y="32"/>
                  <a:pt x="85" y="32"/>
                  <a:pt x="115" y="28"/>
                </a:cubicBezTo>
                <a:cubicBezTo>
                  <a:pt x="145" y="24"/>
                  <a:pt x="176" y="16"/>
                  <a:pt x="208" y="3"/>
                </a:cubicBezTo>
                <a:lnTo>
                  <a:pt x="216" y="0"/>
                </a:lnTo>
                <a:lnTo>
                  <a:pt x="225" y="3"/>
                </a:lnTo>
                <a:cubicBezTo>
                  <a:pt x="257" y="16"/>
                  <a:pt x="288" y="24"/>
                  <a:pt x="318" y="28"/>
                </a:cubicBezTo>
                <a:cubicBezTo>
                  <a:pt x="347" y="32"/>
                  <a:pt x="376" y="32"/>
                  <a:pt x="404" y="29"/>
                </a:cubicBezTo>
                <a:lnTo>
                  <a:pt x="433" y="25"/>
                </a:lnTo>
                <a:lnTo>
                  <a:pt x="433" y="58"/>
                </a:lnTo>
                <a:cubicBezTo>
                  <a:pt x="431" y="199"/>
                  <a:pt x="409" y="293"/>
                  <a:pt x="372" y="355"/>
                </a:cubicBezTo>
                <a:cubicBezTo>
                  <a:pt x="334" y="421"/>
                  <a:pt x="281" y="452"/>
                  <a:pt x="222" y="468"/>
                </a:cubicBezTo>
                <a:lnTo>
                  <a:pt x="216" y="469"/>
                </a:lnTo>
                <a:lnTo>
                  <a:pt x="210" y="468"/>
                </a:lnTo>
                <a:cubicBezTo>
                  <a:pt x="151" y="452"/>
                  <a:pt x="99" y="421"/>
                  <a:pt x="61" y="355"/>
                </a:cubicBezTo>
                <a:cubicBezTo>
                  <a:pt x="24" y="293"/>
                  <a:pt x="1" y="199"/>
                  <a:pt x="0" y="58"/>
                </a:cubicBezTo>
                <a:lnTo>
                  <a:pt x="0" y="25"/>
                </a:lnTo>
                <a:lnTo>
                  <a:pt x="29" y="29"/>
                </a:lnTo>
                <a:close/>
                <a:moveTo>
                  <a:pt x="216" y="239"/>
                </a:moveTo>
                <a:lnTo>
                  <a:pt x="216" y="239"/>
                </a:lnTo>
                <a:lnTo>
                  <a:pt x="361" y="239"/>
                </a:lnTo>
                <a:cubicBezTo>
                  <a:pt x="371" y="198"/>
                  <a:pt x="377" y="149"/>
                  <a:pt x="380" y="90"/>
                </a:cubicBezTo>
                <a:cubicBezTo>
                  <a:pt x="357" y="91"/>
                  <a:pt x="335" y="90"/>
                  <a:pt x="311" y="86"/>
                </a:cubicBezTo>
                <a:cubicBezTo>
                  <a:pt x="281" y="82"/>
                  <a:pt x="249" y="74"/>
                  <a:pt x="216" y="62"/>
                </a:cubicBezTo>
                <a:lnTo>
                  <a:pt x="216" y="239"/>
                </a:lnTo>
                <a:close/>
                <a:moveTo>
                  <a:pt x="216" y="409"/>
                </a:moveTo>
                <a:lnTo>
                  <a:pt x="216" y="409"/>
                </a:lnTo>
                <a:lnTo>
                  <a:pt x="216" y="239"/>
                </a:lnTo>
                <a:lnTo>
                  <a:pt x="72" y="239"/>
                </a:lnTo>
                <a:cubicBezTo>
                  <a:pt x="80" y="273"/>
                  <a:pt x="92" y="301"/>
                  <a:pt x="105" y="323"/>
                </a:cubicBezTo>
                <a:cubicBezTo>
                  <a:pt x="133" y="372"/>
                  <a:pt x="172" y="396"/>
                  <a:pt x="216" y="4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sz="2000"/>
          </a:p>
        </p:txBody>
      </p:sp>
      <p:sp>
        <p:nvSpPr>
          <p:cNvPr id="29" name="Freeform 20"/>
          <p:cNvSpPr>
            <a:spLocks noEditPoints="1"/>
          </p:cNvSpPr>
          <p:nvPr/>
        </p:nvSpPr>
        <p:spPr bwMode="auto">
          <a:xfrm>
            <a:off x="6599932" y="2180863"/>
            <a:ext cx="383502" cy="482613"/>
          </a:xfrm>
          <a:custGeom>
            <a:avLst/>
            <a:gdLst>
              <a:gd name="T0" fmla="*/ 41 w 355"/>
              <a:gd name="T1" fmla="*/ 121 h 447"/>
              <a:gd name="T2" fmla="*/ 60 w 355"/>
              <a:gd name="T3" fmla="*/ 238 h 447"/>
              <a:gd name="T4" fmla="*/ 174 w 355"/>
              <a:gd name="T5" fmla="*/ 22 h 447"/>
              <a:gd name="T6" fmla="*/ 291 w 355"/>
              <a:gd name="T7" fmla="*/ 235 h 447"/>
              <a:gd name="T8" fmla="*/ 213 w 355"/>
              <a:gd name="T9" fmla="*/ 296 h 447"/>
              <a:gd name="T10" fmla="*/ 217 w 355"/>
              <a:gd name="T11" fmla="*/ 310 h 447"/>
              <a:gd name="T12" fmla="*/ 304 w 355"/>
              <a:gd name="T13" fmla="*/ 236 h 447"/>
              <a:gd name="T14" fmla="*/ 312 w 355"/>
              <a:gd name="T15" fmla="*/ 122 h 447"/>
              <a:gd name="T16" fmla="*/ 167 w 355"/>
              <a:gd name="T17" fmla="*/ 0 h 447"/>
              <a:gd name="T18" fmla="*/ 175 w 355"/>
              <a:gd name="T19" fmla="*/ 57 h 447"/>
              <a:gd name="T20" fmla="*/ 213 w 355"/>
              <a:gd name="T21" fmla="*/ 96 h 447"/>
              <a:gd name="T22" fmla="*/ 175 w 355"/>
              <a:gd name="T23" fmla="*/ 57 h 447"/>
              <a:gd name="T24" fmla="*/ 132 w 355"/>
              <a:gd name="T25" fmla="*/ 173 h 447"/>
              <a:gd name="T26" fmla="*/ 132 w 355"/>
              <a:gd name="T27" fmla="*/ 209 h 447"/>
              <a:gd name="T28" fmla="*/ 132 w 355"/>
              <a:gd name="T29" fmla="*/ 173 h 447"/>
              <a:gd name="T30" fmla="*/ 223 w 355"/>
              <a:gd name="T31" fmla="*/ 173 h 447"/>
              <a:gd name="T32" fmla="*/ 223 w 355"/>
              <a:gd name="T33" fmla="*/ 209 h 447"/>
              <a:gd name="T34" fmla="*/ 223 w 355"/>
              <a:gd name="T35" fmla="*/ 173 h 447"/>
              <a:gd name="T36" fmla="*/ 190 w 355"/>
              <a:gd name="T37" fmla="*/ 292 h 447"/>
              <a:gd name="T38" fmla="*/ 157 w 355"/>
              <a:gd name="T39" fmla="*/ 303 h 447"/>
              <a:gd name="T40" fmla="*/ 171 w 355"/>
              <a:gd name="T41" fmla="*/ 325 h 447"/>
              <a:gd name="T42" fmla="*/ 204 w 355"/>
              <a:gd name="T43" fmla="*/ 313 h 447"/>
              <a:gd name="T44" fmla="*/ 190 w 355"/>
              <a:gd name="T45" fmla="*/ 292 h 447"/>
              <a:gd name="T46" fmla="*/ 252 w 355"/>
              <a:gd name="T47" fmla="*/ 312 h 447"/>
              <a:gd name="T48" fmla="*/ 223 w 355"/>
              <a:gd name="T49" fmla="*/ 447 h 447"/>
              <a:gd name="T50" fmla="*/ 252 w 355"/>
              <a:gd name="T51" fmla="*/ 312 h 447"/>
              <a:gd name="T52" fmla="*/ 108 w 355"/>
              <a:gd name="T53" fmla="*/ 315 h 447"/>
              <a:gd name="T54" fmla="*/ 132 w 355"/>
              <a:gd name="T55" fmla="*/ 447 h 447"/>
              <a:gd name="T56" fmla="*/ 108 w 355"/>
              <a:gd name="T57" fmla="*/ 315 h 447"/>
              <a:gd name="T58" fmla="*/ 156 w 355"/>
              <a:gd name="T59" fmla="*/ 341 h 447"/>
              <a:gd name="T60" fmla="*/ 157 w 355"/>
              <a:gd name="T61" fmla="*/ 447 h 447"/>
              <a:gd name="T62" fmla="*/ 205 w 355"/>
              <a:gd name="T63" fmla="*/ 344 h 447"/>
              <a:gd name="T64" fmla="*/ 156 w 355"/>
              <a:gd name="T65" fmla="*/ 341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55" h="447">
                <a:moveTo>
                  <a:pt x="167" y="0"/>
                </a:moveTo>
                <a:cubicBezTo>
                  <a:pt x="95" y="2"/>
                  <a:pt x="46" y="57"/>
                  <a:pt x="41" y="121"/>
                </a:cubicBezTo>
                <a:cubicBezTo>
                  <a:pt x="18" y="130"/>
                  <a:pt x="1" y="152"/>
                  <a:pt x="2" y="178"/>
                </a:cubicBezTo>
                <a:cubicBezTo>
                  <a:pt x="4" y="237"/>
                  <a:pt x="28" y="238"/>
                  <a:pt x="60" y="238"/>
                </a:cubicBezTo>
                <a:lnTo>
                  <a:pt x="60" y="125"/>
                </a:lnTo>
                <a:cubicBezTo>
                  <a:pt x="60" y="76"/>
                  <a:pt x="108" y="22"/>
                  <a:pt x="174" y="22"/>
                </a:cubicBezTo>
                <a:cubicBezTo>
                  <a:pt x="239" y="22"/>
                  <a:pt x="275" y="73"/>
                  <a:pt x="291" y="118"/>
                </a:cubicBezTo>
                <a:lnTo>
                  <a:pt x="291" y="235"/>
                </a:lnTo>
                <a:cubicBezTo>
                  <a:pt x="288" y="242"/>
                  <a:pt x="279" y="251"/>
                  <a:pt x="263" y="266"/>
                </a:cubicBezTo>
                <a:cubicBezTo>
                  <a:pt x="243" y="286"/>
                  <a:pt x="213" y="296"/>
                  <a:pt x="213" y="296"/>
                </a:cubicBezTo>
                <a:cubicBezTo>
                  <a:pt x="210" y="297"/>
                  <a:pt x="207" y="301"/>
                  <a:pt x="208" y="305"/>
                </a:cubicBezTo>
                <a:cubicBezTo>
                  <a:pt x="209" y="309"/>
                  <a:pt x="214" y="312"/>
                  <a:pt x="217" y="310"/>
                </a:cubicBezTo>
                <a:cubicBezTo>
                  <a:pt x="217" y="310"/>
                  <a:pt x="248" y="300"/>
                  <a:pt x="271" y="277"/>
                </a:cubicBezTo>
                <a:cubicBezTo>
                  <a:pt x="294" y="255"/>
                  <a:pt x="304" y="237"/>
                  <a:pt x="304" y="236"/>
                </a:cubicBezTo>
                <a:cubicBezTo>
                  <a:pt x="329" y="230"/>
                  <a:pt x="348" y="230"/>
                  <a:pt x="348" y="178"/>
                </a:cubicBezTo>
                <a:cubicBezTo>
                  <a:pt x="348" y="153"/>
                  <a:pt x="333" y="131"/>
                  <a:pt x="312" y="122"/>
                </a:cubicBezTo>
                <a:cubicBezTo>
                  <a:pt x="296" y="63"/>
                  <a:pt x="247" y="2"/>
                  <a:pt x="174" y="0"/>
                </a:cubicBezTo>
                <a:cubicBezTo>
                  <a:pt x="171" y="0"/>
                  <a:pt x="169" y="0"/>
                  <a:pt x="167" y="0"/>
                </a:cubicBezTo>
                <a:close/>
                <a:moveTo>
                  <a:pt x="175" y="57"/>
                </a:moveTo>
                <a:lnTo>
                  <a:pt x="175" y="57"/>
                </a:lnTo>
                <a:cubicBezTo>
                  <a:pt x="92" y="57"/>
                  <a:pt x="52" y="120"/>
                  <a:pt x="70" y="185"/>
                </a:cubicBezTo>
                <a:cubicBezTo>
                  <a:pt x="70" y="185"/>
                  <a:pt x="212" y="126"/>
                  <a:pt x="213" y="96"/>
                </a:cubicBezTo>
                <a:cubicBezTo>
                  <a:pt x="244" y="138"/>
                  <a:pt x="280" y="155"/>
                  <a:pt x="280" y="155"/>
                </a:cubicBezTo>
                <a:cubicBezTo>
                  <a:pt x="276" y="83"/>
                  <a:pt x="243" y="58"/>
                  <a:pt x="175" y="57"/>
                </a:cubicBezTo>
                <a:close/>
                <a:moveTo>
                  <a:pt x="132" y="173"/>
                </a:moveTo>
                <a:lnTo>
                  <a:pt x="132" y="173"/>
                </a:lnTo>
                <a:cubicBezTo>
                  <a:pt x="120" y="173"/>
                  <a:pt x="111" y="181"/>
                  <a:pt x="111" y="191"/>
                </a:cubicBezTo>
                <a:cubicBezTo>
                  <a:pt x="111" y="201"/>
                  <a:pt x="120" y="209"/>
                  <a:pt x="132" y="209"/>
                </a:cubicBezTo>
                <a:cubicBezTo>
                  <a:pt x="144" y="209"/>
                  <a:pt x="154" y="201"/>
                  <a:pt x="154" y="191"/>
                </a:cubicBezTo>
                <a:cubicBezTo>
                  <a:pt x="154" y="181"/>
                  <a:pt x="144" y="173"/>
                  <a:pt x="132" y="173"/>
                </a:cubicBezTo>
                <a:close/>
                <a:moveTo>
                  <a:pt x="223" y="173"/>
                </a:moveTo>
                <a:lnTo>
                  <a:pt x="223" y="173"/>
                </a:lnTo>
                <a:cubicBezTo>
                  <a:pt x="211" y="173"/>
                  <a:pt x="201" y="181"/>
                  <a:pt x="201" y="191"/>
                </a:cubicBezTo>
                <a:cubicBezTo>
                  <a:pt x="201" y="201"/>
                  <a:pt x="211" y="209"/>
                  <a:pt x="223" y="209"/>
                </a:cubicBezTo>
                <a:cubicBezTo>
                  <a:pt x="235" y="209"/>
                  <a:pt x="245" y="201"/>
                  <a:pt x="245" y="191"/>
                </a:cubicBezTo>
                <a:cubicBezTo>
                  <a:pt x="245" y="181"/>
                  <a:pt x="235" y="173"/>
                  <a:pt x="223" y="173"/>
                </a:cubicBezTo>
                <a:close/>
                <a:moveTo>
                  <a:pt x="190" y="292"/>
                </a:moveTo>
                <a:lnTo>
                  <a:pt x="190" y="292"/>
                </a:lnTo>
                <a:lnTo>
                  <a:pt x="169" y="293"/>
                </a:lnTo>
                <a:cubicBezTo>
                  <a:pt x="162" y="294"/>
                  <a:pt x="157" y="299"/>
                  <a:pt x="157" y="303"/>
                </a:cubicBezTo>
                <a:lnTo>
                  <a:pt x="158" y="318"/>
                </a:lnTo>
                <a:cubicBezTo>
                  <a:pt x="158" y="322"/>
                  <a:pt x="164" y="326"/>
                  <a:pt x="171" y="325"/>
                </a:cubicBezTo>
                <a:lnTo>
                  <a:pt x="192" y="323"/>
                </a:lnTo>
                <a:cubicBezTo>
                  <a:pt x="198" y="322"/>
                  <a:pt x="204" y="318"/>
                  <a:pt x="204" y="313"/>
                </a:cubicBezTo>
                <a:lnTo>
                  <a:pt x="203" y="299"/>
                </a:lnTo>
                <a:cubicBezTo>
                  <a:pt x="202" y="295"/>
                  <a:pt x="196" y="291"/>
                  <a:pt x="190" y="292"/>
                </a:cubicBezTo>
                <a:close/>
                <a:moveTo>
                  <a:pt x="252" y="312"/>
                </a:moveTo>
                <a:lnTo>
                  <a:pt x="252" y="312"/>
                </a:lnTo>
                <a:cubicBezTo>
                  <a:pt x="246" y="313"/>
                  <a:pt x="241" y="314"/>
                  <a:pt x="235" y="316"/>
                </a:cubicBezTo>
                <a:lnTo>
                  <a:pt x="223" y="447"/>
                </a:lnTo>
                <a:lnTo>
                  <a:pt x="355" y="447"/>
                </a:lnTo>
                <a:cubicBezTo>
                  <a:pt x="336" y="406"/>
                  <a:pt x="302" y="310"/>
                  <a:pt x="252" y="312"/>
                </a:cubicBezTo>
                <a:close/>
                <a:moveTo>
                  <a:pt x="108" y="315"/>
                </a:moveTo>
                <a:lnTo>
                  <a:pt x="108" y="315"/>
                </a:lnTo>
                <a:cubicBezTo>
                  <a:pt x="49" y="318"/>
                  <a:pt x="20" y="404"/>
                  <a:pt x="0" y="447"/>
                </a:cubicBezTo>
                <a:lnTo>
                  <a:pt x="132" y="447"/>
                </a:lnTo>
                <a:lnTo>
                  <a:pt x="120" y="316"/>
                </a:lnTo>
                <a:cubicBezTo>
                  <a:pt x="116" y="315"/>
                  <a:pt x="112" y="315"/>
                  <a:pt x="108" y="315"/>
                </a:cubicBezTo>
                <a:close/>
                <a:moveTo>
                  <a:pt x="156" y="341"/>
                </a:moveTo>
                <a:lnTo>
                  <a:pt x="156" y="341"/>
                </a:lnTo>
                <a:cubicBezTo>
                  <a:pt x="152" y="341"/>
                  <a:pt x="150" y="343"/>
                  <a:pt x="150" y="344"/>
                </a:cubicBezTo>
                <a:lnTo>
                  <a:pt x="157" y="447"/>
                </a:lnTo>
                <a:lnTo>
                  <a:pt x="198" y="447"/>
                </a:lnTo>
                <a:lnTo>
                  <a:pt x="205" y="344"/>
                </a:lnTo>
                <a:cubicBezTo>
                  <a:pt x="205" y="343"/>
                  <a:pt x="203" y="341"/>
                  <a:pt x="200" y="341"/>
                </a:cubicBezTo>
                <a:lnTo>
                  <a:pt x="156" y="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sz="2000"/>
          </a:p>
        </p:txBody>
      </p:sp>
      <p:sp>
        <p:nvSpPr>
          <p:cNvPr id="31" name="标题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4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2" grpId="0"/>
          <p:bldP spid="33" grpId="0"/>
          <p:bldP spid="34" grpId="0"/>
          <p:bldP spid="35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2" grpId="0"/>
          <p:bldP spid="33" grpId="0"/>
          <p:bldP spid="34" grpId="0"/>
          <p:bldP spid="35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92092" y="2087738"/>
            <a:ext cx="2682175" cy="26825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4"/>
          <p:cNvSpPr/>
          <p:nvPr/>
        </p:nvSpPr>
        <p:spPr>
          <a:xfrm>
            <a:off x="1636540" y="4597085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140156" y="4762287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371728" y="4502793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215301" y="4664938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270219" y="4345346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660501" y="4403069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709526" y="4578306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193112" y="1895438"/>
            <a:ext cx="46079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1"/>
                </a:solidFill>
              </a:rPr>
              <a:t>……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4851622" y="2117720"/>
            <a:ext cx="1055980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93112" y="2570130"/>
            <a:ext cx="46079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1"/>
                </a:solidFill>
              </a:rPr>
              <a:t>……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4851622" y="2792412"/>
            <a:ext cx="1055980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93112" y="3242204"/>
            <a:ext cx="46079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1"/>
                </a:solidFill>
              </a:rPr>
              <a:t>……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4851622" y="3464487"/>
            <a:ext cx="1055980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93112" y="3914279"/>
            <a:ext cx="46079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1"/>
                </a:solidFill>
              </a:rPr>
              <a:t>……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4851622" y="4136561"/>
            <a:ext cx="1055980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93112" y="4586354"/>
            <a:ext cx="46079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1"/>
                </a:solidFill>
              </a:rPr>
              <a:t>……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4851622" y="4808636"/>
            <a:ext cx="1055980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193112" y="5258428"/>
            <a:ext cx="46079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bg1"/>
                </a:solidFill>
              </a:rPr>
              <a:t>……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4851622" y="5480711"/>
            <a:ext cx="1055980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4569553" y="1934535"/>
            <a:ext cx="366322" cy="366369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4197307" y="4096781"/>
            <a:ext cx="222936" cy="22296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3924145" y="4253753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568092" y="2603986"/>
            <a:ext cx="366322" cy="366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6" name="椭圆 35"/>
          <p:cNvSpPr/>
          <p:nvPr/>
        </p:nvSpPr>
        <p:spPr>
          <a:xfrm>
            <a:off x="4567840" y="3283926"/>
            <a:ext cx="366322" cy="3663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7" name="椭圆 36"/>
          <p:cNvSpPr/>
          <p:nvPr/>
        </p:nvSpPr>
        <p:spPr>
          <a:xfrm>
            <a:off x="4566379" y="3953377"/>
            <a:ext cx="366322" cy="36636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4569613" y="4623054"/>
            <a:ext cx="366322" cy="36636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4568152" y="5292505"/>
            <a:ext cx="366322" cy="36636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775520" y="3356992"/>
            <a:ext cx="1867502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zh-CN" altLang="en-US" sz="2800" b="1" dirty="0"/>
              <a:t>添加文字</a:t>
            </a:r>
          </a:p>
        </p:txBody>
      </p:sp>
      <p:sp>
        <p:nvSpPr>
          <p:cNvPr id="13" name="标题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5" grpId="0"/>
      <p:bldP spid="18" grpId="0"/>
      <p:bldP spid="21" grpId="0"/>
      <p:bldP spid="24" grpId="0"/>
      <p:bldP spid="27" grpId="0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4" y="0"/>
            <a:ext cx="9672779" cy="6858000"/>
          </a:xfrm>
          <a:prstGeom prst="rect">
            <a:avLst/>
          </a:prstGeom>
        </p:spPr>
      </p:pic>
      <p:sp useBgFill="1">
        <p:nvSpPr>
          <p:cNvPr id="27" name="平行四边形 7"/>
          <p:cNvSpPr/>
          <p:nvPr/>
        </p:nvSpPr>
        <p:spPr>
          <a:xfrm>
            <a:off x="3599723" y="0"/>
            <a:ext cx="8630972" cy="6908800"/>
          </a:xfrm>
          <a:custGeom>
            <a:avLst/>
            <a:gdLst>
              <a:gd name="connsiteX0" fmla="*/ 0 w 6336704"/>
              <a:gd name="connsiteY0" fmla="*/ 5143500 h 5143500"/>
              <a:gd name="connsiteX1" fmla="*/ 1285875 w 6336704"/>
              <a:gd name="connsiteY1" fmla="*/ 0 h 5143500"/>
              <a:gd name="connsiteX2" fmla="*/ 6336704 w 6336704"/>
              <a:gd name="connsiteY2" fmla="*/ 0 h 5143500"/>
              <a:gd name="connsiteX3" fmla="*/ 5050829 w 6336704"/>
              <a:gd name="connsiteY3" fmla="*/ 5143500 h 5143500"/>
              <a:gd name="connsiteX4" fmla="*/ 0 w 6336704"/>
              <a:gd name="connsiteY4" fmla="*/ 5143500 h 5143500"/>
              <a:gd name="connsiteX0-1" fmla="*/ 0 w 6473229"/>
              <a:gd name="connsiteY0-2" fmla="*/ 5143500 h 5181600"/>
              <a:gd name="connsiteX1-3" fmla="*/ 1285875 w 6473229"/>
              <a:gd name="connsiteY1-4" fmla="*/ 0 h 5181600"/>
              <a:gd name="connsiteX2-5" fmla="*/ 6336704 w 6473229"/>
              <a:gd name="connsiteY2-6" fmla="*/ 0 h 5181600"/>
              <a:gd name="connsiteX3-7" fmla="*/ 6473229 w 6473229"/>
              <a:gd name="connsiteY3-8" fmla="*/ 5181600 h 5181600"/>
              <a:gd name="connsiteX4-9" fmla="*/ 0 w 6473229"/>
              <a:gd name="connsiteY4-10" fmla="*/ 5143500 h 5181600"/>
              <a:gd name="connsiteX0-11" fmla="*/ 0 w 6473229"/>
              <a:gd name="connsiteY0-12" fmla="*/ 5143500 h 5181600"/>
              <a:gd name="connsiteX1-13" fmla="*/ 1285875 w 6473229"/>
              <a:gd name="connsiteY1-14" fmla="*/ 0 h 5181600"/>
              <a:gd name="connsiteX2-15" fmla="*/ 6463704 w 6473229"/>
              <a:gd name="connsiteY2-16" fmla="*/ 0 h 5181600"/>
              <a:gd name="connsiteX3-17" fmla="*/ 6473229 w 6473229"/>
              <a:gd name="connsiteY3-18" fmla="*/ 5181600 h 5181600"/>
              <a:gd name="connsiteX4-19" fmla="*/ 0 w 6473229"/>
              <a:gd name="connsiteY4-20" fmla="*/ 5143500 h 518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73229" h="5181600">
                <a:moveTo>
                  <a:pt x="0" y="5143500"/>
                </a:moveTo>
                <a:lnTo>
                  <a:pt x="1285875" y="0"/>
                </a:lnTo>
                <a:lnTo>
                  <a:pt x="6463704" y="0"/>
                </a:lnTo>
                <a:lnTo>
                  <a:pt x="6473229" y="5181600"/>
                </a:lnTo>
                <a:lnTo>
                  <a:pt x="0" y="5143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8" name="TextBox 24"/>
          <p:cNvSpPr txBox="1"/>
          <p:nvPr/>
        </p:nvSpPr>
        <p:spPr>
          <a:xfrm>
            <a:off x="6679323" y="4661337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29" name="TextBox 25"/>
          <p:cNvSpPr txBox="1"/>
          <p:nvPr/>
        </p:nvSpPr>
        <p:spPr>
          <a:xfrm>
            <a:off x="8082884" y="4661337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0" name="TextBox 26"/>
          <p:cNvSpPr txBox="1"/>
          <p:nvPr/>
        </p:nvSpPr>
        <p:spPr>
          <a:xfrm>
            <a:off x="9429586" y="4661337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1" name="TextBox 27"/>
          <p:cNvSpPr txBox="1"/>
          <p:nvPr/>
        </p:nvSpPr>
        <p:spPr>
          <a:xfrm>
            <a:off x="6679323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2" name="TextBox 28"/>
          <p:cNvSpPr txBox="1"/>
          <p:nvPr/>
        </p:nvSpPr>
        <p:spPr>
          <a:xfrm>
            <a:off x="8082885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3" name="TextBox 29"/>
          <p:cNvSpPr txBox="1"/>
          <p:nvPr/>
        </p:nvSpPr>
        <p:spPr>
          <a:xfrm>
            <a:off x="9429071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5" name="椭圆 34"/>
          <p:cNvSpPr/>
          <p:nvPr/>
        </p:nvSpPr>
        <p:spPr>
          <a:xfrm>
            <a:off x="6866983" y="614993"/>
            <a:ext cx="3570557" cy="35234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F2F2"/>
            </a:solidFill>
          </a:ln>
          <a:effectLst>
            <a:innerShdw blurRad="177800" dist="165100" dir="16200000">
              <a:srgbClr val="0439CE">
                <a:alpha val="4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400" b="1" dirty="0">
                <a:solidFill>
                  <a:schemeClr val="tx2"/>
                </a:solidFill>
                <a:latin typeface="微软雅黑" panose="020B0503020204020204" charset="-122"/>
              </a:rPr>
              <a:t>4</a:t>
            </a:r>
            <a:endParaRPr lang="zh-CN" altLang="en-US" sz="18400" b="1" dirty="0">
              <a:solidFill>
                <a:schemeClr val="tx2"/>
              </a:solidFill>
              <a:latin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81326" y="3468053"/>
            <a:ext cx="5184575" cy="10092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7" name="TextBox 11"/>
          <p:cNvSpPr txBox="1"/>
          <p:nvPr/>
        </p:nvSpPr>
        <p:spPr>
          <a:xfrm>
            <a:off x="6754575" y="3494075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标题文字内容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7446" y="5832945"/>
            <a:ext cx="1315042" cy="36933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收入来源一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4714" y="5152547"/>
            <a:ext cx="287995" cy="18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8522" y="5832945"/>
            <a:ext cx="1315042" cy="36933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收入来源二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39280" y="5832945"/>
            <a:ext cx="1315042" cy="36933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收入来源三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0039" y="5832945"/>
            <a:ext cx="1315042" cy="36933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收入来源四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4714" y="4660493"/>
            <a:ext cx="287995" cy="18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4714" y="4168438"/>
            <a:ext cx="287995" cy="18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300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4714" y="3676383"/>
            <a:ext cx="287995" cy="18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400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4714" y="3184329"/>
            <a:ext cx="287995" cy="18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500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4714" y="2692274"/>
            <a:ext cx="287995" cy="18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600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4714" y="2191895"/>
            <a:ext cx="287995" cy="18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700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68706" y="1800497"/>
            <a:ext cx="5951886" cy="3936437"/>
            <a:chOff x="1126939" y="1350372"/>
            <a:chExt cx="4464496" cy="295232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1184714" y="1708165"/>
            <a:ext cx="287995" cy="18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800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84714" y="5644602"/>
            <a:ext cx="287995" cy="184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916439" y="2292552"/>
            <a:ext cx="863984" cy="34443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916439" y="2533553"/>
            <a:ext cx="863984" cy="3203384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384051" y="3276662"/>
            <a:ext cx="863984" cy="24602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84051" y="3676384"/>
            <a:ext cx="863984" cy="206055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64809" y="4014743"/>
            <a:ext cx="863984" cy="17221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64809" y="4660491"/>
            <a:ext cx="863984" cy="107644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353519" y="4260772"/>
            <a:ext cx="863984" cy="14761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53519" y="4581130"/>
            <a:ext cx="863984" cy="1155807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11962" y="2276873"/>
            <a:ext cx="3263938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       点击输入简要文字解说，解说文字尽量概括精炼，不用多余的文字修饰，简洁精准的 解说所提炼的核心概念。 点击输入简要文字解说，解说文字尽量概括精炼，不用多余的文字修饰。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11964" y="1631201"/>
            <a:ext cx="274543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7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81487" y="4157598"/>
            <a:ext cx="303342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18,500,000</a:t>
            </a:r>
            <a:endParaRPr lang="zh-CN" altLang="en-US" sz="40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11963" y="3841377"/>
            <a:ext cx="19199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9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全年总额：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26495" y="5370976"/>
            <a:ext cx="846460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9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毛利润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126495" y="5830040"/>
            <a:ext cx="846460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9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纯利润</a:t>
            </a:r>
          </a:p>
        </p:txBody>
      </p:sp>
      <p:sp>
        <p:nvSpPr>
          <p:cNvPr id="42" name="TextBox 9"/>
          <p:cNvSpPr txBox="1">
            <a:spLocks noChangeArrowheads="1"/>
          </p:cNvSpPr>
          <p:nvPr/>
        </p:nvSpPr>
        <p:spPr bwMode="auto">
          <a:xfrm>
            <a:off x="4942245" y="3642792"/>
            <a:ext cx="730876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350</a:t>
            </a: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</a:p>
        </p:txBody>
      </p: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3450605" y="2929203"/>
            <a:ext cx="730876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500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6415841" y="3921965"/>
            <a:ext cx="730876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</a:rPr>
              <a:t>300</a:t>
            </a:r>
            <a:r>
              <a:rPr lang="zh-CN" altLang="en-US" sz="2000" b="1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841" y="5863721"/>
            <a:ext cx="704606" cy="30777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（万元）</a:t>
            </a:r>
          </a:p>
        </p:txBody>
      </p:sp>
      <p:sp>
        <p:nvSpPr>
          <p:cNvPr id="49" name="TextBox 9"/>
          <p:cNvSpPr txBox="1">
            <a:spLocks noChangeArrowheads="1"/>
          </p:cNvSpPr>
          <p:nvPr/>
        </p:nvSpPr>
        <p:spPr bwMode="auto">
          <a:xfrm>
            <a:off x="2056725" y="2660916"/>
            <a:ext cx="58341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650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</a:p>
        </p:txBody>
      </p:sp>
      <p:sp>
        <p:nvSpPr>
          <p:cNvPr id="50" name="TextBox 9"/>
          <p:cNvSpPr txBox="1">
            <a:spLocks noChangeArrowheads="1"/>
          </p:cNvSpPr>
          <p:nvPr/>
        </p:nvSpPr>
        <p:spPr bwMode="auto">
          <a:xfrm>
            <a:off x="3533950" y="3781727"/>
            <a:ext cx="5641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420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</a:p>
        </p:txBody>
      </p:sp>
      <p:sp>
        <p:nvSpPr>
          <p:cNvPr id="51" name="TextBox 9"/>
          <p:cNvSpPr txBox="1">
            <a:spLocks noChangeArrowheads="1"/>
          </p:cNvSpPr>
          <p:nvPr/>
        </p:nvSpPr>
        <p:spPr bwMode="auto">
          <a:xfrm>
            <a:off x="5014708" y="4752825"/>
            <a:ext cx="5641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220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</a:p>
        </p:txBody>
      </p:sp>
      <p:sp>
        <p:nvSpPr>
          <p:cNvPr id="52" name="TextBox 9"/>
          <p:cNvSpPr txBox="1">
            <a:spLocks noChangeArrowheads="1"/>
          </p:cNvSpPr>
          <p:nvPr/>
        </p:nvSpPr>
        <p:spPr bwMode="auto">
          <a:xfrm>
            <a:off x="6472354" y="4722047"/>
            <a:ext cx="5641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240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</a:p>
        </p:txBody>
      </p:sp>
      <p:sp>
        <p:nvSpPr>
          <p:cNvPr id="53" name="矩形 52"/>
          <p:cNvSpPr/>
          <p:nvPr/>
        </p:nvSpPr>
        <p:spPr>
          <a:xfrm>
            <a:off x="8972956" y="5405636"/>
            <a:ext cx="511723" cy="2458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8972956" y="5850753"/>
            <a:ext cx="511723" cy="2458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0" name="TextBox 9"/>
          <p:cNvSpPr txBox="1">
            <a:spLocks noChangeArrowheads="1"/>
          </p:cNvSpPr>
          <p:nvPr/>
        </p:nvSpPr>
        <p:spPr bwMode="auto">
          <a:xfrm>
            <a:off x="1999849" y="1969096"/>
            <a:ext cx="730874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700</a:t>
            </a:r>
            <a:r>
              <a:rPr lang="zh-CN" altLang="en-US" sz="20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</a:p>
        </p:txBody>
      </p:sp>
      <p:sp>
        <p:nvSpPr>
          <p:cNvPr id="37" name="标题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9" grpId="0"/>
      <p:bldP spid="40" grpId="0"/>
      <p:bldP spid="42" grpId="0"/>
      <p:bldP spid="43" grpId="0"/>
      <p:bldP spid="44" grpId="0"/>
      <p:bldP spid="48" grpId="0"/>
      <p:bldP spid="49" grpId="0"/>
      <p:bldP spid="50" grpId="0"/>
      <p:bldP spid="51" grpId="0"/>
      <p:bldP spid="52" grpId="0"/>
      <p:bldP spid="53" grpId="0" animBg="1"/>
      <p:bldP spid="54" grpId="0" animBg="1"/>
      <p:bldP spid="6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5"/>
          <p:cNvCxnSpPr/>
          <p:nvPr/>
        </p:nvCxnSpPr>
        <p:spPr bwMode="auto">
          <a:xfrm>
            <a:off x="6550171" y="1792117"/>
            <a:ext cx="2355544" cy="0"/>
          </a:xfrm>
          <a:prstGeom prst="straightConnector1">
            <a:avLst/>
          </a:prstGeom>
          <a:ln w="19050">
            <a:solidFill>
              <a:srgbClr val="F8F8F8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 bwMode="auto">
          <a:xfrm>
            <a:off x="7281627" y="4425593"/>
            <a:ext cx="1502614" cy="809756"/>
            <a:chOff x="7906533" y="4840050"/>
            <a:chExt cx="1125966" cy="606826"/>
          </a:xfrm>
        </p:grpSpPr>
        <p:cxnSp>
          <p:nvCxnSpPr>
            <p:cNvPr id="6" name="Straight Arrow Connector 42"/>
            <p:cNvCxnSpPr/>
            <p:nvPr/>
          </p:nvCxnSpPr>
          <p:spPr>
            <a:xfrm>
              <a:off x="8636025" y="5446875"/>
              <a:ext cx="396474" cy="0"/>
            </a:xfrm>
            <a:prstGeom prst="straightConnector1">
              <a:avLst/>
            </a:prstGeom>
            <a:ln w="19050">
              <a:solidFill>
                <a:srgbClr val="F8F8F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5"/>
            <p:cNvCxnSpPr/>
            <p:nvPr/>
          </p:nvCxnSpPr>
          <p:spPr>
            <a:xfrm flipH="1" flipV="1">
              <a:off x="7906533" y="4840050"/>
              <a:ext cx="729493" cy="606826"/>
            </a:xfrm>
            <a:prstGeom prst="line">
              <a:avLst/>
            </a:prstGeom>
            <a:ln w="19050">
              <a:solidFill>
                <a:srgbClr val="F8F8F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 bwMode="auto">
          <a:xfrm>
            <a:off x="7397789" y="2906467"/>
            <a:ext cx="1505816" cy="744548"/>
            <a:chOff x="7902901" y="3124000"/>
            <a:chExt cx="1129418" cy="558855"/>
          </a:xfrm>
        </p:grpSpPr>
        <p:cxnSp>
          <p:nvCxnSpPr>
            <p:cNvPr id="10" name="Straight Arrow Connector 38"/>
            <p:cNvCxnSpPr/>
            <p:nvPr/>
          </p:nvCxnSpPr>
          <p:spPr>
            <a:xfrm>
              <a:off x="8460865" y="3124000"/>
              <a:ext cx="571454" cy="558855"/>
            </a:xfrm>
            <a:prstGeom prst="straightConnector1">
              <a:avLst/>
            </a:prstGeom>
            <a:ln w="19050">
              <a:solidFill>
                <a:srgbClr val="F8F8F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41"/>
            <p:cNvCxnSpPr/>
            <p:nvPr/>
          </p:nvCxnSpPr>
          <p:spPr>
            <a:xfrm flipH="1" flipV="1">
              <a:off x="7902901" y="3124000"/>
              <a:ext cx="557964" cy="2"/>
            </a:xfrm>
            <a:prstGeom prst="line">
              <a:avLst/>
            </a:prstGeom>
            <a:ln w="19050">
              <a:solidFill>
                <a:srgbClr val="F8F8F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 bwMode="auto">
          <a:xfrm>
            <a:off x="3264419" y="1853147"/>
            <a:ext cx="1733325" cy="361951"/>
            <a:chOff x="3181205" y="2010025"/>
            <a:chExt cx="1299921" cy="271166"/>
          </a:xfrm>
        </p:grpSpPr>
        <p:cxnSp>
          <p:nvCxnSpPr>
            <p:cNvPr id="14" name="Straight Arrow Connector 70"/>
            <p:cNvCxnSpPr/>
            <p:nvPr/>
          </p:nvCxnSpPr>
          <p:spPr>
            <a:xfrm flipH="1">
              <a:off x="3181205" y="2010025"/>
              <a:ext cx="780905" cy="0"/>
            </a:xfrm>
            <a:prstGeom prst="straightConnector1">
              <a:avLst/>
            </a:prstGeom>
            <a:ln w="19050">
              <a:solidFill>
                <a:srgbClr val="F8F8F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72"/>
            <p:cNvCxnSpPr/>
            <p:nvPr/>
          </p:nvCxnSpPr>
          <p:spPr>
            <a:xfrm>
              <a:off x="3962110" y="2010025"/>
              <a:ext cx="519016" cy="271166"/>
            </a:xfrm>
            <a:prstGeom prst="line">
              <a:avLst/>
            </a:prstGeom>
            <a:ln w="19050">
              <a:solidFill>
                <a:srgbClr val="F8F8F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 bwMode="auto">
          <a:xfrm>
            <a:off x="3371690" y="4293095"/>
            <a:ext cx="1280021" cy="1111577"/>
            <a:chOff x="3243437" y="4210024"/>
            <a:chExt cx="960324" cy="834506"/>
          </a:xfrm>
        </p:grpSpPr>
        <p:cxnSp>
          <p:nvCxnSpPr>
            <p:cNvPr id="18" name="Straight Arrow Connector 57"/>
            <p:cNvCxnSpPr/>
            <p:nvPr/>
          </p:nvCxnSpPr>
          <p:spPr>
            <a:xfrm flipH="1">
              <a:off x="3243437" y="5044530"/>
              <a:ext cx="564561" cy="0"/>
            </a:xfrm>
            <a:prstGeom prst="straightConnector1">
              <a:avLst/>
            </a:prstGeom>
            <a:ln w="19050">
              <a:solidFill>
                <a:srgbClr val="F8F8F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60"/>
            <p:cNvCxnSpPr/>
            <p:nvPr/>
          </p:nvCxnSpPr>
          <p:spPr>
            <a:xfrm flipH="1">
              <a:off x="3816345" y="4210024"/>
              <a:ext cx="387416" cy="834506"/>
            </a:xfrm>
            <a:prstGeom prst="line">
              <a:avLst/>
            </a:prstGeom>
            <a:ln w="19050">
              <a:solidFill>
                <a:srgbClr val="F8F8F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 bwMode="auto">
          <a:xfrm>
            <a:off x="3420002" y="3629194"/>
            <a:ext cx="2495491" cy="434571"/>
            <a:chOff x="3279710" y="3713495"/>
            <a:chExt cx="1872464" cy="325928"/>
          </a:xfrm>
        </p:grpSpPr>
        <p:cxnSp>
          <p:nvCxnSpPr>
            <p:cNvPr id="22" name="Straight Arrow Connector 62"/>
            <p:cNvCxnSpPr/>
            <p:nvPr/>
          </p:nvCxnSpPr>
          <p:spPr>
            <a:xfrm flipH="1">
              <a:off x="3279710" y="3713495"/>
              <a:ext cx="1412285" cy="4452"/>
            </a:xfrm>
            <a:prstGeom prst="straightConnector1">
              <a:avLst/>
            </a:prstGeom>
            <a:ln w="19050">
              <a:solidFill>
                <a:srgbClr val="F8F8F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64"/>
            <p:cNvCxnSpPr/>
            <p:nvPr/>
          </p:nvCxnSpPr>
          <p:spPr>
            <a:xfrm flipH="1" flipV="1">
              <a:off x="4690107" y="3717947"/>
              <a:ext cx="462067" cy="321476"/>
            </a:xfrm>
            <a:prstGeom prst="line">
              <a:avLst/>
            </a:prstGeom>
            <a:ln w="19050">
              <a:solidFill>
                <a:srgbClr val="F8F8F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59"/>
          <p:cNvSpPr txBox="1">
            <a:spLocks noChangeArrowheads="1"/>
          </p:cNvSpPr>
          <p:nvPr/>
        </p:nvSpPr>
        <p:spPr bwMode="auto">
          <a:xfrm flipH="1">
            <a:off x="664623" y="1681280"/>
            <a:ext cx="2381501" cy="379569"/>
          </a:xfrm>
          <a:prstGeom prst="rect">
            <a:avLst/>
          </a:prstGeom>
          <a:noFill/>
          <a:ln>
            <a:noFill/>
          </a:ln>
        </p:spPr>
        <p:txBody>
          <a:bodyPr wrap="square" lIns="121896" tIns="60949" rIns="121896" bIns="6094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6" name="矩形 17"/>
          <p:cNvSpPr>
            <a:spLocks noChangeArrowheads="1"/>
          </p:cNvSpPr>
          <p:nvPr/>
        </p:nvSpPr>
        <p:spPr bwMode="auto">
          <a:xfrm>
            <a:off x="624106" y="2110758"/>
            <a:ext cx="2429617" cy="884835"/>
          </a:xfrm>
          <a:prstGeom prst="rect">
            <a:avLst/>
          </a:prstGeom>
          <a:noFill/>
          <a:ln>
            <a:noFill/>
          </a:ln>
        </p:spPr>
        <p:txBody>
          <a:bodyPr lIns="121896" tIns="60949" rIns="121896" bIns="60949">
            <a:spAutoFit/>
          </a:bodyPr>
          <a:lstStyle/>
          <a:p>
            <a:pPr algn="r" defTabSz="1218565">
              <a:lnSpc>
                <a:spcPct val="11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59"/>
          <p:cNvSpPr txBox="1">
            <a:spLocks noChangeArrowheads="1"/>
          </p:cNvSpPr>
          <p:nvPr/>
        </p:nvSpPr>
        <p:spPr bwMode="auto">
          <a:xfrm flipH="1">
            <a:off x="664623" y="3410668"/>
            <a:ext cx="2429617" cy="379569"/>
          </a:xfrm>
          <a:prstGeom prst="rect">
            <a:avLst/>
          </a:prstGeom>
          <a:noFill/>
          <a:ln>
            <a:noFill/>
          </a:ln>
        </p:spPr>
        <p:txBody>
          <a:bodyPr wrap="square" lIns="121896" tIns="60949" rIns="121896" bIns="6094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28" name="矩形 17"/>
          <p:cNvSpPr>
            <a:spLocks noChangeArrowheads="1"/>
          </p:cNvSpPr>
          <p:nvPr/>
        </p:nvSpPr>
        <p:spPr bwMode="auto">
          <a:xfrm>
            <a:off x="633271" y="3824640"/>
            <a:ext cx="2429617" cy="884835"/>
          </a:xfrm>
          <a:prstGeom prst="rect">
            <a:avLst/>
          </a:prstGeom>
          <a:noFill/>
          <a:ln>
            <a:noFill/>
          </a:ln>
        </p:spPr>
        <p:txBody>
          <a:bodyPr lIns="121896" tIns="60949" rIns="121896" bIns="60949">
            <a:spAutoFit/>
          </a:bodyPr>
          <a:lstStyle/>
          <a:p>
            <a:pPr algn="r" defTabSz="1218565">
              <a:lnSpc>
                <a:spcPct val="11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59"/>
          <p:cNvSpPr txBox="1">
            <a:spLocks noChangeArrowheads="1"/>
          </p:cNvSpPr>
          <p:nvPr/>
        </p:nvSpPr>
        <p:spPr bwMode="auto">
          <a:xfrm flipH="1">
            <a:off x="664622" y="5218764"/>
            <a:ext cx="2389100" cy="379569"/>
          </a:xfrm>
          <a:prstGeom prst="rect">
            <a:avLst/>
          </a:prstGeom>
          <a:noFill/>
          <a:ln>
            <a:noFill/>
          </a:ln>
        </p:spPr>
        <p:txBody>
          <a:bodyPr wrap="square" lIns="121896" tIns="60949" rIns="121896" bIns="6094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30" name="矩形 17"/>
          <p:cNvSpPr>
            <a:spLocks noChangeArrowheads="1"/>
          </p:cNvSpPr>
          <p:nvPr/>
        </p:nvSpPr>
        <p:spPr bwMode="auto">
          <a:xfrm>
            <a:off x="664623" y="5654624"/>
            <a:ext cx="2429617" cy="884835"/>
          </a:xfrm>
          <a:prstGeom prst="rect">
            <a:avLst/>
          </a:prstGeom>
          <a:noFill/>
          <a:ln>
            <a:noFill/>
          </a:ln>
        </p:spPr>
        <p:txBody>
          <a:bodyPr lIns="121896" tIns="60949" rIns="121896" bIns="60949">
            <a:spAutoFit/>
          </a:bodyPr>
          <a:lstStyle/>
          <a:p>
            <a:pPr algn="r" defTabSz="1218565">
              <a:lnSpc>
                <a:spcPct val="11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在此录入上述图表的描述说明，在此录入图表的描述说明。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9217364" y="1535915"/>
            <a:ext cx="2132716" cy="379569"/>
          </a:xfrm>
          <a:prstGeom prst="rect">
            <a:avLst/>
          </a:prstGeom>
          <a:noFill/>
          <a:ln>
            <a:noFill/>
          </a:ln>
        </p:spPr>
        <p:txBody>
          <a:bodyPr wrap="square" lIns="121896" tIns="60949" rIns="121896" bIns="6094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32" name="矩形 17"/>
          <p:cNvSpPr>
            <a:spLocks noChangeArrowheads="1"/>
          </p:cNvSpPr>
          <p:nvPr/>
        </p:nvSpPr>
        <p:spPr bwMode="auto">
          <a:xfrm>
            <a:off x="9217366" y="2001651"/>
            <a:ext cx="2429617" cy="884835"/>
          </a:xfrm>
          <a:prstGeom prst="rect">
            <a:avLst/>
          </a:prstGeom>
          <a:noFill/>
          <a:ln>
            <a:noFill/>
          </a:ln>
        </p:spPr>
        <p:txBody>
          <a:bodyPr lIns="121896" tIns="60949" rIns="121896" bIns="60949">
            <a:spAutoFit/>
          </a:bodyPr>
          <a:lstStyle/>
          <a:p>
            <a:pPr defTabSz="1218565">
              <a:lnSpc>
                <a:spcPct val="11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59"/>
          <p:cNvSpPr txBox="1">
            <a:spLocks noChangeArrowheads="1"/>
          </p:cNvSpPr>
          <p:nvPr/>
        </p:nvSpPr>
        <p:spPr bwMode="auto">
          <a:xfrm flipH="1">
            <a:off x="9217363" y="3428539"/>
            <a:ext cx="2132718" cy="379569"/>
          </a:xfrm>
          <a:prstGeom prst="rect">
            <a:avLst/>
          </a:prstGeom>
          <a:noFill/>
          <a:ln>
            <a:noFill/>
          </a:ln>
        </p:spPr>
        <p:txBody>
          <a:bodyPr wrap="square" lIns="121896" tIns="60949" rIns="121896" bIns="6094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9217366" y="3857758"/>
            <a:ext cx="2429617" cy="884835"/>
          </a:xfrm>
          <a:prstGeom prst="rect">
            <a:avLst/>
          </a:prstGeom>
          <a:noFill/>
          <a:ln>
            <a:noFill/>
          </a:ln>
        </p:spPr>
        <p:txBody>
          <a:bodyPr lIns="121896" tIns="60949" rIns="121896" bIns="60949">
            <a:spAutoFit/>
          </a:bodyPr>
          <a:lstStyle/>
          <a:p>
            <a:pPr defTabSz="1218565">
              <a:lnSpc>
                <a:spcPct val="11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9217364" y="5024282"/>
            <a:ext cx="2132716" cy="379569"/>
          </a:xfrm>
          <a:prstGeom prst="rect">
            <a:avLst/>
          </a:prstGeom>
          <a:noFill/>
          <a:ln>
            <a:noFill/>
          </a:ln>
        </p:spPr>
        <p:txBody>
          <a:bodyPr wrap="square" lIns="121896" tIns="60949" rIns="121896" bIns="6094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36" name="矩形 17"/>
          <p:cNvSpPr>
            <a:spLocks noChangeArrowheads="1"/>
          </p:cNvSpPr>
          <p:nvPr/>
        </p:nvSpPr>
        <p:spPr bwMode="auto">
          <a:xfrm>
            <a:off x="9217366" y="5475011"/>
            <a:ext cx="2429617" cy="630920"/>
          </a:xfrm>
          <a:prstGeom prst="rect">
            <a:avLst/>
          </a:prstGeom>
          <a:noFill/>
          <a:ln>
            <a:noFill/>
          </a:ln>
        </p:spPr>
        <p:txBody>
          <a:bodyPr lIns="121896" tIns="60949" rIns="121896" bIns="60949">
            <a:spAutoFit/>
          </a:bodyPr>
          <a:lstStyle/>
          <a:p>
            <a:pPr defTabSz="1218565">
              <a:lnSpc>
                <a:spcPct val="11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在此录入上述图表的综合描述说明，在此录入。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Freeform 6"/>
          <p:cNvSpPr>
            <a:spLocks noEditPoints="1"/>
          </p:cNvSpPr>
          <p:nvPr/>
        </p:nvSpPr>
        <p:spPr bwMode="auto">
          <a:xfrm>
            <a:off x="5095235" y="4743641"/>
            <a:ext cx="1983422" cy="2114361"/>
          </a:xfrm>
          <a:custGeom>
            <a:avLst/>
            <a:gdLst>
              <a:gd name="T0" fmla="*/ 1459818 w 957"/>
              <a:gd name="T1" fmla="*/ 614910 h 1020"/>
              <a:gd name="T2" fmla="*/ 1485360 w 957"/>
              <a:gd name="T3" fmla="*/ 840835 h 1020"/>
              <a:gd name="T4" fmla="*/ 1383192 w 957"/>
              <a:gd name="T5" fmla="*/ 1007823 h 1020"/>
              <a:gd name="T6" fmla="*/ 1422488 w 957"/>
              <a:gd name="T7" fmla="*/ 669918 h 1020"/>
              <a:gd name="T8" fmla="*/ 1383192 w 957"/>
              <a:gd name="T9" fmla="*/ 298614 h 1020"/>
              <a:gd name="T10" fmla="*/ 1872418 w 957"/>
              <a:gd name="T11" fmla="*/ 1817225 h 1020"/>
              <a:gd name="T12" fmla="*/ 1383192 w 957"/>
              <a:gd name="T13" fmla="*/ 2003859 h 1020"/>
              <a:gd name="T14" fmla="*/ 939156 w 957"/>
              <a:gd name="T15" fmla="*/ 31433 h 1020"/>
              <a:gd name="T16" fmla="*/ 1383192 w 957"/>
              <a:gd name="T17" fmla="*/ 605087 h 1020"/>
              <a:gd name="T18" fmla="*/ 1334073 w 957"/>
              <a:gd name="T19" fmla="*/ 970496 h 1020"/>
              <a:gd name="T20" fmla="*/ 1383192 w 957"/>
              <a:gd name="T21" fmla="*/ 1007823 h 1020"/>
              <a:gd name="T22" fmla="*/ 1306567 w 957"/>
              <a:gd name="T23" fmla="*/ 1111946 h 1020"/>
              <a:gd name="T24" fmla="*/ 1343897 w 957"/>
              <a:gd name="T25" fmla="*/ 1420383 h 1020"/>
              <a:gd name="T26" fmla="*/ 1383192 w 957"/>
              <a:gd name="T27" fmla="*/ 2003859 h 1020"/>
              <a:gd name="T28" fmla="*/ 939156 w 957"/>
              <a:gd name="T29" fmla="*/ 1933135 h 1020"/>
              <a:gd name="T30" fmla="*/ 968628 w 957"/>
              <a:gd name="T31" fmla="*/ 1903666 h 1020"/>
              <a:gd name="T32" fmla="*/ 939156 w 957"/>
              <a:gd name="T33" fmla="*/ 1876162 h 1020"/>
              <a:gd name="T34" fmla="*/ 943086 w 957"/>
              <a:gd name="T35" fmla="*/ 1856516 h 1020"/>
              <a:gd name="T36" fmla="*/ 943086 w 957"/>
              <a:gd name="T37" fmla="*/ 1799544 h 1020"/>
              <a:gd name="T38" fmla="*/ 939156 w 957"/>
              <a:gd name="T39" fmla="*/ 1770076 h 1020"/>
              <a:gd name="T40" fmla="*/ 1157245 w 957"/>
              <a:gd name="T41" fmla="*/ 1302509 h 1020"/>
              <a:gd name="T42" fmla="*/ 941121 w 957"/>
              <a:gd name="T43" fmla="*/ 1392879 h 1020"/>
              <a:gd name="T44" fmla="*/ 939156 w 957"/>
              <a:gd name="T45" fmla="*/ 1204280 h 1020"/>
              <a:gd name="T46" fmla="*/ 1019712 w 957"/>
              <a:gd name="T47" fmla="*/ 1233749 h 1020"/>
              <a:gd name="T48" fmla="*/ 939156 w 957"/>
              <a:gd name="T49" fmla="*/ 1005859 h 1020"/>
              <a:gd name="T50" fmla="*/ 1153315 w 957"/>
              <a:gd name="T51" fmla="*/ 986213 h 1020"/>
              <a:gd name="T52" fmla="*/ 1304602 w 957"/>
              <a:gd name="T53" fmla="*/ 626697 h 1020"/>
              <a:gd name="T54" fmla="*/ 939156 w 957"/>
              <a:gd name="T55" fmla="*/ 31433 h 1020"/>
              <a:gd name="T56" fmla="*/ 776081 w 957"/>
              <a:gd name="T57" fmla="*/ 68760 h 1020"/>
              <a:gd name="T58" fmla="*/ 939156 w 957"/>
              <a:gd name="T59" fmla="*/ 31433 h 1020"/>
              <a:gd name="T60" fmla="*/ 835024 w 957"/>
              <a:gd name="T61" fmla="*/ 400772 h 1020"/>
              <a:gd name="T62" fmla="*/ 577640 w 957"/>
              <a:gd name="T63" fmla="*/ 557937 h 1020"/>
              <a:gd name="T64" fmla="*/ 711244 w 957"/>
              <a:gd name="T65" fmla="*/ 994071 h 1020"/>
              <a:gd name="T66" fmla="*/ 937191 w 957"/>
              <a:gd name="T67" fmla="*/ 939063 h 1020"/>
              <a:gd name="T68" fmla="*/ 939156 w 957"/>
              <a:gd name="T69" fmla="*/ 1005859 h 1020"/>
              <a:gd name="T70" fmla="*/ 860566 w 957"/>
              <a:gd name="T71" fmla="*/ 1233749 h 1020"/>
              <a:gd name="T72" fmla="*/ 939156 w 957"/>
              <a:gd name="T73" fmla="*/ 1392879 h 1020"/>
              <a:gd name="T74" fmla="*/ 726962 w 957"/>
              <a:gd name="T75" fmla="*/ 1306438 h 1020"/>
              <a:gd name="T76" fmla="*/ 939156 w 957"/>
              <a:gd name="T77" fmla="*/ 1770076 h 1020"/>
              <a:gd name="T78" fmla="*/ 939156 w 957"/>
              <a:gd name="T79" fmla="*/ 1799544 h 1020"/>
              <a:gd name="T80" fmla="*/ 939156 w 957"/>
              <a:gd name="T81" fmla="*/ 1856516 h 1020"/>
              <a:gd name="T82" fmla="*/ 915579 w 957"/>
              <a:gd name="T83" fmla="*/ 1903666 h 1020"/>
              <a:gd name="T84" fmla="*/ 939156 w 957"/>
              <a:gd name="T85" fmla="*/ 2003859 h 1020"/>
              <a:gd name="T86" fmla="*/ 497085 w 957"/>
              <a:gd name="T87" fmla="*/ 1434135 h 1020"/>
              <a:gd name="T88" fmla="*/ 671949 w 957"/>
              <a:gd name="T89" fmla="*/ 1257323 h 1020"/>
              <a:gd name="T90" fmla="*/ 520662 w 957"/>
              <a:gd name="T91" fmla="*/ 1019611 h 1020"/>
              <a:gd name="T92" fmla="*/ 497085 w 957"/>
              <a:gd name="T93" fmla="*/ 937099 h 1020"/>
              <a:gd name="T94" fmla="*/ 542274 w 957"/>
              <a:gd name="T95" fmla="*/ 669918 h 1020"/>
              <a:gd name="T96" fmla="*/ 497085 w 957"/>
              <a:gd name="T97" fmla="*/ 280933 h 1020"/>
              <a:gd name="T98" fmla="*/ 420459 w 957"/>
              <a:gd name="T99" fmla="*/ 614910 h 1020"/>
              <a:gd name="T100" fmla="*/ 497085 w 957"/>
              <a:gd name="T101" fmla="*/ 609016 h 1020"/>
              <a:gd name="T102" fmla="*/ 497085 w 957"/>
              <a:gd name="T103" fmla="*/ 937099 h 1020"/>
              <a:gd name="T104" fmla="*/ 446001 w 957"/>
              <a:gd name="T105" fmla="*/ 962638 h 1020"/>
              <a:gd name="T106" fmla="*/ 390988 w 957"/>
              <a:gd name="T107" fmla="*/ 705280 h 1020"/>
              <a:gd name="T108" fmla="*/ 497085 w 957"/>
              <a:gd name="T109" fmla="*/ 2003859 h 1020"/>
              <a:gd name="T110" fmla="*/ 5894 w 957"/>
              <a:gd name="T111" fmla="*/ 1817225 h 1020"/>
              <a:gd name="T112" fmla="*/ 497085 w 957"/>
              <a:gd name="T113" fmla="*/ 2003859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lIns="162544" tIns="81272" rIns="162544" bIns="81272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398196" y="3546401"/>
            <a:ext cx="1034592" cy="103472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678667" y="2276873"/>
            <a:ext cx="1205910" cy="120606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830526" y="1934043"/>
            <a:ext cx="1494764" cy="14949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同心圆 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309951" y="1361721"/>
            <a:ext cx="873132" cy="87324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5" name="同心圆 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696447" y="3867977"/>
            <a:ext cx="1115096" cy="11152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100415" y="3694981"/>
            <a:ext cx="1089380" cy="108952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1" name="同心圆 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83" name="椭圆 82"/>
          <p:cNvSpPr/>
          <p:nvPr/>
        </p:nvSpPr>
        <p:spPr>
          <a:xfrm>
            <a:off x="4703118" y="2948948"/>
            <a:ext cx="599081" cy="599159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4414657" y="2342281"/>
            <a:ext cx="183441" cy="183465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7650147" y="3570396"/>
            <a:ext cx="410237" cy="41029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6357864" y="2782035"/>
            <a:ext cx="358888" cy="3589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4839290" y="4869159"/>
            <a:ext cx="460392" cy="46045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6262180" y="4130171"/>
            <a:ext cx="281386" cy="2814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7414159" y="2137291"/>
            <a:ext cx="327857" cy="3279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3168148" y="1695150"/>
            <a:ext cx="345110" cy="345155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158841" y="3450519"/>
            <a:ext cx="345110" cy="3451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3157551" y="5232098"/>
            <a:ext cx="345110" cy="34515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8735067" y="1643686"/>
            <a:ext cx="345110" cy="34515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8747919" y="3456617"/>
            <a:ext cx="345110" cy="34515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8735067" y="5059517"/>
            <a:ext cx="345110" cy="34515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6678669" y="3297773"/>
            <a:ext cx="131211" cy="1312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6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8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8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8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8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45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500"/>
                            </p:stCondLst>
                            <p:childTnLst>
                              <p:par>
                                <p:cTn id="1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6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64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9" grpId="0" animBg="1"/>
      <p:bldP spid="103" grpId="0" animBg="1"/>
      <p:bldP spid="104" grpId="0" animBg="1"/>
      <p:bldP spid="105" grpId="0" animBg="1"/>
      <p:bldP spid="1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V="1">
            <a:off x="2692246" y="4279461"/>
            <a:ext cx="1798342" cy="1252737"/>
          </a:xfrm>
          <a:prstGeom prst="line">
            <a:avLst/>
          </a:prstGeom>
          <a:ln w="76200">
            <a:solidFill>
              <a:srgbClr val="F8F8F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-47882" y="5525852"/>
            <a:ext cx="2750199" cy="1332149"/>
          </a:xfrm>
          <a:prstGeom prst="line">
            <a:avLst/>
          </a:prstGeom>
          <a:ln w="76200">
            <a:solidFill>
              <a:srgbClr val="F8F8F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490589" y="4279462"/>
            <a:ext cx="2421111" cy="851697"/>
          </a:xfrm>
          <a:prstGeom prst="line">
            <a:avLst/>
          </a:prstGeom>
          <a:ln w="76200">
            <a:solidFill>
              <a:srgbClr val="F8F8F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6911700" y="3231238"/>
            <a:ext cx="2422118" cy="1899921"/>
          </a:xfrm>
          <a:prstGeom prst="line">
            <a:avLst/>
          </a:prstGeom>
          <a:ln w="76200">
            <a:solidFill>
              <a:srgbClr val="F8F8F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161687" y="4937904"/>
            <a:ext cx="1115239" cy="1115384"/>
            <a:chOff x="1566862" y="4055810"/>
            <a:chExt cx="827056" cy="827056"/>
          </a:xfrm>
        </p:grpSpPr>
        <p:grpSp>
          <p:nvGrpSpPr>
            <p:cNvPr id="7" name="组合 6"/>
            <p:cNvGrpSpPr/>
            <p:nvPr/>
          </p:nvGrpSpPr>
          <p:grpSpPr>
            <a:xfrm>
              <a:off x="1566862" y="4055810"/>
              <a:ext cx="827056" cy="82705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9" name="同心圆 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431574" y="799874"/>
                <a:ext cx="3746952" cy="374695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617926" y="4218412"/>
              <a:ext cx="730851" cy="5020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endParaRPr lang="en-US" altLang="zh-CN" sz="19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9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793656" y="3672275"/>
            <a:ext cx="1355429" cy="1355605"/>
            <a:chOff x="2781516" y="3097105"/>
            <a:chExt cx="1016704" cy="1016704"/>
          </a:xfrm>
          <a:effectLst/>
        </p:grpSpPr>
        <p:grpSp>
          <p:nvGrpSpPr>
            <p:cNvPr id="12" name="组合 11"/>
            <p:cNvGrpSpPr/>
            <p:nvPr/>
          </p:nvGrpSpPr>
          <p:grpSpPr>
            <a:xfrm>
              <a:off x="2781516" y="3097105"/>
              <a:ext cx="1016704" cy="1016704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14" name="同心圆 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92113" y="760413"/>
                <a:ext cx="3825875" cy="3825875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2977806" y="3315940"/>
              <a:ext cx="600242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endParaRPr lang="en-US" altLang="zh-CN" sz="2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24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23033" y="4310014"/>
            <a:ext cx="1652308" cy="1652523"/>
            <a:chOff x="4464548" y="3511181"/>
            <a:chExt cx="1303621" cy="1303621"/>
          </a:xfrm>
        </p:grpSpPr>
        <p:grpSp>
          <p:nvGrpSpPr>
            <p:cNvPr id="17" name="组合 16"/>
            <p:cNvGrpSpPr/>
            <p:nvPr/>
          </p:nvGrpSpPr>
          <p:grpSpPr>
            <a:xfrm>
              <a:off x="4464548" y="3511181"/>
              <a:ext cx="1303621" cy="1303621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404596" y="772896"/>
                <a:ext cx="3800908" cy="380090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763183" y="3825704"/>
              <a:ext cx="712291" cy="752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endParaRPr lang="en-US" altLang="zh-CN" sz="28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99957" y="2180862"/>
            <a:ext cx="1939678" cy="1939931"/>
            <a:chOff x="6075122" y="1932896"/>
            <a:chExt cx="1688526" cy="1688526"/>
          </a:xfrm>
        </p:grpSpPr>
        <p:grpSp>
          <p:nvGrpSpPr>
            <p:cNvPr id="22" name="组合 21"/>
            <p:cNvGrpSpPr/>
            <p:nvPr/>
          </p:nvGrpSpPr>
          <p:grpSpPr>
            <a:xfrm>
              <a:off x="6075122" y="1932896"/>
              <a:ext cx="1688526" cy="168852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24" name="同心圆 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11027" y="779327"/>
                <a:ext cx="3788049" cy="378804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483609" y="2299775"/>
              <a:ext cx="875222" cy="9376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endParaRPr lang="en-US" altLang="zh-CN" sz="3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3200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2974589" y="2564905"/>
            <a:ext cx="3263938" cy="102334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108" y="3894364"/>
            <a:ext cx="3263938" cy="102334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207960" y="5027939"/>
            <a:ext cx="3263938" cy="102334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47978" y="1220756"/>
            <a:ext cx="3263938" cy="102334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995454" y="5541237"/>
            <a:ext cx="595964" cy="596041"/>
            <a:chOff x="2246286" y="4230035"/>
            <a:chExt cx="525513" cy="525513"/>
          </a:xfrm>
        </p:grpSpPr>
        <p:sp>
          <p:nvSpPr>
            <p:cNvPr id="26" name="椭圆 25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290215" y="4410054"/>
              <a:ext cx="433392" cy="1763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2016</a:t>
              </a:r>
              <a:endParaRPr lang="zh-CN" altLang="en-US" sz="13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436142" y="5325274"/>
            <a:ext cx="595965" cy="596041"/>
            <a:chOff x="2246285" y="4230035"/>
            <a:chExt cx="525514" cy="525513"/>
          </a:xfrm>
          <a:solidFill>
            <a:schemeClr val="accent1"/>
          </a:solidFill>
        </p:grpSpPr>
        <p:sp>
          <p:nvSpPr>
            <p:cNvPr id="50" name="椭圆 49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246285" y="4324595"/>
              <a:ext cx="525513" cy="3256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2017</a:t>
              </a:r>
            </a:p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下半年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696982" y="4568429"/>
            <a:ext cx="595965" cy="596041"/>
            <a:chOff x="2246285" y="4230035"/>
            <a:chExt cx="525514" cy="525513"/>
          </a:xfrm>
        </p:grpSpPr>
        <p:sp>
          <p:nvSpPr>
            <p:cNvPr id="53" name="椭圆 52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246285" y="4415895"/>
              <a:ext cx="525513" cy="1628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2017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935928" y="3429002"/>
            <a:ext cx="595965" cy="596041"/>
            <a:chOff x="2246285" y="4230035"/>
            <a:chExt cx="525514" cy="525513"/>
          </a:xfrm>
        </p:grpSpPr>
        <p:sp>
          <p:nvSpPr>
            <p:cNvPr id="56" name="椭圆 55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246285" y="4415895"/>
              <a:ext cx="525513" cy="1628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2018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9" name="椭圆 58"/>
          <p:cNvSpPr/>
          <p:nvPr/>
        </p:nvSpPr>
        <p:spPr>
          <a:xfrm>
            <a:off x="5798980" y="4396934"/>
            <a:ext cx="183161" cy="1831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5449521" y="5219791"/>
            <a:ext cx="366322" cy="3663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5632683" y="5997346"/>
            <a:ext cx="183161" cy="1831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3687600" y="5677754"/>
            <a:ext cx="366322" cy="36636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4455932" y="5065601"/>
            <a:ext cx="183161" cy="1831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7939597" y="4385243"/>
            <a:ext cx="366322" cy="366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9812945" y="4279460"/>
            <a:ext cx="222936" cy="2229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8749721" y="4151802"/>
            <a:ext cx="183161" cy="1831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6881657" y="3687867"/>
            <a:ext cx="366322" cy="366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10703913" y="3076342"/>
            <a:ext cx="366322" cy="366369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10736741" y="2657355"/>
            <a:ext cx="203174" cy="203200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1288864" y="5733258"/>
            <a:ext cx="221514" cy="22154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标题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8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8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6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6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848025" y="1838491"/>
            <a:ext cx="1823965" cy="77481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培育</a:t>
            </a: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家门店，服务4000万居民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48025" y="3348659"/>
            <a:ext cx="1823965" cy="1161844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500" dirty="0">
                <a:solidFill>
                  <a:srgbClr val="F8F8F8"/>
                </a:solidFill>
              </a:rPr>
              <a:t>年销售额达到</a:t>
            </a:r>
            <a:r>
              <a:rPr lang="en-US" altLang="zh-CN" sz="1500" dirty="0">
                <a:solidFill>
                  <a:srgbClr val="F8F8F8"/>
                </a:solidFill>
              </a:rPr>
              <a:t>2</a:t>
            </a:r>
            <a:r>
              <a:rPr lang="zh-CN" altLang="en-US" sz="1500" dirty="0">
                <a:solidFill>
                  <a:srgbClr val="F8F8F8"/>
                </a:solidFill>
              </a:rPr>
              <a:t>亿元人民币，净利润达</a:t>
            </a:r>
            <a:r>
              <a:rPr lang="en-US" altLang="zh-CN" sz="1500" dirty="0">
                <a:solidFill>
                  <a:srgbClr val="F8F8F8"/>
                </a:solidFill>
              </a:rPr>
              <a:t>1</a:t>
            </a:r>
            <a:r>
              <a:rPr lang="zh-CN" altLang="en-US" sz="1500" dirty="0">
                <a:solidFill>
                  <a:srgbClr val="F8F8F8"/>
                </a:solidFill>
              </a:rPr>
              <a:t>亿</a:t>
            </a:r>
            <a:r>
              <a:rPr lang="en-US" altLang="zh-CN" sz="1500" dirty="0">
                <a:solidFill>
                  <a:srgbClr val="F8F8F8"/>
                </a:solidFill>
              </a:rPr>
              <a:t>5</a:t>
            </a:r>
            <a:r>
              <a:rPr lang="zh-CN" altLang="en-US" sz="1500" dirty="0">
                <a:solidFill>
                  <a:srgbClr val="F8F8F8"/>
                </a:solidFill>
              </a:rPr>
              <a:t>千万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8025" y="4965171"/>
            <a:ext cx="1823965" cy="1161844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500" dirty="0">
                <a:solidFill>
                  <a:srgbClr val="F8F8F8"/>
                </a:solidFill>
              </a:rPr>
              <a:t>开设</a:t>
            </a:r>
            <a:r>
              <a:rPr lang="en-US" altLang="zh-CN" sz="1500" dirty="0">
                <a:solidFill>
                  <a:srgbClr val="F8F8F8"/>
                </a:solidFill>
              </a:rPr>
              <a:t>3</a:t>
            </a:r>
            <a:r>
              <a:rPr lang="zh-CN" altLang="en-US" sz="1500" dirty="0">
                <a:solidFill>
                  <a:srgbClr val="F8F8F8"/>
                </a:solidFill>
              </a:rPr>
              <a:t>个控股子公司，实施管理运营，员工总数达</a:t>
            </a:r>
            <a:r>
              <a:rPr lang="en-US" altLang="zh-CN" sz="1500" dirty="0">
                <a:solidFill>
                  <a:srgbClr val="F8F8F8"/>
                </a:solidFill>
              </a:rPr>
              <a:t>500</a:t>
            </a:r>
            <a:r>
              <a:rPr lang="zh-CN" altLang="en-US" sz="1500" dirty="0">
                <a:solidFill>
                  <a:srgbClr val="F8F8F8"/>
                </a:solidFill>
              </a:rPr>
              <a:t>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47979" y="2132857"/>
            <a:ext cx="3935925" cy="100333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点击输入简要文字解说，解说文字尽量概括精炼，不用多余的文字修饰，简洁精准的 解说所提炼的核心概念。 点击输入简要文字解说，解说文字尽量概括精炼，不用多余的文字修饰。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2183891" y="2162561"/>
            <a:ext cx="1852356" cy="114412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2256075" y="3916296"/>
            <a:ext cx="180825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2183891" y="4329306"/>
            <a:ext cx="1800150" cy="117501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组合 102"/>
          <p:cNvGrpSpPr/>
          <p:nvPr/>
        </p:nvGrpSpPr>
        <p:grpSpPr>
          <a:xfrm>
            <a:off x="3321361" y="1475392"/>
            <a:ext cx="1426837" cy="1424079"/>
            <a:chOff x="2490748" y="1106543"/>
            <a:chExt cx="1070267" cy="1068059"/>
          </a:xfrm>
        </p:grpSpPr>
        <p:grpSp>
          <p:nvGrpSpPr>
            <p:cNvPr id="68" name="组合 67"/>
            <p:cNvGrpSpPr/>
            <p:nvPr/>
          </p:nvGrpSpPr>
          <p:grpSpPr>
            <a:xfrm>
              <a:off x="2492956" y="1106543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9" name="同心圆 6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490748" y="1298754"/>
              <a:ext cx="1053935" cy="7232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4700" b="1" spc="-200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</a:rPr>
                <a:t>100</a:t>
              </a:r>
            </a:p>
            <a:p>
              <a:pPr algn="ctr"/>
              <a:r>
                <a:rPr lang="zh-CN" altLang="en-US" sz="1600" b="1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</a:rPr>
                <a:t>家门店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3346340" y="3116880"/>
            <a:ext cx="1423893" cy="1424079"/>
            <a:chOff x="2509485" y="2337659"/>
            <a:chExt cx="1068059" cy="1068059"/>
          </a:xfrm>
        </p:grpSpPr>
        <p:grpSp>
          <p:nvGrpSpPr>
            <p:cNvPr id="65" name="组合 64"/>
            <p:cNvGrpSpPr/>
            <p:nvPr/>
          </p:nvGrpSpPr>
          <p:grpSpPr>
            <a:xfrm>
              <a:off x="2509485" y="2337659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6" name="同心圆 6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2535078" y="2508930"/>
              <a:ext cx="1025937" cy="7232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47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r>
                <a:rPr lang="zh-CN" altLang="en-US" sz="47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亿</a:t>
              </a:r>
              <a:endParaRPr lang="en-US" altLang="zh-CN" sz="47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元年销售额</a:t>
              </a: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3328134" y="4773151"/>
            <a:ext cx="1442099" cy="1424079"/>
            <a:chOff x="2495829" y="3579862"/>
            <a:chExt cx="1081715" cy="1068059"/>
          </a:xfrm>
        </p:grpSpPr>
        <p:grpSp>
          <p:nvGrpSpPr>
            <p:cNvPr id="71" name="组合 70"/>
            <p:cNvGrpSpPr/>
            <p:nvPr/>
          </p:nvGrpSpPr>
          <p:grpSpPr>
            <a:xfrm>
              <a:off x="2495829" y="3579862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2" name="同心圆 7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</a:endParaRPr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2501541" y="3740656"/>
              <a:ext cx="1076003" cy="7232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4700" b="1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</a:p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</a:rPr>
                <a:t>个子公司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4292" y="2766152"/>
            <a:ext cx="1943779" cy="1944032"/>
            <a:chOff x="792868" y="618113"/>
            <a:chExt cx="1314008" cy="1314008"/>
          </a:xfrm>
        </p:grpSpPr>
        <p:grpSp>
          <p:nvGrpSpPr>
            <p:cNvPr id="29" name="组合 28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1" name="同心圆 3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椭圆 29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5000" r="-5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399958" y="1412777"/>
            <a:ext cx="1808287" cy="576715"/>
            <a:chOff x="814328" y="3219334"/>
            <a:chExt cx="1356392" cy="432536"/>
          </a:xfrm>
        </p:grpSpPr>
        <p:grpSp>
          <p:nvGrpSpPr>
            <p:cNvPr id="75" name="组合 74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9" name="圆角矩形 78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8" name="椭圆 77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1224127" y="3331792"/>
              <a:ext cx="78783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tx2"/>
                  </a:solidFill>
                </a:rPr>
                <a:t>添加标题</a:t>
              </a: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7247979" y="3813044"/>
            <a:ext cx="3935925" cy="100333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rgbClr val="F8F8F8"/>
                </a:solidFill>
              </a:rPr>
              <a:t> 点击输入简要文字解说，解说文字尽量概括精炼，不用多余的文字修饰，简洁精准的 解说所提炼的核心概念。 点击输入简要文字解说，解说文字尽量概括精炼，不用多余的文字修饰。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247979" y="5445226"/>
            <a:ext cx="3935925" cy="100333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rgbClr val="F8F8F8"/>
                </a:solidFill>
              </a:rPr>
              <a:t> 点击输入简要文字解说，解说文字尽量概括精炼，不用多余的文字修饰，简洁精准的 解说所提炼的核心概念。 点击输入简要文字解说，解说文字尽量概括精炼，不用多余的文字修饰。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8399958" y="3056884"/>
            <a:ext cx="1808287" cy="576715"/>
            <a:chOff x="814328" y="3219334"/>
            <a:chExt cx="1356392" cy="432536"/>
          </a:xfrm>
        </p:grpSpPr>
        <p:grpSp>
          <p:nvGrpSpPr>
            <p:cNvPr id="86" name="组合 85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88" name="组合 87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90" name="圆角矩形 89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圆角矩形 90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89" name="椭圆 88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7" name="TextBox 86"/>
            <p:cNvSpPr txBox="1"/>
            <p:nvPr/>
          </p:nvSpPr>
          <p:spPr>
            <a:xfrm>
              <a:off x="1224127" y="3331792"/>
              <a:ext cx="78783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accent1"/>
                  </a:solidFill>
                </a:rPr>
                <a:t>添加标题</a:t>
              </a: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8399956" y="4686280"/>
            <a:ext cx="1808287" cy="576715"/>
            <a:chOff x="814328" y="3219334"/>
            <a:chExt cx="1356392" cy="432536"/>
          </a:xfrm>
        </p:grpSpPr>
        <p:grpSp>
          <p:nvGrpSpPr>
            <p:cNvPr id="93" name="组合 92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95" name="组合 94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97" name="圆角矩形 96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圆角矩形 97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96" name="椭圆 95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1224127" y="3331792"/>
              <a:ext cx="78783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accent2"/>
                  </a:solidFill>
                </a:rPr>
                <a:t>添加标题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45446E-6 L 0.17847 0.88793 " pathEditMode="relative" rAng="0" ptsTypes="AA">
                                      <p:cBhvr>
                                        <p:cTn id="8" dur="6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4" y="443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3" grpId="0"/>
      <p:bldP spid="82" grpId="0"/>
      <p:bldP spid="8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/>
          <p:cNvGrpSpPr/>
          <p:nvPr/>
        </p:nvGrpSpPr>
        <p:grpSpPr bwMode="auto">
          <a:xfrm>
            <a:off x="4527857" y="1608874"/>
            <a:ext cx="5094878" cy="4287241"/>
            <a:chOff x="720" y="839"/>
            <a:chExt cx="3740" cy="3146"/>
          </a:xfrm>
          <a:solidFill>
            <a:srgbClr val="F8F8F8"/>
          </a:solidFill>
        </p:grpSpPr>
        <p:sp>
          <p:nvSpPr>
            <p:cNvPr id="3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solidFill>
              <a:schemeClr val="accent3"/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solidFill>
              <a:schemeClr val="accent2"/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solidFill>
              <a:schemeClr val="accent1"/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69" name="直接连接符 68"/>
          <p:cNvCxnSpPr/>
          <p:nvPr/>
        </p:nvCxnSpPr>
        <p:spPr>
          <a:xfrm>
            <a:off x="8806713" y="3059463"/>
            <a:ext cx="336507" cy="33133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9143217" y="3390797"/>
            <a:ext cx="1640650" cy="1010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7911700" y="3695072"/>
            <a:ext cx="336507" cy="331336"/>
          </a:xfrm>
          <a:prstGeom prst="line">
            <a:avLst/>
          </a:prstGeom>
          <a:ln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V="1">
            <a:off x="8248208" y="4015507"/>
            <a:ext cx="2535661" cy="1090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8659688" y="4648724"/>
            <a:ext cx="421610" cy="27311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9081300" y="4648724"/>
            <a:ext cx="170207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7841729" y="5283461"/>
            <a:ext cx="336507" cy="33133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8178236" y="5614796"/>
            <a:ext cx="260513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矩形 76"/>
          <p:cNvSpPr/>
          <p:nvPr/>
        </p:nvSpPr>
        <p:spPr>
          <a:xfrm>
            <a:off x="9415806" y="3047796"/>
            <a:ext cx="1400444" cy="353973"/>
          </a:xfrm>
          <a:prstGeom prst="rect">
            <a:avLst/>
          </a:prstGeom>
        </p:spPr>
        <p:txBody>
          <a:bodyPr wrap="none" lIns="121950" tIns="60975" rIns="121950" bIns="60975">
            <a:spAutoFit/>
          </a:bodyPr>
          <a:lstStyle/>
          <a:p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点击添加文本</a:t>
            </a:r>
          </a:p>
        </p:txBody>
      </p:sp>
      <p:sp>
        <p:nvSpPr>
          <p:cNvPr id="78" name="矩形 77"/>
          <p:cNvSpPr/>
          <p:nvPr/>
        </p:nvSpPr>
        <p:spPr>
          <a:xfrm>
            <a:off x="9415806" y="3668628"/>
            <a:ext cx="1400444" cy="353973"/>
          </a:xfrm>
          <a:prstGeom prst="rect">
            <a:avLst/>
          </a:prstGeom>
        </p:spPr>
        <p:txBody>
          <a:bodyPr wrap="none" lIns="121950" tIns="60975" rIns="121950" bIns="60975">
            <a:spAutoFit/>
          </a:bodyPr>
          <a:lstStyle/>
          <a:p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点击添加文本</a:t>
            </a:r>
          </a:p>
        </p:txBody>
      </p:sp>
      <p:sp>
        <p:nvSpPr>
          <p:cNvPr id="79" name="矩形 78"/>
          <p:cNvSpPr/>
          <p:nvPr/>
        </p:nvSpPr>
        <p:spPr>
          <a:xfrm>
            <a:off x="9415806" y="4304190"/>
            <a:ext cx="1400444" cy="353973"/>
          </a:xfrm>
          <a:prstGeom prst="rect">
            <a:avLst/>
          </a:prstGeom>
        </p:spPr>
        <p:txBody>
          <a:bodyPr wrap="none" lIns="121950" tIns="60975" rIns="121950" bIns="60975">
            <a:spAutoFit/>
          </a:bodyPr>
          <a:lstStyle/>
          <a:p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点击添加文本</a:t>
            </a:r>
          </a:p>
        </p:txBody>
      </p:sp>
      <p:sp>
        <p:nvSpPr>
          <p:cNvPr id="80" name="矩形 79"/>
          <p:cNvSpPr/>
          <p:nvPr/>
        </p:nvSpPr>
        <p:spPr>
          <a:xfrm>
            <a:off x="9415806" y="5263344"/>
            <a:ext cx="1400444" cy="353973"/>
          </a:xfrm>
          <a:prstGeom prst="rect">
            <a:avLst/>
          </a:prstGeom>
        </p:spPr>
        <p:txBody>
          <a:bodyPr wrap="none" lIns="121950" tIns="60975" rIns="121950" bIns="60975">
            <a:spAutoFit/>
          </a:bodyPr>
          <a:lstStyle/>
          <a:p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点击添加文本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43145" y="3189957"/>
            <a:ext cx="2971574" cy="2823880"/>
          </a:xfrm>
          <a:prstGeom prst="rect">
            <a:avLst/>
          </a:prstGeom>
          <a:noFill/>
        </p:spPr>
        <p:txBody>
          <a:bodyPr wrap="square" lIns="121950" tIns="60975" rIns="121950" bIns="6097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      您的内容打在这里，或者通过复制您的文本后，在此框中选择粘贴，并选择只保留文字。</a:t>
            </a:r>
          </a:p>
        </p:txBody>
      </p:sp>
      <p:sp>
        <p:nvSpPr>
          <p:cNvPr id="88" name="圆角矩形 87"/>
          <p:cNvSpPr/>
          <p:nvPr/>
        </p:nvSpPr>
        <p:spPr>
          <a:xfrm>
            <a:off x="703850" y="2344424"/>
            <a:ext cx="3263938" cy="3964896"/>
          </a:xfrm>
          <a:prstGeom prst="round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1225610" y="2643423"/>
            <a:ext cx="305486" cy="3055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1668388" y="2808627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2743534" y="2711278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775663" y="2391686"/>
            <a:ext cx="389111" cy="3891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1188733" y="2449409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3237758" y="2624646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3725539" y="2143121"/>
            <a:ext cx="222936" cy="22296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3452377" y="2300093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1380803" y="2084852"/>
            <a:ext cx="1808287" cy="576715"/>
            <a:chOff x="814328" y="3219334"/>
            <a:chExt cx="1356392" cy="432536"/>
          </a:xfrm>
        </p:grpSpPr>
        <p:grpSp>
          <p:nvGrpSpPr>
            <p:cNvPr id="104" name="组合 103"/>
            <p:cNvGrpSpPr/>
            <p:nvPr/>
          </p:nvGrpSpPr>
          <p:grpSpPr>
            <a:xfrm>
              <a:off x="814328" y="3219334"/>
              <a:ext cx="1356392" cy="432536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圆角矩形 10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圆角矩形 106"/>
              <p:cNvSpPr/>
              <p:nvPr/>
            </p:nvSpPr>
            <p:spPr>
              <a:xfrm>
                <a:off x="4351927" y="1373342"/>
                <a:ext cx="3742173" cy="258445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3" name="TextBox 102"/>
            <p:cNvSpPr txBox="1"/>
            <p:nvPr/>
          </p:nvSpPr>
          <p:spPr>
            <a:xfrm>
              <a:off x="831252" y="3331793"/>
              <a:ext cx="132254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tx2"/>
                  </a:solidFill>
                  <a:latin typeface="+mn-ea"/>
                </a:rPr>
                <a:t>添加文字内容</a:t>
              </a:r>
            </a:p>
          </p:txBody>
        </p:sp>
      </p:grpSp>
      <p:sp>
        <p:nvSpPr>
          <p:cNvPr id="94" name="椭圆 93"/>
          <p:cNvSpPr/>
          <p:nvPr/>
        </p:nvSpPr>
        <p:spPr>
          <a:xfrm>
            <a:off x="1899961" y="2601573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920936" y="2180863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5" name="标题 6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2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2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2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2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2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0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2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9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9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9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6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6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6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7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7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7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7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7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7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8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8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8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9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9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9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7" grpId="0"/>
          <p:bldP spid="78" grpId="0"/>
          <p:bldP spid="79" grpId="0"/>
          <p:bldP spid="80" grpId="0"/>
          <p:bldP spid="82" grpId="0"/>
          <p:bldP spid="82" grpId="1"/>
          <p:bldP spid="88" grpId="0" animBg="1"/>
          <p:bldP spid="92" grpId="0" animBg="1"/>
          <p:bldP spid="93" grpId="0" animBg="1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  <p:bldP spid="94" grpId="0" animBg="1"/>
          <p:bldP spid="10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2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2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2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2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2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2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0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2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9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9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9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6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6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6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7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7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7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7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7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7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8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8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8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9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9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9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7" grpId="0"/>
          <p:bldP spid="78" grpId="0"/>
          <p:bldP spid="79" grpId="0"/>
          <p:bldP spid="80" grpId="0"/>
          <p:bldP spid="82" grpId="0"/>
          <p:bldP spid="82" grpId="1"/>
          <p:bldP spid="88" grpId="0" animBg="1"/>
          <p:bldP spid="92" grpId="0" animBg="1"/>
          <p:bldP spid="93" grpId="0" animBg="1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  <p:bldP spid="94" grpId="0" animBg="1"/>
          <p:bldP spid="109" grpId="0" animBg="1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4" y="0"/>
            <a:ext cx="9672779" cy="6858000"/>
          </a:xfrm>
          <a:prstGeom prst="rect">
            <a:avLst/>
          </a:prstGeom>
        </p:spPr>
      </p:pic>
      <p:sp useBgFill="1">
        <p:nvSpPr>
          <p:cNvPr id="27" name="平行四边形 7"/>
          <p:cNvSpPr/>
          <p:nvPr/>
        </p:nvSpPr>
        <p:spPr>
          <a:xfrm>
            <a:off x="3599723" y="0"/>
            <a:ext cx="8630972" cy="6908800"/>
          </a:xfrm>
          <a:custGeom>
            <a:avLst/>
            <a:gdLst>
              <a:gd name="connsiteX0" fmla="*/ 0 w 6336704"/>
              <a:gd name="connsiteY0" fmla="*/ 5143500 h 5143500"/>
              <a:gd name="connsiteX1" fmla="*/ 1285875 w 6336704"/>
              <a:gd name="connsiteY1" fmla="*/ 0 h 5143500"/>
              <a:gd name="connsiteX2" fmla="*/ 6336704 w 6336704"/>
              <a:gd name="connsiteY2" fmla="*/ 0 h 5143500"/>
              <a:gd name="connsiteX3" fmla="*/ 5050829 w 6336704"/>
              <a:gd name="connsiteY3" fmla="*/ 5143500 h 5143500"/>
              <a:gd name="connsiteX4" fmla="*/ 0 w 6336704"/>
              <a:gd name="connsiteY4" fmla="*/ 5143500 h 5143500"/>
              <a:gd name="connsiteX0-1" fmla="*/ 0 w 6473229"/>
              <a:gd name="connsiteY0-2" fmla="*/ 5143500 h 5181600"/>
              <a:gd name="connsiteX1-3" fmla="*/ 1285875 w 6473229"/>
              <a:gd name="connsiteY1-4" fmla="*/ 0 h 5181600"/>
              <a:gd name="connsiteX2-5" fmla="*/ 6336704 w 6473229"/>
              <a:gd name="connsiteY2-6" fmla="*/ 0 h 5181600"/>
              <a:gd name="connsiteX3-7" fmla="*/ 6473229 w 6473229"/>
              <a:gd name="connsiteY3-8" fmla="*/ 5181600 h 5181600"/>
              <a:gd name="connsiteX4-9" fmla="*/ 0 w 6473229"/>
              <a:gd name="connsiteY4-10" fmla="*/ 5143500 h 5181600"/>
              <a:gd name="connsiteX0-11" fmla="*/ 0 w 6473229"/>
              <a:gd name="connsiteY0-12" fmla="*/ 5143500 h 5181600"/>
              <a:gd name="connsiteX1-13" fmla="*/ 1285875 w 6473229"/>
              <a:gd name="connsiteY1-14" fmla="*/ 0 h 5181600"/>
              <a:gd name="connsiteX2-15" fmla="*/ 6463704 w 6473229"/>
              <a:gd name="connsiteY2-16" fmla="*/ 0 h 5181600"/>
              <a:gd name="connsiteX3-17" fmla="*/ 6473229 w 6473229"/>
              <a:gd name="connsiteY3-18" fmla="*/ 5181600 h 5181600"/>
              <a:gd name="connsiteX4-19" fmla="*/ 0 w 6473229"/>
              <a:gd name="connsiteY4-20" fmla="*/ 5143500 h 518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73229" h="5181600">
                <a:moveTo>
                  <a:pt x="0" y="5143500"/>
                </a:moveTo>
                <a:lnTo>
                  <a:pt x="1285875" y="0"/>
                </a:lnTo>
                <a:lnTo>
                  <a:pt x="6463704" y="0"/>
                </a:lnTo>
                <a:lnTo>
                  <a:pt x="6473229" y="5181600"/>
                </a:lnTo>
                <a:lnTo>
                  <a:pt x="0" y="5143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8" name="TextBox 24"/>
          <p:cNvSpPr txBox="1"/>
          <p:nvPr/>
        </p:nvSpPr>
        <p:spPr>
          <a:xfrm>
            <a:off x="6679323" y="4661337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29" name="TextBox 25"/>
          <p:cNvSpPr txBox="1"/>
          <p:nvPr/>
        </p:nvSpPr>
        <p:spPr>
          <a:xfrm>
            <a:off x="8082884" y="4661337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0" name="TextBox 26"/>
          <p:cNvSpPr txBox="1"/>
          <p:nvPr/>
        </p:nvSpPr>
        <p:spPr>
          <a:xfrm>
            <a:off x="9429586" y="4661337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1" name="TextBox 27"/>
          <p:cNvSpPr txBox="1"/>
          <p:nvPr/>
        </p:nvSpPr>
        <p:spPr>
          <a:xfrm>
            <a:off x="6679323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2" name="TextBox 28"/>
          <p:cNvSpPr txBox="1"/>
          <p:nvPr/>
        </p:nvSpPr>
        <p:spPr>
          <a:xfrm>
            <a:off x="8082885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3" name="TextBox 29"/>
          <p:cNvSpPr txBox="1"/>
          <p:nvPr/>
        </p:nvSpPr>
        <p:spPr>
          <a:xfrm>
            <a:off x="9429071" y="5124098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</a:p>
        </p:txBody>
      </p:sp>
      <p:sp>
        <p:nvSpPr>
          <p:cNvPr id="35" name="椭圆 34"/>
          <p:cNvSpPr/>
          <p:nvPr/>
        </p:nvSpPr>
        <p:spPr>
          <a:xfrm>
            <a:off x="6866983" y="614993"/>
            <a:ext cx="3570557" cy="3523435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F2F2"/>
            </a:solidFill>
          </a:ln>
          <a:effectLst>
            <a:innerShdw blurRad="177800" dist="165100" dir="16200000">
              <a:srgbClr val="0439CE">
                <a:alpha val="4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400" b="1" dirty="0">
                <a:solidFill>
                  <a:schemeClr val="tx2"/>
                </a:solidFill>
                <a:latin typeface="微软雅黑" panose="020B0503020204020204" charset="-122"/>
              </a:rPr>
              <a:t>5</a:t>
            </a:r>
            <a:endParaRPr lang="zh-CN" altLang="en-US" sz="18400" b="1" dirty="0">
              <a:solidFill>
                <a:schemeClr val="tx2"/>
              </a:solidFill>
              <a:latin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81326" y="3468053"/>
            <a:ext cx="5184575" cy="10092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7" name="TextBox 11"/>
          <p:cNvSpPr txBox="1"/>
          <p:nvPr/>
        </p:nvSpPr>
        <p:spPr>
          <a:xfrm>
            <a:off x="6754575" y="3494075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标题文字内容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 flipV="1">
            <a:off x="3959005" y="2476373"/>
            <a:ext cx="4837930" cy="2260804"/>
          </a:xfrm>
          <a:prstGeom prst="line">
            <a:avLst/>
          </a:prstGeom>
          <a:ln w="762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2913721" y="1887676"/>
            <a:ext cx="6082676" cy="2886723"/>
          </a:xfrm>
          <a:prstGeom prst="line">
            <a:avLst/>
          </a:prstGeom>
          <a:ln w="762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2428453" y="1812190"/>
            <a:ext cx="1885930" cy="848727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26858" y="4395038"/>
            <a:ext cx="1885930" cy="848727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854912" y="1463313"/>
            <a:ext cx="1885930" cy="848727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804174" y="4417886"/>
            <a:ext cx="1885930" cy="848727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522693" y="1811390"/>
            <a:ext cx="1101013" cy="32829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项目产品一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75072" y="4451751"/>
            <a:ext cx="1101013" cy="32829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项目产品三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96398" y="1481915"/>
            <a:ext cx="1101013" cy="32829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项目产品四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74839" y="4428903"/>
            <a:ext cx="1101013" cy="32829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项目产品二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48070" y="2180863"/>
            <a:ext cx="1784872" cy="43088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79947" y="1830968"/>
            <a:ext cx="1784872" cy="43088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68079" y="4740672"/>
            <a:ext cx="1784872" cy="43088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23967" y="4782072"/>
            <a:ext cx="1784872" cy="43088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4995656" y="2413375"/>
            <a:ext cx="1842527" cy="1842767"/>
            <a:chOff x="3746633" y="1810030"/>
            <a:chExt cx="1382075" cy="1382075"/>
          </a:xfrm>
        </p:grpSpPr>
        <p:grpSp>
          <p:nvGrpSpPr>
            <p:cNvPr id="5" name="组合 4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3978122" y="2397335"/>
              <a:ext cx="92641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b="1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添加文字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91066" y="2915703"/>
            <a:ext cx="3263938" cy="84329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4239" y="5349214"/>
            <a:ext cx="3263938" cy="84329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98932" y="5411980"/>
            <a:ext cx="3263938" cy="84329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015964" y="2630651"/>
            <a:ext cx="3263938" cy="84329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845316" y="1738805"/>
            <a:ext cx="497682" cy="497747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7" name="椭圆 36"/>
          <p:cNvSpPr/>
          <p:nvPr/>
        </p:nvSpPr>
        <p:spPr>
          <a:xfrm>
            <a:off x="3365325" y="4276650"/>
            <a:ext cx="497682" cy="497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9214698" y="4367024"/>
            <a:ext cx="497682" cy="4977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10299656" y="1412777"/>
            <a:ext cx="497682" cy="49774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2" grpId="0"/>
      <p:bldP spid="33" grpId="0"/>
      <p:bldP spid="34" grpId="0"/>
      <p:bldP spid="35" grpId="0"/>
      <p:bldP spid="36" grpId="0" animBg="1"/>
      <p:bldP spid="37" grpId="0" animBg="1"/>
      <p:bldP spid="38" grpId="0" animBg="1"/>
      <p:bldP spid="3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角星 1"/>
          <p:cNvSpPr/>
          <p:nvPr/>
        </p:nvSpPr>
        <p:spPr>
          <a:xfrm>
            <a:off x="2735879" y="2317677"/>
            <a:ext cx="2886758" cy="2887133"/>
          </a:xfrm>
          <a:prstGeom prst="star5">
            <a:avLst/>
          </a:prstGeom>
          <a:noFill/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66896" y="3138944"/>
            <a:ext cx="1624727" cy="1624939"/>
            <a:chOff x="3962648" y="2819400"/>
            <a:chExt cx="1218704" cy="1218704"/>
          </a:xfrm>
        </p:grpSpPr>
        <p:grpSp>
          <p:nvGrpSpPr>
            <p:cNvPr id="4" name="组合 3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" name="同心圆 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4322718" y="3200266"/>
              <a:ext cx="484811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支出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成本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2065639" y="2958325"/>
            <a:ext cx="946729" cy="94685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705896" y="1629058"/>
            <a:ext cx="946729" cy="946852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65145" y="2958325"/>
            <a:ext cx="946729" cy="9468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709772" y="4882415"/>
            <a:ext cx="946729" cy="94685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718888" y="4865482"/>
            <a:ext cx="946729" cy="94685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68092" y="1868822"/>
            <a:ext cx="1220823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9790" y="3224163"/>
            <a:ext cx="1220823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84334" y="5226877"/>
            <a:ext cx="1220823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7890" y="3268801"/>
            <a:ext cx="1220823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38509" y="5160420"/>
            <a:ext cx="1220823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8215315" y="1700158"/>
            <a:ext cx="2769239" cy="576715"/>
            <a:chOff x="814328" y="3219334"/>
            <a:chExt cx="2077200" cy="432536"/>
          </a:xfrm>
        </p:grpSpPr>
        <p:grpSp>
          <p:nvGrpSpPr>
            <p:cNvPr id="21" name="组合 20"/>
            <p:cNvGrpSpPr/>
            <p:nvPr/>
          </p:nvGrpSpPr>
          <p:grpSpPr>
            <a:xfrm>
              <a:off x="814328" y="3219334"/>
              <a:ext cx="2077200" cy="432536"/>
              <a:chOff x="4304043" y="1286668"/>
              <a:chExt cx="5877487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圆角矩形 22"/>
              <p:cNvSpPr/>
              <p:nvPr/>
            </p:nvSpPr>
            <p:spPr>
              <a:xfrm>
                <a:off x="4304043" y="1286668"/>
                <a:ext cx="5877487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4351924" y="1373342"/>
                <a:ext cx="5775624" cy="258445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831250" y="3331792"/>
              <a:ext cx="1999302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tx2"/>
                  </a:solidFill>
                </a:rPr>
                <a:t>点击输入标题文本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919968" y="2672733"/>
            <a:ext cx="3359937" cy="102334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、点击输入简要文字内容，文字内容需概括精炼，不用多余的文字修饰，言简意赅的说明分项内容</a:t>
            </a: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19968" y="3769798"/>
            <a:ext cx="3359937" cy="102334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、点击输入简要文字内容，文字内容需概括精炼，不用多余的文字修饰，言简意赅的说明分项内容</a:t>
            </a: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19968" y="4921926"/>
            <a:ext cx="3359937" cy="102334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、点击输入简要文字内容，文字内容需概括精炼，不用多余的文字修饰，言简意赅的说明分项内容</a:t>
            </a:r>
            <a:r>
              <a:rPr lang="en-US" altLang="zh-CN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zh-CN" altLang="en-US" sz="15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32923" y="1935066"/>
            <a:ext cx="89502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83474" y="3271173"/>
            <a:ext cx="89502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15%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90994" y="3271173"/>
            <a:ext cx="89502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44737" y="5191694"/>
            <a:ext cx="89502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35%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27610" y="5201456"/>
            <a:ext cx="89502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3454515" y="1412777"/>
            <a:ext cx="5265277" cy="5265963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2" name="椭圆 34"/>
          <p:cNvSpPr/>
          <p:nvPr/>
        </p:nvSpPr>
        <p:spPr>
          <a:xfrm rot="18900000">
            <a:off x="6347531" y="3461418"/>
            <a:ext cx="1962093" cy="2523695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8100000">
            <a:off x="4066082" y="1710301"/>
            <a:ext cx="2409785" cy="3131281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05895" y="1508789"/>
            <a:ext cx="1238128" cy="1238289"/>
            <a:chOff x="2779187" y="1131590"/>
            <a:chExt cx="928717" cy="928717"/>
          </a:xfrm>
        </p:grpSpPr>
        <p:sp>
          <p:nvSpPr>
            <p:cNvPr id="6" name="椭圆 5"/>
            <p:cNvSpPr/>
            <p:nvPr/>
          </p:nvSpPr>
          <p:spPr>
            <a:xfrm>
              <a:off x="2779187" y="1131590"/>
              <a:ext cx="928717" cy="9287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99460" y="1347614"/>
              <a:ext cx="878001" cy="5309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所需</a:t>
              </a:r>
              <a:endParaRPr lang="en-US" altLang="zh-CN" sz="23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资金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631962" y="4930689"/>
            <a:ext cx="1199333" cy="1186611"/>
            <a:chOff x="5736633" y="2828278"/>
            <a:chExt cx="938798" cy="928717"/>
          </a:xfrm>
        </p:grpSpPr>
        <p:sp>
          <p:nvSpPr>
            <p:cNvPr id="8" name="椭圆 7"/>
            <p:cNvSpPr/>
            <p:nvPr/>
          </p:nvSpPr>
          <p:spPr>
            <a:xfrm>
              <a:off x="5736633" y="2828278"/>
              <a:ext cx="928717" cy="9287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97430" y="3036559"/>
              <a:ext cx="878001" cy="5540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现有</a:t>
              </a:r>
              <a:endParaRPr lang="en-US" altLang="zh-CN" sz="23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资金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216532" y="2596178"/>
            <a:ext cx="1919963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500" dirty="0">
                <a:solidFill>
                  <a:srgbClr val="F8F8F8"/>
                </a:solidFill>
              </a:rPr>
              <a:t>点击输入简要文字内容，文字内容需概括精炼，不用多余的文字修饰，言简意赅的说明分项内容。</a:t>
            </a:r>
            <a:endParaRPr lang="en-US" altLang="zh-CN" sz="1500" dirty="0">
              <a:solidFill>
                <a:srgbClr val="F8F8F8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84379" y="3815851"/>
            <a:ext cx="1905811" cy="9979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500" dirty="0">
                <a:solidFill>
                  <a:srgbClr val="F8F8F8"/>
                </a:solidFill>
              </a:rPr>
              <a:t>点击输入简要文字内容，文字内容需概括精炼，不用多余的文字修饰。</a:t>
            </a:r>
            <a:endParaRPr lang="en-US" altLang="zh-CN" sz="1500" dirty="0">
              <a:solidFill>
                <a:srgbClr val="F8F8F8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3611" y="2852936"/>
            <a:ext cx="1434396" cy="533480"/>
          </a:xfrm>
          <a:prstGeom prst="rect">
            <a:avLst/>
          </a:prstGeom>
          <a:noFill/>
        </p:spPr>
        <p:txBody>
          <a:bodyPr wrap="none" lIns="121908" tIns="60954" rIns="121908" bIns="60954">
            <a:spAutoFit/>
          </a:bodyPr>
          <a:lstStyle/>
          <a:p>
            <a:pPr algn="ctr">
              <a:defRPr/>
            </a:pPr>
            <a:r>
              <a:rPr lang="en-US" altLang="zh-CN" sz="27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1000</a:t>
            </a:r>
            <a:r>
              <a:rPr lang="zh-CN" altLang="en-US" sz="27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56485" y="4677140"/>
            <a:ext cx="1026217" cy="451405"/>
          </a:xfrm>
          <a:prstGeom prst="rect">
            <a:avLst/>
          </a:prstGeom>
          <a:noFill/>
        </p:spPr>
        <p:txBody>
          <a:bodyPr wrap="none" lIns="121908" tIns="60954" rIns="121908" bIns="60954">
            <a:spAutoFit/>
          </a:bodyPr>
          <a:lstStyle/>
          <a:p>
            <a:pPr algn="ctr">
              <a:defRPr/>
            </a:pPr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300</a:t>
            </a:r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</a:p>
        </p:txBody>
      </p:sp>
      <p:sp>
        <p:nvSpPr>
          <p:cNvPr id="13" name="标题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" grpId="0" animBg="1"/>
          <p:bldP spid="10" grpId="0"/>
          <p:bldP spid="11" grpId="0"/>
          <p:bldP spid="12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" grpId="0" animBg="1"/>
          <p:bldP spid="10" grpId="0"/>
          <p:bldP spid="11" grpId="0"/>
          <p:bldP spid="12" grpId="0"/>
          <p:bldP spid="14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51203" y="1701703"/>
            <a:ext cx="2682175" cy="26825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97234" y="1701703"/>
            <a:ext cx="2682175" cy="26825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43266" y="1701703"/>
            <a:ext cx="2682175" cy="26825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89298" y="1701703"/>
            <a:ext cx="2682175" cy="26825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256075" y="2564904"/>
            <a:ext cx="1272119" cy="1046428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endParaRPr lang="en-US" altLang="zh-CN" sz="2000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75" y="2564904"/>
            <a:ext cx="1272119" cy="1046428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23992" y="2564904"/>
            <a:ext cx="1271977" cy="104644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6414" y="2564904"/>
            <a:ext cx="1272119" cy="1046428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endParaRPr lang="en-US" altLang="zh-CN" sz="2000" b="1" dirty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18" name="椭圆 17"/>
          <p:cNvSpPr/>
          <p:nvPr/>
        </p:nvSpPr>
        <p:spPr>
          <a:xfrm>
            <a:off x="6100067" y="3905276"/>
            <a:ext cx="667790" cy="66787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622976" y="4204358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403369" y="4204837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008310" y="4362622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233747" y="4211050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083256" y="4201043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737363" y="4376253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133904" y="4247190"/>
            <a:ext cx="333895" cy="3339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968935" y="4202649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535482" y="4213389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9812508" y="4278903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7867425" y="3959311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2760915" y="4376631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008487" y="4007441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274947" y="4129903"/>
            <a:ext cx="429479" cy="42953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67858" y="4200219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609741" y="4204663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229512" y="4379639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696779" y="3960302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254694" y="4275414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8257708" y="4017034"/>
            <a:ext cx="183161" cy="1831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0306733" y="4192271"/>
            <a:ext cx="366322" cy="36636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3098503" y="5302366"/>
            <a:ext cx="5982746" cy="8648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300" dirty="0">
                <a:solidFill>
                  <a:srgbClr val="F8F8F8"/>
                </a:solidFill>
                <a:latin typeface="+mj-ea"/>
                <a:ea typeface="+mj-ea"/>
              </a:rPr>
              <a:t>……</a:t>
            </a:r>
          </a:p>
        </p:txBody>
      </p:sp>
      <p:sp>
        <p:nvSpPr>
          <p:cNvPr id="41" name="Freeform 5"/>
          <p:cNvSpPr/>
          <p:nvPr/>
        </p:nvSpPr>
        <p:spPr bwMode="auto">
          <a:xfrm>
            <a:off x="2691133" y="5308546"/>
            <a:ext cx="236929" cy="972492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42" name="Freeform 5"/>
          <p:cNvSpPr/>
          <p:nvPr/>
        </p:nvSpPr>
        <p:spPr bwMode="auto">
          <a:xfrm flipH="1">
            <a:off x="9275961" y="5253203"/>
            <a:ext cx="236929" cy="972492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44" name="标题 4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9" presetID="16" presetClass="entr" presetSubtype="2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15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16" presetClass="entr" presetSubtype="2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15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6" grpId="0"/>
          <p:bldP spid="17" grpId="0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/>
          <p:bldP spid="41" grpId="0" animBg="1"/>
          <p:bldP spid="4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9" presetID="16" presetClass="entr" presetSubtype="2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15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16" presetClass="entr" presetSubtype="2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15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6" grpId="0"/>
          <p:bldP spid="17" grpId="0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/>
          <p:bldP spid="41" grpId="0" animBg="1"/>
          <p:bldP spid="42" grpId="0" animBg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/>
          <p:cNvSpPr/>
          <p:nvPr/>
        </p:nvSpPr>
        <p:spPr>
          <a:xfrm>
            <a:off x="3781698" y="2497008"/>
            <a:ext cx="4636266" cy="2402897"/>
          </a:xfrm>
          <a:custGeom>
            <a:avLst/>
            <a:gdLst>
              <a:gd name="connsiteX0" fmla="*/ 0 w 3439659"/>
              <a:gd name="connsiteY0" fmla="*/ 1719830 h 3439659"/>
              <a:gd name="connsiteX1" fmla="*/ 1719830 w 3439659"/>
              <a:gd name="connsiteY1" fmla="*/ 0 h 3439659"/>
              <a:gd name="connsiteX2" fmla="*/ 3439660 w 3439659"/>
              <a:gd name="connsiteY2" fmla="*/ 1719830 h 3439659"/>
              <a:gd name="connsiteX3" fmla="*/ 1719830 w 3439659"/>
              <a:gd name="connsiteY3" fmla="*/ 3439660 h 3439659"/>
              <a:gd name="connsiteX4" fmla="*/ 0 w 3439659"/>
              <a:gd name="connsiteY4" fmla="*/ 1719830 h 3439659"/>
              <a:gd name="connsiteX0-1" fmla="*/ 0 w 3487467"/>
              <a:gd name="connsiteY0-2" fmla="*/ 0 h 1719830"/>
              <a:gd name="connsiteX1-3" fmla="*/ 3439660 w 3487467"/>
              <a:gd name="connsiteY1-4" fmla="*/ 0 h 1719830"/>
              <a:gd name="connsiteX2-5" fmla="*/ 1719830 w 3487467"/>
              <a:gd name="connsiteY2-6" fmla="*/ 1719830 h 1719830"/>
              <a:gd name="connsiteX3-7" fmla="*/ 0 w 3487467"/>
              <a:gd name="connsiteY3-8" fmla="*/ 0 h 1719830"/>
              <a:gd name="connsiteX0-9" fmla="*/ 6132 w 3493599"/>
              <a:gd name="connsiteY0-10" fmla="*/ 130018 h 1849848"/>
              <a:gd name="connsiteX1-11" fmla="*/ 3445792 w 3493599"/>
              <a:gd name="connsiteY1-12" fmla="*/ 130018 h 1849848"/>
              <a:gd name="connsiteX2-13" fmla="*/ 1725962 w 3493599"/>
              <a:gd name="connsiteY2-14" fmla="*/ 1849848 h 1849848"/>
              <a:gd name="connsiteX3-15" fmla="*/ 6132 w 3493599"/>
              <a:gd name="connsiteY3-16" fmla="*/ 130018 h 1849848"/>
              <a:gd name="connsiteX0-17" fmla="*/ 6132 w 3493599"/>
              <a:gd name="connsiteY0-18" fmla="*/ 35412 h 1755242"/>
              <a:gd name="connsiteX1-19" fmla="*/ 3445792 w 3493599"/>
              <a:gd name="connsiteY1-20" fmla="*/ 35412 h 1755242"/>
              <a:gd name="connsiteX2-21" fmla="*/ 1725962 w 3493599"/>
              <a:gd name="connsiteY2-22" fmla="*/ 1755242 h 1755242"/>
              <a:gd name="connsiteX3-23" fmla="*/ 6132 w 3493599"/>
              <a:gd name="connsiteY3-24" fmla="*/ 35412 h 1755242"/>
              <a:gd name="connsiteX0-25" fmla="*/ 4377 w 3488420"/>
              <a:gd name="connsiteY0-26" fmla="*/ 11795 h 1772900"/>
              <a:gd name="connsiteX1-27" fmla="*/ 3450912 w 3488420"/>
              <a:gd name="connsiteY1-28" fmla="*/ 53046 h 1772900"/>
              <a:gd name="connsiteX2-29" fmla="*/ 1731082 w 3488420"/>
              <a:gd name="connsiteY2-30" fmla="*/ 1772876 h 1772900"/>
              <a:gd name="connsiteX3-31" fmla="*/ 4377 w 3488420"/>
              <a:gd name="connsiteY3-32" fmla="*/ 11795 h 1772900"/>
              <a:gd name="connsiteX0-33" fmla="*/ 39013 w 3522446"/>
              <a:gd name="connsiteY0-34" fmla="*/ 134148 h 1909003"/>
              <a:gd name="connsiteX1-35" fmla="*/ 3485548 w 3522446"/>
              <a:gd name="connsiteY1-36" fmla="*/ 175399 h 1909003"/>
              <a:gd name="connsiteX2-37" fmla="*/ 1738217 w 3522446"/>
              <a:gd name="connsiteY2-38" fmla="*/ 1908979 h 1909003"/>
              <a:gd name="connsiteX3-39" fmla="*/ 39013 w 3522446"/>
              <a:gd name="connsiteY3-40" fmla="*/ 134148 h 1909003"/>
              <a:gd name="connsiteX0-41" fmla="*/ 55067 w 3553265"/>
              <a:gd name="connsiteY0-42" fmla="*/ 134148 h 1909002"/>
              <a:gd name="connsiteX1-43" fmla="*/ 3501602 w 3553265"/>
              <a:gd name="connsiteY1-44" fmla="*/ 175399 h 1909002"/>
              <a:gd name="connsiteX2-45" fmla="*/ 1754271 w 3553265"/>
              <a:gd name="connsiteY2-46" fmla="*/ 1908979 h 1909002"/>
              <a:gd name="connsiteX3-47" fmla="*/ 55067 w 3553265"/>
              <a:gd name="connsiteY3-48" fmla="*/ 134148 h 1909002"/>
              <a:gd name="connsiteX0-49" fmla="*/ 39426 w 3502160"/>
              <a:gd name="connsiteY0-50" fmla="*/ 134148 h 1909003"/>
              <a:gd name="connsiteX1-51" fmla="*/ 3465335 w 3502160"/>
              <a:gd name="connsiteY1-52" fmla="*/ 175399 h 1909003"/>
              <a:gd name="connsiteX2-53" fmla="*/ 1718004 w 3502160"/>
              <a:gd name="connsiteY2-54" fmla="*/ 1908979 h 1909003"/>
              <a:gd name="connsiteX3-55" fmla="*/ 39426 w 3502160"/>
              <a:gd name="connsiteY3-56" fmla="*/ 134148 h 1909003"/>
              <a:gd name="connsiteX0-57" fmla="*/ 8999 w 3471733"/>
              <a:gd name="connsiteY0-58" fmla="*/ 21578 h 1796433"/>
              <a:gd name="connsiteX1-59" fmla="*/ 3434908 w 3471733"/>
              <a:gd name="connsiteY1-60" fmla="*/ 62829 h 1796433"/>
              <a:gd name="connsiteX2-61" fmla="*/ 1687577 w 3471733"/>
              <a:gd name="connsiteY2-62" fmla="*/ 1796409 h 1796433"/>
              <a:gd name="connsiteX3-63" fmla="*/ 8999 w 3471733"/>
              <a:gd name="connsiteY3-64" fmla="*/ 21578 h 1796433"/>
              <a:gd name="connsiteX0-65" fmla="*/ 39425 w 3502159"/>
              <a:gd name="connsiteY0-66" fmla="*/ 135675 h 1931154"/>
              <a:gd name="connsiteX1-67" fmla="*/ 3465334 w 3502159"/>
              <a:gd name="connsiteY1-68" fmla="*/ 176926 h 1931154"/>
              <a:gd name="connsiteX2-69" fmla="*/ 1718003 w 3502159"/>
              <a:gd name="connsiteY2-70" fmla="*/ 1931131 h 1931154"/>
              <a:gd name="connsiteX3-71" fmla="*/ 39425 w 3502159"/>
              <a:gd name="connsiteY3-72" fmla="*/ 135675 h 1931154"/>
              <a:gd name="connsiteX0-73" fmla="*/ 7276 w 3470010"/>
              <a:gd name="connsiteY0-74" fmla="*/ 26065 h 1821544"/>
              <a:gd name="connsiteX1-75" fmla="*/ 3433185 w 3470010"/>
              <a:gd name="connsiteY1-76" fmla="*/ 67316 h 1821544"/>
              <a:gd name="connsiteX2-77" fmla="*/ 1685854 w 3470010"/>
              <a:gd name="connsiteY2-78" fmla="*/ 1821521 h 1821544"/>
              <a:gd name="connsiteX3-79" fmla="*/ 7276 w 3470010"/>
              <a:gd name="connsiteY3-80" fmla="*/ 26065 h 1821544"/>
              <a:gd name="connsiteX0-81" fmla="*/ 12669 w 3492943"/>
              <a:gd name="connsiteY0-82" fmla="*/ 26065 h 1822469"/>
              <a:gd name="connsiteX1-83" fmla="*/ 3438578 w 3492943"/>
              <a:gd name="connsiteY1-84" fmla="*/ 67316 h 1822469"/>
              <a:gd name="connsiteX2-85" fmla="*/ 1691247 w 3492943"/>
              <a:gd name="connsiteY2-86" fmla="*/ 1821521 h 1822469"/>
              <a:gd name="connsiteX3-87" fmla="*/ 12669 w 3492943"/>
              <a:gd name="connsiteY3-88" fmla="*/ 26065 h 1822469"/>
              <a:gd name="connsiteX0-89" fmla="*/ 48756 w 3529030"/>
              <a:gd name="connsiteY0-90" fmla="*/ 3139 h 1799516"/>
              <a:gd name="connsiteX1-91" fmla="*/ 3474665 w 3529030"/>
              <a:gd name="connsiteY1-92" fmla="*/ 44390 h 1799516"/>
              <a:gd name="connsiteX2-93" fmla="*/ 1727334 w 3529030"/>
              <a:gd name="connsiteY2-94" fmla="*/ 1798595 h 1799516"/>
              <a:gd name="connsiteX3-95" fmla="*/ 48756 w 3529030"/>
              <a:gd name="connsiteY3-96" fmla="*/ 3139 h 1799516"/>
              <a:gd name="connsiteX0-97" fmla="*/ 48756 w 3529030"/>
              <a:gd name="connsiteY0-98" fmla="*/ 5796 h 1802173"/>
              <a:gd name="connsiteX1-99" fmla="*/ 3474665 w 3529030"/>
              <a:gd name="connsiteY1-100" fmla="*/ 47047 h 1802173"/>
              <a:gd name="connsiteX2-101" fmla="*/ 1727334 w 3529030"/>
              <a:gd name="connsiteY2-102" fmla="*/ 1801252 h 1802173"/>
              <a:gd name="connsiteX3-103" fmla="*/ 48756 w 3529030"/>
              <a:gd name="connsiteY3-104" fmla="*/ 5796 h 1802173"/>
              <a:gd name="connsiteX0-105" fmla="*/ 48756 w 3477652"/>
              <a:gd name="connsiteY0-106" fmla="*/ 5796 h 1802173"/>
              <a:gd name="connsiteX1-107" fmla="*/ 3474665 w 3477652"/>
              <a:gd name="connsiteY1-108" fmla="*/ 47047 h 1802173"/>
              <a:gd name="connsiteX2-109" fmla="*/ 1727334 w 3477652"/>
              <a:gd name="connsiteY2-110" fmla="*/ 1801252 h 1802173"/>
              <a:gd name="connsiteX3-111" fmla="*/ 48756 w 3477652"/>
              <a:gd name="connsiteY3-112" fmla="*/ 5796 h 18021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15486" y="2256650"/>
            <a:ext cx="977167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用途一</a:t>
            </a: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3519034" y="2491699"/>
            <a:ext cx="2551570" cy="28307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4072000" y="2491700"/>
            <a:ext cx="1998604" cy="1405789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5235630" y="2491701"/>
            <a:ext cx="834974" cy="2372619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6070606" y="2491701"/>
            <a:ext cx="893978" cy="2289535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 flipV="1">
            <a:off x="6070605" y="2491700"/>
            <a:ext cx="1953399" cy="1405789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070605" y="2491697"/>
            <a:ext cx="2481389" cy="18408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3806176" y="3367066"/>
            <a:ext cx="880061" cy="8801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848026" y="4341146"/>
            <a:ext cx="880061" cy="88017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517595" y="4296161"/>
            <a:ext cx="880061" cy="88017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522053" y="3237921"/>
            <a:ext cx="880061" cy="8801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919967" y="2080968"/>
            <a:ext cx="880061" cy="88017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431935" y="2065764"/>
            <a:ext cx="880061" cy="880176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117" y="2629036"/>
            <a:ext cx="3407935" cy="72326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87473" y="3792821"/>
            <a:ext cx="977167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用途二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0104" y="4165207"/>
            <a:ext cx="3407935" cy="72326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004323" y="5040959"/>
            <a:ext cx="977167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9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用途三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36954" y="5413346"/>
            <a:ext cx="3407935" cy="72326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47979" y="5067165"/>
            <a:ext cx="97716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用途四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11986" y="5440384"/>
            <a:ext cx="3407935" cy="72326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51958" y="3820542"/>
            <a:ext cx="97716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用途五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15965" y="4193761"/>
            <a:ext cx="3407935" cy="72326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5946" y="2456209"/>
            <a:ext cx="97716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用途六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39953" y="2829428"/>
            <a:ext cx="3407935" cy="72326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5135821" y="1556793"/>
            <a:ext cx="1869567" cy="1869811"/>
            <a:chOff x="3851771" y="1163107"/>
            <a:chExt cx="1402358" cy="1402358"/>
          </a:xfrm>
        </p:grpSpPr>
        <p:grpSp>
          <p:nvGrpSpPr>
            <p:cNvPr id="21" name="组合 20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3" name="同心圆 2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325999" y="1616482"/>
              <a:ext cx="504050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zh-CN" altLang="en-US" sz="1900" b="1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endParaRPr lang="en-US" altLang="zh-CN" sz="19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defRPr/>
              </a:pPr>
              <a:r>
                <a:rPr lang="zh-CN" altLang="en-US" sz="1900" b="1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0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 animBg="1"/>
          <p:bldP spid="2" grpId="0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0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 animBg="1"/>
          <p:bldP spid="2" grpId="0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6735" y="1490217"/>
            <a:ext cx="1784872" cy="7386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新机遇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324056" y="2110776"/>
            <a:ext cx="544432" cy="5445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2100" y="2063077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16990" y="2389334"/>
            <a:ext cx="467502" cy="4675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663040" y="2058410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169710" y="2346582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800048" y="2383026"/>
            <a:ext cx="388992" cy="38904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67007" y="2734694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527042" y="2083682"/>
            <a:ext cx="467502" cy="4675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977789" y="2094018"/>
            <a:ext cx="383842" cy="38389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81747" y="2093300"/>
            <a:ext cx="516226" cy="51629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968503" y="2483212"/>
            <a:ext cx="1784872" cy="7386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新市场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245825" y="3103771"/>
            <a:ext cx="544432" cy="5445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833868" y="3056071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338758" y="3382329"/>
            <a:ext cx="467502" cy="4675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84808" y="3051405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034096" y="3376021"/>
            <a:ext cx="388992" cy="38904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688776" y="3727689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899558" y="3087013"/>
            <a:ext cx="383842" cy="38389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003515" y="3086295"/>
            <a:ext cx="516226" cy="51629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5517705" y="2236701"/>
            <a:ext cx="1784872" cy="7386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新项目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6795026" y="2846831"/>
            <a:ext cx="544432" cy="5445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" name="同心圆 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383070" y="2799131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134010" y="2794465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7" name="同心圆 6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640680" y="3082637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70" name="同心圆 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135569" y="3186814"/>
            <a:ext cx="388992" cy="38904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3" name="同心圆 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447418" y="3195305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76" name="同心圆 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998012" y="2819737"/>
            <a:ext cx="467502" cy="4675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9" name="同心圆 7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448759" y="2830073"/>
            <a:ext cx="383842" cy="38389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82" name="同心圆 8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5552717" y="2829355"/>
            <a:ext cx="516226" cy="51629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5" name="同心圆 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7273648" y="3095557"/>
            <a:ext cx="1784872" cy="7386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新模式</a:t>
            </a:r>
          </a:p>
        </p:txBody>
      </p:sp>
      <p:grpSp>
        <p:nvGrpSpPr>
          <p:cNvPr id="88" name="组合 87"/>
          <p:cNvGrpSpPr/>
          <p:nvPr/>
        </p:nvGrpSpPr>
        <p:grpSpPr>
          <a:xfrm>
            <a:off x="7139013" y="3668417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89" name="同心圆 8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643903" y="3994674"/>
            <a:ext cx="467502" cy="4675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2" name="同心圆 9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8889953" y="3663750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95" name="同心圆 9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8396623" y="3951922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98" name="同心圆 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026961" y="3988366"/>
            <a:ext cx="388992" cy="38904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1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8204703" y="3699358"/>
            <a:ext cx="383842" cy="38389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04" name="同心圆 10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7308660" y="3698640"/>
            <a:ext cx="516226" cy="51629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7" name="同心圆 1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5901818" y="3254560"/>
            <a:ext cx="467502" cy="4675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746098" y="3423997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13" name="同心圆 1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3448810" y="3076677"/>
            <a:ext cx="467502" cy="4675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6" name="同心圆 1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8550969" y="3716116"/>
            <a:ext cx="544432" cy="5445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9" name="同心圆 1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8268314" y="4197086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22" name="同心圆 1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7753955" y="3689022"/>
            <a:ext cx="467502" cy="4675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5" name="同心圆 1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9289610" y="1892829"/>
            <a:ext cx="1784872" cy="7386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新思路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9154975" y="2465689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29" name="同心圆 1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9659864" y="2791946"/>
            <a:ext cx="467502" cy="4675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2" name="同心圆 1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" name="椭圆 1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10905915" y="2461022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35" name="同心圆 1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10412584" y="2749194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38" name="同心圆 1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10042923" y="2785638"/>
            <a:ext cx="388992" cy="38904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1" name="同心圆 1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9758940" y="2468894"/>
            <a:ext cx="383842" cy="38389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4" name="同心圆 1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9324622" y="2495912"/>
            <a:ext cx="516226" cy="51629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7" name="同心圆 1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10566931" y="2513388"/>
            <a:ext cx="544432" cy="5445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0" name="同心圆 1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10009882" y="3137306"/>
            <a:ext cx="292998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53" name="同心圆 15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4" name="椭圆 15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10155421" y="2486294"/>
            <a:ext cx="467502" cy="46756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6" name="同心圆 1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7" name="椭圆 15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58" name="TextBox 157"/>
          <p:cNvSpPr txBox="1"/>
          <p:nvPr/>
        </p:nvSpPr>
        <p:spPr>
          <a:xfrm>
            <a:off x="1339859" y="5302366"/>
            <a:ext cx="9238955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+mj-ea"/>
                <a:ea typeface="+mj-ea"/>
              </a:rPr>
              <a:t>       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300" dirty="0">
                <a:solidFill>
                  <a:srgbClr val="F8F8F8"/>
                </a:solidFill>
                <a:latin typeface="+mj-ea"/>
                <a:ea typeface="+mj-ea"/>
              </a:rPr>
              <a:t>……</a:t>
            </a:r>
          </a:p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rgbClr val="F8F8F8"/>
                </a:solidFill>
                <a:latin typeface="+mj-ea"/>
                <a:ea typeface="+mj-ea"/>
              </a:rPr>
              <a:t>       点击输入简要文字内容，文字内容需概括精炼，不用多余的文字修饰，言简意赅的说明分项内容。</a:t>
            </a:r>
            <a:endParaRPr lang="en-US" altLang="zh-CN" sz="1300" dirty="0">
              <a:solidFill>
                <a:srgbClr val="F8F8F8"/>
              </a:solidFill>
              <a:latin typeface="+mj-ea"/>
              <a:ea typeface="+mj-ea"/>
            </a:endParaRPr>
          </a:p>
        </p:txBody>
      </p:sp>
      <p:sp>
        <p:nvSpPr>
          <p:cNvPr id="159" name="Freeform 5"/>
          <p:cNvSpPr/>
          <p:nvPr/>
        </p:nvSpPr>
        <p:spPr bwMode="auto">
          <a:xfrm>
            <a:off x="867168" y="5308546"/>
            <a:ext cx="236929" cy="972492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60" name="Freeform 5"/>
          <p:cNvSpPr/>
          <p:nvPr/>
        </p:nvSpPr>
        <p:spPr bwMode="auto">
          <a:xfrm flipH="1">
            <a:off x="10850977" y="5253203"/>
            <a:ext cx="236929" cy="972492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56" dur="500" spd="-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58" dur="50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6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62" dur="500" spd="-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64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66" dur="500" spd="-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68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70" dur="500" spd="-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72" dur="5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74" dur="5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133" dur="500" spd="-100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135" dur="500" spd="-100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137" dur="500" spd="-100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139" dur="5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141" dur="500" spd="-100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143" dur="500" spd="-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145" dur="500" spd="-100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147" dur="500" spd="-100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149" dur="500" spd="-100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151" dur="500" spd="-100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8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8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210" dur="500" spd="-100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212" dur="500" spd="-100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214" dur="500" spd="-100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216" dur="50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218" dur="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220" dur="50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222" dur="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224" dur="500" spd="-100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226" dur="500" spd="-100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228" dur="500" spd="-10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8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4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5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3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4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5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8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9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4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5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8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9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0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3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4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5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287" dur="500" spd="-100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289" dur="500" spd="-100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291" dur="500" spd="-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293" dur="500" spd="-100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295" dur="500" spd="-100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6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297" dur="500" spd="-100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8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299" dur="500" spd="-100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0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301" dur="500" spd="-100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2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303" dur="500" spd="-100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4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305" dur="500" spd="-100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9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1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5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6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7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0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1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2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5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6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7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0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1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2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5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7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0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1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2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5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6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7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0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7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0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1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2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 p14:bounceEnd="36000">
                                          <p:cBhvr>
                                            <p:cTn id="364" dur="500" spd="-100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 p14:bounceEnd="36000">
                                          <p:cBhvr>
                                            <p:cTn id="366" dur="500" spd="-100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 p14:bounceEnd="36000">
                                          <p:cBhvr>
                                            <p:cTn id="368" dur="500" spd="-100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 p14:bounceEnd="36000">
                                          <p:cBhvr>
                                            <p:cTn id="370" dur="500" spd="-100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 p14:bounceEnd="36000">
                                          <p:cBhvr>
                                            <p:cTn id="372" dur="500" spd="-100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3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 p14:bounceEnd="36000">
                                          <p:cBhvr>
                                            <p:cTn id="374" dur="500" spd="-100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5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 p14:bounceEnd="36000">
                                          <p:cBhvr>
                                            <p:cTn id="376" dur="500" spd="-100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7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 p14:bounceEnd="36000">
                                          <p:cBhvr>
                                            <p:cTn id="378" dur="500" spd="-100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9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 p14:bounceEnd="36000">
                                          <p:cBhvr>
                                            <p:cTn id="380" dur="500" spd="-100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1" presetID="42" presetClass="path" presetSubtype="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 p14:bounceEnd="36000">
                                          <p:cBhvr>
                                            <p:cTn id="382" dur="500" spd="-100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6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7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8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90" presetID="16" presetClass="entr" presetSubtype="2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392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3" presetID="16" presetClass="entr" presetSubtype="2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395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9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9" dur="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0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401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402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03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04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4" grpId="0"/>
          <p:bldP spid="59" grpId="0"/>
          <p:bldP spid="87" grpId="0"/>
          <p:bldP spid="127" grpId="0"/>
          <p:bldP spid="158" grpId="0"/>
          <p:bldP spid="158" grpId="1"/>
          <p:bldP spid="159" grpId="0" animBg="1"/>
          <p:bldP spid="16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56" dur="500" spd="-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58" dur="50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6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62" dur="500" spd="-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64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66" dur="500" spd="-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68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70" dur="500" spd="-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72" dur="5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74" dur="5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133" dur="500" spd="-100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135" dur="500" spd="-100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137" dur="500" spd="-100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139" dur="5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141" dur="500" spd="-100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143" dur="500" spd="-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145" dur="500" spd="-100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147" dur="500" spd="-100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149" dur="500" spd="-100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151" dur="500" spd="-100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8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8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210" dur="500" spd="-100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212" dur="500" spd="-100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214" dur="500" spd="-100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216" dur="50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218" dur="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220" dur="50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222" dur="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224" dur="500" spd="-100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226" dur="500" spd="-100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228" dur="500" spd="-10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8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4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5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3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4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5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8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9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4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5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8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9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0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3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4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5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5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287" dur="500" spd="-100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289" dur="500" spd="-100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291" dur="500" spd="-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293" dur="500" spd="-100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295" dur="500" spd="-100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6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297" dur="500" spd="-100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299" dur="500" spd="-100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301" dur="500" spd="-100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2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303" dur="500" spd="-100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305" dur="500" spd="-100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9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1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5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6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7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0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1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2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5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6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7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0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1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2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5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7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0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1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2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5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6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7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0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5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7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0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1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2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7 -1.60494E-6 L 0.16788 0.62624 " pathEditMode="relative" rAng="0" ptsTypes="AA">
                                          <p:cBhvr>
                                            <p:cTn id="364" dur="500" spd="-100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85" y="3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2.96296E-6 L -0.24583 0.48704 " pathEditMode="relative" rAng="0" ptsTypes="AA">
                                          <p:cBhvr>
                                            <p:cTn id="366" dur="500" spd="-100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292" y="2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3.20988E-6 L -0.13125 0.61296 " pathEditMode="relative" rAng="0" ptsTypes="AA">
                                          <p:cBhvr>
                                            <p:cTn id="368" dur="500" spd="-100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562" y="306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4.32099E-6 L 0.27987 0.60648 " pathEditMode="relative" rAng="0" ptsTypes="AA">
                                          <p:cBhvr>
                                            <p:cTn id="370" dur="500" spd="-100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993" y="303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9.87654E-7 L 0.08091 0.58364 " pathEditMode="relative" rAng="0" ptsTypes="AA">
                                          <p:cBhvr>
                                            <p:cTn id="372" dur="500" spd="-100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29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3.33333E-6 L 0.04619 0.57808 " pathEditMode="relative" rAng="0" ptsTypes="AA">
                                          <p:cBhvr>
                                            <p:cTn id="374" dur="500" spd="-100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09" y="2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1.11111E-6 L -0.05191 0.61512 " pathEditMode="relative" rAng="0" ptsTypes="AA">
                                          <p:cBhvr>
                                            <p:cTn id="376" dur="500" spd="-100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04" y="3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7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-3.7037E-6 L -0.1375 0.75 " pathEditMode="relative" rAng="0" ptsTypes="AA">
                                          <p:cBhvr>
                                            <p:cTn id="378" dur="500" spd="-100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75" y="3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07407E-6 L 0.07709 0.69074 " pathEditMode="relative" rAng="0" ptsTypes="AA">
                                          <p:cBhvr>
                                            <p:cTn id="380" dur="500" spd="-100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854" y="3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6.17284E-7 L -0.16389 0.69012 " pathEditMode="relative" rAng="0" ptsTypes="AA">
                                          <p:cBhvr>
                                            <p:cTn id="382" dur="500" spd="-100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345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6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7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8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90" presetID="16" presetClass="entr" presetSubtype="2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392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3" presetID="16" presetClass="entr" presetSubtype="2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395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9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9" dur="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0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401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402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03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04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4" grpId="0"/>
          <p:bldP spid="59" grpId="0"/>
          <p:bldP spid="87" grpId="0"/>
          <p:bldP spid="127" grpId="0"/>
          <p:bldP spid="158" grpId="0"/>
          <p:bldP spid="158" grpId="1"/>
          <p:bldP spid="159" grpId="0" animBg="1"/>
          <p:bldP spid="160" grpId="0" animBg="1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矩形 91"/>
          <p:cNvSpPr/>
          <p:nvPr>
            <p:custDataLst>
              <p:tags r:id="rId1"/>
            </p:custDataLst>
          </p:nvPr>
        </p:nvSpPr>
        <p:spPr>
          <a:xfrm>
            <a:off x="6861498" y="3147478"/>
            <a:ext cx="447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工作计划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指标汇报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总结汇报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年度总结</a:t>
            </a:r>
          </a:p>
        </p:txBody>
      </p:sp>
      <p:sp>
        <p:nvSpPr>
          <p:cNvPr id="10" name="PA_文本框 19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ltGray">
          <a:xfrm>
            <a:off x="5698917" y="2079277"/>
            <a:ext cx="6421468" cy="10057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1667" tIns="40833" rIns="81667" bIns="40833">
            <a:spAutoFit/>
          </a:bodyPr>
          <a:lstStyle>
            <a:lvl1pPr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5550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385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10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82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54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26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感谢您的观看</a:t>
            </a:r>
          </a:p>
        </p:txBody>
      </p:sp>
      <p:grpSp>
        <p:nvGrpSpPr>
          <p:cNvPr id="11" name="PA_组合 17"/>
          <p:cNvGrpSpPr/>
          <p:nvPr>
            <p:custDataLst>
              <p:tags r:id="rId3"/>
            </p:custDataLst>
          </p:nvPr>
        </p:nvGrpSpPr>
        <p:grpSpPr>
          <a:xfrm>
            <a:off x="8294413" y="4021701"/>
            <a:ext cx="3470238" cy="2657632"/>
            <a:chOff x="8567791" y="4349661"/>
            <a:chExt cx="2923136" cy="2238642"/>
          </a:xfrm>
        </p:grpSpPr>
        <p:sp>
          <p:nvSpPr>
            <p:cNvPr id="12" name="Freeform 6"/>
            <p:cNvSpPr/>
            <p:nvPr/>
          </p:nvSpPr>
          <p:spPr bwMode="auto">
            <a:xfrm>
              <a:off x="8936872" y="5210231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9548917" y="4511214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3607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9771640" y="5518802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8753651" y="4633705"/>
              <a:ext cx="701471" cy="70069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10554314" y="5146385"/>
              <a:ext cx="648431" cy="6477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8567791" y="5964274"/>
              <a:ext cx="369081" cy="36867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10693990" y="4513927"/>
              <a:ext cx="369081" cy="36867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10473248" y="4349661"/>
              <a:ext cx="238078" cy="237814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9214714" y="4751741"/>
              <a:ext cx="1574323" cy="1572578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6"/>
            <p:cNvSpPr/>
            <p:nvPr/>
          </p:nvSpPr>
          <p:spPr bwMode="auto">
            <a:xfrm>
              <a:off x="11252849" y="5027478"/>
              <a:ext cx="238078" cy="237814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PA_文本框 19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ltGray">
          <a:xfrm>
            <a:off x="7716400" y="693642"/>
            <a:ext cx="3624209" cy="4517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81667" tIns="40833" rIns="81667" bIns="40833">
            <a:spAutoFit/>
          </a:bodyPr>
          <a:lstStyle>
            <a:lvl1pPr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5550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3855" algn="l" defTabSz="81597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10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82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54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2655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医院或医疗名称在此输入</a:t>
            </a:r>
          </a:p>
        </p:txBody>
      </p:sp>
      <p:grpSp>
        <p:nvGrpSpPr>
          <p:cNvPr id="23" name="PA_组合 74"/>
          <p:cNvGrpSpPr/>
          <p:nvPr>
            <p:custDataLst>
              <p:tags r:id="rId5"/>
            </p:custDataLst>
          </p:nvPr>
        </p:nvGrpSpPr>
        <p:grpSpPr>
          <a:xfrm>
            <a:off x="7598226" y="1402682"/>
            <a:ext cx="3614811" cy="603335"/>
            <a:chOff x="7598226" y="974057"/>
            <a:chExt cx="3614811" cy="603335"/>
          </a:xfrm>
        </p:grpSpPr>
        <p:grpSp>
          <p:nvGrpSpPr>
            <p:cNvPr id="24" name="组合 23"/>
            <p:cNvGrpSpPr/>
            <p:nvPr/>
          </p:nvGrpSpPr>
          <p:grpSpPr>
            <a:xfrm>
              <a:off x="7598226" y="974057"/>
              <a:ext cx="602129" cy="602129"/>
              <a:chOff x="4092575" y="674688"/>
              <a:chExt cx="3171825" cy="3171825"/>
            </a:xfrm>
          </p:grpSpPr>
          <p:sp>
            <p:nvSpPr>
              <p:cNvPr id="41" name="Oval 10"/>
              <p:cNvSpPr>
                <a:spLocks noChangeArrowheads="1"/>
              </p:cNvSpPr>
              <p:nvPr/>
            </p:nvSpPr>
            <p:spPr bwMode="auto">
              <a:xfrm>
                <a:off x="4092575" y="674688"/>
                <a:ext cx="3171825" cy="317182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4727575" y="1306513"/>
                <a:ext cx="1900238" cy="1903413"/>
                <a:chOff x="4727575" y="1306513"/>
                <a:chExt cx="1900238" cy="1903413"/>
              </a:xfrm>
            </p:grpSpPr>
            <p:sp>
              <p:nvSpPr>
                <p:cNvPr id="43" name="Freeform 11"/>
                <p:cNvSpPr/>
                <p:nvPr/>
              </p:nvSpPr>
              <p:spPr bwMode="auto">
                <a:xfrm>
                  <a:off x="5246688" y="1306513"/>
                  <a:ext cx="865188" cy="1411288"/>
                </a:xfrm>
                <a:custGeom>
                  <a:avLst/>
                  <a:gdLst>
                    <a:gd name="T0" fmla="*/ 16 w 230"/>
                    <a:gd name="T1" fmla="*/ 185 h 375"/>
                    <a:gd name="T2" fmla="*/ 64 w 230"/>
                    <a:gd name="T3" fmla="*/ 254 h 375"/>
                    <a:gd name="T4" fmla="*/ 60 w 230"/>
                    <a:gd name="T5" fmla="*/ 285 h 375"/>
                    <a:gd name="T6" fmla="*/ 46 w 230"/>
                    <a:gd name="T7" fmla="*/ 290 h 375"/>
                    <a:gd name="T8" fmla="*/ 54 w 230"/>
                    <a:gd name="T9" fmla="*/ 321 h 375"/>
                    <a:gd name="T10" fmla="*/ 64 w 230"/>
                    <a:gd name="T11" fmla="*/ 347 h 375"/>
                    <a:gd name="T12" fmla="*/ 74 w 230"/>
                    <a:gd name="T13" fmla="*/ 366 h 375"/>
                    <a:gd name="T14" fmla="*/ 77 w 230"/>
                    <a:gd name="T15" fmla="*/ 369 h 375"/>
                    <a:gd name="T16" fmla="*/ 84 w 230"/>
                    <a:gd name="T17" fmla="*/ 372 h 375"/>
                    <a:gd name="T18" fmla="*/ 95 w 230"/>
                    <a:gd name="T19" fmla="*/ 373 h 375"/>
                    <a:gd name="T20" fmla="*/ 105 w 230"/>
                    <a:gd name="T21" fmla="*/ 374 h 375"/>
                    <a:gd name="T22" fmla="*/ 115 w 230"/>
                    <a:gd name="T23" fmla="*/ 375 h 375"/>
                    <a:gd name="T24" fmla="*/ 118 w 230"/>
                    <a:gd name="T25" fmla="*/ 375 h 375"/>
                    <a:gd name="T26" fmla="*/ 125 w 230"/>
                    <a:gd name="T27" fmla="*/ 374 h 375"/>
                    <a:gd name="T28" fmla="*/ 135 w 230"/>
                    <a:gd name="T29" fmla="*/ 374 h 375"/>
                    <a:gd name="T30" fmla="*/ 145 w 230"/>
                    <a:gd name="T31" fmla="*/ 373 h 375"/>
                    <a:gd name="T32" fmla="*/ 155 w 230"/>
                    <a:gd name="T33" fmla="*/ 371 h 375"/>
                    <a:gd name="T34" fmla="*/ 159 w 230"/>
                    <a:gd name="T35" fmla="*/ 369 h 375"/>
                    <a:gd name="T36" fmla="*/ 165 w 230"/>
                    <a:gd name="T37" fmla="*/ 357 h 375"/>
                    <a:gd name="T38" fmla="*/ 175 w 230"/>
                    <a:gd name="T39" fmla="*/ 327 h 375"/>
                    <a:gd name="T40" fmla="*/ 184 w 230"/>
                    <a:gd name="T41" fmla="*/ 290 h 375"/>
                    <a:gd name="T42" fmla="*/ 169 w 230"/>
                    <a:gd name="T43" fmla="*/ 285 h 375"/>
                    <a:gd name="T44" fmla="*/ 166 w 230"/>
                    <a:gd name="T45" fmla="*/ 255 h 375"/>
                    <a:gd name="T46" fmla="*/ 215 w 230"/>
                    <a:gd name="T47" fmla="*/ 184 h 375"/>
                    <a:gd name="T48" fmla="*/ 225 w 230"/>
                    <a:gd name="T49" fmla="*/ 178 h 375"/>
                    <a:gd name="T50" fmla="*/ 225 w 230"/>
                    <a:gd name="T51" fmla="*/ 126 h 375"/>
                    <a:gd name="T52" fmla="*/ 222 w 230"/>
                    <a:gd name="T53" fmla="*/ 123 h 375"/>
                    <a:gd name="T54" fmla="*/ 116 w 230"/>
                    <a:gd name="T55" fmla="*/ 0 h 375"/>
                    <a:gd name="T56" fmla="*/ 9 w 230"/>
                    <a:gd name="T57" fmla="*/ 123 h 375"/>
                    <a:gd name="T58" fmla="*/ 5 w 230"/>
                    <a:gd name="T59" fmla="*/ 126 h 375"/>
                    <a:gd name="T60" fmla="*/ 5 w 230"/>
                    <a:gd name="T61" fmla="*/ 178 h 375"/>
                    <a:gd name="T62" fmla="*/ 16 w 230"/>
                    <a:gd name="T63" fmla="*/ 185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30" h="375">
                      <a:moveTo>
                        <a:pt x="16" y="185"/>
                      </a:moveTo>
                      <a:cubicBezTo>
                        <a:pt x="25" y="214"/>
                        <a:pt x="42" y="238"/>
                        <a:pt x="64" y="254"/>
                      </a:cubicBezTo>
                      <a:cubicBezTo>
                        <a:pt x="60" y="285"/>
                        <a:pt x="60" y="285"/>
                        <a:pt x="60" y="285"/>
                      </a:cubicBezTo>
                      <a:cubicBezTo>
                        <a:pt x="46" y="290"/>
                        <a:pt x="46" y="290"/>
                        <a:pt x="46" y="290"/>
                      </a:cubicBezTo>
                      <a:cubicBezTo>
                        <a:pt x="47" y="299"/>
                        <a:pt x="50" y="310"/>
                        <a:pt x="54" y="321"/>
                      </a:cubicBezTo>
                      <a:cubicBezTo>
                        <a:pt x="57" y="330"/>
                        <a:pt x="61" y="339"/>
                        <a:pt x="64" y="347"/>
                      </a:cubicBezTo>
                      <a:cubicBezTo>
                        <a:pt x="68" y="355"/>
                        <a:pt x="72" y="363"/>
                        <a:pt x="74" y="366"/>
                      </a:cubicBezTo>
                      <a:cubicBezTo>
                        <a:pt x="75" y="368"/>
                        <a:pt x="76" y="369"/>
                        <a:pt x="77" y="369"/>
                      </a:cubicBezTo>
                      <a:cubicBezTo>
                        <a:pt x="79" y="370"/>
                        <a:pt x="81" y="371"/>
                        <a:pt x="84" y="372"/>
                      </a:cubicBezTo>
                      <a:cubicBezTo>
                        <a:pt x="88" y="372"/>
                        <a:pt x="91" y="373"/>
                        <a:pt x="95" y="373"/>
                      </a:cubicBezTo>
                      <a:cubicBezTo>
                        <a:pt x="98" y="374"/>
                        <a:pt x="101" y="374"/>
                        <a:pt x="105" y="374"/>
                      </a:cubicBezTo>
                      <a:cubicBezTo>
                        <a:pt x="108" y="374"/>
                        <a:pt x="112" y="374"/>
                        <a:pt x="115" y="375"/>
                      </a:cubicBezTo>
                      <a:cubicBezTo>
                        <a:pt x="116" y="375"/>
                        <a:pt x="117" y="375"/>
                        <a:pt x="118" y="375"/>
                      </a:cubicBezTo>
                      <a:cubicBezTo>
                        <a:pt x="120" y="375"/>
                        <a:pt x="122" y="375"/>
                        <a:pt x="125" y="374"/>
                      </a:cubicBezTo>
                      <a:cubicBezTo>
                        <a:pt x="128" y="374"/>
                        <a:pt x="131" y="374"/>
                        <a:pt x="135" y="374"/>
                      </a:cubicBezTo>
                      <a:cubicBezTo>
                        <a:pt x="138" y="374"/>
                        <a:pt x="142" y="373"/>
                        <a:pt x="145" y="373"/>
                      </a:cubicBezTo>
                      <a:cubicBezTo>
                        <a:pt x="149" y="372"/>
                        <a:pt x="152" y="371"/>
                        <a:pt x="155" y="371"/>
                      </a:cubicBezTo>
                      <a:cubicBezTo>
                        <a:pt x="156" y="370"/>
                        <a:pt x="158" y="370"/>
                        <a:pt x="159" y="369"/>
                      </a:cubicBezTo>
                      <a:cubicBezTo>
                        <a:pt x="160" y="368"/>
                        <a:pt x="163" y="364"/>
                        <a:pt x="165" y="357"/>
                      </a:cubicBezTo>
                      <a:cubicBezTo>
                        <a:pt x="169" y="349"/>
                        <a:pt x="172" y="338"/>
                        <a:pt x="175" y="327"/>
                      </a:cubicBezTo>
                      <a:cubicBezTo>
                        <a:pt x="179" y="314"/>
                        <a:pt x="182" y="300"/>
                        <a:pt x="184" y="290"/>
                      </a:cubicBezTo>
                      <a:cubicBezTo>
                        <a:pt x="169" y="285"/>
                        <a:pt x="169" y="285"/>
                        <a:pt x="169" y="285"/>
                      </a:cubicBezTo>
                      <a:cubicBezTo>
                        <a:pt x="166" y="255"/>
                        <a:pt x="166" y="255"/>
                        <a:pt x="166" y="255"/>
                      </a:cubicBezTo>
                      <a:cubicBezTo>
                        <a:pt x="188" y="239"/>
                        <a:pt x="206" y="214"/>
                        <a:pt x="215" y="184"/>
                      </a:cubicBezTo>
                      <a:cubicBezTo>
                        <a:pt x="219" y="183"/>
                        <a:pt x="223" y="181"/>
                        <a:pt x="225" y="178"/>
                      </a:cubicBezTo>
                      <a:cubicBezTo>
                        <a:pt x="229" y="173"/>
                        <a:pt x="230" y="133"/>
                        <a:pt x="225" y="126"/>
                      </a:cubicBezTo>
                      <a:cubicBezTo>
                        <a:pt x="225" y="124"/>
                        <a:pt x="223" y="123"/>
                        <a:pt x="222" y="123"/>
                      </a:cubicBezTo>
                      <a:cubicBezTo>
                        <a:pt x="217" y="54"/>
                        <a:pt x="171" y="0"/>
                        <a:pt x="116" y="0"/>
                      </a:cubicBezTo>
                      <a:cubicBezTo>
                        <a:pt x="60" y="0"/>
                        <a:pt x="14" y="54"/>
                        <a:pt x="9" y="123"/>
                      </a:cubicBezTo>
                      <a:cubicBezTo>
                        <a:pt x="7" y="123"/>
                        <a:pt x="6" y="124"/>
                        <a:pt x="5" y="126"/>
                      </a:cubicBezTo>
                      <a:cubicBezTo>
                        <a:pt x="0" y="133"/>
                        <a:pt x="1" y="173"/>
                        <a:pt x="5" y="178"/>
                      </a:cubicBezTo>
                      <a:cubicBezTo>
                        <a:pt x="7" y="181"/>
                        <a:pt x="12" y="183"/>
                        <a:pt x="16" y="1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Freeform 12"/>
                <p:cNvSpPr>
                  <a:spLocks noEditPoints="1"/>
                </p:cNvSpPr>
                <p:nvPr/>
              </p:nvSpPr>
              <p:spPr bwMode="auto">
                <a:xfrm>
                  <a:off x="4727575" y="2413001"/>
                  <a:ext cx="1900238" cy="796925"/>
                </a:xfrm>
                <a:custGeom>
                  <a:avLst/>
                  <a:gdLst>
                    <a:gd name="T0" fmla="*/ 333 w 505"/>
                    <a:gd name="T1" fmla="*/ 0 h 212"/>
                    <a:gd name="T2" fmla="*/ 303 w 505"/>
                    <a:gd name="T3" fmla="*/ 85 h 212"/>
                    <a:gd name="T4" fmla="*/ 283 w 505"/>
                    <a:gd name="T5" fmla="*/ 90 h 212"/>
                    <a:gd name="T6" fmla="*/ 262 w 505"/>
                    <a:gd name="T7" fmla="*/ 92 h 212"/>
                    <a:gd name="T8" fmla="*/ 270 w 505"/>
                    <a:gd name="T9" fmla="*/ 160 h 212"/>
                    <a:gd name="T10" fmla="*/ 287 w 505"/>
                    <a:gd name="T11" fmla="*/ 163 h 212"/>
                    <a:gd name="T12" fmla="*/ 300 w 505"/>
                    <a:gd name="T13" fmla="*/ 164 h 212"/>
                    <a:gd name="T14" fmla="*/ 318 w 505"/>
                    <a:gd name="T15" fmla="*/ 163 h 212"/>
                    <a:gd name="T16" fmla="*/ 331 w 505"/>
                    <a:gd name="T17" fmla="*/ 157 h 212"/>
                    <a:gd name="T18" fmla="*/ 336 w 505"/>
                    <a:gd name="T19" fmla="*/ 96 h 212"/>
                    <a:gd name="T20" fmla="*/ 328 w 505"/>
                    <a:gd name="T21" fmla="*/ 90 h 212"/>
                    <a:gd name="T22" fmla="*/ 326 w 505"/>
                    <a:gd name="T23" fmla="*/ 67 h 212"/>
                    <a:gd name="T24" fmla="*/ 333 w 505"/>
                    <a:gd name="T25" fmla="*/ 60 h 212"/>
                    <a:gd name="T26" fmla="*/ 341 w 505"/>
                    <a:gd name="T27" fmla="*/ 57 h 212"/>
                    <a:gd name="T28" fmla="*/ 346 w 505"/>
                    <a:gd name="T29" fmla="*/ 57 h 212"/>
                    <a:gd name="T30" fmla="*/ 353 w 505"/>
                    <a:gd name="T31" fmla="*/ 60 h 212"/>
                    <a:gd name="T32" fmla="*/ 361 w 505"/>
                    <a:gd name="T33" fmla="*/ 67 h 212"/>
                    <a:gd name="T34" fmla="*/ 358 w 505"/>
                    <a:gd name="T35" fmla="*/ 90 h 212"/>
                    <a:gd name="T36" fmla="*/ 351 w 505"/>
                    <a:gd name="T37" fmla="*/ 96 h 212"/>
                    <a:gd name="T38" fmla="*/ 337 w 505"/>
                    <a:gd name="T39" fmla="*/ 169 h 212"/>
                    <a:gd name="T40" fmla="*/ 324 w 505"/>
                    <a:gd name="T41" fmla="*/ 173 h 212"/>
                    <a:gd name="T42" fmla="*/ 306 w 505"/>
                    <a:gd name="T43" fmla="*/ 175 h 212"/>
                    <a:gd name="T44" fmla="*/ 300 w 505"/>
                    <a:gd name="T45" fmla="*/ 175 h 212"/>
                    <a:gd name="T46" fmla="*/ 287 w 505"/>
                    <a:gd name="T47" fmla="*/ 175 h 212"/>
                    <a:gd name="T48" fmla="*/ 269 w 505"/>
                    <a:gd name="T49" fmla="*/ 172 h 212"/>
                    <a:gd name="T50" fmla="*/ 256 w 505"/>
                    <a:gd name="T51" fmla="*/ 154 h 212"/>
                    <a:gd name="T52" fmla="*/ 233 w 505"/>
                    <a:gd name="T53" fmla="*/ 91 h 212"/>
                    <a:gd name="T54" fmla="*/ 210 w 505"/>
                    <a:gd name="T55" fmla="*/ 86 h 212"/>
                    <a:gd name="T56" fmla="*/ 182 w 505"/>
                    <a:gd name="T57" fmla="*/ 33 h 212"/>
                    <a:gd name="T58" fmla="*/ 23 w 505"/>
                    <a:gd name="T59" fmla="*/ 62 h 212"/>
                    <a:gd name="T60" fmla="*/ 253 w 505"/>
                    <a:gd name="T61" fmla="*/ 212 h 212"/>
                    <a:gd name="T62" fmla="*/ 170 w 505"/>
                    <a:gd name="T63" fmla="*/ 128 h 212"/>
                    <a:gd name="T64" fmla="*/ 154 w 505"/>
                    <a:gd name="T65" fmla="*/ 128 h 212"/>
                    <a:gd name="T66" fmla="*/ 138 w 505"/>
                    <a:gd name="T67" fmla="*/ 128 h 212"/>
                    <a:gd name="T68" fmla="*/ 134 w 505"/>
                    <a:gd name="T69" fmla="*/ 163 h 212"/>
                    <a:gd name="T70" fmla="*/ 131 w 505"/>
                    <a:gd name="T71" fmla="*/ 163 h 212"/>
                    <a:gd name="T72" fmla="*/ 128 w 505"/>
                    <a:gd name="T73" fmla="*/ 163 h 212"/>
                    <a:gd name="T74" fmla="*/ 125 w 505"/>
                    <a:gd name="T75" fmla="*/ 163 h 212"/>
                    <a:gd name="T76" fmla="*/ 122 w 505"/>
                    <a:gd name="T77" fmla="*/ 163 h 212"/>
                    <a:gd name="T78" fmla="*/ 119 w 505"/>
                    <a:gd name="T79" fmla="*/ 163 h 212"/>
                    <a:gd name="T80" fmla="*/ 111 w 505"/>
                    <a:gd name="T81" fmla="*/ 128 h 212"/>
                    <a:gd name="T82" fmla="*/ 95 w 505"/>
                    <a:gd name="T83" fmla="*/ 128 h 212"/>
                    <a:gd name="T84" fmla="*/ 84 w 505"/>
                    <a:gd name="T85" fmla="*/ 113 h 212"/>
                    <a:gd name="T86" fmla="*/ 100 w 505"/>
                    <a:gd name="T87" fmla="*/ 113 h 212"/>
                    <a:gd name="T88" fmla="*/ 116 w 505"/>
                    <a:gd name="T89" fmla="*/ 113 h 212"/>
                    <a:gd name="T90" fmla="*/ 120 w 505"/>
                    <a:gd name="T91" fmla="*/ 78 h 212"/>
                    <a:gd name="T92" fmla="*/ 123 w 505"/>
                    <a:gd name="T93" fmla="*/ 78 h 212"/>
                    <a:gd name="T94" fmla="*/ 126 w 505"/>
                    <a:gd name="T95" fmla="*/ 78 h 212"/>
                    <a:gd name="T96" fmla="*/ 129 w 505"/>
                    <a:gd name="T97" fmla="*/ 78 h 212"/>
                    <a:gd name="T98" fmla="*/ 132 w 505"/>
                    <a:gd name="T99" fmla="*/ 78 h 212"/>
                    <a:gd name="T100" fmla="*/ 135 w 505"/>
                    <a:gd name="T101" fmla="*/ 78 h 212"/>
                    <a:gd name="T102" fmla="*/ 143 w 505"/>
                    <a:gd name="T103" fmla="*/ 113 h 212"/>
                    <a:gd name="T104" fmla="*/ 159 w 505"/>
                    <a:gd name="T105" fmla="*/ 113 h 212"/>
                    <a:gd name="T106" fmla="*/ 170 w 505"/>
                    <a:gd name="T107" fmla="*/ 1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05" h="212">
                      <a:moveTo>
                        <a:pt x="483" y="62"/>
                      </a:moveTo>
                      <a:cubicBezTo>
                        <a:pt x="474" y="51"/>
                        <a:pt x="443" y="41"/>
                        <a:pt x="443" y="41"/>
                      </a:cubicBezTo>
                      <a:cubicBezTo>
                        <a:pt x="333" y="0"/>
                        <a:pt x="333" y="0"/>
                        <a:pt x="333" y="0"/>
                      </a:cubicBezTo>
                      <a:cubicBezTo>
                        <a:pt x="331" y="10"/>
                        <a:pt x="328" y="25"/>
                        <a:pt x="324" y="40"/>
                      </a:cubicBezTo>
                      <a:cubicBezTo>
                        <a:pt x="321" y="50"/>
                        <a:pt x="317" y="61"/>
                        <a:pt x="313" y="69"/>
                      </a:cubicBezTo>
                      <a:cubicBezTo>
                        <a:pt x="310" y="76"/>
                        <a:pt x="307" y="82"/>
                        <a:pt x="303" y="85"/>
                      </a:cubicBezTo>
                      <a:cubicBezTo>
                        <a:pt x="303" y="85"/>
                        <a:pt x="302" y="85"/>
                        <a:pt x="302" y="86"/>
                      </a:cubicBezTo>
                      <a:cubicBezTo>
                        <a:pt x="299" y="87"/>
                        <a:pt x="296" y="88"/>
                        <a:pt x="293" y="89"/>
                      </a:cubicBezTo>
                      <a:cubicBezTo>
                        <a:pt x="290" y="89"/>
                        <a:pt x="287" y="90"/>
                        <a:pt x="283" y="90"/>
                      </a:cubicBezTo>
                      <a:cubicBezTo>
                        <a:pt x="280" y="91"/>
                        <a:pt x="276" y="91"/>
                        <a:pt x="273" y="91"/>
                      </a:cubicBezTo>
                      <a:cubicBezTo>
                        <a:pt x="269" y="92"/>
                        <a:pt x="266" y="92"/>
                        <a:pt x="263" y="92"/>
                      </a:cubicBezTo>
                      <a:cubicBezTo>
                        <a:pt x="262" y="92"/>
                        <a:pt x="262" y="92"/>
                        <a:pt x="262" y="92"/>
                      </a:cubicBezTo>
                      <a:cubicBezTo>
                        <a:pt x="262" y="96"/>
                        <a:pt x="262" y="101"/>
                        <a:pt x="262" y="105"/>
                      </a:cubicBezTo>
                      <a:cubicBezTo>
                        <a:pt x="264" y="127"/>
                        <a:pt x="266" y="148"/>
                        <a:pt x="269" y="157"/>
                      </a:cubicBezTo>
                      <a:cubicBezTo>
                        <a:pt x="269" y="158"/>
                        <a:pt x="269" y="159"/>
                        <a:pt x="270" y="160"/>
                      </a:cubicBezTo>
                      <a:cubicBezTo>
                        <a:pt x="271" y="161"/>
                        <a:pt x="273" y="161"/>
                        <a:pt x="275" y="162"/>
                      </a:cubicBezTo>
                      <a:cubicBezTo>
                        <a:pt x="277" y="162"/>
                        <a:pt x="279" y="162"/>
                        <a:pt x="281" y="163"/>
                      </a:cubicBezTo>
                      <a:cubicBezTo>
                        <a:pt x="283" y="163"/>
                        <a:pt x="285" y="163"/>
                        <a:pt x="287" y="163"/>
                      </a:cubicBezTo>
                      <a:cubicBezTo>
                        <a:pt x="289" y="163"/>
                        <a:pt x="291" y="164"/>
                        <a:pt x="293" y="164"/>
                      </a:cubicBezTo>
                      <a:cubicBezTo>
                        <a:pt x="296" y="164"/>
                        <a:pt x="298" y="164"/>
                        <a:pt x="300" y="164"/>
                      </a:cubicBezTo>
                      <a:cubicBezTo>
                        <a:pt x="300" y="164"/>
                        <a:pt x="300" y="164"/>
                        <a:pt x="300" y="164"/>
                      </a:cubicBezTo>
                      <a:cubicBezTo>
                        <a:pt x="301" y="164"/>
                        <a:pt x="303" y="164"/>
                        <a:pt x="306" y="164"/>
                      </a:cubicBezTo>
                      <a:cubicBezTo>
                        <a:pt x="308" y="164"/>
                        <a:pt x="310" y="163"/>
                        <a:pt x="312" y="163"/>
                      </a:cubicBezTo>
                      <a:cubicBezTo>
                        <a:pt x="314" y="163"/>
                        <a:pt x="316" y="163"/>
                        <a:pt x="318" y="163"/>
                      </a:cubicBezTo>
                      <a:cubicBezTo>
                        <a:pt x="320" y="162"/>
                        <a:pt x="322" y="162"/>
                        <a:pt x="324" y="162"/>
                      </a:cubicBezTo>
                      <a:cubicBezTo>
                        <a:pt x="326" y="161"/>
                        <a:pt x="328" y="161"/>
                        <a:pt x="329" y="160"/>
                      </a:cubicBezTo>
                      <a:cubicBezTo>
                        <a:pt x="330" y="159"/>
                        <a:pt x="330" y="158"/>
                        <a:pt x="331" y="157"/>
                      </a:cubicBezTo>
                      <a:cubicBezTo>
                        <a:pt x="333" y="149"/>
                        <a:pt x="336" y="127"/>
                        <a:pt x="337" y="105"/>
                      </a:cubicBezTo>
                      <a:cubicBezTo>
                        <a:pt x="337" y="102"/>
                        <a:pt x="337" y="99"/>
                        <a:pt x="337" y="96"/>
                      </a:cubicBezTo>
                      <a:cubicBezTo>
                        <a:pt x="337" y="96"/>
                        <a:pt x="336" y="96"/>
                        <a:pt x="336" y="96"/>
                      </a:cubicBezTo>
                      <a:cubicBezTo>
                        <a:pt x="335" y="95"/>
                        <a:pt x="334" y="95"/>
                        <a:pt x="333" y="95"/>
                      </a:cubicBezTo>
                      <a:cubicBezTo>
                        <a:pt x="332" y="94"/>
                        <a:pt x="332" y="93"/>
                        <a:pt x="331" y="93"/>
                      </a:cubicBezTo>
                      <a:cubicBezTo>
                        <a:pt x="330" y="92"/>
                        <a:pt x="329" y="91"/>
                        <a:pt x="328" y="90"/>
                      </a:cubicBezTo>
                      <a:cubicBezTo>
                        <a:pt x="327" y="89"/>
                        <a:pt x="326" y="88"/>
                        <a:pt x="326" y="87"/>
                      </a:cubicBezTo>
                      <a:cubicBezTo>
                        <a:pt x="324" y="84"/>
                        <a:pt x="323" y="81"/>
                        <a:pt x="323" y="77"/>
                      </a:cubicBezTo>
                      <a:cubicBezTo>
                        <a:pt x="323" y="74"/>
                        <a:pt x="324" y="70"/>
                        <a:pt x="326" y="67"/>
                      </a:cubicBezTo>
                      <a:cubicBezTo>
                        <a:pt x="326" y="66"/>
                        <a:pt x="327" y="65"/>
                        <a:pt x="328" y="64"/>
                      </a:cubicBezTo>
                      <a:cubicBezTo>
                        <a:pt x="329" y="63"/>
                        <a:pt x="330" y="62"/>
                        <a:pt x="331" y="62"/>
                      </a:cubicBezTo>
                      <a:cubicBezTo>
                        <a:pt x="332" y="61"/>
                        <a:pt x="332" y="60"/>
                        <a:pt x="333" y="60"/>
                      </a:cubicBezTo>
                      <a:cubicBezTo>
                        <a:pt x="334" y="59"/>
                        <a:pt x="335" y="59"/>
                        <a:pt x="336" y="59"/>
                      </a:cubicBezTo>
                      <a:cubicBezTo>
                        <a:pt x="337" y="58"/>
                        <a:pt x="337" y="58"/>
                        <a:pt x="338" y="58"/>
                      </a:cubicBezTo>
                      <a:cubicBezTo>
                        <a:pt x="339" y="58"/>
                        <a:pt x="340" y="57"/>
                        <a:pt x="341" y="57"/>
                      </a:cubicBezTo>
                      <a:cubicBezTo>
                        <a:pt x="342" y="57"/>
                        <a:pt x="342" y="57"/>
                        <a:pt x="343" y="57"/>
                      </a:cubicBezTo>
                      <a:cubicBezTo>
                        <a:pt x="343" y="57"/>
                        <a:pt x="343" y="57"/>
                        <a:pt x="343" y="57"/>
                      </a:cubicBezTo>
                      <a:cubicBezTo>
                        <a:pt x="344" y="57"/>
                        <a:pt x="345" y="57"/>
                        <a:pt x="346" y="57"/>
                      </a:cubicBezTo>
                      <a:cubicBezTo>
                        <a:pt x="347" y="57"/>
                        <a:pt x="348" y="58"/>
                        <a:pt x="348" y="58"/>
                      </a:cubicBezTo>
                      <a:cubicBezTo>
                        <a:pt x="349" y="58"/>
                        <a:pt x="350" y="58"/>
                        <a:pt x="351" y="59"/>
                      </a:cubicBezTo>
                      <a:cubicBezTo>
                        <a:pt x="352" y="59"/>
                        <a:pt x="353" y="59"/>
                        <a:pt x="353" y="60"/>
                      </a:cubicBezTo>
                      <a:cubicBezTo>
                        <a:pt x="354" y="60"/>
                        <a:pt x="355" y="61"/>
                        <a:pt x="356" y="61"/>
                      </a:cubicBezTo>
                      <a:cubicBezTo>
                        <a:pt x="357" y="62"/>
                        <a:pt x="358" y="63"/>
                        <a:pt x="358" y="64"/>
                      </a:cubicBezTo>
                      <a:cubicBezTo>
                        <a:pt x="359" y="65"/>
                        <a:pt x="360" y="66"/>
                        <a:pt x="361" y="67"/>
                      </a:cubicBezTo>
                      <a:cubicBezTo>
                        <a:pt x="363" y="70"/>
                        <a:pt x="363" y="74"/>
                        <a:pt x="363" y="77"/>
                      </a:cubicBezTo>
                      <a:cubicBezTo>
                        <a:pt x="363" y="81"/>
                        <a:pt x="363" y="84"/>
                        <a:pt x="361" y="87"/>
                      </a:cubicBezTo>
                      <a:cubicBezTo>
                        <a:pt x="360" y="88"/>
                        <a:pt x="359" y="89"/>
                        <a:pt x="358" y="90"/>
                      </a:cubicBezTo>
                      <a:cubicBezTo>
                        <a:pt x="358" y="91"/>
                        <a:pt x="357" y="92"/>
                        <a:pt x="356" y="93"/>
                      </a:cubicBezTo>
                      <a:cubicBezTo>
                        <a:pt x="355" y="93"/>
                        <a:pt x="354" y="94"/>
                        <a:pt x="353" y="95"/>
                      </a:cubicBezTo>
                      <a:cubicBezTo>
                        <a:pt x="353" y="95"/>
                        <a:pt x="352" y="95"/>
                        <a:pt x="351" y="96"/>
                      </a:cubicBezTo>
                      <a:cubicBezTo>
                        <a:pt x="350" y="96"/>
                        <a:pt x="350" y="96"/>
                        <a:pt x="349" y="96"/>
                      </a:cubicBezTo>
                      <a:cubicBezTo>
                        <a:pt x="348" y="123"/>
                        <a:pt x="346" y="142"/>
                        <a:pt x="343" y="154"/>
                      </a:cubicBezTo>
                      <a:cubicBezTo>
                        <a:pt x="341" y="162"/>
                        <a:pt x="339" y="166"/>
                        <a:pt x="337" y="169"/>
                      </a:cubicBezTo>
                      <a:cubicBezTo>
                        <a:pt x="336" y="169"/>
                        <a:pt x="336" y="170"/>
                        <a:pt x="335" y="170"/>
                      </a:cubicBezTo>
                      <a:cubicBezTo>
                        <a:pt x="334" y="171"/>
                        <a:pt x="332" y="171"/>
                        <a:pt x="331" y="172"/>
                      </a:cubicBezTo>
                      <a:cubicBezTo>
                        <a:pt x="329" y="172"/>
                        <a:pt x="327" y="173"/>
                        <a:pt x="324" y="173"/>
                      </a:cubicBezTo>
                      <a:cubicBezTo>
                        <a:pt x="322" y="174"/>
                        <a:pt x="320" y="174"/>
                        <a:pt x="318" y="174"/>
                      </a:cubicBezTo>
                      <a:cubicBezTo>
                        <a:pt x="316" y="175"/>
                        <a:pt x="314" y="175"/>
                        <a:pt x="312" y="175"/>
                      </a:cubicBezTo>
                      <a:cubicBezTo>
                        <a:pt x="310" y="175"/>
                        <a:pt x="308" y="175"/>
                        <a:pt x="306" y="175"/>
                      </a:cubicBezTo>
                      <a:cubicBezTo>
                        <a:pt x="303" y="175"/>
                        <a:pt x="301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299" y="175"/>
                        <a:pt x="299" y="175"/>
                        <a:pt x="299" y="175"/>
                      </a:cubicBezTo>
                      <a:cubicBezTo>
                        <a:pt x="298" y="175"/>
                        <a:pt x="296" y="175"/>
                        <a:pt x="293" y="175"/>
                      </a:cubicBezTo>
                      <a:cubicBezTo>
                        <a:pt x="291" y="175"/>
                        <a:pt x="289" y="175"/>
                        <a:pt x="287" y="175"/>
                      </a:cubicBezTo>
                      <a:cubicBezTo>
                        <a:pt x="285" y="175"/>
                        <a:pt x="283" y="175"/>
                        <a:pt x="281" y="174"/>
                      </a:cubicBezTo>
                      <a:cubicBezTo>
                        <a:pt x="279" y="174"/>
                        <a:pt x="277" y="174"/>
                        <a:pt x="275" y="173"/>
                      </a:cubicBezTo>
                      <a:cubicBezTo>
                        <a:pt x="273" y="173"/>
                        <a:pt x="270" y="172"/>
                        <a:pt x="269" y="172"/>
                      </a:cubicBezTo>
                      <a:cubicBezTo>
                        <a:pt x="267" y="171"/>
                        <a:pt x="265" y="171"/>
                        <a:pt x="264" y="170"/>
                      </a:cubicBezTo>
                      <a:cubicBezTo>
                        <a:pt x="263" y="170"/>
                        <a:pt x="263" y="169"/>
                        <a:pt x="262" y="169"/>
                      </a:cubicBezTo>
                      <a:cubicBezTo>
                        <a:pt x="260" y="166"/>
                        <a:pt x="258" y="162"/>
                        <a:pt x="256" y="154"/>
                      </a:cubicBezTo>
                      <a:cubicBezTo>
                        <a:pt x="253" y="141"/>
                        <a:pt x="251" y="120"/>
                        <a:pt x="250" y="92"/>
                      </a:cubicBezTo>
                      <a:cubicBezTo>
                        <a:pt x="248" y="92"/>
                        <a:pt x="245" y="92"/>
                        <a:pt x="243" y="92"/>
                      </a:cubicBezTo>
                      <a:cubicBezTo>
                        <a:pt x="240" y="92"/>
                        <a:pt x="236" y="91"/>
                        <a:pt x="233" y="91"/>
                      </a:cubicBezTo>
                      <a:cubicBezTo>
                        <a:pt x="229" y="91"/>
                        <a:pt x="226" y="90"/>
                        <a:pt x="222" y="89"/>
                      </a:cubicBezTo>
                      <a:cubicBezTo>
                        <a:pt x="219" y="89"/>
                        <a:pt x="215" y="88"/>
                        <a:pt x="212" y="87"/>
                      </a:cubicBezTo>
                      <a:cubicBezTo>
                        <a:pt x="211" y="86"/>
                        <a:pt x="211" y="86"/>
                        <a:pt x="210" y="86"/>
                      </a:cubicBezTo>
                      <a:cubicBezTo>
                        <a:pt x="208" y="85"/>
                        <a:pt x="205" y="82"/>
                        <a:pt x="202" y="78"/>
                      </a:cubicBezTo>
                      <a:cubicBezTo>
                        <a:pt x="199" y="73"/>
                        <a:pt x="196" y="66"/>
                        <a:pt x="192" y="59"/>
                      </a:cubicBezTo>
                      <a:cubicBezTo>
                        <a:pt x="189" y="51"/>
                        <a:pt x="185" y="42"/>
                        <a:pt x="182" y="33"/>
                      </a:cubicBezTo>
                      <a:cubicBezTo>
                        <a:pt x="178" y="21"/>
                        <a:pt x="174" y="9"/>
                        <a:pt x="173" y="0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3" y="41"/>
                        <a:pt x="31" y="51"/>
                        <a:pt x="23" y="62"/>
                      </a:cubicBezTo>
                      <a:cubicBezTo>
                        <a:pt x="15" y="73"/>
                        <a:pt x="0" y="212"/>
                        <a:pt x="11" y="212"/>
                      </a:cubicBezTo>
                      <a:cubicBezTo>
                        <a:pt x="23" y="212"/>
                        <a:pt x="234" y="212"/>
                        <a:pt x="252" y="212"/>
                      </a:cubicBezTo>
                      <a:cubicBezTo>
                        <a:pt x="253" y="212"/>
                        <a:pt x="253" y="212"/>
                        <a:pt x="253" y="212"/>
                      </a:cubicBezTo>
                      <a:cubicBezTo>
                        <a:pt x="271" y="212"/>
                        <a:pt x="483" y="212"/>
                        <a:pt x="495" y="212"/>
                      </a:cubicBezTo>
                      <a:cubicBezTo>
                        <a:pt x="505" y="212"/>
                        <a:pt x="491" y="73"/>
                        <a:pt x="483" y="62"/>
                      </a:cubicBezTo>
                      <a:close/>
                      <a:moveTo>
                        <a:pt x="170" y="128"/>
                      </a:moveTo>
                      <a:cubicBezTo>
                        <a:pt x="165" y="128"/>
                        <a:pt x="165" y="128"/>
                        <a:pt x="165" y="128"/>
                      </a:cubicBezTo>
                      <a:cubicBezTo>
                        <a:pt x="159" y="128"/>
                        <a:pt x="159" y="128"/>
                        <a:pt x="159" y="128"/>
                      </a:cubicBezTo>
                      <a:cubicBezTo>
                        <a:pt x="154" y="128"/>
                        <a:pt x="154" y="128"/>
                        <a:pt x="154" y="128"/>
                      </a:cubicBezTo>
                      <a:cubicBezTo>
                        <a:pt x="148" y="128"/>
                        <a:pt x="148" y="128"/>
                        <a:pt x="148" y="128"/>
                      </a:cubicBezTo>
                      <a:cubicBezTo>
                        <a:pt x="143" y="128"/>
                        <a:pt x="143" y="128"/>
                        <a:pt x="143" y="128"/>
                      </a:cubicBezTo>
                      <a:cubicBezTo>
                        <a:pt x="138" y="128"/>
                        <a:pt x="138" y="128"/>
                        <a:pt x="138" y="128"/>
                      </a:cubicBezTo>
                      <a:cubicBezTo>
                        <a:pt x="135" y="128"/>
                        <a:pt x="135" y="128"/>
                        <a:pt x="135" y="128"/>
                      </a:cubicBezTo>
                      <a:cubicBezTo>
                        <a:pt x="135" y="163"/>
                        <a:pt x="135" y="163"/>
                        <a:pt x="135" y="163"/>
                      </a:cubicBezTo>
                      <a:cubicBezTo>
                        <a:pt x="134" y="163"/>
                        <a:pt x="134" y="163"/>
                        <a:pt x="134" y="163"/>
                      </a:cubicBezTo>
                      <a:cubicBezTo>
                        <a:pt x="133" y="163"/>
                        <a:pt x="133" y="163"/>
                        <a:pt x="133" y="163"/>
                      </a:cubicBezTo>
                      <a:cubicBezTo>
                        <a:pt x="132" y="163"/>
                        <a:pt x="132" y="163"/>
                        <a:pt x="132" y="163"/>
                      </a:cubicBezTo>
                      <a:cubicBezTo>
                        <a:pt x="131" y="163"/>
                        <a:pt x="131" y="163"/>
                        <a:pt x="131" y="163"/>
                      </a:cubicBezTo>
                      <a:cubicBezTo>
                        <a:pt x="130" y="163"/>
                        <a:pt x="130" y="163"/>
                        <a:pt x="130" y="163"/>
                      </a:cubicBezTo>
                      <a:cubicBezTo>
                        <a:pt x="129" y="163"/>
                        <a:pt x="129" y="163"/>
                        <a:pt x="129" y="163"/>
                      </a:cubicBezTo>
                      <a:cubicBezTo>
                        <a:pt x="128" y="163"/>
                        <a:pt x="128" y="163"/>
                        <a:pt x="128" y="163"/>
                      </a:cubicBezTo>
                      <a:cubicBezTo>
                        <a:pt x="127" y="163"/>
                        <a:pt x="127" y="163"/>
                        <a:pt x="127" y="163"/>
                      </a:cubicBezTo>
                      <a:cubicBezTo>
                        <a:pt x="126" y="163"/>
                        <a:pt x="126" y="163"/>
                        <a:pt x="126" y="163"/>
                      </a:cubicBezTo>
                      <a:cubicBezTo>
                        <a:pt x="125" y="163"/>
                        <a:pt x="125" y="163"/>
                        <a:pt x="125" y="163"/>
                      </a:cubicBezTo>
                      <a:cubicBezTo>
                        <a:pt x="124" y="163"/>
                        <a:pt x="124" y="163"/>
                        <a:pt x="124" y="163"/>
                      </a:cubicBezTo>
                      <a:cubicBezTo>
                        <a:pt x="123" y="163"/>
                        <a:pt x="123" y="163"/>
                        <a:pt x="123" y="163"/>
                      </a:cubicBezTo>
                      <a:cubicBezTo>
                        <a:pt x="122" y="163"/>
                        <a:pt x="122" y="163"/>
                        <a:pt x="122" y="163"/>
                      </a:cubicBezTo>
                      <a:cubicBezTo>
                        <a:pt x="121" y="163"/>
                        <a:pt x="121" y="163"/>
                        <a:pt x="121" y="163"/>
                      </a:cubicBezTo>
                      <a:cubicBezTo>
                        <a:pt x="120" y="163"/>
                        <a:pt x="120" y="163"/>
                        <a:pt x="120" y="163"/>
                      </a:cubicBezTo>
                      <a:cubicBezTo>
                        <a:pt x="119" y="163"/>
                        <a:pt x="119" y="163"/>
                        <a:pt x="119" y="163"/>
                      </a:cubicBezTo>
                      <a:cubicBezTo>
                        <a:pt x="119" y="128"/>
                        <a:pt x="119" y="128"/>
                        <a:pt x="119" y="128"/>
                      </a:cubicBezTo>
                      <a:cubicBezTo>
                        <a:pt x="116" y="128"/>
                        <a:pt x="116" y="128"/>
                        <a:pt x="116" y="128"/>
                      </a:cubicBezTo>
                      <a:cubicBezTo>
                        <a:pt x="111" y="128"/>
                        <a:pt x="111" y="128"/>
                        <a:pt x="111" y="128"/>
                      </a:cubicBezTo>
                      <a:cubicBezTo>
                        <a:pt x="106" y="128"/>
                        <a:pt x="106" y="128"/>
                        <a:pt x="106" y="128"/>
                      </a:cubicBezTo>
                      <a:cubicBezTo>
                        <a:pt x="100" y="128"/>
                        <a:pt x="100" y="128"/>
                        <a:pt x="100" y="128"/>
                      </a:cubicBezTo>
                      <a:cubicBezTo>
                        <a:pt x="95" y="128"/>
                        <a:pt x="95" y="128"/>
                        <a:pt x="95" y="128"/>
                      </a:cubicBezTo>
                      <a:cubicBezTo>
                        <a:pt x="90" y="128"/>
                        <a:pt x="90" y="128"/>
                        <a:pt x="90" y="128"/>
                      </a:cubicBezTo>
                      <a:cubicBezTo>
                        <a:pt x="84" y="128"/>
                        <a:pt x="84" y="128"/>
                        <a:pt x="84" y="128"/>
                      </a:cubicBezTo>
                      <a:cubicBezTo>
                        <a:pt x="84" y="113"/>
                        <a:pt x="84" y="113"/>
                        <a:pt x="84" y="113"/>
                      </a:cubicBezTo>
                      <a:cubicBezTo>
                        <a:pt x="90" y="113"/>
                        <a:pt x="90" y="113"/>
                        <a:pt x="90" y="113"/>
                      </a:cubicBezTo>
                      <a:cubicBezTo>
                        <a:pt x="95" y="113"/>
                        <a:pt x="95" y="113"/>
                        <a:pt x="95" y="113"/>
                      </a:cubicBezTo>
                      <a:cubicBezTo>
                        <a:pt x="100" y="113"/>
                        <a:pt x="100" y="113"/>
                        <a:pt x="100" y="113"/>
                      </a:cubicBezTo>
                      <a:cubicBezTo>
                        <a:pt x="106" y="113"/>
                        <a:pt x="106" y="113"/>
                        <a:pt x="106" y="113"/>
                      </a:cubicBezTo>
                      <a:cubicBezTo>
                        <a:pt x="111" y="113"/>
                        <a:pt x="111" y="113"/>
                        <a:pt x="111" y="113"/>
                      </a:cubicBezTo>
                      <a:cubicBezTo>
                        <a:pt x="116" y="113"/>
                        <a:pt x="116" y="113"/>
                        <a:pt x="116" y="113"/>
                      </a:cubicBezTo>
                      <a:cubicBezTo>
                        <a:pt x="119" y="113"/>
                        <a:pt x="119" y="113"/>
                        <a:pt x="119" y="113"/>
                      </a:cubicBezTo>
                      <a:cubicBezTo>
                        <a:pt x="119" y="78"/>
                        <a:pt x="119" y="78"/>
                        <a:pt x="119" y="78"/>
                      </a:cubicBezTo>
                      <a:cubicBezTo>
                        <a:pt x="120" y="78"/>
                        <a:pt x="120" y="78"/>
                        <a:pt x="120" y="78"/>
                      </a:cubicBezTo>
                      <a:cubicBezTo>
                        <a:pt x="121" y="78"/>
                        <a:pt x="121" y="78"/>
                        <a:pt x="121" y="78"/>
                      </a:cubicBezTo>
                      <a:cubicBezTo>
                        <a:pt x="122" y="78"/>
                        <a:pt x="122" y="78"/>
                        <a:pt x="122" y="78"/>
                      </a:cubicBezTo>
                      <a:cubicBezTo>
                        <a:pt x="123" y="78"/>
                        <a:pt x="123" y="78"/>
                        <a:pt x="123" y="78"/>
                      </a:cubicBezTo>
                      <a:cubicBezTo>
                        <a:pt x="124" y="78"/>
                        <a:pt x="124" y="78"/>
                        <a:pt x="124" y="78"/>
                      </a:cubicBezTo>
                      <a:cubicBezTo>
                        <a:pt x="125" y="78"/>
                        <a:pt x="125" y="78"/>
                        <a:pt x="125" y="78"/>
                      </a:cubicBezTo>
                      <a:cubicBezTo>
                        <a:pt x="126" y="78"/>
                        <a:pt x="126" y="78"/>
                        <a:pt x="126" y="78"/>
                      </a:cubicBezTo>
                      <a:cubicBezTo>
                        <a:pt x="127" y="78"/>
                        <a:pt x="127" y="78"/>
                        <a:pt x="127" y="78"/>
                      </a:cubicBezTo>
                      <a:cubicBezTo>
                        <a:pt x="128" y="78"/>
                        <a:pt x="128" y="78"/>
                        <a:pt x="128" y="78"/>
                      </a:cubicBezTo>
                      <a:cubicBezTo>
                        <a:pt x="129" y="78"/>
                        <a:pt x="129" y="78"/>
                        <a:pt x="129" y="78"/>
                      </a:cubicBezTo>
                      <a:cubicBezTo>
                        <a:pt x="130" y="78"/>
                        <a:pt x="130" y="78"/>
                        <a:pt x="130" y="78"/>
                      </a:cubicBezTo>
                      <a:cubicBezTo>
                        <a:pt x="131" y="78"/>
                        <a:pt x="131" y="78"/>
                        <a:pt x="131" y="78"/>
                      </a:cubicBezTo>
                      <a:cubicBezTo>
                        <a:pt x="132" y="78"/>
                        <a:pt x="132" y="78"/>
                        <a:pt x="132" y="78"/>
                      </a:cubicBezTo>
                      <a:cubicBezTo>
                        <a:pt x="133" y="78"/>
                        <a:pt x="133" y="78"/>
                        <a:pt x="133" y="78"/>
                      </a:cubicBezTo>
                      <a:cubicBezTo>
                        <a:pt x="134" y="78"/>
                        <a:pt x="134" y="78"/>
                        <a:pt x="134" y="78"/>
                      </a:cubicBezTo>
                      <a:cubicBezTo>
                        <a:pt x="135" y="78"/>
                        <a:pt x="135" y="78"/>
                        <a:pt x="135" y="78"/>
                      </a:cubicBezTo>
                      <a:cubicBezTo>
                        <a:pt x="135" y="113"/>
                        <a:pt x="135" y="113"/>
                        <a:pt x="135" y="113"/>
                      </a:cubicBezTo>
                      <a:cubicBezTo>
                        <a:pt x="138" y="113"/>
                        <a:pt x="138" y="113"/>
                        <a:pt x="138" y="113"/>
                      </a:cubicBezTo>
                      <a:cubicBezTo>
                        <a:pt x="143" y="113"/>
                        <a:pt x="143" y="113"/>
                        <a:pt x="143" y="113"/>
                      </a:cubicBezTo>
                      <a:cubicBezTo>
                        <a:pt x="148" y="113"/>
                        <a:pt x="148" y="113"/>
                        <a:pt x="148" y="113"/>
                      </a:cubicBezTo>
                      <a:cubicBezTo>
                        <a:pt x="154" y="113"/>
                        <a:pt x="154" y="113"/>
                        <a:pt x="154" y="113"/>
                      </a:cubicBezTo>
                      <a:cubicBezTo>
                        <a:pt x="159" y="113"/>
                        <a:pt x="159" y="113"/>
                        <a:pt x="159" y="113"/>
                      </a:cubicBezTo>
                      <a:cubicBezTo>
                        <a:pt x="165" y="113"/>
                        <a:pt x="165" y="113"/>
                        <a:pt x="165" y="113"/>
                      </a:cubicBezTo>
                      <a:cubicBezTo>
                        <a:pt x="170" y="113"/>
                        <a:pt x="170" y="113"/>
                        <a:pt x="170" y="113"/>
                      </a:cubicBezTo>
                      <a:lnTo>
                        <a:pt x="170" y="1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25" name="组合 24"/>
            <p:cNvGrpSpPr/>
            <p:nvPr/>
          </p:nvGrpSpPr>
          <p:grpSpPr>
            <a:xfrm>
              <a:off x="9103964" y="974057"/>
              <a:ext cx="603033" cy="602430"/>
              <a:chOff x="4724400" y="4673600"/>
              <a:chExt cx="3176588" cy="3173413"/>
            </a:xfrm>
          </p:grpSpPr>
          <p:sp>
            <p:nvSpPr>
              <p:cNvPr id="39" name="Oval 22"/>
              <p:cNvSpPr>
                <a:spLocks noChangeArrowheads="1"/>
              </p:cNvSpPr>
              <p:nvPr/>
            </p:nvSpPr>
            <p:spPr bwMode="auto">
              <a:xfrm>
                <a:off x="4724400" y="4673600"/>
                <a:ext cx="3176588" cy="3173413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23"/>
              <p:cNvSpPr>
                <a:spLocks noEditPoints="1"/>
              </p:cNvSpPr>
              <p:nvPr/>
            </p:nvSpPr>
            <p:spPr bwMode="auto">
              <a:xfrm>
                <a:off x="5402263" y="5283200"/>
                <a:ext cx="1806575" cy="1957388"/>
              </a:xfrm>
              <a:custGeom>
                <a:avLst/>
                <a:gdLst>
                  <a:gd name="T0" fmla="*/ 480 w 480"/>
                  <a:gd name="T1" fmla="*/ 277 h 520"/>
                  <a:gd name="T2" fmla="*/ 429 w 480"/>
                  <a:gd name="T3" fmla="*/ 227 h 520"/>
                  <a:gd name="T4" fmla="*/ 379 w 480"/>
                  <a:gd name="T5" fmla="*/ 277 h 520"/>
                  <a:gd name="T6" fmla="*/ 416 w 480"/>
                  <a:gd name="T7" fmla="*/ 326 h 520"/>
                  <a:gd name="T8" fmla="*/ 396 w 480"/>
                  <a:gd name="T9" fmla="*/ 485 h 520"/>
                  <a:gd name="T10" fmla="*/ 320 w 480"/>
                  <a:gd name="T11" fmla="*/ 495 h 520"/>
                  <a:gd name="T12" fmla="*/ 245 w 480"/>
                  <a:gd name="T13" fmla="*/ 485 h 520"/>
                  <a:gd name="T14" fmla="*/ 224 w 480"/>
                  <a:gd name="T15" fmla="*/ 312 h 520"/>
                  <a:gd name="T16" fmla="*/ 325 w 480"/>
                  <a:gd name="T17" fmla="*/ 297 h 520"/>
                  <a:gd name="T18" fmla="*/ 391 w 480"/>
                  <a:gd name="T19" fmla="*/ 134 h 520"/>
                  <a:gd name="T20" fmla="*/ 399 w 480"/>
                  <a:gd name="T21" fmla="*/ 39 h 520"/>
                  <a:gd name="T22" fmla="*/ 271 w 480"/>
                  <a:gd name="T23" fmla="*/ 20 h 520"/>
                  <a:gd name="T24" fmla="*/ 242 w 480"/>
                  <a:gd name="T25" fmla="*/ 0 h 520"/>
                  <a:gd name="T26" fmla="*/ 209 w 480"/>
                  <a:gd name="T27" fmla="*/ 32 h 520"/>
                  <a:gd name="T28" fmla="*/ 242 w 480"/>
                  <a:gd name="T29" fmla="*/ 64 h 520"/>
                  <a:gd name="T30" fmla="*/ 272 w 480"/>
                  <a:gd name="T31" fmla="*/ 44 h 520"/>
                  <a:gd name="T32" fmla="*/ 379 w 480"/>
                  <a:gd name="T33" fmla="*/ 54 h 520"/>
                  <a:gd name="T34" fmla="*/ 357 w 480"/>
                  <a:gd name="T35" fmla="*/ 167 h 520"/>
                  <a:gd name="T36" fmla="*/ 314 w 480"/>
                  <a:gd name="T37" fmla="*/ 275 h 520"/>
                  <a:gd name="T38" fmla="*/ 211 w 480"/>
                  <a:gd name="T39" fmla="*/ 288 h 520"/>
                  <a:gd name="T40" fmla="*/ 109 w 480"/>
                  <a:gd name="T41" fmla="*/ 275 h 520"/>
                  <a:gd name="T42" fmla="*/ 56 w 480"/>
                  <a:gd name="T43" fmla="*/ 168 h 520"/>
                  <a:gd name="T44" fmla="*/ 30 w 480"/>
                  <a:gd name="T45" fmla="*/ 54 h 520"/>
                  <a:gd name="T46" fmla="*/ 132 w 480"/>
                  <a:gd name="T47" fmla="*/ 43 h 520"/>
                  <a:gd name="T48" fmla="*/ 162 w 480"/>
                  <a:gd name="T49" fmla="*/ 64 h 520"/>
                  <a:gd name="T50" fmla="*/ 195 w 480"/>
                  <a:gd name="T51" fmla="*/ 32 h 520"/>
                  <a:gd name="T52" fmla="*/ 162 w 480"/>
                  <a:gd name="T53" fmla="*/ 0 h 520"/>
                  <a:gd name="T54" fmla="*/ 133 w 480"/>
                  <a:gd name="T55" fmla="*/ 19 h 520"/>
                  <a:gd name="T56" fmla="*/ 10 w 480"/>
                  <a:gd name="T57" fmla="*/ 40 h 520"/>
                  <a:gd name="T58" fmla="*/ 13 w 480"/>
                  <a:gd name="T59" fmla="*/ 112 h 520"/>
                  <a:gd name="T60" fmla="*/ 98 w 480"/>
                  <a:gd name="T61" fmla="*/ 297 h 520"/>
                  <a:gd name="T62" fmla="*/ 199 w 480"/>
                  <a:gd name="T63" fmla="*/ 312 h 520"/>
                  <a:gd name="T64" fmla="*/ 204 w 480"/>
                  <a:gd name="T65" fmla="*/ 394 h 520"/>
                  <a:gd name="T66" fmla="*/ 233 w 480"/>
                  <a:gd name="T67" fmla="*/ 506 h 520"/>
                  <a:gd name="T68" fmla="*/ 319 w 480"/>
                  <a:gd name="T69" fmla="*/ 520 h 520"/>
                  <a:gd name="T70" fmla="*/ 322 w 480"/>
                  <a:gd name="T71" fmla="*/ 520 h 520"/>
                  <a:gd name="T72" fmla="*/ 322 w 480"/>
                  <a:gd name="T73" fmla="*/ 520 h 520"/>
                  <a:gd name="T74" fmla="*/ 408 w 480"/>
                  <a:gd name="T75" fmla="*/ 506 h 520"/>
                  <a:gd name="T76" fmla="*/ 436 w 480"/>
                  <a:gd name="T77" fmla="*/ 394 h 520"/>
                  <a:gd name="T78" fmla="*/ 441 w 480"/>
                  <a:gd name="T79" fmla="*/ 326 h 520"/>
                  <a:gd name="T80" fmla="*/ 480 w 480"/>
                  <a:gd name="T81" fmla="*/ 277 h 520"/>
                  <a:gd name="T82" fmla="*/ 242 w 480"/>
                  <a:gd name="T83" fmla="*/ 40 h 520"/>
                  <a:gd name="T84" fmla="*/ 234 w 480"/>
                  <a:gd name="T85" fmla="*/ 32 h 520"/>
                  <a:gd name="T86" fmla="*/ 242 w 480"/>
                  <a:gd name="T87" fmla="*/ 24 h 520"/>
                  <a:gd name="T88" fmla="*/ 249 w 480"/>
                  <a:gd name="T89" fmla="*/ 32 h 520"/>
                  <a:gd name="T90" fmla="*/ 242 w 480"/>
                  <a:gd name="T91" fmla="*/ 40 h 520"/>
                  <a:gd name="T92" fmla="*/ 162 w 480"/>
                  <a:gd name="T93" fmla="*/ 24 h 520"/>
                  <a:gd name="T94" fmla="*/ 170 w 480"/>
                  <a:gd name="T95" fmla="*/ 32 h 520"/>
                  <a:gd name="T96" fmla="*/ 162 w 480"/>
                  <a:gd name="T97" fmla="*/ 40 h 520"/>
                  <a:gd name="T98" fmla="*/ 154 w 480"/>
                  <a:gd name="T99" fmla="*/ 32 h 520"/>
                  <a:gd name="T100" fmla="*/ 162 w 480"/>
                  <a:gd name="T101" fmla="*/ 24 h 520"/>
                  <a:gd name="T102" fmla="*/ 429 w 480"/>
                  <a:gd name="T103" fmla="*/ 298 h 520"/>
                  <a:gd name="T104" fmla="*/ 408 w 480"/>
                  <a:gd name="T105" fmla="*/ 277 h 520"/>
                  <a:gd name="T106" fmla="*/ 429 w 480"/>
                  <a:gd name="T107" fmla="*/ 256 h 520"/>
                  <a:gd name="T108" fmla="*/ 450 w 480"/>
                  <a:gd name="T109" fmla="*/ 277 h 520"/>
                  <a:gd name="T110" fmla="*/ 429 w 480"/>
                  <a:gd name="T111" fmla="*/ 298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0" h="520">
                    <a:moveTo>
                      <a:pt x="480" y="277"/>
                    </a:moveTo>
                    <a:cubicBezTo>
                      <a:pt x="480" y="249"/>
                      <a:pt x="457" y="227"/>
                      <a:pt x="429" y="227"/>
                    </a:cubicBezTo>
                    <a:cubicBezTo>
                      <a:pt x="401" y="227"/>
                      <a:pt x="379" y="249"/>
                      <a:pt x="379" y="277"/>
                    </a:cubicBezTo>
                    <a:cubicBezTo>
                      <a:pt x="379" y="300"/>
                      <a:pt x="395" y="320"/>
                      <a:pt x="416" y="326"/>
                    </a:cubicBezTo>
                    <a:cubicBezTo>
                      <a:pt x="413" y="398"/>
                      <a:pt x="405" y="473"/>
                      <a:pt x="396" y="485"/>
                    </a:cubicBezTo>
                    <a:cubicBezTo>
                      <a:pt x="381" y="492"/>
                      <a:pt x="343" y="495"/>
                      <a:pt x="320" y="495"/>
                    </a:cubicBezTo>
                    <a:cubicBezTo>
                      <a:pt x="298" y="495"/>
                      <a:pt x="259" y="492"/>
                      <a:pt x="245" y="485"/>
                    </a:cubicBezTo>
                    <a:cubicBezTo>
                      <a:pt x="235" y="472"/>
                      <a:pt x="227" y="388"/>
                      <a:pt x="224" y="312"/>
                    </a:cubicBezTo>
                    <a:cubicBezTo>
                      <a:pt x="250" y="311"/>
                      <a:pt x="301" y="308"/>
                      <a:pt x="325" y="297"/>
                    </a:cubicBezTo>
                    <a:cubicBezTo>
                      <a:pt x="355" y="281"/>
                      <a:pt x="387" y="149"/>
                      <a:pt x="391" y="134"/>
                    </a:cubicBezTo>
                    <a:cubicBezTo>
                      <a:pt x="410" y="54"/>
                      <a:pt x="402" y="44"/>
                      <a:pt x="399" y="39"/>
                    </a:cubicBezTo>
                    <a:cubicBezTo>
                      <a:pt x="386" y="22"/>
                      <a:pt x="325" y="19"/>
                      <a:pt x="271" y="20"/>
                    </a:cubicBezTo>
                    <a:cubicBezTo>
                      <a:pt x="267" y="8"/>
                      <a:pt x="255" y="0"/>
                      <a:pt x="242" y="0"/>
                    </a:cubicBezTo>
                    <a:cubicBezTo>
                      <a:pt x="224" y="0"/>
                      <a:pt x="209" y="14"/>
                      <a:pt x="209" y="32"/>
                    </a:cubicBezTo>
                    <a:cubicBezTo>
                      <a:pt x="209" y="50"/>
                      <a:pt x="224" y="64"/>
                      <a:pt x="242" y="64"/>
                    </a:cubicBezTo>
                    <a:cubicBezTo>
                      <a:pt x="255" y="64"/>
                      <a:pt x="267" y="56"/>
                      <a:pt x="272" y="44"/>
                    </a:cubicBezTo>
                    <a:cubicBezTo>
                      <a:pt x="317" y="44"/>
                      <a:pt x="368" y="47"/>
                      <a:pt x="379" y="54"/>
                    </a:cubicBezTo>
                    <a:cubicBezTo>
                      <a:pt x="380" y="65"/>
                      <a:pt x="374" y="108"/>
                      <a:pt x="357" y="167"/>
                    </a:cubicBezTo>
                    <a:cubicBezTo>
                      <a:pt x="337" y="238"/>
                      <a:pt x="320" y="271"/>
                      <a:pt x="314" y="275"/>
                    </a:cubicBezTo>
                    <a:cubicBezTo>
                      <a:pt x="293" y="285"/>
                      <a:pt x="234" y="288"/>
                      <a:pt x="211" y="288"/>
                    </a:cubicBezTo>
                    <a:cubicBezTo>
                      <a:pt x="188" y="288"/>
                      <a:pt x="130" y="285"/>
                      <a:pt x="109" y="275"/>
                    </a:cubicBezTo>
                    <a:cubicBezTo>
                      <a:pt x="102" y="271"/>
                      <a:pt x="80" y="234"/>
                      <a:pt x="56" y="168"/>
                    </a:cubicBezTo>
                    <a:cubicBezTo>
                      <a:pt x="32" y="102"/>
                      <a:pt x="26" y="61"/>
                      <a:pt x="30" y="54"/>
                    </a:cubicBezTo>
                    <a:cubicBezTo>
                      <a:pt x="38" y="42"/>
                      <a:pt x="87" y="39"/>
                      <a:pt x="132" y="43"/>
                    </a:cubicBezTo>
                    <a:cubicBezTo>
                      <a:pt x="137" y="56"/>
                      <a:pt x="148" y="64"/>
                      <a:pt x="162" y="64"/>
                    </a:cubicBezTo>
                    <a:cubicBezTo>
                      <a:pt x="180" y="64"/>
                      <a:pt x="195" y="50"/>
                      <a:pt x="195" y="32"/>
                    </a:cubicBezTo>
                    <a:cubicBezTo>
                      <a:pt x="195" y="14"/>
                      <a:pt x="180" y="0"/>
                      <a:pt x="162" y="0"/>
                    </a:cubicBezTo>
                    <a:cubicBezTo>
                      <a:pt x="149" y="0"/>
                      <a:pt x="138" y="7"/>
                      <a:pt x="133" y="19"/>
                    </a:cubicBezTo>
                    <a:cubicBezTo>
                      <a:pt x="99" y="16"/>
                      <a:pt x="28" y="13"/>
                      <a:pt x="10" y="40"/>
                    </a:cubicBezTo>
                    <a:cubicBezTo>
                      <a:pt x="4" y="47"/>
                      <a:pt x="0" y="62"/>
                      <a:pt x="13" y="112"/>
                    </a:cubicBezTo>
                    <a:cubicBezTo>
                      <a:pt x="27" y="167"/>
                      <a:pt x="70" y="282"/>
                      <a:pt x="98" y="297"/>
                    </a:cubicBezTo>
                    <a:cubicBezTo>
                      <a:pt x="122" y="309"/>
                      <a:pt x="174" y="311"/>
                      <a:pt x="199" y="312"/>
                    </a:cubicBezTo>
                    <a:cubicBezTo>
                      <a:pt x="200" y="329"/>
                      <a:pt x="202" y="361"/>
                      <a:pt x="204" y="394"/>
                    </a:cubicBezTo>
                    <a:cubicBezTo>
                      <a:pt x="212" y="488"/>
                      <a:pt x="223" y="501"/>
                      <a:pt x="233" y="506"/>
                    </a:cubicBezTo>
                    <a:cubicBezTo>
                      <a:pt x="255" y="518"/>
                      <a:pt x="305" y="519"/>
                      <a:pt x="319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35" y="519"/>
                      <a:pt x="386" y="518"/>
                      <a:pt x="408" y="506"/>
                    </a:cubicBezTo>
                    <a:cubicBezTo>
                      <a:pt x="418" y="501"/>
                      <a:pt x="428" y="488"/>
                      <a:pt x="436" y="394"/>
                    </a:cubicBezTo>
                    <a:cubicBezTo>
                      <a:pt x="438" y="369"/>
                      <a:pt x="440" y="344"/>
                      <a:pt x="441" y="326"/>
                    </a:cubicBezTo>
                    <a:cubicBezTo>
                      <a:pt x="463" y="321"/>
                      <a:pt x="480" y="301"/>
                      <a:pt x="480" y="277"/>
                    </a:cubicBezTo>
                    <a:close/>
                    <a:moveTo>
                      <a:pt x="242" y="40"/>
                    </a:moveTo>
                    <a:cubicBezTo>
                      <a:pt x="237" y="40"/>
                      <a:pt x="234" y="36"/>
                      <a:pt x="234" y="32"/>
                    </a:cubicBezTo>
                    <a:cubicBezTo>
                      <a:pt x="234" y="28"/>
                      <a:pt x="237" y="24"/>
                      <a:pt x="242" y="24"/>
                    </a:cubicBezTo>
                    <a:cubicBezTo>
                      <a:pt x="246" y="24"/>
                      <a:pt x="249" y="28"/>
                      <a:pt x="249" y="32"/>
                    </a:cubicBezTo>
                    <a:cubicBezTo>
                      <a:pt x="249" y="36"/>
                      <a:pt x="246" y="40"/>
                      <a:pt x="242" y="40"/>
                    </a:cubicBezTo>
                    <a:close/>
                    <a:moveTo>
                      <a:pt x="162" y="24"/>
                    </a:moveTo>
                    <a:cubicBezTo>
                      <a:pt x="167" y="24"/>
                      <a:pt x="170" y="28"/>
                      <a:pt x="170" y="32"/>
                    </a:cubicBezTo>
                    <a:cubicBezTo>
                      <a:pt x="170" y="36"/>
                      <a:pt x="167" y="40"/>
                      <a:pt x="162" y="40"/>
                    </a:cubicBezTo>
                    <a:cubicBezTo>
                      <a:pt x="158" y="40"/>
                      <a:pt x="154" y="36"/>
                      <a:pt x="154" y="32"/>
                    </a:cubicBezTo>
                    <a:cubicBezTo>
                      <a:pt x="154" y="28"/>
                      <a:pt x="158" y="24"/>
                      <a:pt x="162" y="24"/>
                    </a:cubicBezTo>
                    <a:close/>
                    <a:moveTo>
                      <a:pt x="429" y="298"/>
                    </a:moveTo>
                    <a:cubicBezTo>
                      <a:pt x="418" y="298"/>
                      <a:pt x="408" y="289"/>
                      <a:pt x="408" y="277"/>
                    </a:cubicBezTo>
                    <a:cubicBezTo>
                      <a:pt x="408" y="266"/>
                      <a:pt x="418" y="256"/>
                      <a:pt x="429" y="256"/>
                    </a:cubicBezTo>
                    <a:cubicBezTo>
                      <a:pt x="441" y="256"/>
                      <a:pt x="450" y="266"/>
                      <a:pt x="450" y="277"/>
                    </a:cubicBezTo>
                    <a:cubicBezTo>
                      <a:pt x="450" y="289"/>
                      <a:pt x="441" y="298"/>
                      <a:pt x="429" y="2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0610305" y="974057"/>
              <a:ext cx="602732" cy="603335"/>
              <a:chOff x="5795963" y="3938588"/>
              <a:chExt cx="3175000" cy="3178175"/>
            </a:xfrm>
          </p:grpSpPr>
          <p:sp>
            <p:nvSpPr>
              <p:cNvPr id="36" name="Oval 27"/>
              <p:cNvSpPr>
                <a:spLocks noChangeArrowheads="1"/>
              </p:cNvSpPr>
              <p:nvPr/>
            </p:nvSpPr>
            <p:spPr bwMode="auto">
              <a:xfrm>
                <a:off x="5795963" y="3938588"/>
                <a:ext cx="3175000" cy="317817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28"/>
              <p:cNvSpPr/>
              <p:nvPr/>
            </p:nvSpPr>
            <p:spPr bwMode="auto">
              <a:xfrm>
                <a:off x="6438901" y="5783263"/>
                <a:ext cx="685800" cy="674688"/>
              </a:xfrm>
              <a:custGeom>
                <a:avLst/>
                <a:gdLst>
                  <a:gd name="T0" fmla="*/ 84 w 182"/>
                  <a:gd name="T1" fmla="*/ 61 h 179"/>
                  <a:gd name="T2" fmla="*/ 60 w 182"/>
                  <a:gd name="T3" fmla="*/ 88 h 179"/>
                  <a:gd name="T4" fmla="*/ 69 w 182"/>
                  <a:gd name="T5" fmla="*/ 99 h 179"/>
                  <a:gd name="T6" fmla="*/ 0 w 182"/>
                  <a:gd name="T7" fmla="*/ 176 h 179"/>
                  <a:gd name="T8" fmla="*/ 4 w 182"/>
                  <a:gd name="T9" fmla="*/ 179 h 179"/>
                  <a:gd name="T10" fmla="*/ 83 w 182"/>
                  <a:gd name="T11" fmla="*/ 113 h 179"/>
                  <a:gd name="T12" fmla="*/ 95 w 182"/>
                  <a:gd name="T13" fmla="*/ 123 h 179"/>
                  <a:gd name="T14" fmla="*/ 121 w 182"/>
                  <a:gd name="T15" fmla="*/ 99 h 179"/>
                  <a:gd name="T16" fmla="*/ 182 w 182"/>
                  <a:gd name="T17" fmla="*/ 108 h 179"/>
                  <a:gd name="T18" fmla="*/ 76 w 182"/>
                  <a:gd name="T19" fmla="*/ 0 h 179"/>
                  <a:gd name="T20" fmla="*/ 84 w 182"/>
                  <a:gd name="T21" fmla="*/ 6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179">
                    <a:moveTo>
                      <a:pt x="84" y="61"/>
                    </a:moveTo>
                    <a:cubicBezTo>
                      <a:pt x="73" y="71"/>
                      <a:pt x="60" y="85"/>
                      <a:pt x="60" y="88"/>
                    </a:cubicBezTo>
                    <a:cubicBezTo>
                      <a:pt x="60" y="89"/>
                      <a:pt x="64" y="94"/>
                      <a:pt x="69" y="99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4" y="179"/>
                      <a:pt x="4" y="179"/>
                      <a:pt x="4" y="179"/>
                    </a:cubicBezTo>
                    <a:cubicBezTo>
                      <a:pt x="83" y="113"/>
                      <a:pt x="83" y="113"/>
                      <a:pt x="83" y="113"/>
                    </a:cubicBezTo>
                    <a:cubicBezTo>
                      <a:pt x="88" y="118"/>
                      <a:pt x="93" y="123"/>
                      <a:pt x="95" y="123"/>
                    </a:cubicBezTo>
                    <a:cubicBezTo>
                      <a:pt x="97" y="123"/>
                      <a:pt x="111" y="109"/>
                      <a:pt x="121" y="99"/>
                    </a:cubicBezTo>
                    <a:cubicBezTo>
                      <a:pt x="150" y="112"/>
                      <a:pt x="182" y="108"/>
                      <a:pt x="182" y="10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1" y="32"/>
                      <a:pt x="84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 29"/>
              <p:cNvSpPr>
                <a:spLocks noEditPoints="1"/>
              </p:cNvSpPr>
              <p:nvPr/>
            </p:nvSpPr>
            <p:spPr bwMode="auto">
              <a:xfrm>
                <a:off x="6740526" y="4597401"/>
                <a:ext cx="1587500" cy="1573213"/>
              </a:xfrm>
              <a:custGeom>
                <a:avLst/>
                <a:gdLst>
                  <a:gd name="T0" fmla="*/ 1000 w 1000"/>
                  <a:gd name="T1" fmla="*/ 256 h 991"/>
                  <a:gd name="T2" fmla="*/ 694 w 1000"/>
                  <a:gd name="T3" fmla="*/ 55 h 991"/>
                  <a:gd name="T4" fmla="*/ 694 w 1000"/>
                  <a:gd name="T5" fmla="*/ 216 h 991"/>
                  <a:gd name="T6" fmla="*/ 533 w 1000"/>
                  <a:gd name="T7" fmla="*/ 128 h 991"/>
                  <a:gd name="T8" fmla="*/ 0 w 1000"/>
                  <a:gd name="T9" fmla="*/ 738 h 991"/>
                  <a:gd name="T10" fmla="*/ 827 w 1000"/>
                  <a:gd name="T11" fmla="*/ 427 h 991"/>
                  <a:gd name="T12" fmla="*/ 908 w 1000"/>
                  <a:gd name="T13" fmla="*/ 434 h 991"/>
                  <a:gd name="T14" fmla="*/ 865 w 1000"/>
                  <a:gd name="T15" fmla="*/ 228 h 991"/>
                  <a:gd name="T16" fmla="*/ 780 w 1000"/>
                  <a:gd name="T17" fmla="*/ 420 h 991"/>
                  <a:gd name="T18" fmla="*/ 434 w 1000"/>
                  <a:gd name="T19" fmla="*/ 766 h 991"/>
                  <a:gd name="T20" fmla="*/ 434 w 1000"/>
                  <a:gd name="T21" fmla="*/ 766 h 991"/>
                  <a:gd name="T22" fmla="*/ 417 w 1000"/>
                  <a:gd name="T23" fmla="*/ 750 h 991"/>
                  <a:gd name="T24" fmla="*/ 400 w 1000"/>
                  <a:gd name="T25" fmla="*/ 735 h 991"/>
                  <a:gd name="T26" fmla="*/ 384 w 1000"/>
                  <a:gd name="T27" fmla="*/ 719 h 991"/>
                  <a:gd name="T28" fmla="*/ 367 w 1000"/>
                  <a:gd name="T29" fmla="*/ 702 h 991"/>
                  <a:gd name="T30" fmla="*/ 351 w 1000"/>
                  <a:gd name="T31" fmla="*/ 686 h 991"/>
                  <a:gd name="T32" fmla="*/ 334 w 1000"/>
                  <a:gd name="T33" fmla="*/ 669 h 991"/>
                  <a:gd name="T34" fmla="*/ 318 w 1000"/>
                  <a:gd name="T35" fmla="*/ 652 h 991"/>
                  <a:gd name="T36" fmla="*/ 301 w 1000"/>
                  <a:gd name="T37" fmla="*/ 636 h 991"/>
                  <a:gd name="T38" fmla="*/ 287 w 1000"/>
                  <a:gd name="T39" fmla="*/ 619 h 991"/>
                  <a:gd name="T40" fmla="*/ 270 w 1000"/>
                  <a:gd name="T41" fmla="*/ 603 h 991"/>
                  <a:gd name="T42" fmla="*/ 254 w 1000"/>
                  <a:gd name="T43" fmla="*/ 586 h 991"/>
                  <a:gd name="T44" fmla="*/ 237 w 1000"/>
                  <a:gd name="T45" fmla="*/ 572 h 991"/>
                  <a:gd name="T46" fmla="*/ 227 w 1000"/>
                  <a:gd name="T47" fmla="*/ 562 h 991"/>
                  <a:gd name="T48" fmla="*/ 353 w 1000"/>
                  <a:gd name="T49" fmla="*/ 439 h 991"/>
                  <a:gd name="T50" fmla="*/ 483 w 1000"/>
                  <a:gd name="T51" fmla="*/ 529 h 991"/>
                  <a:gd name="T52" fmla="*/ 417 w 1000"/>
                  <a:gd name="T53" fmla="*/ 375 h 991"/>
                  <a:gd name="T54" fmla="*/ 540 w 1000"/>
                  <a:gd name="T55" fmla="*/ 456 h 991"/>
                  <a:gd name="T56" fmla="*/ 476 w 1000"/>
                  <a:gd name="T57" fmla="*/ 313 h 991"/>
                  <a:gd name="T58" fmla="*/ 588 w 1000"/>
                  <a:gd name="T59" fmla="*/ 382 h 991"/>
                  <a:gd name="T60" fmla="*/ 576 w 1000"/>
                  <a:gd name="T61" fmla="*/ 216 h 991"/>
                  <a:gd name="T62" fmla="*/ 592 w 1000"/>
                  <a:gd name="T63" fmla="*/ 233 h 991"/>
                  <a:gd name="T64" fmla="*/ 607 w 1000"/>
                  <a:gd name="T65" fmla="*/ 249 h 991"/>
                  <a:gd name="T66" fmla="*/ 623 w 1000"/>
                  <a:gd name="T67" fmla="*/ 266 h 991"/>
                  <a:gd name="T68" fmla="*/ 640 w 1000"/>
                  <a:gd name="T69" fmla="*/ 280 h 991"/>
                  <a:gd name="T70" fmla="*/ 656 w 1000"/>
                  <a:gd name="T71" fmla="*/ 297 h 991"/>
                  <a:gd name="T72" fmla="*/ 673 w 1000"/>
                  <a:gd name="T73" fmla="*/ 313 h 991"/>
                  <a:gd name="T74" fmla="*/ 690 w 1000"/>
                  <a:gd name="T75" fmla="*/ 330 h 991"/>
                  <a:gd name="T76" fmla="*/ 706 w 1000"/>
                  <a:gd name="T77" fmla="*/ 347 h 991"/>
                  <a:gd name="T78" fmla="*/ 723 w 1000"/>
                  <a:gd name="T79" fmla="*/ 363 h 991"/>
                  <a:gd name="T80" fmla="*/ 739 w 1000"/>
                  <a:gd name="T81" fmla="*/ 380 h 991"/>
                  <a:gd name="T82" fmla="*/ 754 w 1000"/>
                  <a:gd name="T83" fmla="*/ 396 h 991"/>
                  <a:gd name="T84" fmla="*/ 770 w 1000"/>
                  <a:gd name="T85" fmla="*/ 413 h 991"/>
                  <a:gd name="T86" fmla="*/ 780 w 1000"/>
                  <a:gd name="T87" fmla="*/ 42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00" h="991">
                    <a:moveTo>
                      <a:pt x="946" y="309"/>
                    </a:moveTo>
                    <a:lnTo>
                      <a:pt x="1000" y="256"/>
                    </a:lnTo>
                    <a:lnTo>
                      <a:pt x="749" y="0"/>
                    </a:lnTo>
                    <a:lnTo>
                      <a:pt x="694" y="55"/>
                    </a:lnTo>
                    <a:lnTo>
                      <a:pt x="775" y="136"/>
                    </a:lnTo>
                    <a:lnTo>
                      <a:pt x="694" y="216"/>
                    </a:lnTo>
                    <a:lnTo>
                      <a:pt x="571" y="90"/>
                    </a:lnTo>
                    <a:lnTo>
                      <a:pt x="533" y="128"/>
                    </a:lnTo>
                    <a:lnTo>
                      <a:pt x="576" y="171"/>
                    </a:lnTo>
                    <a:lnTo>
                      <a:pt x="0" y="738"/>
                    </a:lnTo>
                    <a:lnTo>
                      <a:pt x="254" y="991"/>
                    </a:lnTo>
                    <a:lnTo>
                      <a:pt x="827" y="427"/>
                    </a:lnTo>
                    <a:lnTo>
                      <a:pt x="870" y="470"/>
                    </a:lnTo>
                    <a:lnTo>
                      <a:pt x="908" y="434"/>
                    </a:lnTo>
                    <a:lnTo>
                      <a:pt x="784" y="309"/>
                    </a:lnTo>
                    <a:lnTo>
                      <a:pt x="865" y="228"/>
                    </a:lnTo>
                    <a:lnTo>
                      <a:pt x="946" y="309"/>
                    </a:lnTo>
                    <a:close/>
                    <a:moveTo>
                      <a:pt x="780" y="420"/>
                    </a:moveTo>
                    <a:lnTo>
                      <a:pt x="780" y="420"/>
                    </a:lnTo>
                    <a:lnTo>
                      <a:pt x="434" y="766"/>
                    </a:lnTo>
                    <a:lnTo>
                      <a:pt x="780" y="420"/>
                    </a:lnTo>
                    <a:lnTo>
                      <a:pt x="434" y="766"/>
                    </a:lnTo>
                    <a:lnTo>
                      <a:pt x="424" y="759"/>
                    </a:lnTo>
                    <a:lnTo>
                      <a:pt x="417" y="750"/>
                    </a:lnTo>
                    <a:lnTo>
                      <a:pt x="408" y="742"/>
                    </a:lnTo>
                    <a:lnTo>
                      <a:pt x="400" y="735"/>
                    </a:lnTo>
                    <a:lnTo>
                      <a:pt x="391" y="726"/>
                    </a:lnTo>
                    <a:lnTo>
                      <a:pt x="384" y="719"/>
                    </a:lnTo>
                    <a:lnTo>
                      <a:pt x="374" y="709"/>
                    </a:lnTo>
                    <a:lnTo>
                      <a:pt x="367" y="702"/>
                    </a:lnTo>
                    <a:lnTo>
                      <a:pt x="360" y="693"/>
                    </a:lnTo>
                    <a:lnTo>
                      <a:pt x="351" y="686"/>
                    </a:lnTo>
                    <a:lnTo>
                      <a:pt x="344" y="676"/>
                    </a:lnTo>
                    <a:lnTo>
                      <a:pt x="334" y="669"/>
                    </a:lnTo>
                    <a:lnTo>
                      <a:pt x="327" y="662"/>
                    </a:lnTo>
                    <a:lnTo>
                      <a:pt x="318" y="652"/>
                    </a:lnTo>
                    <a:lnTo>
                      <a:pt x="310" y="645"/>
                    </a:lnTo>
                    <a:lnTo>
                      <a:pt x="301" y="636"/>
                    </a:lnTo>
                    <a:lnTo>
                      <a:pt x="294" y="629"/>
                    </a:lnTo>
                    <a:lnTo>
                      <a:pt x="287" y="619"/>
                    </a:lnTo>
                    <a:lnTo>
                      <a:pt x="277" y="612"/>
                    </a:lnTo>
                    <a:lnTo>
                      <a:pt x="270" y="603"/>
                    </a:lnTo>
                    <a:lnTo>
                      <a:pt x="261" y="595"/>
                    </a:lnTo>
                    <a:lnTo>
                      <a:pt x="254" y="586"/>
                    </a:lnTo>
                    <a:lnTo>
                      <a:pt x="244" y="579"/>
                    </a:lnTo>
                    <a:lnTo>
                      <a:pt x="237" y="572"/>
                    </a:lnTo>
                    <a:lnTo>
                      <a:pt x="227" y="562"/>
                    </a:lnTo>
                    <a:lnTo>
                      <a:pt x="227" y="562"/>
                    </a:lnTo>
                    <a:lnTo>
                      <a:pt x="282" y="508"/>
                    </a:lnTo>
                    <a:lnTo>
                      <a:pt x="353" y="439"/>
                    </a:lnTo>
                    <a:lnTo>
                      <a:pt x="464" y="548"/>
                    </a:lnTo>
                    <a:lnTo>
                      <a:pt x="483" y="529"/>
                    </a:lnTo>
                    <a:lnTo>
                      <a:pt x="372" y="418"/>
                    </a:lnTo>
                    <a:lnTo>
                      <a:pt x="417" y="375"/>
                    </a:lnTo>
                    <a:lnTo>
                      <a:pt x="519" y="477"/>
                    </a:lnTo>
                    <a:lnTo>
                      <a:pt x="540" y="456"/>
                    </a:lnTo>
                    <a:lnTo>
                      <a:pt x="436" y="354"/>
                    </a:lnTo>
                    <a:lnTo>
                      <a:pt x="476" y="313"/>
                    </a:lnTo>
                    <a:lnTo>
                      <a:pt x="566" y="403"/>
                    </a:lnTo>
                    <a:lnTo>
                      <a:pt x="588" y="382"/>
                    </a:lnTo>
                    <a:lnTo>
                      <a:pt x="498" y="294"/>
                    </a:lnTo>
                    <a:lnTo>
                      <a:pt x="576" y="216"/>
                    </a:lnTo>
                    <a:lnTo>
                      <a:pt x="583" y="223"/>
                    </a:lnTo>
                    <a:lnTo>
                      <a:pt x="592" y="233"/>
                    </a:lnTo>
                    <a:lnTo>
                      <a:pt x="600" y="240"/>
                    </a:lnTo>
                    <a:lnTo>
                      <a:pt x="607" y="249"/>
                    </a:lnTo>
                    <a:lnTo>
                      <a:pt x="616" y="256"/>
                    </a:lnTo>
                    <a:lnTo>
                      <a:pt x="623" y="266"/>
                    </a:lnTo>
                    <a:lnTo>
                      <a:pt x="633" y="273"/>
                    </a:lnTo>
                    <a:lnTo>
                      <a:pt x="640" y="280"/>
                    </a:lnTo>
                    <a:lnTo>
                      <a:pt x="649" y="290"/>
                    </a:lnTo>
                    <a:lnTo>
                      <a:pt x="656" y="297"/>
                    </a:lnTo>
                    <a:lnTo>
                      <a:pt x="666" y="306"/>
                    </a:lnTo>
                    <a:lnTo>
                      <a:pt x="673" y="313"/>
                    </a:lnTo>
                    <a:lnTo>
                      <a:pt x="680" y="323"/>
                    </a:lnTo>
                    <a:lnTo>
                      <a:pt x="690" y="330"/>
                    </a:lnTo>
                    <a:lnTo>
                      <a:pt x="697" y="339"/>
                    </a:lnTo>
                    <a:lnTo>
                      <a:pt x="706" y="347"/>
                    </a:lnTo>
                    <a:lnTo>
                      <a:pt x="713" y="354"/>
                    </a:lnTo>
                    <a:lnTo>
                      <a:pt x="723" y="363"/>
                    </a:lnTo>
                    <a:lnTo>
                      <a:pt x="730" y="370"/>
                    </a:lnTo>
                    <a:lnTo>
                      <a:pt x="739" y="380"/>
                    </a:lnTo>
                    <a:lnTo>
                      <a:pt x="747" y="387"/>
                    </a:lnTo>
                    <a:lnTo>
                      <a:pt x="754" y="396"/>
                    </a:lnTo>
                    <a:lnTo>
                      <a:pt x="763" y="403"/>
                    </a:lnTo>
                    <a:lnTo>
                      <a:pt x="770" y="413"/>
                    </a:lnTo>
                    <a:lnTo>
                      <a:pt x="780" y="420"/>
                    </a:lnTo>
                    <a:lnTo>
                      <a:pt x="780" y="4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350643" y="974057"/>
              <a:ext cx="603033" cy="602732"/>
              <a:chOff x="2185988" y="3163888"/>
              <a:chExt cx="3176587" cy="3175000"/>
            </a:xfrm>
          </p:grpSpPr>
          <p:sp>
            <p:nvSpPr>
              <p:cNvPr id="33" name="Oval 33"/>
              <p:cNvSpPr>
                <a:spLocks noChangeArrowheads="1"/>
              </p:cNvSpPr>
              <p:nvPr/>
            </p:nvSpPr>
            <p:spPr bwMode="auto">
              <a:xfrm>
                <a:off x="2185988" y="3163888"/>
                <a:ext cx="3176587" cy="3175000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 34"/>
              <p:cNvSpPr/>
              <p:nvPr/>
            </p:nvSpPr>
            <p:spPr bwMode="auto">
              <a:xfrm>
                <a:off x="3379788" y="4443413"/>
                <a:ext cx="788987" cy="790575"/>
              </a:xfrm>
              <a:custGeom>
                <a:avLst/>
                <a:gdLst>
                  <a:gd name="T0" fmla="*/ 305 w 497"/>
                  <a:gd name="T1" fmla="*/ 0 h 498"/>
                  <a:gd name="T2" fmla="*/ 192 w 497"/>
                  <a:gd name="T3" fmla="*/ 0 h 498"/>
                  <a:gd name="T4" fmla="*/ 192 w 497"/>
                  <a:gd name="T5" fmla="*/ 192 h 498"/>
                  <a:gd name="T6" fmla="*/ 0 w 497"/>
                  <a:gd name="T7" fmla="*/ 192 h 498"/>
                  <a:gd name="T8" fmla="*/ 0 w 497"/>
                  <a:gd name="T9" fmla="*/ 303 h 498"/>
                  <a:gd name="T10" fmla="*/ 192 w 497"/>
                  <a:gd name="T11" fmla="*/ 303 h 498"/>
                  <a:gd name="T12" fmla="*/ 192 w 497"/>
                  <a:gd name="T13" fmla="*/ 498 h 498"/>
                  <a:gd name="T14" fmla="*/ 305 w 497"/>
                  <a:gd name="T15" fmla="*/ 498 h 498"/>
                  <a:gd name="T16" fmla="*/ 305 w 497"/>
                  <a:gd name="T17" fmla="*/ 303 h 498"/>
                  <a:gd name="T18" fmla="*/ 497 w 497"/>
                  <a:gd name="T19" fmla="*/ 303 h 498"/>
                  <a:gd name="T20" fmla="*/ 497 w 497"/>
                  <a:gd name="T21" fmla="*/ 192 h 498"/>
                  <a:gd name="T22" fmla="*/ 305 w 497"/>
                  <a:gd name="T23" fmla="*/ 192 h 498"/>
                  <a:gd name="T24" fmla="*/ 305 w 497"/>
                  <a:gd name="T25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7" h="498">
                    <a:moveTo>
                      <a:pt x="305" y="0"/>
                    </a:moveTo>
                    <a:lnTo>
                      <a:pt x="192" y="0"/>
                    </a:lnTo>
                    <a:lnTo>
                      <a:pt x="192" y="192"/>
                    </a:lnTo>
                    <a:lnTo>
                      <a:pt x="0" y="192"/>
                    </a:lnTo>
                    <a:lnTo>
                      <a:pt x="0" y="303"/>
                    </a:lnTo>
                    <a:lnTo>
                      <a:pt x="192" y="303"/>
                    </a:lnTo>
                    <a:lnTo>
                      <a:pt x="192" y="498"/>
                    </a:lnTo>
                    <a:lnTo>
                      <a:pt x="305" y="498"/>
                    </a:lnTo>
                    <a:lnTo>
                      <a:pt x="305" y="303"/>
                    </a:lnTo>
                    <a:lnTo>
                      <a:pt x="497" y="303"/>
                    </a:lnTo>
                    <a:lnTo>
                      <a:pt x="497" y="192"/>
                    </a:lnTo>
                    <a:lnTo>
                      <a:pt x="305" y="192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 35"/>
              <p:cNvSpPr>
                <a:spLocks noEditPoints="1"/>
              </p:cNvSpPr>
              <p:nvPr/>
            </p:nvSpPr>
            <p:spPr bwMode="auto">
              <a:xfrm>
                <a:off x="2879725" y="3878263"/>
                <a:ext cx="1790700" cy="1746250"/>
              </a:xfrm>
              <a:custGeom>
                <a:avLst/>
                <a:gdLst>
                  <a:gd name="T0" fmla="*/ 451 w 476"/>
                  <a:gd name="T1" fmla="*/ 65 h 464"/>
                  <a:gd name="T2" fmla="*/ 321 w 476"/>
                  <a:gd name="T3" fmla="*/ 65 h 464"/>
                  <a:gd name="T4" fmla="*/ 321 w 476"/>
                  <a:gd name="T5" fmla="*/ 0 h 464"/>
                  <a:gd name="T6" fmla="*/ 155 w 476"/>
                  <a:gd name="T7" fmla="*/ 0 h 464"/>
                  <a:gd name="T8" fmla="*/ 155 w 476"/>
                  <a:gd name="T9" fmla="*/ 65 h 464"/>
                  <a:gd name="T10" fmla="*/ 25 w 476"/>
                  <a:gd name="T11" fmla="*/ 65 h 464"/>
                  <a:gd name="T12" fmla="*/ 0 w 476"/>
                  <a:gd name="T13" fmla="*/ 90 h 464"/>
                  <a:gd name="T14" fmla="*/ 0 w 476"/>
                  <a:gd name="T15" fmla="*/ 420 h 464"/>
                  <a:gd name="T16" fmla="*/ 25 w 476"/>
                  <a:gd name="T17" fmla="*/ 445 h 464"/>
                  <a:gd name="T18" fmla="*/ 71 w 476"/>
                  <a:gd name="T19" fmla="*/ 445 h 464"/>
                  <a:gd name="T20" fmla="*/ 78 w 476"/>
                  <a:gd name="T21" fmla="*/ 464 h 464"/>
                  <a:gd name="T22" fmla="*/ 113 w 476"/>
                  <a:gd name="T23" fmla="*/ 464 h 464"/>
                  <a:gd name="T24" fmla="*/ 115 w 476"/>
                  <a:gd name="T25" fmla="*/ 445 h 464"/>
                  <a:gd name="T26" fmla="*/ 366 w 476"/>
                  <a:gd name="T27" fmla="*/ 445 h 464"/>
                  <a:gd name="T28" fmla="*/ 368 w 476"/>
                  <a:gd name="T29" fmla="*/ 464 h 464"/>
                  <a:gd name="T30" fmla="*/ 403 w 476"/>
                  <a:gd name="T31" fmla="*/ 464 h 464"/>
                  <a:gd name="T32" fmla="*/ 410 w 476"/>
                  <a:gd name="T33" fmla="*/ 445 h 464"/>
                  <a:gd name="T34" fmla="*/ 451 w 476"/>
                  <a:gd name="T35" fmla="*/ 445 h 464"/>
                  <a:gd name="T36" fmla="*/ 476 w 476"/>
                  <a:gd name="T37" fmla="*/ 420 h 464"/>
                  <a:gd name="T38" fmla="*/ 476 w 476"/>
                  <a:gd name="T39" fmla="*/ 90 h 464"/>
                  <a:gd name="T40" fmla="*/ 451 w 476"/>
                  <a:gd name="T41" fmla="*/ 65 h 464"/>
                  <a:gd name="T42" fmla="*/ 187 w 476"/>
                  <a:gd name="T43" fmla="*/ 28 h 464"/>
                  <a:gd name="T44" fmla="*/ 187 w 476"/>
                  <a:gd name="T45" fmla="*/ 28 h 464"/>
                  <a:gd name="T46" fmla="*/ 291 w 476"/>
                  <a:gd name="T47" fmla="*/ 28 h 464"/>
                  <a:gd name="T48" fmla="*/ 291 w 476"/>
                  <a:gd name="T49" fmla="*/ 65 h 464"/>
                  <a:gd name="T50" fmla="*/ 291 w 476"/>
                  <a:gd name="T51" fmla="*/ 65 h 464"/>
                  <a:gd name="T52" fmla="*/ 287 w 476"/>
                  <a:gd name="T53" fmla="*/ 65 h 464"/>
                  <a:gd name="T54" fmla="*/ 283 w 476"/>
                  <a:gd name="T55" fmla="*/ 65 h 464"/>
                  <a:gd name="T56" fmla="*/ 278 w 476"/>
                  <a:gd name="T57" fmla="*/ 65 h 464"/>
                  <a:gd name="T58" fmla="*/ 274 w 476"/>
                  <a:gd name="T59" fmla="*/ 65 h 464"/>
                  <a:gd name="T60" fmla="*/ 270 w 476"/>
                  <a:gd name="T61" fmla="*/ 65 h 464"/>
                  <a:gd name="T62" fmla="*/ 266 w 476"/>
                  <a:gd name="T63" fmla="*/ 65 h 464"/>
                  <a:gd name="T64" fmla="*/ 262 w 476"/>
                  <a:gd name="T65" fmla="*/ 65 h 464"/>
                  <a:gd name="T66" fmla="*/ 258 w 476"/>
                  <a:gd name="T67" fmla="*/ 65 h 464"/>
                  <a:gd name="T68" fmla="*/ 253 w 476"/>
                  <a:gd name="T69" fmla="*/ 65 h 464"/>
                  <a:gd name="T70" fmla="*/ 249 w 476"/>
                  <a:gd name="T71" fmla="*/ 65 h 464"/>
                  <a:gd name="T72" fmla="*/ 245 w 476"/>
                  <a:gd name="T73" fmla="*/ 65 h 464"/>
                  <a:gd name="T74" fmla="*/ 241 w 476"/>
                  <a:gd name="T75" fmla="*/ 65 h 464"/>
                  <a:gd name="T76" fmla="*/ 237 w 476"/>
                  <a:gd name="T77" fmla="*/ 65 h 464"/>
                  <a:gd name="T78" fmla="*/ 233 w 476"/>
                  <a:gd name="T79" fmla="*/ 65 h 464"/>
                  <a:gd name="T80" fmla="*/ 228 w 476"/>
                  <a:gd name="T81" fmla="*/ 65 h 464"/>
                  <a:gd name="T82" fmla="*/ 224 w 476"/>
                  <a:gd name="T83" fmla="*/ 65 h 464"/>
                  <a:gd name="T84" fmla="*/ 220 w 476"/>
                  <a:gd name="T85" fmla="*/ 65 h 464"/>
                  <a:gd name="T86" fmla="*/ 216 w 476"/>
                  <a:gd name="T87" fmla="*/ 65 h 464"/>
                  <a:gd name="T88" fmla="*/ 212 w 476"/>
                  <a:gd name="T89" fmla="*/ 65 h 464"/>
                  <a:gd name="T90" fmla="*/ 208 w 476"/>
                  <a:gd name="T91" fmla="*/ 65 h 464"/>
                  <a:gd name="T92" fmla="*/ 203 w 476"/>
                  <a:gd name="T93" fmla="*/ 65 h 464"/>
                  <a:gd name="T94" fmla="*/ 199 w 476"/>
                  <a:gd name="T95" fmla="*/ 65 h 464"/>
                  <a:gd name="T96" fmla="*/ 195 w 476"/>
                  <a:gd name="T97" fmla="*/ 65 h 464"/>
                  <a:gd name="T98" fmla="*/ 191 w 476"/>
                  <a:gd name="T99" fmla="*/ 65 h 464"/>
                  <a:gd name="T100" fmla="*/ 187 w 476"/>
                  <a:gd name="T101" fmla="*/ 65 h 464"/>
                  <a:gd name="T102" fmla="*/ 187 w 476"/>
                  <a:gd name="T103" fmla="*/ 28 h 464"/>
                  <a:gd name="T104" fmla="*/ 238 w 476"/>
                  <a:gd name="T105" fmla="*/ 402 h 464"/>
                  <a:gd name="T106" fmla="*/ 91 w 476"/>
                  <a:gd name="T107" fmla="*/ 255 h 464"/>
                  <a:gd name="T108" fmla="*/ 238 w 476"/>
                  <a:gd name="T109" fmla="*/ 108 h 464"/>
                  <a:gd name="T110" fmla="*/ 385 w 476"/>
                  <a:gd name="T111" fmla="*/ 255 h 464"/>
                  <a:gd name="T112" fmla="*/ 238 w 476"/>
                  <a:gd name="T113" fmla="*/ 402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6" h="464">
                    <a:moveTo>
                      <a:pt x="451" y="65"/>
                    </a:moveTo>
                    <a:cubicBezTo>
                      <a:pt x="321" y="65"/>
                      <a:pt x="321" y="65"/>
                      <a:pt x="321" y="65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65"/>
                      <a:pt x="155" y="65"/>
                      <a:pt x="155" y="65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11" y="65"/>
                      <a:pt x="0" y="76"/>
                      <a:pt x="0" y="90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0" y="434"/>
                      <a:pt x="11" y="445"/>
                      <a:pt x="25" y="445"/>
                    </a:cubicBezTo>
                    <a:cubicBezTo>
                      <a:pt x="71" y="445"/>
                      <a:pt x="71" y="445"/>
                      <a:pt x="71" y="445"/>
                    </a:cubicBezTo>
                    <a:cubicBezTo>
                      <a:pt x="78" y="464"/>
                      <a:pt x="78" y="464"/>
                      <a:pt x="78" y="464"/>
                    </a:cubicBezTo>
                    <a:cubicBezTo>
                      <a:pt x="113" y="464"/>
                      <a:pt x="113" y="464"/>
                      <a:pt x="113" y="464"/>
                    </a:cubicBezTo>
                    <a:cubicBezTo>
                      <a:pt x="115" y="445"/>
                      <a:pt x="115" y="445"/>
                      <a:pt x="115" y="445"/>
                    </a:cubicBezTo>
                    <a:cubicBezTo>
                      <a:pt x="366" y="445"/>
                      <a:pt x="366" y="445"/>
                      <a:pt x="366" y="445"/>
                    </a:cubicBezTo>
                    <a:cubicBezTo>
                      <a:pt x="368" y="464"/>
                      <a:pt x="368" y="464"/>
                      <a:pt x="368" y="464"/>
                    </a:cubicBezTo>
                    <a:cubicBezTo>
                      <a:pt x="403" y="464"/>
                      <a:pt x="403" y="464"/>
                      <a:pt x="403" y="464"/>
                    </a:cubicBezTo>
                    <a:cubicBezTo>
                      <a:pt x="410" y="445"/>
                      <a:pt x="410" y="445"/>
                      <a:pt x="410" y="445"/>
                    </a:cubicBezTo>
                    <a:cubicBezTo>
                      <a:pt x="451" y="445"/>
                      <a:pt x="451" y="445"/>
                      <a:pt x="451" y="445"/>
                    </a:cubicBezTo>
                    <a:cubicBezTo>
                      <a:pt x="465" y="445"/>
                      <a:pt x="476" y="434"/>
                      <a:pt x="476" y="420"/>
                    </a:cubicBezTo>
                    <a:cubicBezTo>
                      <a:pt x="476" y="90"/>
                      <a:pt x="476" y="90"/>
                      <a:pt x="476" y="90"/>
                    </a:cubicBezTo>
                    <a:cubicBezTo>
                      <a:pt x="476" y="76"/>
                      <a:pt x="465" y="65"/>
                      <a:pt x="451" y="65"/>
                    </a:cubicBezTo>
                    <a:close/>
                    <a:moveTo>
                      <a:pt x="187" y="28"/>
                    </a:moveTo>
                    <a:cubicBezTo>
                      <a:pt x="187" y="28"/>
                      <a:pt x="187" y="28"/>
                      <a:pt x="187" y="28"/>
                    </a:cubicBezTo>
                    <a:cubicBezTo>
                      <a:pt x="291" y="28"/>
                      <a:pt x="291" y="28"/>
                      <a:pt x="291" y="28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87" y="65"/>
                      <a:pt x="287" y="65"/>
                      <a:pt x="287" y="65"/>
                    </a:cubicBezTo>
                    <a:cubicBezTo>
                      <a:pt x="283" y="65"/>
                      <a:pt x="283" y="65"/>
                      <a:pt x="283" y="65"/>
                    </a:cubicBezTo>
                    <a:cubicBezTo>
                      <a:pt x="278" y="65"/>
                      <a:pt x="278" y="65"/>
                      <a:pt x="278" y="65"/>
                    </a:cubicBezTo>
                    <a:cubicBezTo>
                      <a:pt x="274" y="65"/>
                      <a:pt x="274" y="65"/>
                      <a:pt x="274" y="65"/>
                    </a:cubicBezTo>
                    <a:cubicBezTo>
                      <a:pt x="270" y="65"/>
                      <a:pt x="270" y="65"/>
                      <a:pt x="270" y="65"/>
                    </a:cubicBezTo>
                    <a:cubicBezTo>
                      <a:pt x="266" y="65"/>
                      <a:pt x="266" y="65"/>
                      <a:pt x="266" y="65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3" y="65"/>
                      <a:pt x="253" y="65"/>
                      <a:pt x="253" y="65"/>
                    </a:cubicBezTo>
                    <a:cubicBezTo>
                      <a:pt x="249" y="65"/>
                      <a:pt x="249" y="65"/>
                      <a:pt x="249" y="65"/>
                    </a:cubicBezTo>
                    <a:cubicBezTo>
                      <a:pt x="245" y="65"/>
                      <a:pt x="245" y="65"/>
                      <a:pt x="245" y="65"/>
                    </a:cubicBezTo>
                    <a:cubicBezTo>
                      <a:pt x="241" y="65"/>
                      <a:pt x="241" y="65"/>
                      <a:pt x="241" y="65"/>
                    </a:cubicBezTo>
                    <a:cubicBezTo>
                      <a:pt x="237" y="65"/>
                      <a:pt x="237" y="65"/>
                      <a:pt x="237" y="65"/>
                    </a:cubicBezTo>
                    <a:cubicBezTo>
                      <a:pt x="233" y="65"/>
                      <a:pt x="233" y="65"/>
                      <a:pt x="233" y="65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24" y="65"/>
                      <a:pt x="224" y="65"/>
                      <a:pt x="224" y="65"/>
                    </a:cubicBezTo>
                    <a:cubicBezTo>
                      <a:pt x="220" y="65"/>
                      <a:pt x="220" y="65"/>
                      <a:pt x="220" y="65"/>
                    </a:cubicBezTo>
                    <a:cubicBezTo>
                      <a:pt x="216" y="65"/>
                      <a:pt x="216" y="65"/>
                      <a:pt x="216" y="65"/>
                    </a:cubicBezTo>
                    <a:cubicBezTo>
                      <a:pt x="212" y="65"/>
                      <a:pt x="212" y="65"/>
                      <a:pt x="212" y="65"/>
                    </a:cubicBezTo>
                    <a:cubicBezTo>
                      <a:pt x="208" y="65"/>
                      <a:pt x="208" y="65"/>
                      <a:pt x="208" y="65"/>
                    </a:cubicBezTo>
                    <a:cubicBezTo>
                      <a:pt x="203" y="65"/>
                      <a:pt x="203" y="65"/>
                      <a:pt x="203" y="65"/>
                    </a:cubicBezTo>
                    <a:cubicBezTo>
                      <a:pt x="199" y="65"/>
                      <a:pt x="199" y="65"/>
                      <a:pt x="199" y="65"/>
                    </a:cubicBezTo>
                    <a:cubicBezTo>
                      <a:pt x="195" y="65"/>
                      <a:pt x="195" y="65"/>
                      <a:pt x="195" y="65"/>
                    </a:cubicBezTo>
                    <a:cubicBezTo>
                      <a:pt x="191" y="65"/>
                      <a:pt x="191" y="65"/>
                      <a:pt x="191" y="65"/>
                    </a:cubicBezTo>
                    <a:cubicBezTo>
                      <a:pt x="187" y="65"/>
                      <a:pt x="187" y="65"/>
                      <a:pt x="187" y="65"/>
                    </a:cubicBezTo>
                    <a:lnTo>
                      <a:pt x="187" y="28"/>
                    </a:lnTo>
                    <a:close/>
                    <a:moveTo>
                      <a:pt x="238" y="402"/>
                    </a:moveTo>
                    <a:cubicBezTo>
                      <a:pt x="157" y="402"/>
                      <a:pt x="91" y="336"/>
                      <a:pt x="91" y="255"/>
                    </a:cubicBezTo>
                    <a:cubicBezTo>
                      <a:pt x="91" y="174"/>
                      <a:pt x="157" y="108"/>
                      <a:pt x="238" y="108"/>
                    </a:cubicBezTo>
                    <a:cubicBezTo>
                      <a:pt x="319" y="108"/>
                      <a:pt x="385" y="174"/>
                      <a:pt x="385" y="255"/>
                    </a:cubicBezTo>
                    <a:cubicBezTo>
                      <a:pt x="385" y="336"/>
                      <a:pt x="319" y="402"/>
                      <a:pt x="238" y="40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9857285" y="974057"/>
              <a:ext cx="602732" cy="602129"/>
              <a:chOff x="4470400" y="4495800"/>
              <a:chExt cx="3175000" cy="3171825"/>
            </a:xfrm>
          </p:grpSpPr>
          <p:sp>
            <p:nvSpPr>
              <p:cNvPr id="29" name="Oval 39"/>
              <p:cNvSpPr>
                <a:spLocks noChangeArrowheads="1"/>
              </p:cNvSpPr>
              <p:nvPr/>
            </p:nvSpPr>
            <p:spPr bwMode="auto">
              <a:xfrm>
                <a:off x="4470400" y="4495800"/>
                <a:ext cx="3175000" cy="317182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Oval 40"/>
              <p:cNvSpPr>
                <a:spLocks noChangeArrowheads="1"/>
              </p:cNvSpPr>
              <p:nvPr/>
            </p:nvSpPr>
            <p:spPr bwMode="auto">
              <a:xfrm>
                <a:off x="53578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Oval 41"/>
              <p:cNvSpPr>
                <a:spLocks noChangeArrowheads="1"/>
              </p:cNvSpPr>
              <p:nvPr/>
            </p:nvSpPr>
            <p:spPr bwMode="auto">
              <a:xfrm>
                <a:off x="64754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42"/>
              <p:cNvSpPr>
                <a:spLocks noEditPoints="1"/>
              </p:cNvSpPr>
              <p:nvPr/>
            </p:nvSpPr>
            <p:spPr bwMode="auto">
              <a:xfrm>
                <a:off x="5000625" y="5457825"/>
                <a:ext cx="2117725" cy="1092200"/>
              </a:xfrm>
              <a:custGeom>
                <a:avLst/>
                <a:gdLst>
                  <a:gd name="T0" fmla="*/ 0 w 563"/>
                  <a:gd name="T1" fmla="*/ 169 h 290"/>
                  <a:gd name="T2" fmla="*/ 85 w 563"/>
                  <a:gd name="T3" fmla="*/ 290 h 290"/>
                  <a:gd name="T4" fmla="*/ 189 w 563"/>
                  <a:gd name="T5" fmla="*/ 290 h 290"/>
                  <a:gd name="T6" fmla="*/ 434 w 563"/>
                  <a:gd name="T7" fmla="*/ 238 h 290"/>
                  <a:gd name="T8" fmla="*/ 563 w 563"/>
                  <a:gd name="T9" fmla="*/ 290 h 290"/>
                  <a:gd name="T10" fmla="*/ 153 w 563"/>
                  <a:gd name="T11" fmla="*/ 0 h 290"/>
                  <a:gd name="T12" fmla="*/ 254 w 563"/>
                  <a:gd name="T13" fmla="*/ 169 h 290"/>
                  <a:gd name="T14" fmla="*/ 228 w 563"/>
                  <a:gd name="T15" fmla="*/ 169 h 290"/>
                  <a:gd name="T16" fmla="*/ 201 w 563"/>
                  <a:gd name="T17" fmla="*/ 169 h 290"/>
                  <a:gd name="T18" fmla="*/ 175 w 563"/>
                  <a:gd name="T19" fmla="*/ 169 h 290"/>
                  <a:gd name="T20" fmla="*/ 149 w 563"/>
                  <a:gd name="T21" fmla="*/ 169 h 290"/>
                  <a:gd name="T22" fmla="*/ 122 w 563"/>
                  <a:gd name="T23" fmla="*/ 169 h 290"/>
                  <a:gd name="T24" fmla="*/ 96 w 563"/>
                  <a:gd name="T25" fmla="*/ 169 h 290"/>
                  <a:gd name="T26" fmla="*/ 69 w 563"/>
                  <a:gd name="T27" fmla="*/ 169 h 290"/>
                  <a:gd name="T28" fmla="*/ 50 w 563"/>
                  <a:gd name="T29" fmla="*/ 169 h 290"/>
                  <a:gd name="T30" fmla="*/ 43 w 563"/>
                  <a:gd name="T31" fmla="*/ 169 h 290"/>
                  <a:gd name="T32" fmla="*/ 16 w 563"/>
                  <a:gd name="T33" fmla="*/ 169 h 290"/>
                  <a:gd name="T34" fmla="*/ 43 w 563"/>
                  <a:gd name="T35" fmla="*/ 139 h 290"/>
                  <a:gd name="T36" fmla="*/ 69 w 563"/>
                  <a:gd name="T37" fmla="*/ 109 h 290"/>
                  <a:gd name="T38" fmla="*/ 96 w 563"/>
                  <a:gd name="T39" fmla="*/ 80 h 290"/>
                  <a:gd name="T40" fmla="*/ 122 w 563"/>
                  <a:gd name="T41" fmla="*/ 50 h 290"/>
                  <a:gd name="T42" fmla="*/ 149 w 563"/>
                  <a:gd name="T43" fmla="*/ 20 h 290"/>
                  <a:gd name="T44" fmla="*/ 162 w 563"/>
                  <a:gd name="T45" fmla="*/ 11 h 290"/>
                  <a:gd name="T46" fmla="*/ 188 w 563"/>
                  <a:gd name="T47" fmla="*/ 11 h 290"/>
                  <a:gd name="T48" fmla="*/ 215 w 563"/>
                  <a:gd name="T49" fmla="*/ 11 h 290"/>
                  <a:gd name="T50" fmla="*/ 241 w 563"/>
                  <a:gd name="T51" fmla="*/ 11 h 290"/>
                  <a:gd name="T52" fmla="*/ 268 w 563"/>
                  <a:gd name="T53" fmla="*/ 11 h 290"/>
                  <a:gd name="T54" fmla="*/ 512 w 563"/>
                  <a:gd name="T55" fmla="*/ 104 h 290"/>
                  <a:gd name="T56" fmla="*/ 461 w 563"/>
                  <a:gd name="T57" fmla="*/ 155 h 290"/>
                  <a:gd name="T58" fmla="*/ 434 w 563"/>
                  <a:gd name="T59" fmla="*/ 104 h 290"/>
                  <a:gd name="T60" fmla="*/ 382 w 563"/>
                  <a:gd name="T61" fmla="*/ 77 h 290"/>
                  <a:gd name="T62" fmla="*/ 434 w 563"/>
                  <a:gd name="T63" fmla="*/ 25 h 290"/>
                  <a:gd name="T64" fmla="*/ 461 w 563"/>
                  <a:gd name="T65" fmla="*/ 77 h 290"/>
                  <a:gd name="T66" fmla="*/ 512 w 563"/>
                  <a:gd name="T67" fmla="*/ 104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63" h="290">
                    <a:moveTo>
                      <a:pt x="153" y="0"/>
                    </a:moveTo>
                    <a:cubicBezTo>
                      <a:pt x="0" y="169"/>
                      <a:pt x="0" y="169"/>
                      <a:pt x="0" y="169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85" y="290"/>
                      <a:pt x="85" y="290"/>
                      <a:pt x="85" y="290"/>
                    </a:cubicBezTo>
                    <a:cubicBezTo>
                      <a:pt x="86" y="261"/>
                      <a:pt x="109" y="238"/>
                      <a:pt x="137" y="238"/>
                    </a:cubicBezTo>
                    <a:cubicBezTo>
                      <a:pt x="166" y="238"/>
                      <a:pt x="189" y="261"/>
                      <a:pt x="189" y="290"/>
                    </a:cubicBezTo>
                    <a:cubicBezTo>
                      <a:pt x="382" y="290"/>
                      <a:pt x="382" y="290"/>
                      <a:pt x="382" y="290"/>
                    </a:cubicBezTo>
                    <a:cubicBezTo>
                      <a:pt x="383" y="261"/>
                      <a:pt x="406" y="238"/>
                      <a:pt x="434" y="238"/>
                    </a:cubicBezTo>
                    <a:cubicBezTo>
                      <a:pt x="463" y="238"/>
                      <a:pt x="486" y="261"/>
                      <a:pt x="487" y="290"/>
                    </a:cubicBezTo>
                    <a:cubicBezTo>
                      <a:pt x="563" y="290"/>
                      <a:pt x="563" y="290"/>
                      <a:pt x="563" y="290"/>
                    </a:cubicBezTo>
                    <a:cubicBezTo>
                      <a:pt x="563" y="0"/>
                      <a:pt x="563" y="0"/>
                      <a:pt x="563" y="0"/>
                    </a:cubicBezTo>
                    <a:lnTo>
                      <a:pt x="153" y="0"/>
                    </a:lnTo>
                    <a:close/>
                    <a:moveTo>
                      <a:pt x="268" y="169"/>
                    </a:moveTo>
                    <a:cubicBezTo>
                      <a:pt x="254" y="169"/>
                      <a:pt x="254" y="169"/>
                      <a:pt x="254" y="169"/>
                    </a:cubicBezTo>
                    <a:cubicBezTo>
                      <a:pt x="241" y="169"/>
                      <a:pt x="241" y="169"/>
                      <a:pt x="241" y="169"/>
                    </a:cubicBezTo>
                    <a:cubicBezTo>
                      <a:pt x="228" y="169"/>
                      <a:pt x="228" y="169"/>
                      <a:pt x="228" y="169"/>
                    </a:cubicBezTo>
                    <a:cubicBezTo>
                      <a:pt x="215" y="169"/>
                      <a:pt x="215" y="169"/>
                      <a:pt x="215" y="169"/>
                    </a:cubicBezTo>
                    <a:cubicBezTo>
                      <a:pt x="201" y="169"/>
                      <a:pt x="201" y="169"/>
                      <a:pt x="201" y="169"/>
                    </a:cubicBezTo>
                    <a:cubicBezTo>
                      <a:pt x="188" y="169"/>
                      <a:pt x="188" y="169"/>
                      <a:pt x="188" y="169"/>
                    </a:cubicBezTo>
                    <a:cubicBezTo>
                      <a:pt x="175" y="169"/>
                      <a:pt x="175" y="169"/>
                      <a:pt x="175" y="169"/>
                    </a:cubicBezTo>
                    <a:cubicBezTo>
                      <a:pt x="162" y="169"/>
                      <a:pt x="162" y="169"/>
                      <a:pt x="162" y="169"/>
                    </a:cubicBezTo>
                    <a:cubicBezTo>
                      <a:pt x="149" y="169"/>
                      <a:pt x="149" y="169"/>
                      <a:pt x="149" y="169"/>
                    </a:cubicBezTo>
                    <a:cubicBezTo>
                      <a:pt x="135" y="169"/>
                      <a:pt x="135" y="169"/>
                      <a:pt x="135" y="169"/>
                    </a:cubicBezTo>
                    <a:cubicBezTo>
                      <a:pt x="122" y="169"/>
                      <a:pt x="122" y="169"/>
                      <a:pt x="122" y="169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96" y="169"/>
                      <a:pt x="96" y="169"/>
                      <a:pt x="96" y="169"/>
                    </a:cubicBezTo>
                    <a:cubicBezTo>
                      <a:pt x="82" y="169"/>
                      <a:pt x="82" y="169"/>
                      <a:pt x="82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56" y="169"/>
                      <a:pt x="56" y="169"/>
                      <a:pt x="56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43" y="169"/>
                      <a:pt x="43" y="169"/>
                      <a:pt x="43" y="169"/>
                    </a:cubicBezTo>
                    <a:cubicBezTo>
                      <a:pt x="29" y="169"/>
                      <a:pt x="29" y="169"/>
                      <a:pt x="29" y="169"/>
                    </a:cubicBezTo>
                    <a:cubicBezTo>
                      <a:pt x="16" y="169"/>
                      <a:pt x="16" y="169"/>
                      <a:pt x="16" y="169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43" y="139"/>
                      <a:pt x="43" y="139"/>
                      <a:pt x="43" y="139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49" y="20"/>
                      <a:pt x="149" y="20"/>
                      <a:pt x="149" y="20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62" y="11"/>
                      <a:pt x="162" y="11"/>
                      <a:pt x="162" y="11"/>
                    </a:cubicBezTo>
                    <a:cubicBezTo>
                      <a:pt x="175" y="11"/>
                      <a:pt x="175" y="11"/>
                      <a:pt x="175" y="11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201" y="11"/>
                      <a:pt x="201" y="11"/>
                      <a:pt x="201" y="11"/>
                    </a:cubicBezTo>
                    <a:cubicBezTo>
                      <a:pt x="215" y="11"/>
                      <a:pt x="215" y="11"/>
                      <a:pt x="215" y="11"/>
                    </a:cubicBezTo>
                    <a:cubicBezTo>
                      <a:pt x="228" y="11"/>
                      <a:pt x="228" y="11"/>
                      <a:pt x="228" y="11"/>
                    </a:cubicBezTo>
                    <a:cubicBezTo>
                      <a:pt x="241" y="11"/>
                      <a:pt x="241" y="11"/>
                      <a:pt x="241" y="11"/>
                    </a:cubicBezTo>
                    <a:cubicBezTo>
                      <a:pt x="254" y="11"/>
                      <a:pt x="254" y="11"/>
                      <a:pt x="254" y="11"/>
                    </a:cubicBezTo>
                    <a:cubicBezTo>
                      <a:pt x="268" y="11"/>
                      <a:pt x="268" y="11"/>
                      <a:pt x="268" y="11"/>
                    </a:cubicBezTo>
                    <a:lnTo>
                      <a:pt x="268" y="169"/>
                    </a:lnTo>
                    <a:close/>
                    <a:moveTo>
                      <a:pt x="512" y="104"/>
                    </a:moveTo>
                    <a:cubicBezTo>
                      <a:pt x="461" y="104"/>
                      <a:pt x="461" y="104"/>
                      <a:pt x="461" y="104"/>
                    </a:cubicBezTo>
                    <a:cubicBezTo>
                      <a:pt x="461" y="155"/>
                      <a:pt x="461" y="155"/>
                      <a:pt x="461" y="155"/>
                    </a:cubicBezTo>
                    <a:cubicBezTo>
                      <a:pt x="434" y="155"/>
                      <a:pt x="434" y="155"/>
                      <a:pt x="434" y="155"/>
                    </a:cubicBezTo>
                    <a:cubicBezTo>
                      <a:pt x="434" y="104"/>
                      <a:pt x="434" y="104"/>
                      <a:pt x="434" y="104"/>
                    </a:cubicBezTo>
                    <a:cubicBezTo>
                      <a:pt x="382" y="104"/>
                      <a:pt x="382" y="104"/>
                      <a:pt x="382" y="104"/>
                    </a:cubicBezTo>
                    <a:cubicBezTo>
                      <a:pt x="382" y="77"/>
                      <a:pt x="382" y="77"/>
                      <a:pt x="382" y="77"/>
                    </a:cubicBezTo>
                    <a:cubicBezTo>
                      <a:pt x="434" y="77"/>
                      <a:pt x="434" y="77"/>
                      <a:pt x="434" y="77"/>
                    </a:cubicBezTo>
                    <a:cubicBezTo>
                      <a:pt x="434" y="25"/>
                      <a:pt x="434" y="25"/>
                      <a:pt x="434" y="25"/>
                    </a:cubicBezTo>
                    <a:cubicBezTo>
                      <a:pt x="461" y="25"/>
                      <a:pt x="461" y="25"/>
                      <a:pt x="461" y="25"/>
                    </a:cubicBezTo>
                    <a:cubicBezTo>
                      <a:pt x="461" y="77"/>
                      <a:pt x="461" y="77"/>
                      <a:pt x="461" y="77"/>
                    </a:cubicBezTo>
                    <a:cubicBezTo>
                      <a:pt x="512" y="77"/>
                      <a:pt x="512" y="77"/>
                      <a:pt x="512" y="77"/>
                    </a:cubicBezTo>
                    <a:lnTo>
                      <a:pt x="512" y="1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6" name="PA_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959" y="0"/>
            <a:ext cx="566640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85">
      <a:dk1>
        <a:srgbClr val="000000"/>
      </a:dk1>
      <a:lt1>
        <a:srgbClr val="FFFFFF"/>
      </a:lt1>
      <a:dk2>
        <a:srgbClr val="0089D2"/>
      </a:dk2>
      <a:lt2>
        <a:srgbClr val="F8F8F8"/>
      </a:lt2>
      <a:accent1>
        <a:srgbClr val="0089D2"/>
      </a:accent1>
      <a:accent2>
        <a:srgbClr val="039BE6"/>
      </a:accent2>
      <a:accent3>
        <a:srgbClr val="00A7F3"/>
      </a:accent3>
      <a:accent4>
        <a:srgbClr val="28B5F4"/>
      </a:accent4>
      <a:accent5>
        <a:srgbClr val="4FC2F9"/>
      </a:accent5>
      <a:accent6>
        <a:srgbClr val="80D5F9"/>
      </a:accent6>
      <a:hlink>
        <a:srgbClr val="0070C0"/>
      </a:hlink>
      <a:folHlink>
        <a:srgbClr val="0089D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3374</Words>
  <Application>Microsoft Office PowerPoint</Application>
  <PresentationFormat>宽屏</PresentationFormat>
  <Paragraphs>425</Paragraphs>
  <Slides>34</Slides>
  <Notes>34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2" baseType="lpstr">
      <vt:lpstr>方正兰亭黑_GBK</vt:lpstr>
      <vt:lpstr>微软雅黑</vt:lpstr>
      <vt:lpstr>Arial</vt:lpstr>
      <vt:lpstr>Arial Black</vt:lpstr>
      <vt:lpstr>Calibri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医生4</dc:title>
  <dc:creator>Administrator</dc:creator>
  <cp:lastModifiedBy>Administrator</cp:lastModifiedBy>
  <cp:revision>21</cp:revision>
  <dcterms:created xsi:type="dcterms:W3CDTF">2015-05-05T08:02:00Z</dcterms:created>
  <dcterms:modified xsi:type="dcterms:W3CDTF">2020-02-10T06:19:23Z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