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3" r:id="rId7"/>
    <p:sldId id="264" r:id="rId8"/>
    <p:sldId id="265" r:id="rId9"/>
    <p:sldId id="266" r:id="rId10"/>
    <p:sldId id="259" r:id="rId11"/>
    <p:sldId id="268" r:id="rId12"/>
    <p:sldId id="269" r:id="rId13"/>
    <p:sldId id="270" r:id="rId14"/>
    <p:sldId id="271" r:id="rId15"/>
    <p:sldId id="260" r:id="rId16"/>
    <p:sldId id="273" r:id="rId17"/>
    <p:sldId id="274" r:id="rId18"/>
    <p:sldId id="275" r:id="rId19"/>
    <p:sldId id="276" r:id="rId20"/>
    <p:sldId id="261" r:id="rId21"/>
    <p:sldId id="278" r:id="rId22"/>
    <p:sldId id="279" r:id="rId23"/>
    <p:sldId id="280" r:id="rId24"/>
    <p:sldId id="281" r:id="rId25"/>
    <p:sldId id="26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8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22DDE-1E1F-4BA5-8D3C-30AAC11B69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07DE6-E621-4B05-82B8-B6D3B131B4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809D31-2F57-4666-87F7-3D44672F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11363EE-971A-4F65-8318-703A5355E9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CA1B6A-7C1F-4E22-9450-0FE0119ECF2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E3BC7D2-2FFD-48AE-BD95-39F5A376F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64A74-42B4-4444-9C6B-1E7AF1E0B7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326F1-D84A-447F-AD63-D0A3EC4146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image" Target="../media/image10.png"/><Relationship Id="rId7" Type="http://schemas.openxmlformats.org/officeDocument/2006/relationships/tags" Target="../tags/tag23.xml"/><Relationship Id="rId6" Type="http://schemas.openxmlformats.org/officeDocument/2006/relationships/image" Target="../media/image9.png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image" Target="../media/image13.png"/><Relationship Id="rId13" Type="http://schemas.openxmlformats.org/officeDocument/2006/relationships/tags" Target="../tags/tag26.xml"/><Relationship Id="rId12" Type="http://schemas.openxmlformats.org/officeDocument/2006/relationships/image" Target="../media/image12.png"/><Relationship Id="rId11" Type="http://schemas.openxmlformats.org/officeDocument/2006/relationships/tags" Target="../tags/tag25.xml"/><Relationship Id="rId10" Type="http://schemas.openxmlformats.org/officeDocument/2006/relationships/image" Target="../media/image11.png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5" Type="http://schemas.openxmlformats.org/officeDocument/2006/relationships/notesSlide" Target="../notesSlides/notesSlide3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54.xml"/><Relationship Id="rId22" Type="http://schemas.openxmlformats.org/officeDocument/2006/relationships/tags" Target="../tags/tag5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3.xml"/><Relationship Id="rId19" Type="http://schemas.openxmlformats.org/officeDocument/2006/relationships/tags" Target="../tags/tag50.xml"/><Relationship Id="rId18" Type="http://schemas.openxmlformats.org/officeDocument/2006/relationships/tags" Target="../tags/tag49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1" Type="http://schemas.openxmlformats.org/officeDocument/2006/relationships/notesSlide" Target="../notesSlides/notesSlide4.xml"/><Relationship Id="rId20" Type="http://schemas.openxmlformats.org/officeDocument/2006/relationships/slideLayout" Target="../slideLayouts/slideLayout6.xml"/><Relationship Id="rId2" Type="http://schemas.openxmlformats.org/officeDocument/2006/relationships/tags" Target="../tags/tag91.xml"/><Relationship Id="rId19" Type="http://schemas.openxmlformats.org/officeDocument/2006/relationships/tags" Target="../tags/tag108.xml"/><Relationship Id="rId18" Type="http://schemas.openxmlformats.org/officeDocument/2006/relationships/tags" Target="../tags/tag107.xml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1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" b="23895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880998" y="1390651"/>
            <a:ext cx="8438650" cy="3662363"/>
            <a:chOff x="2420938" y="1390651"/>
            <a:chExt cx="7890011" cy="3662363"/>
          </a:xfrm>
        </p:grpSpPr>
        <p:sp>
          <p:nvSpPr>
            <p:cNvPr id="20" name="Freeform 107"/>
            <p:cNvSpPr/>
            <p:nvPr/>
          </p:nvSpPr>
          <p:spPr bwMode="auto">
            <a:xfrm>
              <a:off x="2420938" y="1390651"/>
              <a:ext cx="7890011" cy="3662363"/>
            </a:xfrm>
            <a:custGeom>
              <a:avLst/>
              <a:gdLst>
                <a:gd name="T0" fmla="*/ 1735 w 1735"/>
                <a:gd name="T1" fmla="*/ 109 h 862"/>
                <a:gd name="T2" fmla="*/ 1165 w 1735"/>
                <a:gd name="T3" fmla="*/ 109 h 862"/>
                <a:gd name="T4" fmla="*/ 870 w 1735"/>
                <a:gd name="T5" fmla="*/ 0 h 862"/>
                <a:gd name="T6" fmla="*/ 575 w 1735"/>
                <a:gd name="T7" fmla="*/ 109 h 862"/>
                <a:gd name="T8" fmla="*/ 0 w 1735"/>
                <a:gd name="T9" fmla="*/ 109 h 862"/>
                <a:gd name="T10" fmla="*/ 0 w 1735"/>
                <a:gd name="T11" fmla="*/ 774 h 862"/>
                <a:gd name="T12" fmla="*/ 601 w 1735"/>
                <a:gd name="T13" fmla="*/ 774 h 862"/>
                <a:gd name="T14" fmla="*/ 870 w 1735"/>
                <a:gd name="T15" fmla="*/ 862 h 862"/>
                <a:gd name="T16" fmla="*/ 1139 w 1735"/>
                <a:gd name="T17" fmla="*/ 774 h 862"/>
                <a:gd name="T18" fmla="*/ 1735 w 1735"/>
                <a:gd name="T19" fmla="*/ 774 h 862"/>
                <a:gd name="T20" fmla="*/ 1735 w 1735"/>
                <a:gd name="T21" fmla="*/ 109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5" h="862">
                  <a:moveTo>
                    <a:pt x="1735" y="109"/>
                  </a:moveTo>
                  <a:cubicBezTo>
                    <a:pt x="1165" y="109"/>
                    <a:pt x="1165" y="109"/>
                    <a:pt x="1165" y="109"/>
                  </a:cubicBezTo>
                  <a:cubicBezTo>
                    <a:pt x="1086" y="41"/>
                    <a:pt x="983" y="0"/>
                    <a:pt x="870" y="0"/>
                  </a:cubicBezTo>
                  <a:cubicBezTo>
                    <a:pt x="757" y="0"/>
                    <a:pt x="654" y="41"/>
                    <a:pt x="575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774"/>
                    <a:pt x="0" y="774"/>
                    <a:pt x="0" y="774"/>
                  </a:cubicBezTo>
                  <a:cubicBezTo>
                    <a:pt x="601" y="774"/>
                    <a:pt x="601" y="774"/>
                    <a:pt x="601" y="774"/>
                  </a:cubicBezTo>
                  <a:cubicBezTo>
                    <a:pt x="676" y="829"/>
                    <a:pt x="769" y="862"/>
                    <a:pt x="870" y="862"/>
                  </a:cubicBezTo>
                  <a:cubicBezTo>
                    <a:pt x="971" y="862"/>
                    <a:pt x="1064" y="829"/>
                    <a:pt x="1139" y="774"/>
                  </a:cubicBezTo>
                  <a:cubicBezTo>
                    <a:pt x="1735" y="774"/>
                    <a:pt x="1735" y="774"/>
                    <a:pt x="1735" y="774"/>
                  </a:cubicBezTo>
                  <a:lnTo>
                    <a:pt x="1735" y="109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8"/>
            <p:cNvSpPr/>
            <p:nvPr/>
          </p:nvSpPr>
          <p:spPr bwMode="auto">
            <a:xfrm>
              <a:off x="2624138" y="1676401"/>
              <a:ext cx="7457542" cy="3092450"/>
            </a:xfrm>
            <a:custGeom>
              <a:avLst/>
              <a:gdLst>
                <a:gd name="T0" fmla="*/ 1640 w 1640"/>
                <a:gd name="T1" fmla="*/ 90 h 728"/>
                <a:gd name="T2" fmla="*/ 1070 w 1640"/>
                <a:gd name="T3" fmla="*/ 90 h 728"/>
                <a:gd name="T4" fmla="*/ 822 w 1640"/>
                <a:gd name="T5" fmla="*/ 0 h 728"/>
                <a:gd name="T6" fmla="*/ 574 w 1640"/>
                <a:gd name="T7" fmla="*/ 90 h 728"/>
                <a:gd name="T8" fmla="*/ 0 w 1640"/>
                <a:gd name="T9" fmla="*/ 90 h 728"/>
                <a:gd name="T10" fmla="*/ 0 w 1640"/>
                <a:gd name="T11" fmla="*/ 659 h 728"/>
                <a:gd name="T12" fmla="*/ 601 w 1640"/>
                <a:gd name="T13" fmla="*/ 659 h 728"/>
                <a:gd name="T14" fmla="*/ 822 w 1640"/>
                <a:gd name="T15" fmla="*/ 728 h 728"/>
                <a:gd name="T16" fmla="*/ 1043 w 1640"/>
                <a:gd name="T17" fmla="*/ 659 h 728"/>
                <a:gd name="T18" fmla="*/ 1640 w 1640"/>
                <a:gd name="T19" fmla="*/ 659 h 728"/>
                <a:gd name="T20" fmla="*/ 1640 w 1640"/>
                <a:gd name="T21" fmla="*/ 9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0" h="728">
                  <a:moveTo>
                    <a:pt x="1640" y="90"/>
                  </a:moveTo>
                  <a:cubicBezTo>
                    <a:pt x="1070" y="90"/>
                    <a:pt x="1070" y="90"/>
                    <a:pt x="1070" y="90"/>
                  </a:cubicBezTo>
                  <a:cubicBezTo>
                    <a:pt x="1003" y="33"/>
                    <a:pt x="916" y="0"/>
                    <a:pt x="822" y="0"/>
                  </a:cubicBezTo>
                  <a:cubicBezTo>
                    <a:pt x="728" y="0"/>
                    <a:pt x="641" y="33"/>
                    <a:pt x="574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659"/>
                    <a:pt x="0" y="659"/>
                    <a:pt x="0" y="659"/>
                  </a:cubicBezTo>
                  <a:cubicBezTo>
                    <a:pt x="601" y="659"/>
                    <a:pt x="601" y="659"/>
                    <a:pt x="601" y="659"/>
                  </a:cubicBezTo>
                  <a:cubicBezTo>
                    <a:pt x="664" y="702"/>
                    <a:pt x="740" y="728"/>
                    <a:pt x="822" y="728"/>
                  </a:cubicBezTo>
                  <a:cubicBezTo>
                    <a:pt x="904" y="728"/>
                    <a:pt x="980" y="702"/>
                    <a:pt x="1043" y="659"/>
                  </a:cubicBezTo>
                  <a:cubicBezTo>
                    <a:pt x="1640" y="659"/>
                    <a:pt x="1640" y="659"/>
                    <a:pt x="1640" y="659"/>
                  </a:cubicBezTo>
                  <a:lnTo>
                    <a:pt x="1640" y="9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2334326" y="2428360"/>
            <a:ext cx="7498080" cy="1266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勃勃生机</a:t>
            </a:r>
            <a:r>
              <a:rPr lang="zh-CN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环保模板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3538701" y="3606254"/>
            <a:ext cx="503881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2334326" y="3576301"/>
            <a:ext cx="7430176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97"/>
          <p:cNvSpPr>
            <a:spLocks noChangeArrowheads="1"/>
          </p:cNvSpPr>
          <p:nvPr/>
        </p:nvSpPr>
        <p:spPr bwMode="auto">
          <a:xfrm>
            <a:off x="4377580" y="3931843"/>
            <a:ext cx="1198880" cy="3987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>
            <a:spLocks noChangeArrowheads="1"/>
          </p:cNvSpPr>
          <p:nvPr/>
        </p:nvSpPr>
        <p:spPr bwMode="auto">
          <a:xfrm>
            <a:off x="6178191" y="3931843"/>
            <a:ext cx="1824990" cy="3987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8" grpId="0" bldLvl="0" animBg="1"/>
      <p:bldP spid="9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0" b="-242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1959477" y="1669491"/>
            <a:ext cx="1698123" cy="1330077"/>
            <a:chOff x="1358584" y="2675166"/>
            <a:chExt cx="2636838" cy="2065338"/>
          </a:xfrm>
        </p:grpSpPr>
        <p:sp>
          <p:nvSpPr>
            <p:cNvPr id="8" name="Line 32"/>
            <p:cNvSpPr>
              <a:spLocks noChangeShapeType="1"/>
            </p:cNvSpPr>
            <p:nvPr/>
          </p:nvSpPr>
          <p:spPr bwMode="auto">
            <a:xfrm flipH="1">
              <a:off x="1817372" y="3599091"/>
              <a:ext cx="268288" cy="1698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Line 33"/>
            <p:cNvSpPr>
              <a:spLocks noChangeShapeType="1"/>
            </p:cNvSpPr>
            <p:nvPr/>
          </p:nvSpPr>
          <p:spPr bwMode="auto">
            <a:xfrm flipH="1">
              <a:off x="1817372" y="3462566"/>
              <a:ext cx="171450" cy="1063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Line 34"/>
            <p:cNvSpPr>
              <a:spLocks noChangeShapeType="1"/>
            </p:cNvSpPr>
            <p:nvPr/>
          </p:nvSpPr>
          <p:spPr bwMode="auto">
            <a:xfrm flipH="1">
              <a:off x="1817372" y="3335566"/>
              <a:ext cx="93663" cy="5873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Line 35"/>
            <p:cNvSpPr>
              <a:spLocks noChangeShapeType="1"/>
            </p:cNvSpPr>
            <p:nvPr/>
          </p:nvSpPr>
          <p:spPr bwMode="auto">
            <a:xfrm>
              <a:off x="1541147" y="3599091"/>
              <a:ext cx="268288" cy="1698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Line 36"/>
            <p:cNvSpPr>
              <a:spLocks noChangeShapeType="1"/>
            </p:cNvSpPr>
            <p:nvPr/>
          </p:nvSpPr>
          <p:spPr bwMode="auto">
            <a:xfrm>
              <a:off x="1639572" y="3462566"/>
              <a:ext cx="169863" cy="1063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Line 37"/>
            <p:cNvSpPr>
              <a:spLocks noChangeShapeType="1"/>
            </p:cNvSpPr>
            <p:nvPr/>
          </p:nvSpPr>
          <p:spPr bwMode="auto">
            <a:xfrm>
              <a:off x="1715772" y="3335566"/>
              <a:ext cx="93663" cy="5873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8"/>
            <p:cNvSpPr/>
            <p:nvPr/>
          </p:nvSpPr>
          <p:spPr bwMode="auto">
            <a:xfrm>
              <a:off x="1358584" y="3037116"/>
              <a:ext cx="906463" cy="915988"/>
            </a:xfrm>
            <a:custGeom>
              <a:avLst/>
              <a:gdLst>
                <a:gd name="T0" fmla="*/ 213 w 213"/>
                <a:gd name="T1" fmla="*/ 125 h 215"/>
                <a:gd name="T2" fmla="*/ 107 w 213"/>
                <a:gd name="T3" fmla="*/ 215 h 215"/>
                <a:gd name="T4" fmla="*/ 0 w 213"/>
                <a:gd name="T5" fmla="*/ 107 h 215"/>
                <a:gd name="T6" fmla="*/ 107 w 213"/>
                <a:gd name="T7" fmla="*/ 0 h 215"/>
                <a:gd name="T8" fmla="*/ 191 w 213"/>
                <a:gd name="T9" fmla="*/ 4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5">
                  <a:moveTo>
                    <a:pt x="213" y="125"/>
                  </a:moveTo>
                  <a:cubicBezTo>
                    <a:pt x="205" y="176"/>
                    <a:pt x="160" y="215"/>
                    <a:pt x="107" y="215"/>
                  </a:cubicBezTo>
                  <a:cubicBezTo>
                    <a:pt x="48" y="215"/>
                    <a:pt x="0" y="167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41" y="0"/>
                    <a:pt x="171" y="16"/>
                    <a:pt x="191" y="40"/>
                  </a:cubicBezTo>
                </a:path>
              </a:pathLst>
            </a:custGeom>
            <a:noFill/>
            <a:ln w="3333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39"/>
            <p:cNvSpPr>
              <a:spLocks noChangeShapeType="1"/>
            </p:cNvSpPr>
            <p:nvPr/>
          </p:nvSpPr>
          <p:spPr bwMode="auto">
            <a:xfrm>
              <a:off x="1814197" y="3229203"/>
              <a:ext cx="0" cy="11699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Line 40"/>
            <p:cNvSpPr>
              <a:spLocks noChangeShapeType="1"/>
            </p:cNvSpPr>
            <p:nvPr/>
          </p:nvSpPr>
          <p:spPr bwMode="auto">
            <a:xfrm flipH="1">
              <a:off x="3544572" y="3599091"/>
              <a:ext cx="268288" cy="1698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Line 41"/>
            <p:cNvSpPr>
              <a:spLocks noChangeShapeType="1"/>
            </p:cNvSpPr>
            <p:nvPr/>
          </p:nvSpPr>
          <p:spPr bwMode="auto">
            <a:xfrm flipH="1">
              <a:off x="3544572" y="3462566"/>
              <a:ext cx="169863" cy="1063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Line 42"/>
            <p:cNvSpPr>
              <a:spLocks noChangeShapeType="1"/>
            </p:cNvSpPr>
            <p:nvPr/>
          </p:nvSpPr>
          <p:spPr bwMode="auto">
            <a:xfrm flipH="1">
              <a:off x="3544572" y="3335566"/>
              <a:ext cx="93663" cy="5873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Line 43"/>
            <p:cNvSpPr>
              <a:spLocks noChangeShapeType="1"/>
            </p:cNvSpPr>
            <p:nvPr/>
          </p:nvSpPr>
          <p:spPr bwMode="auto">
            <a:xfrm>
              <a:off x="3268347" y="3599091"/>
              <a:ext cx="268288" cy="1698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Line 44"/>
            <p:cNvSpPr>
              <a:spLocks noChangeShapeType="1"/>
            </p:cNvSpPr>
            <p:nvPr/>
          </p:nvSpPr>
          <p:spPr bwMode="auto">
            <a:xfrm>
              <a:off x="3366772" y="3462566"/>
              <a:ext cx="169863" cy="1063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Line 45"/>
            <p:cNvSpPr>
              <a:spLocks noChangeShapeType="1"/>
            </p:cNvSpPr>
            <p:nvPr/>
          </p:nvSpPr>
          <p:spPr bwMode="auto">
            <a:xfrm>
              <a:off x="3438209" y="3335566"/>
              <a:ext cx="98425" cy="5873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6"/>
            <p:cNvSpPr/>
            <p:nvPr/>
          </p:nvSpPr>
          <p:spPr bwMode="auto">
            <a:xfrm>
              <a:off x="3111184" y="3037116"/>
              <a:ext cx="884238" cy="915988"/>
            </a:xfrm>
            <a:custGeom>
              <a:avLst/>
              <a:gdLst>
                <a:gd name="T0" fmla="*/ 36 w 208"/>
                <a:gd name="T1" fmla="*/ 22 h 215"/>
                <a:gd name="T2" fmla="*/ 101 w 208"/>
                <a:gd name="T3" fmla="*/ 0 h 215"/>
                <a:gd name="T4" fmla="*/ 208 w 208"/>
                <a:gd name="T5" fmla="*/ 107 h 215"/>
                <a:gd name="T6" fmla="*/ 101 w 208"/>
                <a:gd name="T7" fmla="*/ 215 h 215"/>
                <a:gd name="T8" fmla="*/ 0 w 208"/>
                <a:gd name="T9" fmla="*/ 14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15">
                  <a:moveTo>
                    <a:pt x="36" y="22"/>
                  </a:moveTo>
                  <a:cubicBezTo>
                    <a:pt x="54" y="8"/>
                    <a:pt x="76" y="0"/>
                    <a:pt x="101" y="0"/>
                  </a:cubicBezTo>
                  <a:cubicBezTo>
                    <a:pt x="160" y="0"/>
                    <a:pt x="208" y="48"/>
                    <a:pt x="208" y="107"/>
                  </a:cubicBezTo>
                  <a:cubicBezTo>
                    <a:pt x="208" y="167"/>
                    <a:pt x="160" y="215"/>
                    <a:pt x="101" y="215"/>
                  </a:cubicBezTo>
                  <a:cubicBezTo>
                    <a:pt x="55" y="215"/>
                    <a:pt x="15" y="186"/>
                    <a:pt x="0" y="145"/>
                  </a:cubicBezTo>
                </a:path>
              </a:pathLst>
            </a:custGeom>
            <a:noFill/>
            <a:ln w="3333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Line 47"/>
            <p:cNvSpPr>
              <a:spLocks noChangeShapeType="1"/>
            </p:cNvSpPr>
            <p:nvPr/>
          </p:nvSpPr>
          <p:spPr bwMode="auto">
            <a:xfrm>
              <a:off x="3541397" y="3229203"/>
              <a:ext cx="0" cy="1136650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Oval 48"/>
            <p:cNvSpPr>
              <a:spLocks noChangeArrowheads="1"/>
            </p:cNvSpPr>
            <p:nvPr/>
          </p:nvSpPr>
          <p:spPr bwMode="auto">
            <a:xfrm>
              <a:off x="2166622" y="2675166"/>
              <a:ext cx="1114425" cy="1119188"/>
            </a:xfrm>
            <a:prstGeom prst="ellipse">
              <a:avLst/>
            </a:prstGeom>
            <a:noFill/>
            <a:ln w="3333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Line 49"/>
            <p:cNvSpPr>
              <a:spLocks noChangeShapeType="1"/>
            </p:cNvSpPr>
            <p:nvPr/>
          </p:nvSpPr>
          <p:spPr bwMode="auto">
            <a:xfrm flipH="1">
              <a:off x="2728597" y="3364141"/>
              <a:ext cx="327025" cy="2047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Line 50"/>
            <p:cNvSpPr>
              <a:spLocks noChangeShapeType="1"/>
            </p:cNvSpPr>
            <p:nvPr/>
          </p:nvSpPr>
          <p:spPr bwMode="auto">
            <a:xfrm flipH="1">
              <a:off x="2728597" y="3199041"/>
              <a:ext cx="207963" cy="127000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Line 51"/>
            <p:cNvSpPr>
              <a:spLocks noChangeShapeType="1"/>
            </p:cNvSpPr>
            <p:nvPr/>
          </p:nvSpPr>
          <p:spPr bwMode="auto">
            <a:xfrm flipH="1">
              <a:off x="2728597" y="3041878"/>
              <a:ext cx="114300" cy="7143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Line 52"/>
            <p:cNvSpPr>
              <a:spLocks noChangeShapeType="1"/>
            </p:cNvSpPr>
            <p:nvPr/>
          </p:nvSpPr>
          <p:spPr bwMode="auto">
            <a:xfrm>
              <a:off x="2387284" y="3364141"/>
              <a:ext cx="331788" cy="2047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Line 53"/>
            <p:cNvSpPr>
              <a:spLocks noChangeShapeType="1"/>
            </p:cNvSpPr>
            <p:nvPr/>
          </p:nvSpPr>
          <p:spPr bwMode="auto">
            <a:xfrm>
              <a:off x="2511109" y="3199041"/>
              <a:ext cx="207963" cy="127000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Line 54"/>
            <p:cNvSpPr>
              <a:spLocks noChangeShapeType="1"/>
            </p:cNvSpPr>
            <p:nvPr/>
          </p:nvSpPr>
          <p:spPr bwMode="auto">
            <a:xfrm>
              <a:off x="2600009" y="3041878"/>
              <a:ext cx="119063" cy="7143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55"/>
            <p:cNvSpPr>
              <a:spLocks noChangeShapeType="1"/>
            </p:cNvSpPr>
            <p:nvPr/>
          </p:nvSpPr>
          <p:spPr bwMode="auto">
            <a:xfrm>
              <a:off x="2723834" y="2913291"/>
              <a:ext cx="0" cy="14525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6"/>
            <p:cNvSpPr/>
            <p:nvPr/>
          </p:nvSpPr>
          <p:spPr bwMode="auto">
            <a:xfrm>
              <a:off x="2477772" y="4302353"/>
              <a:ext cx="1466850" cy="203200"/>
            </a:xfrm>
            <a:custGeom>
              <a:avLst/>
              <a:gdLst>
                <a:gd name="T0" fmla="*/ 0 w 345"/>
                <a:gd name="T1" fmla="*/ 40 h 48"/>
                <a:gd name="T2" fmla="*/ 189 w 345"/>
                <a:gd name="T3" fmla="*/ 6 h 48"/>
                <a:gd name="T4" fmla="*/ 345 w 345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48">
                  <a:moveTo>
                    <a:pt x="0" y="40"/>
                  </a:moveTo>
                  <a:cubicBezTo>
                    <a:pt x="30" y="32"/>
                    <a:pt x="110" y="0"/>
                    <a:pt x="189" y="6"/>
                  </a:cubicBezTo>
                  <a:cubicBezTo>
                    <a:pt x="269" y="11"/>
                    <a:pt x="329" y="48"/>
                    <a:pt x="345" y="48"/>
                  </a:cubicBezTo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7"/>
            <p:cNvSpPr/>
            <p:nvPr/>
          </p:nvSpPr>
          <p:spPr bwMode="auto">
            <a:xfrm>
              <a:off x="1499872" y="4310291"/>
              <a:ext cx="1071563" cy="217488"/>
            </a:xfrm>
            <a:custGeom>
              <a:avLst/>
              <a:gdLst>
                <a:gd name="T0" fmla="*/ 252 w 252"/>
                <a:gd name="T1" fmla="*/ 51 h 51"/>
                <a:gd name="T2" fmla="*/ 113 w 252"/>
                <a:gd name="T3" fmla="*/ 13 h 51"/>
                <a:gd name="T4" fmla="*/ 0 w 25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2" h="51">
                  <a:moveTo>
                    <a:pt x="252" y="51"/>
                  </a:moveTo>
                  <a:cubicBezTo>
                    <a:pt x="217" y="35"/>
                    <a:pt x="165" y="0"/>
                    <a:pt x="113" y="13"/>
                  </a:cubicBezTo>
                  <a:cubicBezTo>
                    <a:pt x="61" y="27"/>
                    <a:pt x="0" y="51"/>
                    <a:pt x="0" y="51"/>
                  </a:cubicBezTo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Line 58"/>
            <p:cNvSpPr>
              <a:spLocks noChangeShapeType="1"/>
            </p:cNvSpPr>
            <p:nvPr/>
          </p:nvSpPr>
          <p:spPr bwMode="auto">
            <a:xfrm flipH="1">
              <a:off x="1545909" y="4484916"/>
              <a:ext cx="258763" cy="2555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Line 59"/>
            <p:cNvSpPr>
              <a:spLocks noChangeShapeType="1"/>
            </p:cNvSpPr>
            <p:nvPr/>
          </p:nvSpPr>
          <p:spPr bwMode="auto">
            <a:xfrm flipH="1">
              <a:off x="1672909" y="4434116"/>
              <a:ext cx="315913" cy="3063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Line 60"/>
            <p:cNvSpPr>
              <a:spLocks noChangeShapeType="1"/>
            </p:cNvSpPr>
            <p:nvPr/>
          </p:nvSpPr>
          <p:spPr bwMode="auto">
            <a:xfrm flipH="1">
              <a:off x="1804672" y="4421416"/>
              <a:ext cx="328613" cy="3190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Line 61"/>
            <p:cNvSpPr>
              <a:spLocks noChangeShapeType="1"/>
            </p:cNvSpPr>
            <p:nvPr/>
          </p:nvSpPr>
          <p:spPr bwMode="auto">
            <a:xfrm flipH="1">
              <a:off x="1933259" y="4442053"/>
              <a:ext cx="293688" cy="298450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Line 62"/>
            <p:cNvSpPr>
              <a:spLocks noChangeShapeType="1"/>
            </p:cNvSpPr>
            <p:nvPr/>
          </p:nvSpPr>
          <p:spPr bwMode="auto">
            <a:xfrm flipH="1">
              <a:off x="2060259" y="4484916"/>
              <a:ext cx="260350" cy="2555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Line 63"/>
            <p:cNvSpPr>
              <a:spLocks noChangeShapeType="1"/>
            </p:cNvSpPr>
            <p:nvPr/>
          </p:nvSpPr>
          <p:spPr bwMode="auto">
            <a:xfrm flipH="1">
              <a:off x="2192022" y="4527778"/>
              <a:ext cx="212725" cy="212725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Line 64"/>
            <p:cNvSpPr>
              <a:spLocks noChangeShapeType="1"/>
            </p:cNvSpPr>
            <p:nvPr/>
          </p:nvSpPr>
          <p:spPr bwMode="auto">
            <a:xfrm flipH="1">
              <a:off x="2320609" y="4570641"/>
              <a:ext cx="173038" cy="169863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Line 65"/>
            <p:cNvSpPr>
              <a:spLocks noChangeShapeType="1"/>
            </p:cNvSpPr>
            <p:nvPr/>
          </p:nvSpPr>
          <p:spPr bwMode="auto">
            <a:xfrm flipH="1">
              <a:off x="2447609" y="4451578"/>
              <a:ext cx="306388" cy="288925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Line 66"/>
            <p:cNvSpPr>
              <a:spLocks noChangeShapeType="1"/>
            </p:cNvSpPr>
            <p:nvPr/>
          </p:nvSpPr>
          <p:spPr bwMode="auto">
            <a:xfrm flipH="1">
              <a:off x="2574609" y="4421416"/>
              <a:ext cx="323850" cy="3190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Line 67"/>
            <p:cNvSpPr>
              <a:spLocks noChangeShapeType="1"/>
            </p:cNvSpPr>
            <p:nvPr/>
          </p:nvSpPr>
          <p:spPr bwMode="auto">
            <a:xfrm flipH="1">
              <a:off x="2706372" y="4396016"/>
              <a:ext cx="341313" cy="3444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Line 68"/>
            <p:cNvSpPr>
              <a:spLocks noChangeShapeType="1"/>
            </p:cNvSpPr>
            <p:nvPr/>
          </p:nvSpPr>
          <p:spPr bwMode="auto">
            <a:xfrm flipH="1">
              <a:off x="2834959" y="4396016"/>
              <a:ext cx="344488" cy="3444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Line 69"/>
            <p:cNvSpPr>
              <a:spLocks noChangeShapeType="1"/>
            </p:cNvSpPr>
            <p:nvPr/>
          </p:nvSpPr>
          <p:spPr bwMode="auto">
            <a:xfrm flipH="1">
              <a:off x="2961959" y="4396016"/>
              <a:ext cx="349250" cy="3444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Line 70"/>
            <p:cNvSpPr>
              <a:spLocks noChangeShapeType="1"/>
            </p:cNvSpPr>
            <p:nvPr/>
          </p:nvSpPr>
          <p:spPr bwMode="auto">
            <a:xfrm flipH="1">
              <a:off x="3093722" y="4416653"/>
              <a:ext cx="327025" cy="323850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Line 71"/>
            <p:cNvSpPr>
              <a:spLocks noChangeShapeType="1"/>
            </p:cNvSpPr>
            <p:nvPr/>
          </p:nvSpPr>
          <p:spPr bwMode="auto">
            <a:xfrm flipH="1">
              <a:off x="3222309" y="4442053"/>
              <a:ext cx="301625" cy="298450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Line 72"/>
            <p:cNvSpPr>
              <a:spLocks noChangeShapeType="1"/>
            </p:cNvSpPr>
            <p:nvPr/>
          </p:nvSpPr>
          <p:spPr bwMode="auto">
            <a:xfrm flipH="1">
              <a:off x="3349309" y="4464278"/>
              <a:ext cx="280988" cy="276225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Line 73"/>
            <p:cNvSpPr>
              <a:spLocks noChangeShapeType="1"/>
            </p:cNvSpPr>
            <p:nvPr/>
          </p:nvSpPr>
          <p:spPr bwMode="auto">
            <a:xfrm flipH="1">
              <a:off x="3476309" y="4497616"/>
              <a:ext cx="247650" cy="242888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Line 74"/>
            <p:cNvSpPr>
              <a:spLocks noChangeShapeType="1"/>
            </p:cNvSpPr>
            <p:nvPr/>
          </p:nvSpPr>
          <p:spPr bwMode="auto">
            <a:xfrm flipH="1">
              <a:off x="3608072" y="4527778"/>
              <a:ext cx="212725" cy="212725"/>
            </a:xfrm>
            <a:prstGeom prst="line">
              <a:avLst/>
            </a:pr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4" name="圆角矩形 53"/>
          <p:cNvSpPr/>
          <p:nvPr/>
        </p:nvSpPr>
        <p:spPr>
          <a:xfrm>
            <a:off x="600891" y="1132114"/>
            <a:ext cx="10990217" cy="4728755"/>
          </a:xfrm>
          <a:prstGeom prst="roundRect">
            <a:avLst>
              <a:gd name="adj" fmla="val 10958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775063" y="1317897"/>
            <a:ext cx="10641873" cy="4357189"/>
          </a:xfrm>
          <a:prstGeom prst="roundRect">
            <a:avLst>
              <a:gd name="adj" fmla="val 10958"/>
            </a:avLst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MH_Number_1"/>
          <p:cNvSpPr/>
          <p:nvPr>
            <p:custDataLst>
              <p:tags r:id="rId2"/>
            </p:custDataLst>
          </p:nvPr>
        </p:nvSpPr>
        <p:spPr>
          <a:xfrm>
            <a:off x="6177207" y="1920660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MH_Entry_1"/>
          <p:cNvSpPr/>
          <p:nvPr>
            <p:custDataLst>
              <p:tags r:id="rId3"/>
            </p:custDataLst>
          </p:nvPr>
        </p:nvSpPr>
        <p:spPr>
          <a:xfrm>
            <a:off x="6847757" y="1920660"/>
            <a:ext cx="4027591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Entry_2"/>
          <p:cNvSpPr/>
          <p:nvPr>
            <p:custDataLst>
              <p:tags r:id="rId4"/>
            </p:custDataLst>
          </p:nvPr>
        </p:nvSpPr>
        <p:spPr>
          <a:xfrm>
            <a:off x="6847757" y="2750261"/>
            <a:ext cx="4027591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MH_Number_2"/>
          <p:cNvSpPr/>
          <p:nvPr>
            <p:custDataLst>
              <p:tags r:id="rId5"/>
            </p:custDataLst>
          </p:nvPr>
        </p:nvSpPr>
        <p:spPr>
          <a:xfrm>
            <a:off x="6177207" y="2750261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0" name="MH_Number_1"/>
          <p:cNvSpPr/>
          <p:nvPr>
            <p:custDataLst>
              <p:tags r:id="rId6"/>
            </p:custDataLst>
          </p:nvPr>
        </p:nvSpPr>
        <p:spPr>
          <a:xfrm>
            <a:off x="6177207" y="3579862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MH_Entry_1"/>
          <p:cNvSpPr/>
          <p:nvPr>
            <p:custDataLst>
              <p:tags r:id="rId7"/>
            </p:custDataLst>
          </p:nvPr>
        </p:nvSpPr>
        <p:spPr>
          <a:xfrm>
            <a:off x="6847757" y="3579862"/>
            <a:ext cx="4027591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MH_Entry_2"/>
          <p:cNvSpPr/>
          <p:nvPr>
            <p:custDataLst>
              <p:tags r:id="rId8"/>
            </p:custDataLst>
          </p:nvPr>
        </p:nvSpPr>
        <p:spPr>
          <a:xfrm>
            <a:off x="6847757" y="4409463"/>
            <a:ext cx="4027591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MH_Number_2"/>
          <p:cNvSpPr/>
          <p:nvPr>
            <p:custDataLst>
              <p:tags r:id="rId9"/>
            </p:custDataLst>
          </p:nvPr>
        </p:nvSpPr>
        <p:spPr>
          <a:xfrm>
            <a:off x="6177207" y="440946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724103" y="3013873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 rot="16200000">
            <a:off x="2022520" y="2645960"/>
            <a:ext cx="1671205" cy="2554545"/>
            <a:chOff x="1877401" y="2181158"/>
            <a:chExt cx="1671205" cy="2554545"/>
          </a:xfrm>
        </p:grpSpPr>
        <p:sp>
          <p:nvSpPr>
            <p:cNvPr id="66" name="MH_Others_1"/>
            <p:cNvSpPr txBox="1"/>
            <p:nvPr>
              <p:custDataLst>
                <p:tags r:id="rId10"/>
              </p:custDataLst>
            </p:nvPr>
          </p:nvSpPr>
          <p:spPr>
            <a:xfrm rot="5400000">
              <a:off x="1055607" y="3207189"/>
              <a:ext cx="2208689" cy="52322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dist">
                <a:defRPr/>
              </a:pPr>
              <a:r>
                <a:rPr lang="en-US" altLang="zh-CN" sz="2400" b="1" spc="400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400" b="1" spc="4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877401" y="2181158"/>
              <a:ext cx="1671205" cy="2554545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0" b="-242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grpSp>
        <p:nvGrpSpPr>
          <p:cNvPr id="2" name="组合 1"/>
          <p:cNvGrpSpPr/>
          <p:nvPr/>
        </p:nvGrpSpPr>
        <p:grpSpPr>
          <a:xfrm>
            <a:off x="975355" y="1985554"/>
            <a:ext cx="10258697" cy="3004457"/>
            <a:chOff x="600891" y="1132114"/>
            <a:chExt cx="10990217" cy="4728755"/>
          </a:xfrm>
        </p:grpSpPr>
        <p:sp>
          <p:nvSpPr>
            <p:cNvPr id="54" name="圆角矩形 53"/>
            <p:cNvSpPr/>
            <p:nvPr/>
          </p:nvSpPr>
          <p:spPr>
            <a:xfrm>
              <a:off x="600891" y="1132114"/>
              <a:ext cx="10990217" cy="4728755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775063" y="1359019"/>
              <a:ext cx="10641873" cy="4268842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8" name="MH_Number_1"/>
          <p:cNvSpPr/>
          <p:nvPr>
            <p:custDataLst>
              <p:tags r:id="rId2"/>
            </p:custDataLst>
          </p:nvPr>
        </p:nvSpPr>
        <p:spPr>
          <a:xfrm flipH="1">
            <a:off x="1391404" y="2531846"/>
            <a:ext cx="1803784" cy="180256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MH_Entry_1"/>
          <p:cNvSpPr/>
          <p:nvPr>
            <p:custDataLst>
              <p:tags r:id="rId3"/>
            </p:custDataLst>
          </p:nvPr>
        </p:nvSpPr>
        <p:spPr>
          <a:xfrm flipH="1">
            <a:off x="3360651" y="2827941"/>
            <a:ext cx="7464098" cy="121283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5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4522613" y="4154411"/>
            <a:ext cx="3046413" cy="1412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77639" y="4154411"/>
            <a:ext cx="3046413" cy="1412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6467" y="4154411"/>
            <a:ext cx="3046413" cy="1412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" name="图片 39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42" y="1485900"/>
            <a:ext cx="30305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42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t="35693" r="427" b="15691"/>
          <a:stretch>
            <a:fillRect/>
          </a:stretch>
        </p:blipFill>
        <p:spPr bwMode="auto">
          <a:xfrm>
            <a:off x="4516071" y="1495425"/>
            <a:ext cx="313213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0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>
            <a:fillRect/>
          </a:stretch>
        </p:blipFill>
        <p:spPr bwMode="auto">
          <a:xfrm>
            <a:off x="8180813" y="1486859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046467" y="3494087"/>
            <a:ext cx="3046413" cy="516160"/>
          </a:xfrm>
          <a:prstGeom prst="rect">
            <a:avLst/>
          </a:prstGeom>
          <a:solidFill>
            <a:srgbClr val="0B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7639" y="3494087"/>
            <a:ext cx="2989262" cy="516160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22613" y="3494087"/>
            <a:ext cx="3136228" cy="5161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465567" y="3518446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48"/>
          <p:cNvSpPr>
            <a:spLocks noChangeArrowheads="1"/>
          </p:cNvSpPr>
          <p:nvPr/>
        </p:nvSpPr>
        <p:spPr bwMode="auto">
          <a:xfrm>
            <a:off x="5087057" y="3511579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8639086" y="3494087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54"/>
          <p:cNvSpPr>
            <a:spLocks noChangeArrowheads="1"/>
          </p:cNvSpPr>
          <p:nvPr/>
        </p:nvSpPr>
        <p:spPr bwMode="auto">
          <a:xfrm>
            <a:off x="1300286" y="4197712"/>
            <a:ext cx="250983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矩形 54"/>
          <p:cNvSpPr>
            <a:spLocks noChangeArrowheads="1"/>
          </p:cNvSpPr>
          <p:nvPr/>
        </p:nvSpPr>
        <p:spPr bwMode="auto">
          <a:xfrm>
            <a:off x="4829568" y="4197712"/>
            <a:ext cx="250983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54"/>
          <p:cNvSpPr>
            <a:spLocks noChangeArrowheads="1"/>
          </p:cNvSpPr>
          <p:nvPr/>
        </p:nvSpPr>
        <p:spPr bwMode="auto">
          <a:xfrm>
            <a:off x="8447363" y="4197712"/>
            <a:ext cx="250983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MH_Number_1"/>
          <p:cNvSpPr/>
          <p:nvPr>
            <p:custDataLst>
              <p:tags r:id="rId4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MH_Entry_1"/>
          <p:cNvSpPr/>
          <p:nvPr>
            <p:custDataLst>
              <p:tags r:id="rId5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8" grpId="0" animBg="1"/>
      <p:bldP spid="14" grpId="0" animBg="1"/>
      <p:bldP spid="15" grpId="0" animBg="1"/>
      <p:bldP spid="17" grpId="0" animBg="1"/>
      <p:bldP spid="22" grpId="0"/>
      <p:bldP spid="23" grpId="0"/>
      <p:bldP spid="24" grpId="0"/>
      <p:bldP spid="26" grpId="0"/>
      <p:bldP spid="30" grpId="0"/>
      <p:bldP spid="31" grpId="0"/>
      <p:bldP spid="21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831930" y="1460550"/>
            <a:ext cx="2975807" cy="42984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 124"/>
          <p:cNvSpPr>
            <a:spLocks noChangeArrowheads="1"/>
          </p:cNvSpPr>
          <p:nvPr/>
        </p:nvSpPr>
        <p:spPr bwMode="auto">
          <a:xfrm>
            <a:off x="8140632" y="1738193"/>
            <a:ext cx="2561361" cy="3505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40" y="1460550"/>
            <a:ext cx="6395792" cy="429840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661631" y="1460550"/>
            <a:ext cx="340601" cy="4298406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MH_Number_1"/>
          <p:cNvSpPr/>
          <p:nvPr>
            <p:custDataLst>
              <p:tags r:id="rId2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1"/>
          <p:cNvSpPr/>
          <p:nvPr>
            <p:custDataLst>
              <p:tags r:id="rId3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/>
      <p:bldP spid="10" grpId="0" animBg="1"/>
      <p:bldP spid="9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535862" y="2686199"/>
            <a:ext cx="2160590" cy="299561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15706" y="2686199"/>
            <a:ext cx="2160590" cy="2995614"/>
          </a:xfrm>
          <a:prstGeom prst="rect">
            <a:avLst/>
          </a:prstGeom>
          <a:solidFill>
            <a:srgbClr val="0BBCF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95550" y="2686200"/>
            <a:ext cx="2160590" cy="2995614"/>
          </a:xfrm>
          <a:prstGeom prst="rect">
            <a:avLst/>
          </a:prstGeom>
          <a:solidFill>
            <a:srgbClr val="FFC22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17"/>
          <p:cNvSpPr>
            <a:spLocks noChangeArrowheads="1"/>
          </p:cNvSpPr>
          <p:nvPr/>
        </p:nvSpPr>
        <p:spPr bwMode="auto">
          <a:xfrm>
            <a:off x="4283951" y="1257721"/>
            <a:ext cx="362631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请在此处输入您的标题</a:t>
            </a:r>
            <a:endParaRPr kumimoji="0" lang="zh-CN" altLang="en-US" sz="2400" b="1" i="0" u="none" strike="noStrike" kern="120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24"/>
          <p:cNvSpPr>
            <a:spLocks noChangeArrowheads="1"/>
          </p:cNvSpPr>
          <p:nvPr/>
        </p:nvSpPr>
        <p:spPr bwMode="auto">
          <a:xfrm>
            <a:off x="2864800" y="1763475"/>
            <a:ext cx="6462399" cy="3352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605089" y="2794506"/>
            <a:ext cx="1946275" cy="2343150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24452" y="2794506"/>
            <a:ext cx="1946275" cy="234315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43814" y="2794506"/>
            <a:ext cx="1946275" cy="2343150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MH_Number_1"/>
          <p:cNvSpPr/>
          <p:nvPr>
            <p:custDataLst>
              <p:tags r:id="rId4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5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10" grpId="0" animBg="1"/>
      <p:bldP spid="13" grpId="0"/>
      <p:bldP spid="14" grpId="0"/>
      <p:bldP spid="16" grpId="0" animBg="1"/>
      <p:bldP spid="17" grpId="0" animBg="1"/>
      <p:bldP spid="18" grpId="0" animBg="1"/>
      <p:bldP spid="15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Text_2"/>
          <p:cNvSpPr/>
          <p:nvPr>
            <p:custDataLst>
              <p:tags r:id="rId1"/>
            </p:custDataLst>
          </p:nvPr>
        </p:nvSpPr>
        <p:spPr bwMode="auto">
          <a:xfrm>
            <a:off x="994809" y="2911365"/>
            <a:ext cx="1514475" cy="16557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23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60283" y="2911365"/>
            <a:ext cx="1514476" cy="1655762"/>
          </a:xfrm>
          <a:prstGeom prst="rect">
            <a:avLst/>
          </a:prstGeom>
          <a:solidFill>
            <a:srgbClr val="302A28"/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MH_Text_3"/>
          <p:cNvSpPr/>
          <p:nvPr>
            <p:custDataLst>
              <p:tags r:id="rId3"/>
            </p:custDataLst>
          </p:nvPr>
        </p:nvSpPr>
        <p:spPr bwMode="auto">
          <a:xfrm>
            <a:off x="2577547" y="4635390"/>
            <a:ext cx="1514475" cy="1655762"/>
          </a:xfrm>
          <a:prstGeom prst="rect">
            <a:avLst/>
          </a:prstGeom>
          <a:solidFill>
            <a:srgbClr val="0BBCFF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MH_Text_1"/>
          <p:cNvSpPr/>
          <p:nvPr>
            <p:custDataLst>
              <p:tags r:id="rId4"/>
            </p:custDataLst>
          </p:nvPr>
        </p:nvSpPr>
        <p:spPr bwMode="auto">
          <a:xfrm>
            <a:off x="2577547" y="1187340"/>
            <a:ext cx="1514475" cy="1655762"/>
          </a:xfrm>
          <a:prstGeom prst="rect">
            <a:avLst/>
          </a:prstGeom>
          <a:solidFill>
            <a:srgbClr val="FFC229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78" name="MH_Picture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77547" y="2911365"/>
            <a:ext cx="1514475" cy="1655762"/>
          </a:xfrm>
          <a:prstGeom prst="rect">
            <a:avLst/>
          </a:prstGeom>
          <a:blipFill dpi="0" rotWithShape="1">
            <a:blip r:embed="rId6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79" name="MH_Picture_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94809" y="4635390"/>
            <a:ext cx="1514475" cy="1655762"/>
          </a:xfrm>
          <a:prstGeom prst="rect">
            <a:avLst/>
          </a:prstGeom>
          <a:blipFill dpi="0" rotWithShape="1">
            <a:blip r:embed="rId8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80" name="MH_Picture_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160284" y="4635390"/>
            <a:ext cx="1514475" cy="1655762"/>
          </a:xfrm>
          <a:prstGeom prst="rect">
            <a:avLst/>
          </a:prstGeom>
          <a:blipFill dpi="0" rotWithShape="1">
            <a:blip r:embed="rId10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81" name="MH_Picture_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94809" y="1187340"/>
            <a:ext cx="1514475" cy="1655762"/>
          </a:xfrm>
          <a:prstGeom prst="rect">
            <a:avLst/>
          </a:prstGeom>
          <a:blipFill dpi="0" rotWithShape="1">
            <a:blip r:embed="rId12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82" name="MH_Picture_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160284" y="1187340"/>
            <a:ext cx="1514475" cy="1655762"/>
          </a:xfrm>
          <a:prstGeom prst="rect">
            <a:avLst/>
          </a:prstGeom>
          <a:blipFill dpi="0" rotWithShape="1">
            <a:blip r:embed="rId14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7369960" y="1851375"/>
            <a:ext cx="264636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点击此处添加标题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52"/>
          <p:cNvSpPr>
            <a:spLocks noChangeArrowheads="1"/>
          </p:cNvSpPr>
          <p:nvPr/>
        </p:nvSpPr>
        <p:spPr bwMode="auto">
          <a:xfrm>
            <a:off x="7369960" y="2483616"/>
            <a:ext cx="3826123" cy="31623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477910" y="2360136"/>
            <a:ext cx="2525712" cy="0"/>
          </a:xfrm>
          <a:prstGeom prst="line">
            <a:avLst/>
          </a:prstGeom>
          <a:ln>
            <a:solidFill>
              <a:srgbClr val="048E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MH_Number_1"/>
          <p:cNvSpPr/>
          <p:nvPr>
            <p:custDataLst>
              <p:tags r:id="rId15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16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23" grpId="0" animBg="1"/>
      <p:bldP spid="7" grpId="0" animBg="1"/>
      <p:bldP spid="14" grpId="0" animBg="1"/>
      <p:bldP spid="3078" grpId="0" animBg="1"/>
      <p:bldP spid="3079" grpId="0" animBg="1"/>
      <p:bldP spid="3080" grpId="0" animBg="1"/>
      <p:bldP spid="3081" grpId="0" animBg="1"/>
      <p:bldP spid="3082" grpId="0" animBg="1"/>
      <p:bldP spid="15" grpId="0"/>
      <p:bldP spid="16" grpId="0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0" b="-242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grpSp>
        <p:nvGrpSpPr>
          <p:cNvPr id="2" name="组合 1"/>
          <p:cNvGrpSpPr/>
          <p:nvPr/>
        </p:nvGrpSpPr>
        <p:grpSpPr>
          <a:xfrm>
            <a:off x="975355" y="1985554"/>
            <a:ext cx="10258697" cy="3004457"/>
            <a:chOff x="600891" y="1132114"/>
            <a:chExt cx="10990217" cy="4728755"/>
          </a:xfrm>
        </p:grpSpPr>
        <p:sp>
          <p:nvSpPr>
            <p:cNvPr id="54" name="圆角矩形 53"/>
            <p:cNvSpPr/>
            <p:nvPr/>
          </p:nvSpPr>
          <p:spPr>
            <a:xfrm>
              <a:off x="600891" y="1132114"/>
              <a:ext cx="10990217" cy="4728755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775063" y="1359019"/>
              <a:ext cx="10641873" cy="4268842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8" name="MH_Number_1"/>
          <p:cNvSpPr/>
          <p:nvPr>
            <p:custDataLst>
              <p:tags r:id="rId2"/>
            </p:custDataLst>
          </p:nvPr>
        </p:nvSpPr>
        <p:spPr>
          <a:xfrm flipH="1">
            <a:off x="1391404" y="2531846"/>
            <a:ext cx="1803784" cy="180256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MH_Entry_1"/>
          <p:cNvSpPr/>
          <p:nvPr>
            <p:custDataLst>
              <p:tags r:id="rId3"/>
            </p:custDataLst>
          </p:nvPr>
        </p:nvSpPr>
        <p:spPr>
          <a:xfrm flipH="1">
            <a:off x="3360651" y="2827941"/>
            <a:ext cx="7464098" cy="121283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5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MH_Desc_1"/>
          <p:cNvSpPr/>
          <p:nvPr>
            <p:custDataLst>
              <p:tags r:id="rId1"/>
            </p:custDataLst>
          </p:nvPr>
        </p:nvSpPr>
        <p:spPr>
          <a:xfrm>
            <a:off x="0" y="5068863"/>
            <a:ext cx="12192000" cy="1824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MH_Other_1"/>
          <p:cNvSpPr/>
          <p:nvPr>
            <p:custDataLst>
              <p:tags r:id="rId2"/>
            </p:custDataLst>
          </p:nvPr>
        </p:nvSpPr>
        <p:spPr>
          <a:xfrm>
            <a:off x="4302131" y="2215459"/>
            <a:ext cx="832243" cy="829911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8" name="MH_Other_2"/>
          <p:cNvCxnSpPr>
            <a:stCxn id="17" idx="4"/>
          </p:cNvCxnSpPr>
          <p:nvPr>
            <p:custDataLst>
              <p:tags r:id="rId3"/>
            </p:custDataLst>
          </p:nvPr>
        </p:nvCxnSpPr>
        <p:spPr>
          <a:xfrm>
            <a:off x="4717086" y="3045370"/>
            <a:ext cx="0" cy="1932575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3"/>
          <p:cNvSpPr/>
          <p:nvPr>
            <p:custDataLst>
              <p:tags r:id="rId4"/>
            </p:custDataLst>
          </p:nvPr>
        </p:nvSpPr>
        <p:spPr bwMode="auto">
          <a:xfrm>
            <a:off x="4528260" y="2481218"/>
            <a:ext cx="405631" cy="28674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fontScale="8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MH_Other_4"/>
          <p:cNvSpPr/>
          <p:nvPr>
            <p:custDataLst>
              <p:tags r:id="rId5"/>
            </p:custDataLst>
          </p:nvPr>
        </p:nvSpPr>
        <p:spPr>
          <a:xfrm>
            <a:off x="7036642" y="2215459"/>
            <a:ext cx="829911" cy="829911"/>
          </a:xfrm>
          <a:prstGeom prst="ellipse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1" name="MH_Other_5"/>
          <p:cNvCxnSpPr>
            <a:stCxn id="20" idx="4"/>
          </p:cNvCxnSpPr>
          <p:nvPr>
            <p:custDataLst>
              <p:tags r:id="rId6"/>
            </p:custDataLst>
          </p:nvPr>
        </p:nvCxnSpPr>
        <p:spPr>
          <a:xfrm>
            <a:off x="7451598" y="3045370"/>
            <a:ext cx="0" cy="1932575"/>
          </a:xfrm>
          <a:prstGeom prst="line">
            <a:avLst/>
          </a:prstGeom>
          <a:ln>
            <a:solidFill>
              <a:srgbClr val="FFC2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_6"/>
          <p:cNvSpPr/>
          <p:nvPr>
            <p:custDataLst>
              <p:tags r:id="rId7"/>
            </p:custDataLst>
          </p:nvPr>
        </p:nvSpPr>
        <p:spPr bwMode="auto">
          <a:xfrm>
            <a:off x="7251115" y="2476554"/>
            <a:ext cx="386981" cy="326370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MH_Other_7"/>
          <p:cNvSpPr/>
          <p:nvPr>
            <p:custDataLst>
              <p:tags r:id="rId8"/>
            </p:custDataLst>
          </p:nvPr>
        </p:nvSpPr>
        <p:spPr>
          <a:xfrm>
            <a:off x="1567622" y="2215459"/>
            <a:ext cx="832242" cy="829911"/>
          </a:xfrm>
          <a:prstGeom prst="ellipse">
            <a:avLst/>
          </a:prstGeom>
          <a:solidFill>
            <a:srgbClr val="0B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4" name="MH_Other_8"/>
          <p:cNvCxnSpPr>
            <a:stCxn id="23" idx="4"/>
          </p:cNvCxnSpPr>
          <p:nvPr>
            <p:custDataLst>
              <p:tags r:id="rId9"/>
            </p:custDataLst>
          </p:nvPr>
        </p:nvCxnSpPr>
        <p:spPr>
          <a:xfrm>
            <a:off x="1984906" y="3045370"/>
            <a:ext cx="0" cy="1932575"/>
          </a:xfrm>
          <a:prstGeom prst="line">
            <a:avLst/>
          </a:prstGeom>
          <a:ln>
            <a:solidFill>
              <a:srgbClr val="0B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Other_9"/>
          <p:cNvSpPr/>
          <p:nvPr>
            <p:custDataLst>
              <p:tags r:id="rId10"/>
            </p:custDataLst>
          </p:nvPr>
        </p:nvSpPr>
        <p:spPr>
          <a:xfrm>
            <a:off x="1793749" y="2464899"/>
            <a:ext cx="389313" cy="363669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MH_Other_10"/>
          <p:cNvSpPr/>
          <p:nvPr>
            <p:custDataLst>
              <p:tags r:id="rId11"/>
            </p:custDataLst>
          </p:nvPr>
        </p:nvSpPr>
        <p:spPr>
          <a:xfrm>
            <a:off x="9768823" y="2215459"/>
            <a:ext cx="832242" cy="829911"/>
          </a:xfrm>
          <a:prstGeom prst="ellipse">
            <a:avLst/>
          </a:prstGeom>
          <a:solidFill>
            <a:srgbClr val="302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7" name="MH_Other_11"/>
          <p:cNvCxnSpPr>
            <a:stCxn id="26" idx="4"/>
          </p:cNvCxnSpPr>
          <p:nvPr>
            <p:custDataLst>
              <p:tags r:id="rId12"/>
            </p:custDataLst>
          </p:nvPr>
        </p:nvCxnSpPr>
        <p:spPr>
          <a:xfrm>
            <a:off x="10183777" y="3045370"/>
            <a:ext cx="0" cy="1932575"/>
          </a:xfrm>
          <a:prstGeom prst="line">
            <a:avLst/>
          </a:prstGeom>
          <a:ln>
            <a:solidFill>
              <a:srgbClr val="302A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2"/>
          <p:cNvSpPr/>
          <p:nvPr>
            <p:custDataLst>
              <p:tags r:id="rId13"/>
            </p:custDataLst>
          </p:nvPr>
        </p:nvSpPr>
        <p:spPr bwMode="auto">
          <a:xfrm>
            <a:off x="9978632" y="2434593"/>
            <a:ext cx="368331" cy="363669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MH_SubTitle_1"/>
          <p:cNvSpPr txBox="1"/>
          <p:nvPr>
            <p:custDataLst>
              <p:tags r:id="rId14"/>
            </p:custDataLst>
          </p:nvPr>
        </p:nvSpPr>
        <p:spPr bwMode="auto">
          <a:xfrm>
            <a:off x="1438238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MH_Other_13"/>
          <p:cNvSpPr/>
          <p:nvPr>
            <p:custDataLst>
              <p:tags r:id="rId15"/>
            </p:custDataLst>
          </p:nvPr>
        </p:nvSpPr>
        <p:spPr>
          <a:xfrm>
            <a:off x="4639443" y="4942977"/>
            <a:ext cx="146866" cy="125885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MH_Other_14"/>
          <p:cNvSpPr/>
          <p:nvPr>
            <p:custDataLst>
              <p:tags r:id="rId16"/>
            </p:custDataLst>
          </p:nvPr>
        </p:nvSpPr>
        <p:spPr>
          <a:xfrm>
            <a:off x="7376999" y="4942977"/>
            <a:ext cx="149198" cy="125885"/>
          </a:xfrm>
          <a:prstGeom prst="triangle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MH_Other_15"/>
          <p:cNvSpPr/>
          <p:nvPr>
            <p:custDataLst>
              <p:tags r:id="rId17"/>
            </p:custDataLst>
          </p:nvPr>
        </p:nvSpPr>
        <p:spPr>
          <a:xfrm>
            <a:off x="1910308" y="4942977"/>
            <a:ext cx="149198" cy="125885"/>
          </a:xfrm>
          <a:prstGeom prst="triangle">
            <a:avLst/>
          </a:prstGeom>
          <a:solidFill>
            <a:srgbClr val="0B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MH_Other_16"/>
          <p:cNvSpPr/>
          <p:nvPr>
            <p:custDataLst>
              <p:tags r:id="rId18"/>
            </p:custDataLst>
          </p:nvPr>
        </p:nvSpPr>
        <p:spPr>
          <a:xfrm>
            <a:off x="10111511" y="4942977"/>
            <a:ext cx="146867" cy="125885"/>
          </a:xfrm>
          <a:prstGeom prst="triangle">
            <a:avLst/>
          </a:prstGeom>
          <a:solidFill>
            <a:srgbClr val="302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MH_SubTitle_1"/>
          <p:cNvSpPr txBox="1"/>
          <p:nvPr>
            <p:custDataLst>
              <p:tags r:id="rId19"/>
            </p:custDataLst>
          </p:nvPr>
        </p:nvSpPr>
        <p:spPr bwMode="auto">
          <a:xfrm>
            <a:off x="4171581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MH_SubTitle_1"/>
          <p:cNvSpPr txBox="1"/>
          <p:nvPr>
            <p:custDataLst>
              <p:tags r:id="rId20"/>
            </p:custDataLst>
          </p:nvPr>
        </p:nvSpPr>
        <p:spPr bwMode="auto">
          <a:xfrm>
            <a:off x="6899100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MH_SubTitle_1"/>
          <p:cNvSpPr txBox="1"/>
          <p:nvPr>
            <p:custDataLst>
              <p:tags r:id="rId21"/>
            </p:custDataLst>
          </p:nvPr>
        </p:nvSpPr>
        <p:spPr bwMode="auto">
          <a:xfrm>
            <a:off x="9638272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MH_Number_1"/>
          <p:cNvSpPr/>
          <p:nvPr>
            <p:custDataLst>
              <p:tags r:id="rId22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MH_Entry_1"/>
          <p:cNvSpPr/>
          <p:nvPr>
            <p:custDataLst>
              <p:tags r:id="rId23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7" grpId="0" animBg="1"/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H_Desc_1"/>
          <p:cNvSpPr txBox="1"/>
          <p:nvPr>
            <p:custDataLst>
              <p:tags r:id="rId1"/>
            </p:custDataLst>
          </p:nvPr>
        </p:nvSpPr>
        <p:spPr>
          <a:xfrm>
            <a:off x="7860815" y="1818334"/>
            <a:ext cx="2141505" cy="3697748"/>
          </a:xfrm>
          <a:prstGeom prst="rect">
            <a:avLst/>
          </a:prstGeom>
          <a:solidFill>
            <a:srgbClr val="FFC229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contourClr>
              <a:srgbClr val="FFFFFF"/>
            </a:contourClr>
          </a:sp3d>
        </p:spPr>
        <p:txBody>
          <a:bodyPr tIns="81000" rIns="67500" bIns="81000" anchor="ctr"/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MH_Other_1"/>
          <p:cNvSpPr/>
          <p:nvPr>
            <p:custDataLst>
              <p:tags r:id="rId2"/>
            </p:custDataLst>
          </p:nvPr>
        </p:nvSpPr>
        <p:spPr>
          <a:xfrm>
            <a:off x="2155601" y="4996970"/>
            <a:ext cx="5149850" cy="519112"/>
          </a:xfrm>
          <a:prstGeom prst="rect">
            <a:avLst/>
          </a:prstGeom>
          <a:noFill/>
          <a:ln>
            <a:solidFill>
              <a:srgbClr val="302A28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MH_SubTitle_4"/>
          <p:cNvSpPr/>
          <p:nvPr>
            <p:custDataLst>
              <p:tags r:id="rId3"/>
            </p:custDataLst>
          </p:nvPr>
        </p:nvSpPr>
        <p:spPr>
          <a:xfrm>
            <a:off x="2369915" y="4709633"/>
            <a:ext cx="3900487" cy="574675"/>
          </a:xfrm>
          <a:prstGeom prst="roundRect">
            <a:avLst/>
          </a:prstGeom>
          <a:solidFill>
            <a:srgbClr val="302A28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MH_Other_3"/>
          <p:cNvSpPr/>
          <p:nvPr>
            <p:custDataLst>
              <p:tags r:id="rId4"/>
            </p:custDataLst>
          </p:nvPr>
        </p:nvSpPr>
        <p:spPr>
          <a:xfrm>
            <a:off x="2155601" y="4033358"/>
            <a:ext cx="5149850" cy="519113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MH_SubTitle_3"/>
          <p:cNvSpPr/>
          <p:nvPr>
            <p:custDataLst>
              <p:tags r:id="rId5"/>
            </p:custDataLst>
          </p:nvPr>
        </p:nvSpPr>
        <p:spPr>
          <a:xfrm>
            <a:off x="2369915" y="3746021"/>
            <a:ext cx="3900487" cy="574675"/>
          </a:xfrm>
          <a:prstGeom prst="round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MH_Other_4"/>
          <p:cNvSpPr/>
          <p:nvPr>
            <p:custDataLst>
              <p:tags r:id="rId6"/>
            </p:custDataLst>
          </p:nvPr>
        </p:nvSpPr>
        <p:spPr>
          <a:xfrm>
            <a:off x="2155601" y="3069745"/>
            <a:ext cx="5149850" cy="519112"/>
          </a:xfrm>
          <a:prstGeom prst="rect">
            <a:avLst/>
          </a:prstGeom>
          <a:noFill/>
          <a:ln>
            <a:solidFill>
              <a:srgbClr val="0BBCF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MH_SubTitle_2"/>
          <p:cNvSpPr/>
          <p:nvPr>
            <p:custDataLst>
              <p:tags r:id="rId7"/>
            </p:custDataLst>
          </p:nvPr>
        </p:nvSpPr>
        <p:spPr>
          <a:xfrm>
            <a:off x="2369915" y="2782408"/>
            <a:ext cx="3900487" cy="574675"/>
          </a:xfrm>
          <a:prstGeom prst="roundRect">
            <a:avLst/>
          </a:prstGeom>
          <a:solidFill>
            <a:srgbClr val="0BBCF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MH_Other_5"/>
          <p:cNvSpPr/>
          <p:nvPr>
            <p:custDataLst>
              <p:tags r:id="rId8"/>
            </p:custDataLst>
          </p:nvPr>
        </p:nvSpPr>
        <p:spPr>
          <a:xfrm>
            <a:off x="2155601" y="2106133"/>
            <a:ext cx="5149850" cy="51911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MH_SubTitle_1"/>
          <p:cNvSpPr/>
          <p:nvPr>
            <p:custDataLst>
              <p:tags r:id="rId9"/>
            </p:custDataLst>
          </p:nvPr>
        </p:nvSpPr>
        <p:spPr>
          <a:xfrm>
            <a:off x="2369915" y="1818796"/>
            <a:ext cx="3900487" cy="57467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65013" y="2320306"/>
            <a:ext cx="1733107" cy="2626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MH_Number_1"/>
          <p:cNvSpPr/>
          <p:nvPr>
            <p:custDataLst>
              <p:tags r:id="rId10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MH_Entry_1"/>
          <p:cNvSpPr/>
          <p:nvPr>
            <p:custDataLst>
              <p:tags r:id="rId11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3" grpId="0" animBg="1"/>
      <p:bldP spid="15" grpId="0" animBg="1"/>
      <p:bldP spid="17" grpId="0" animBg="1"/>
      <p:bldP spid="3" grpId="0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H_Other_1"/>
          <p:cNvSpPr/>
          <p:nvPr/>
        </p:nvSpPr>
        <p:spPr>
          <a:xfrm>
            <a:off x="1524000" y="2336800"/>
            <a:ext cx="9144000" cy="29606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2"/>
          <p:cNvSpPr/>
          <p:nvPr/>
        </p:nvSpPr>
        <p:spPr>
          <a:xfrm>
            <a:off x="2680460" y="2336801"/>
            <a:ext cx="488950" cy="779463"/>
          </a:xfrm>
          <a:prstGeom prst="rect">
            <a:avLst/>
          </a:prstGeom>
          <a:solidFill>
            <a:srgbClr val="302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SubTitle_1"/>
          <p:cNvSpPr/>
          <p:nvPr/>
        </p:nvSpPr>
        <p:spPr>
          <a:xfrm>
            <a:off x="2058160" y="3116263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MH_Text_1"/>
          <p:cNvSpPr/>
          <p:nvPr/>
        </p:nvSpPr>
        <p:spPr>
          <a:xfrm>
            <a:off x="2058160" y="378777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MH_Other_3"/>
          <p:cNvSpPr/>
          <p:nvPr/>
        </p:nvSpPr>
        <p:spPr>
          <a:xfrm>
            <a:off x="4832318" y="2336801"/>
            <a:ext cx="488950" cy="779463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MH_SubTitle_2"/>
          <p:cNvSpPr/>
          <p:nvPr/>
        </p:nvSpPr>
        <p:spPr>
          <a:xfrm>
            <a:off x="4208432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MH_Text_2"/>
          <p:cNvSpPr/>
          <p:nvPr/>
        </p:nvSpPr>
        <p:spPr>
          <a:xfrm>
            <a:off x="4208432" y="3773489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MH_Other_4"/>
          <p:cNvSpPr/>
          <p:nvPr/>
        </p:nvSpPr>
        <p:spPr>
          <a:xfrm>
            <a:off x="6998426" y="2336801"/>
            <a:ext cx="488950" cy="77946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MH_SubTitle_3"/>
          <p:cNvSpPr/>
          <p:nvPr/>
        </p:nvSpPr>
        <p:spPr>
          <a:xfrm>
            <a:off x="6376127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MH_Text_3"/>
          <p:cNvSpPr/>
          <p:nvPr/>
        </p:nvSpPr>
        <p:spPr>
          <a:xfrm>
            <a:off x="6376127" y="3773489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MH_Other_5"/>
          <p:cNvSpPr/>
          <p:nvPr/>
        </p:nvSpPr>
        <p:spPr>
          <a:xfrm>
            <a:off x="9084435" y="2336801"/>
            <a:ext cx="488950" cy="779463"/>
          </a:xfrm>
          <a:prstGeom prst="rect">
            <a:avLst/>
          </a:prstGeom>
          <a:solidFill>
            <a:srgbClr val="0B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MH_SubTitle_4"/>
          <p:cNvSpPr/>
          <p:nvPr/>
        </p:nvSpPr>
        <p:spPr>
          <a:xfrm>
            <a:off x="8462135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MH_Text_4"/>
          <p:cNvSpPr/>
          <p:nvPr/>
        </p:nvSpPr>
        <p:spPr>
          <a:xfrm>
            <a:off x="8462135" y="3773489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MH_Entry_1"/>
          <p:cNvSpPr/>
          <p:nvPr>
            <p:custDataLst>
              <p:tags r:id="rId2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1" grpId="0"/>
      <p:bldP spid="42" grpId="0"/>
      <p:bldP spid="20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Other_1"/>
          <p:cNvSpPr>
            <a:spLocks noEditPoints="1"/>
          </p:cNvSpPr>
          <p:nvPr/>
        </p:nvSpPr>
        <p:spPr bwMode="auto">
          <a:xfrm>
            <a:off x="5187950" y="2906078"/>
            <a:ext cx="1816100" cy="1816100"/>
          </a:xfrm>
          <a:custGeom>
            <a:avLst/>
            <a:gdLst>
              <a:gd name="T0" fmla="*/ 2147483646 w 211"/>
              <a:gd name="T1" fmla="*/ 2147483646 h 211"/>
              <a:gd name="T2" fmla="*/ 2147483646 w 211"/>
              <a:gd name="T3" fmla="*/ 0 h 211"/>
              <a:gd name="T4" fmla="*/ 2147483646 w 211"/>
              <a:gd name="T5" fmla="*/ 2147483646 h 211"/>
              <a:gd name="T6" fmla="*/ 2147483646 w 211"/>
              <a:gd name="T7" fmla="*/ 2147483646 h 211"/>
              <a:gd name="T8" fmla="*/ 2147483646 w 211"/>
              <a:gd name="T9" fmla="*/ 2147483646 h 211"/>
              <a:gd name="T10" fmla="*/ 2147483646 w 211"/>
              <a:gd name="T11" fmla="*/ 2147483646 h 211"/>
              <a:gd name="T12" fmla="*/ 2147483646 w 211"/>
              <a:gd name="T13" fmla="*/ 2147483646 h 211"/>
              <a:gd name="T14" fmla="*/ 2147483646 w 211"/>
              <a:gd name="T15" fmla="*/ 2147483646 h 211"/>
              <a:gd name="T16" fmla="*/ 0 w 211"/>
              <a:gd name="T17" fmla="*/ 2147483646 h 211"/>
              <a:gd name="T18" fmla="*/ 2147483646 w 211"/>
              <a:gd name="T19" fmla="*/ 2147483646 h 211"/>
              <a:gd name="T20" fmla="*/ 2147483646 w 211"/>
              <a:gd name="T21" fmla="*/ 2147483646 h 211"/>
              <a:gd name="T22" fmla="*/ 2147483646 w 211"/>
              <a:gd name="T23" fmla="*/ 2147483646 h 211"/>
              <a:gd name="T24" fmla="*/ 2147483646 w 211"/>
              <a:gd name="T25" fmla="*/ 2147483646 h 211"/>
              <a:gd name="T26" fmla="*/ 2147483646 w 211"/>
              <a:gd name="T27" fmla="*/ 2147483646 h 211"/>
              <a:gd name="T28" fmla="*/ 2147483646 w 211"/>
              <a:gd name="T29" fmla="*/ 2147483646 h 211"/>
              <a:gd name="T30" fmla="*/ 2147483646 w 211"/>
              <a:gd name="T31" fmla="*/ 2147483646 h 211"/>
              <a:gd name="T32" fmla="*/ 2147483646 w 211"/>
              <a:gd name="T33" fmla="*/ 2147483646 h 211"/>
              <a:gd name="T34" fmla="*/ 2147483646 w 211"/>
              <a:gd name="T35" fmla="*/ 0 h 211"/>
              <a:gd name="T36" fmla="*/ 2147483646 w 211"/>
              <a:gd name="T37" fmla="*/ 2147483646 h 211"/>
              <a:gd name="T38" fmla="*/ 0 w 211"/>
              <a:gd name="T39" fmla="*/ 2147483646 h 211"/>
              <a:gd name="T40" fmla="*/ 2147483646 w 211"/>
              <a:gd name="T41" fmla="*/ 2147483646 h 211"/>
              <a:gd name="T42" fmla="*/ 2147483646 w 211"/>
              <a:gd name="T43" fmla="*/ 2147483646 h 211"/>
              <a:gd name="T44" fmla="*/ 2147483646 w 211"/>
              <a:gd name="T45" fmla="*/ 2147483646 h 211"/>
              <a:gd name="T46" fmla="*/ 2147483646 w 211"/>
              <a:gd name="T47" fmla="*/ 2147483646 h 211"/>
              <a:gd name="T48" fmla="*/ 2147483646 w 211"/>
              <a:gd name="T49" fmla="*/ 2147483646 h 211"/>
              <a:gd name="T50" fmla="*/ 2147483646 w 211"/>
              <a:gd name="T51" fmla="*/ 2147483646 h 211"/>
              <a:gd name="T52" fmla="*/ 2147483646 w 211"/>
              <a:gd name="T53" fmla="*/ 2147483646 h 211"/>
              <a:gd name="T54" fmla="*/ 2147483646 w 211"/>
              <a:gd name="T55" fmla="*/ 2147483646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MH_Other_2"/>
          <p:cNvSpPr/>
          <p:nvPr/>
        </p:nvSpPr>
        <p:spPr bwMode="auto">
          <a:xfrm>
            <a:off x="4267200" y="1977390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2147483646 h 203"/>
              <a:gd name="T6" fmla="*/ 2147483646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0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FFC22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MH_Other_3"/>
          <p:cNvSpPr/>
          <p:nvPr/>
        </p:nvSpPr>
        <p:spPr bwMode="auto">
          <a:xfrm>
            <a:off x="4267200" y="3896678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0 h 203"/>
              <a:gd name="T6" fmla="*/ 0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2147483646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302A2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MH_Other_4"/>
          <p:cNvSpPr/>
          <p:nvPr/>
        </p:nvSpPr>
        <p:spPr bwMode="auto">
          <a:xfrm>
            <a:off x="6186488" y="1977390"/>
            <a:ext cx="1738312" cy="1746250"/>
          </a:xfrm>
          <a:custGeom>
            <a:avLst/>
            <a:gdLst>
              <a:gd name="T0" fmla="*/ 2147483646 w 202"/>
              <a:gd name="T1" fmla="*/ 2147483646 h 203"/>
              <a:gd name="T2" fmla="*/ 0 w 202"/>
              <a:gd name="T3" fmla="*/ 0 h 203"/>
              <a:gd name="T4" fmla="*/ 0 w 202"/>
              <a:gd name="T5" fmla="*/ 2147483646 h 203"/>
              <a:gd name="T6" fmla="*/ 2147483646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2147483646 h 203"/>
              <a:gd name="T16" fmla="*/ 2147483646 w 202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MH_Other_5"/>
          <p:cNvSpPr/>
          <p:nvPr/>
        </p:nvSpPr>
        <p:spPr bwMode="auto">
          <a:xfrm>
            <a:off x="6186488" y="3896678"/>
            <a:ext cx="1738312" cy="1746250"/>
          </a:xfrm>
          <a:custGeom>
            <a:avLst/>
            <a:gdLst>
              <a:gd name="T0" fmla="*/ 2147483646 w 202"/>
              <a:gd name="T1" fmla="*/ 0 h 203"/>
              <a:gd name="T2" fmla="*/ 2147483646 w 202"/>
              <a:gd name="T3" fmla="*/ 2147483646 h 203"/>
              <a:gd name="T4" fmla="*/ 0 w 202"/>
              <a:gd name="T5" fmla="*/ 2147483646 h 203"/>
              <a:gd name="T6" fmla="*/ 0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0 h 203"/>
              <a:gd name="T16" fmla="*/ 2147483646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0BBC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MH_SubTitle_1"/>
          <p:cNvSpPr txBox="1">
            <a:spLocks noChangeArrowheads="1"/>
          </p:cNvSpPr>
          <p:nvPr/>
        </p:nvSpPr>
        <p:spPr bwMode="auto">
          <a:xfrm>
            <a:off x="2152650" y="2032954"/>
            <a:ext cx="2413000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4" name="MH_Other_6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1" y="2558416"/>
            <a:ext cx="804863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MH_Other_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534603"/>
            <a:ext cx="493712" cy="49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MH_Other_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52315"/>
            <a:ext cx="712788" cy="4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MH_Other_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423728"/>
            <a:ext cx="433388" cy="64611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MH_SubTitle_3"/>
          <p:cNvSpPr txBox="1">
            <a:spLocks noChangeArrowheads="1"/>
          </p:cNvSpPr>
          <p:nvPr/>
        </p:nvSpPr>
        <p:spPr bwMode="auto">
          <a:xfrm>
            <a:off x="2162175" y="4955541"/>
            <a:ext cx="2413000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MH_SubTitle_2"/>
          <p:cNvSpPr txBox="1">
            <a:spLocks noChangeArrowheads="1"/>
          </p:cNvSpPr>
          <p:nvPr/>
        </p:nvSpPr>
        <p:spPr bwMode="auto">
          <a:xfrm>
            <a:off x="7743452" y="2032954"/>
            <a:ext cx="2411413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MH_SubTitle_4"/>
          <p:cNvSpPr txBox="1">
            <a:spLocks noChangeArrowheads="1"/>
          </p:cNvSpPr>
          <p:nvPr/>
        </p:nvSpPr>
        <p:spPr bwMode="auto">
          <a:xfrm>
            <a:off x="7730752" y="4955541"/>
            <a:ext cx="2411413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MH_Number_1"/>
          <p:cNvSpPr/>
          <p:nvPr>
            <p:custDataLst>
              <p:tags r:id="rId5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6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9" grpId="0" animBg="1"/>
      <p:bldP spid="30" grpId="0" animBg="1"/>
      <p:bldP spid="32" grpId="0" animBg="1"/>
      <p:bldP spid="33" grpId="0"/>
      <p:bldP spid="39" grpId="0"/>
      <p:bldP spid="40" grpId="0"/>
      <p:bldP spid="41" grpId="0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0" b="-242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grpSp>
        <p:nvGrpSpPr>
          <p:cNvPr id="2" name="组合 1"/>
          <p:cNvGrpSpPr/>
          <p:nvPr/>
        </p:nvGrpSpPr>
        <p:grpSpPr>
          <a:xfrm>
            <a:off x="975355" y="1985554"/>
            <a:ext cx="10258697" cy="3004457"/>
            <a:chOff x="600891" y="1132114"/>
            <a:chExt cx="10990217" cy="4728755"/>
          </a:xfrm>
        </p:grpSpPr>
        <p:sp>
          <p:nvSpPr>
            <p:cNvPr id="54" name="圆角矩形 53"/>
            <p:cNvSpPr/>
            <p:nvPr/>
          </p:nvSpPr>
          <p:spPr>
            <a:xfrm>
              <a:off x="600891" y="1132114"/>
              <a:ext cx="10990217" cy="4728755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775063" y="1359019"/>
              <a:ext cx="10641873" cy="4268842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8" name="MH_Number_1"/>
          <p:cNvSpPr/>
          <p:nvPr>
            <p:custDataLst>
              <p:tags r:id="rId2"/>
            </p:custDataLst>
          </p:nvPr>
        </p:nvSpPr>
        <p:spPr>
          <a:xfrm flipH="1">
            <a:off x="1391404" y="2531846"/>
            <a:ext cx="1803784" cy="180256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MH_Entry_1"/>
          <p:cNvSpPr/>
          <p:nvPr>
            <p:custDataLst>
              <p:tags r:id="rId3"/>
            </p:custDataLst>
          </p:nvPr>
        </p:nvSpPr>
        <p:spPr>
          <a:xfrm flipH="1">
            <a:off x="3360651" y="2827941"/>
            <a:ext cx="7464098" cy="121283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5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H_SubTitle_2"/>
          <p:cNvSpPr/>
          <p:nvPr/>
        </p:nvSpPr>
        <p:spPr>
          <a:xfrm>
            <a:off x="6333140" y="2044182"/>
            <a:ext cx="5080080" cy="1150134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MH_Other_3"/>
          <p:cNvSpPr/>
          <p:nvPr/>
        </p:nvSpPr>
        <p:spPr>
          <a:xfrm>
            <a:off x="6327426" y="2044182"/>
            <a:ext cx="771283" cy="1150133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0B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MH_SubTitle_1"/>
          <p:cNvSpPr/>
          <p:nvPr/>
        </p:nvSpPr>
        <p:spPr>
          <a:xfrm flipH="1">
            <a:off x="755736" y="2044181"/>
            <a:ext cx="5080078" cy="115013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MH_Other_6"/>
          <p:cNvSpPr/>
          <p:nvPr/>
        </p:nvSpPr>
        <p:spPr>
          <a:xfrm flipH="1">
            <a:off x="5070247" y="2044183"/>
            <a:ext cx="771282" cy="1159930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302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SubTitle_4"/>
          <p:cNvSpPr/>
          <p:nvPr/>
        </p:nvSpPr>
        <p:spPr>
          <a:xfrm>
            <a:off x="6333140" y="4142654"/>
            <a:ext cx="5080080" cy="1159927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MH_Other_9"/>
          <p:cNvSpPr/>
          <p:nvPr/>
        </p:nvSpPr>
        <p:spPr>
          <a:xfrm>
            <a:off x="6327426" y="4142654"/>
            <a:ext cx="771283" cy="1159926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SubTitle_3"/>
          <p:cNvSpPr/>
          <p:nvPr/>
        </p:nvSpPr>
        <p:spPr>
          <a:xfrm flipH="1">
            <a:off x="755735" y="4142654"/>
            <a:ext cx="5080079" cy="1159927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MH_Other_12"/>
          <p:cNvSpPr/>
          <p:nvPr/>
        </p:nvSpPr>
        <p:spPr>
          <a:xfrm flipH="1">
            <a:off x="5070247" y="4142653"/>
            <a:ext cx="771282" cy="1159927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16568" y="2073934"/>
            <a:ext cx="3633600" cy="106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64181" y="2085200"/>
            <a:ext cx="3633600" cy="106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616568" y="4193464"/>
            <a:ext cx="3633600" cy="106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064181" y="4193464"/>
            <a:ext cx="3633600" cy="106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MH_Number_1"/>
          <p:cNvSpPr/>
          <p:nvPr>
            <p:custDataLst>
              <p:tags r:id="rId1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8" grpId="0"/>
      <p:bldP spid="39" grpId="0"/>
      <p:bldP spid="40" grpId="0"/>
      <p:bldP spid="42" grpId="0"/>
      <p:bldP spid="17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H_Other_1"/>
          <p:cNvSpPr/>
          <p:nvPr>
            <p:custDataLst>
              <p:tags r:id="rId1"/>
            </p:custDataLst>
          </p:nvPr>
        </p:nvSpPr>
        <p:spPr>
          <a:xfrm>
            <a:off x="5227818" y="2803785"/>
            <a:ext cx="1736362" cy="173636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MH_SubTitle_1"/>
          <p:cNvSpPr/>
          <p:nvPr>
            <p:custDataLst>
              <p:tags r:id="rId2"/>
            </p:custDataLst>
          </p:nvPr>
        </p:nvSpPr>
        <p:spPr>
          <a:xfrm>
            <a:off x="3876353" y="2198328"/>
            <a:ext cx="2088825" cy="1431472"/>
          </a:xfrm>
          <a:custGeom>
            <a:avLst/>
            <a:gdLst>
              <a:gd name="connsiteX0" fmla="*/ 492296 w 2336641"/>
              <a:gd name="connsiteY0" fmla="*/ 0 h 1601848"/>
              <a:gd name="connsiteX1" fmla="*/ 1657485 w 2336641"/>
              <a:gd name="connsiteY1" fmla="*/ 0 h 1601848"/>
              <a:gd name="connsiteX2" fmla="*/ 1844345 w 2336641"/>
              <a:gd name="connsiteY2" fmla="*/ 0 h 1601848"/>
              <a:gd name="connsiteX3" fmla="*/ 2336641 w 2336641"/>
              <a:gd name="connsiteY3" fmla="*/ 0 h 1601848"/>
              <a:gd name="connsiteX4" fmla="*/ 2336641 w 2336641"/>
              <a:gd name="connsiteY4" fmla="*/ 340586 h 1601848"/>
              <a:gd name="connsiteX5" fmla="*/ 2336641 w 2336641"/>
              <a:gd name="connsiteY5" fmla="*/ 413428 h 1601848"/>
              <a:gd name="connsiteX6" fmla="*/ 2336641 w 2336641"/>
              <a:gd name="connsiteY6" fmla="*/ 492296 h 1601848"/>
              <a:gd name="connsiteX7" fmla="*/ 2336641 w 2336641"/>
              <a:gd name="connsiteY7" fmla="*/ 557721 h 1601848"/>
              <a:gd name="connsiteX8" fmla="*/ 2336641 w 2336641"/>
              <a:gd name="connsiteY8" fmla="*/ 1109552 h 1601848"/>
              <a:gd name="connsiteX9" fmla="*/ 1844345 w 2336641"/>
              <a:gd name="connsiteY9" fmla="*/ 1601848 h 1601848"/>
              <a:gd name="connsiteX10" fmla="*/ 679157 w 2336641"/>
              <a:gd name="connsiteY10" fmla="*/ 1601848 h 1601848"/>
              <a:gd name="connsiteX11" fmla="*/ 492296 w 2336641"/>
              <a:gd name="connsiteY11" fmla="*/ 1601848 h 1601848"/>
              <a:gd name="connsiteX12" fmla="*/ 0 w 2336641"/>
              <a:gd name="connsiteY12" fmla="*/ 1601848 h 1601848"/>
              <a:gd name="connsiteX13" fmla="*/ 0 w 2336641"/>
              <a:gd name="connsiteY13" fmla="*/ 1312171 h 1601848"/>
              <a:gd name="connsiteX14" fmla="*/ 0 w 2336641"/>
              <a:gd name="connsiteY14" fmla="*/ 1188420 h 1601848"/>
              <a:gd name="connsiteX15" fmla="*/ 0 w 2336641"/>
              <a:gd name="connsiteY15" fmla="*/ 1109552 h 1601848"/>
              <a:gd name="connsiteX16" fmla="*/ 0 w 2336641"/>
              <a:gd name="connsiteY16" fmla="*/ 1045713 h 1601848"/>
              <a:gd name="connsiteX17" fmla="*/ 0 w 2336641"/>
              <a:gd name="connsiteY17" fmla="*/ 492296 h 1601848"/>
              <a:gd name="connsiteX18" fmla="*/ 492296 w 2336641"/>
              <a:gd name="connsiteY18" fmla="*/ 0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6641" h="1601848">
                <a:moveTo>
                  <a:pt x="492296" y="0"/>
                </a:moveTo>
                <a:lnTo>
                  <a:pt x="1657485" y="0"/>
                </a:lnTo>
                <a:lnTo>
                  <a:pt x="1844345" y="0"/>
                </a:lnTo>
                <a:lnTo>
                  <a:pt x="2336641" y="0"/>
                </a:lnTo>
                <a:lnTo>
                  <a:pt x="2336641" y="340586"/>
                </a:lnTo>
                <a:lnTo>
                  <a:pt x="2336641" y="413428"/>
                </a:lnTo>
                <a:lnTo>
                  <a:pt x="2336641" y="492296"/>
                </a:lnTo>
                <a:lnTo>
                  <a:pt x="2336641" y="557721"/>
                </a:lnTo>
                <a:lnTo>
                  <a:pt x="2336641" y="1109552"/>
                </a:lnTo>
                <a:cubicBezTo>
                  <a:pt x="2336641" y="1381439"/>
                  <a:pt x="2116232" y="1601848"/>
                  <a:pt x="1844345" y="1601848"/>
                </a:cubicBezTo>
                <a:lnTo>
                  <a:pt x="679157" y="1601848"/>
                </a:lnTo>
                <a:lnTo>
                  <a:pt x="492296" y="1601848"/>
                </a:lnTo>
                <a:lnTo>
                  <a:pt x="0" y="1601848"/>
                </a:lnTo>
                <a:lnTo>
                  <a:pt x="0" y="1312171"/>
                </a:lnTo>
                <a:lnTo>
                  <a:pt x="0" y="1188420"/>
                </a:lnTo>
                <a:lnTo>
                  <a:pt x="0" y="1109552"/>
                </a:lnTo>
                <a:lnTo>
                  <a:pt x="0" y="1045713"/>
                </a:lnTo>
                <a:lnTo>
                  <a:pt x="0" y="492296"/>
                </a:lnTo>
                <a:cubicBezTo>
                  <a:pt x="0" y="220409"/>
                  <a:pt x="220409" y="0"/>
                  <a:pt x="492296" y="0"/>
                </a:cubicBezTo>
                <a:close/>
              </a:path>
            </a:pathLst>
          </a:cu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MH_SubTitle_4"/>
          <p:cNvSpPr/>
          <p:nvPr>
            <p:custDataLst>
              <p:tags r:id="rId3"/>
            </p:custDataLst>
          </p:nvPr>
        </p:nvSpPr>
        <p:spPr>
          <a:xfrm>
            <a:off x="3876353" y="3833061"/>
            <a:ext cx="2088825" cy="1431472"/>
          </a:xfrm>
          <a:custGeom>
            <a:avLst/>
            <a:gdLst>
              <a:gd name="connsiteX0" fmla="*/ 0 w 2336641"/>
              <a:gd name="connsiteY0" fmla="*/ 0 h 1601848"/>
              <a:gd name="connsiteX1" fmla="*/ 492296 w 2336641"/>
              <a:gd name="connsiteY1" fmla="*/ 0 h 1601848"/>
              <a:gd name="connsiteX2" fmla="*/ 679156 w 2336641"/>
              <a:gd name="connsiteY2" fmla="*/ 0 h 1601848"/>
              <a:gd name="connsiteX3" fmla="*/ 1844345 w 2336641"/>
              <a:gd name="connsiteY3" fmla="*/ 0 h 1601848"/>
              <a:gd name="connsiteX4" fmla="*/ 2336641 w 2336641"/>
              <a:gd name="connsiteY4" fmla="*/ 492296 h 1601848"/>
              <a:gd name="connsiteX5" fmla="*/ 2336641 w 2336641"/>
              <a:gd name="connsiteY5" fmla="*/ 953072 h 1601848"/>
              <a:gd name="connsiteX6" fmla="*/ 2336641 w 2336641"/>
              <a:gd name="connsiteY6" fmla="*/ 1109552 h 1601848"/>
              <a:gd name="connsiteX7" fmla="*/ 2336641 w 2336641"/>
              <a:gd name="connsiteY7" fmla="*/ 1188420 h 1601848"/>
              <a:gd name="connsiteX8" fmla="*/ 2336641 w 2336641"/>
              <a:gd name="connsiteY8" fmla="*/ 1372172 h 1601848"/>
              <a:gd name="connsiteX9" fmla="*/ 2336641 w 2336641"/>
              <a:gd name="connsiteY9" fmla="*/ 1601848 h 1601848"/>
              <a:gd name="connsiteX10" fmla="*/ 1844345 w 2336641"/>
              <a:gd name="connsiteY10" fmla="*/ 1601848 h 1601848"/>
              <a:gd name="connsiteX11" fmla="*/ 1657484 w 2336641"/>
              <a:gd name="connsiteY11" fmla="*/ 1601848 h 1601848"/>
              <a:gd name="connsiteX12" fmla="*/ 492296 w 2336641"/>
              <a:gd name="connsiteY12" fmla="*/ 1601848 h 1601848"/>
              <a:gd name="connsiteX13" fmla="*/ 0 w 2336641"/>
              <a:gd name="connsiteY13" fmla="*/ 1109552 h 1601848"/>
              <a:gd name="connsiteX14" fmla="*/ 0 w 2336641"/>
              <a:gd name="connsiteY14" fmla="*/ 614097 h 1601848"/>
              <a:gd name="connsiteX15" fmla="*/ 0 w 2336641"/>
              <a:gd name="connsiteY15" fmla="*/ 492296 h 1601848"/>
              <a:gd name="connsiteX16" fmla="*/ 0 w 2336641"/>
              <a:gd name="connsiteY16" fmla="*/ 413428 h 1601848"/>
              <a:gd name="connsiteX17" fmla="*/ 0 w 2336641"/>
              <a:gd name="connsiteY17" fmla="*/ 347639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6641" h="1601848">
                <a:moveTo>
                  <a:pt x="0" y="0"/>
                </a:moveTo>
                <a:lnTo>
                  <a:pt x="492296" y="0"/>
                </a:lnTo>
                <a:lnTo>
                  <a:pt x="679156" y="0"/>
                </a:lnTo>
                <a:lnTo>
                  <a:pt x="1844345" y="0"/>
                </a:lnTo>
                <a:cubicBezTo>
                  <a:pt x="2116233" y="0"/>
                  <a:pt x="2336641" y="220409"/>
                  <a:pt x="2336641" y="492296"/>
                </a:cubicBezTo>
                <a:lnTo>
                  <a:pt x="2336641" y="953072"/>
                </a:lnTo>
                <a:lnTo>
                  <a:pt x="2336641" y="1109552"/>
                </a:lnTo>
                <a:lnTo>
                  <a:pt x="2336641" y="1188420"/>
                </a:lnTo>
                <a:lnTo>
                  <a:pt x="2336641" y="1372172"/>
                </a:lnTo>
                <a:lnTo>
                  <a:pt x="2336641" y="1601848"/>
                </a:lnTo>
                <a:lnTo>
                  <a:pt x="1844345" y="1601848"/>
                </a:lnTo>
                <a:lnTo>
                  <a:pt x="1657484" y="1601848"/>
                </a:lnTo>
                <a:lnTo>
                  <a:pt x="492296" y="1601848"/>
                </a:lnTo>
                <a:cubicBezTo>
                  <a:pt x="220409" y="1601848"/>
                  <a:pt x="0" y="1381440"/>
                  <a:pt x="0" y="1109552"/>
                </a:cubicBezTo>
                <a:lnTo>
                  <a:pt x="0" y="614097"/>
                </a:lnTo>
                <a:lnTo>
                  <a:pt x="0" y="492296"/>
                </a:lnTo>
                <a:lnTo>
                  <a:pt x="0" y="413428"/>
                </a:lnTo>
                <a:lnTo>
                  <a:pt x="0" y="347639"/>
                </a:lnTo>
                <a:close/>
              </a:path>
            </a:pathLst>
          </a:custGeom>
          <a:solidFill>
            <a:srgbClr val="0B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MH_SubTitle_2"/>
          <p:cNvSpPr/>
          <p:nvPr>
            <p:custDataLst>
              <p:tags r:id="rId4"/>
            </p:custDataLst>
          </p:nvPr>
        </p:nvSpPr>
        <p:spPr>
          <a:xfrm>
            <a:off x="6226822" y="2198328"/>
            <a:ext cx="2088825" cy="1431472"/>
          </a:xfrm>
          <a:custGeom>
            <a:avLst/>
            <a:gdLst>
              <a:gd name="connsiteX0" fmla="*/ 0 w 2336641"/>
              <a:gd name="connsiteY0" fmla="*/ 0 h 1601848"/>
              <a:gd name="connsiteX1" fmla="*/ 492296 w 2336641"/>
              <a:gd name="connsiteY1" fmla="*/ 0 h 1601848"/>
              <a:gd name="connsiteX2" fmla="*/ 679156 w 2336641"/>
              <a:gd name="connsiteY2" fmla="*/ 0 h 1601848"/>
              <a:gd name="connsiteX3" fmla="*/ 1844345 w 2336641"/>
              <a:gd name="connsiteY3" fmla="*/ 0 h 1601848"/>
              <a:gd name="connsiteX4" fmla="*/ 2336641 w 2336641"/>
              <a:gd name="connsiteY4" fmla="*/ 492296 h 1601848"/>
              <a:gd name="connsiteX5" fmla="*/ 2336641 w 2336641"/>
              <a:gd name="connsiteY5" fmla="*/ 1004404 h 1601848"/>
              <a:gd name="connsiteX6" fmla="*/ 2336641 w 2336641"/>
              <a:gd name="connsiteY6" fmla="*/ 1109552 h 1601848"/>
              <a:gd name="connsiteX7" fmla="*/ 2336641 w 2336641"/>
              <a:gd name="connsiteY7" fmla="*/ 1188420 h 1601848"/>
              <a:gd name="connsiteX8" fmla="*/ 2336641 w 2336641"/>
              <a:gd name="connsiteY8" fmla="*/ 1423504 h 1601848"/>
              <a:gd name="connsiteX9" fmla="*/ 2336641 w 2336641"/>
              <a:gd name="connsiteY9" fmla="*/ 1601848 h 1601848"/>
              <a:gd name="connsiteX10" fmla="*/ 1844345 w 2336641"/>
              <a:gd name="connsiteY10" fmla="*/ 1601848 h 1601848"/>
              <a:gd name="connsiteX11" fmla="*/ 1657484 w 2336641"/>
              <a:gd name="connsiteY11" fmla="*/ 1601848 h 1601848"/>
              <a:gd name="connsiteX12" fmla="*/ 492296 w 2336641"/>
              <a:gd name="connsiteY12" fmla="*/ 1601848 h 1601848"/>
              <a:gd name="connsiteX13" fmla="*/ 0 w 2336641"/>
              <a:gd name="connsiteY13" fmla="*/ 1109552 h 1601848"/>
              <a:gd name="connsiteX14" fmla="*/ 0 w 2336641"/>
              <a:gd name="connsiteY14" fmla="*/ 588548 h 1601848"/>
              <a:gd name="connsiteX15" fmla="*/ 0 w 2336641"/>
              <a:gd name="connsiteY15" fmla="*/ 492296 h 1601848"/>
              <a:gd name="connsiteX16" fmla="*/ 0 w 2336641"/>
              <a:gd name="connsiteY16" fmla="*/ 413428 h 1601848"/>
              <a:gd name="connsiteX17" fmla="*/ 0 w 2336641"/>
              <a:gd name="connsiteY17" fmla="*/ 371414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6641" h="1601848">
                <a:moveTo>
                  <a:pt x="0" y="0"/>
                </a:moveTo>
                <a:lnTo>
                  <a:pt x="492296" y="0"/>
                </a:lnTo>
                <a:lnTo>
                  <a:pt x="679156" y="0"/>
                </a:lnTo>
                <a:lnTo>
                  <a:pt x="1844345" y="0"/>
                </a:lnTo>
                <a:cubicBezTo>
                  <a:pt x="2116232" y="0"/>
                  <a:pt x="2336641" y="220409"/>
                  <a:pt x="2336641" y="492296"/>
                </a:cubicBezTo>
                <a:lnTo>
                  <a:pt x="2336641" y="1004404"/>
                </a:lnTo>
                <a:lnTo>
                  <a:pt x="2336641" y="1109552"/>
                </a:lnTo>
                <a:lnTo>
                  <a:pt x="2336641" y="1188420"/>
                </a:lnTo>
                <a:lnTo>
                  <a:pt x="2336641" y="1423504"/>
                </a:lnTo>
                <a:lnTo>
                  <a:pt x="2336641" y="1601848"/>
                </a:lnTo>
                <a:lnTo>
                  <a:pt x="1844345" y="1601848"/>
                </a:lnTo>
                <a:lnTo>
                  <a:pt x="1657484" y="1601848"/>
                </a:lnTo>
                <a:lnTo>
                  <a:pt x="492296" y="1601848"/>
                </a:lnTo>
                <a:cubicBezTo>
                  <a:pt x="220408" y="1601848"/>
                  <a:pt x="0" y="1381439"/>
                  <a:pt x="0" y="1109552"/>
                </a:cubicBezTo>
                <a:lnTo>
                  <a:pt x="0" y="588548"/>
                </a:lnTo>
                <a:lnTo>
                  <a:pt x="0" y="492296"/>
                </a:lnTo>
                <a:lnTo>
                  <a:pt x="0" y="413428"/>
                </a:lnTo>
                <a:lnTo>
                  <a:pt x="0" y="371414"/>
                </a:lnTo>
                <a:close/>
              </a:path>
            </a:pathLst>
          </a:custGeom>
          <a:solidFill>
            <a:srgbClr val="302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MH_SubTitle_3"/>
          <p:cNvSpPr/>
          <p:nvPr>
            <p:custDataLst>
              <p:tags r:id="rId5"/>
            </p:custDataLst>
          </p:nvPr>
        </p:nvSpPr>
        <p:spPr>
          <a:xfrm>
            <a:off x="6226819" y="3837587"/>
            <a:ext cx="2088825" cy="1431472"/>
          </a:xfrm>
          <a:custGeom>
            <a:avLst/>
            <a:gdLst>
              <a:gd name="connsiteX0" fmla="*/ 492296 w 2336641"/>
              <a:gd name="connsiteY0" fmla="*/ 0 h 1601848"/>
              <a:gd name="connsiteX1" fmla="*/ 1657484 w 2336641"/>
              <a:gd name="connsiteY1" fmla="*/ 0 h 1601848"/>
              <a:gd name="connsiteX2" fmla="*/ 1844345 w 2336641"/>
              <a:gd name="connsiteY2" fmla="*/ 0 h 1601848"/>
              <a:gd name="connsiteX3" fmla="*/ 2336641 w 2336641"/>
              <a:gd name="connsiteY3" fmla="*/ 0 h 1601848"/>
              <a:gd name="connsiteX4" fmla="*/ 2336641 w 2336641"/>
              <a:gd name="connsiteY4" fmla="*/ 297807 h 1601848"/>
              <a:gd name="connsiteX5" fmla="*/ 2336641 w 2336641"/>
              <a:gd name="connsiteY5" fmla="*/ 413429 h 1601848"/>
              <a:gd name="connsiteX6" fmla="*/ 2336641 w 2336641"/>
              <a:gd name="connsiteY6" fmla="*/ 492296 h 1601848"/>
              <a:gd name="connsiteX7" fmla="*/ 2336641 w 2336641"/>
              <a:gd name="connsiteY7" fmla="*/ 716907 h 1601848"/>
              <a:gd name="connsiteX8" fmla="*/ 2336641 w 2336641"/>
              <a:gd name="connsiteY8" fmla="*/ 1109552 h 1601848"/>
              <a:gd name="connsiteX9" fmla="*/ 1844345 w 2336641"/>
              <a:gd name="connsiteY9" fmla="*/ 1601848 h 1601848"/>
              <a:gd name="connsiteX10" fmla="*/ 679156 w 2336641"/>
              <a:gd name="connsiteY10" fmla="*/ 1601848 h 1601848"/>
              <a:gd name="connsiteX11" fmla="*/ 492296 w 2336641"/>
              <a:gd name="connsiteY11" fmla="*/ 1601848 h 1601848"/>
              <a:gd name="connsiteX12" fmla="*/ 0 w 2336641"/>
              <a:gd name="connsiteY12" fmla="*/ 1601848 h 1601848"/>
              <a:gd name="connsiteX13" fmla="*/ 0 w 2336641"/>
              <a:gd name="connsiteY13" fmla="*/ 1461527 h 1601848"/>
              <a:gd name="connsiteX14" fmla="*/ 0 w 2336641"/>
              <a:gd name="connsiteY14" fmla="*/ 1188420 h 1601848"/>
              <a:gd name="connsiteX15" fmla="*/ 0 w 2336641"/>
              <a:gd name="connsiteY15" fmla="*/ 1109552 h 1601848"/>
              <a:gd name="connsiteX16" fmla="*/ 0 w 2336641"/>
              <a:gd name="connsiteY16" fmla="*/ 1042427 h 1601848"/>
              <a:gd name="connsiteX17" fmla="*/ 0 w 2336641"/>
              <a:gd name="connsiteY17" fmla="*/ 492296 h 1601848"/>
              <a:gd name="connsiteX18" fmla="*/ 492296 w 2336641"/>
              <a:gd name="connsiteY18" fmla="*/ 0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6641" h="1601848">
                <a:moveTo>
                  <a:pt x="492296" y="0"/>
                </a:moveTo>
                <a:lnTo>
                  <a:pt x="1657484" y="0"/>
                </a:lnTo>
                <a:lnTo>
                  <a:pt x="1844345" y="0"/>
                </a:lnTo>
                <a:lnTo>
                  <a:pt x="2336641" y="0"/>
                </a:lnTo>
                <a:lnTo>
                  <a:pt x="2336641" y="297807"/>
                </a:lnTo>
                <a:lnTo>
                  <a:pt x="2336641" y="413429"/>
                </a:lnTo>
                <a:lnTo>
                  <a:pt x="2336641" y="492296"/>
                </a:lnTo>
                <a:lnTo>
                  <a:pt x="2336641" y="716907"/>
                </a:lnTo>
                <a:lnTo>
                  <a:pt x="2336641" y="1109552"/>
                </a:lnTo>
                <a:cubicBezTo>
                  <a:pt x="2336641" y="1381440"/>
                  <a:pt x="2116232" y="1601848"/>
                  <a:pt x="1844345" y="1601848"/>
                </a:cubicBezTo>
                <a:lnTo>
                  <a:pt x="679156" y="1601848"/>
                </a:lnTo>
                <a:lnTo>
                  <a:pt x="492296" y="1601848"/>
                </a:lnTo>
                <a:lnTo>
                  <a:pt x="0" y="1601848"/>
                </a:lnTo>
                <a:lnTo>
                  <a:pt x="0" y="1461527"/>
                </a:lnTo>
                <a:lnTo>
                  <a:pt x="0" y="1188420"/>
                </a:lnTo>
                <a:lnTo>
                  <a:pt x="0" y="1109552"/>
                </a:lnTo>
                <a:lnTo>
                  <a:pt x="0" y="1042427"/>
                </a:lnTo>
                <a:lnTo>
                  <a:pt x="0" y="492296"/>
                </a:lnTo>
                <a:cubicBezTo>
                  <a:pt x="0" y="220409"/>
                  <a:pt x="220408" y="0"/>
                  <a:pt x="492296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3551" y="1587038"/>
            <a:ext cx="3073835" cy="13589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15644" y="1587038"/>
            <a:ext cx="3073835" cy="13589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3551" y="4514622"/>
            <a:ext cx="3073835" cy="13589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15644" y="4514622"/>
            <a:ext cx="3073835" cy="13589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MH_Number_1"/>
          <p:cNvSpPr/>
          <p:nvPr>
            <p:custDataLst>
              <p:tags r:id="rId6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7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5" grpId="0" animBg="1"/>
      <p:bldP spid="17" grpId="0" animBg="1"/>
      <p:bldP spid="18" grpId="0" animBg="1"/>
      <p:bldP spid="24" grpId="0"/>
      <p:bldP spid="25" grpId="0"/>
      <p:bldP spid="26" grpId="0"/>
      <p:bldP spid="27" grpId="0"/>
      <p:bldP spid="16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 bwMode="auto">
          <a:xfrm>
            <a:off x="549135" y="4125764"/>
            <a:ext cx="11093729" cy="1347189"/>
          </a:xfrm>
          <a:custGeom>
            <a:avLst/>
            <a:gdLst>
              <a:gd name="T0" fmla="*/ 0 w 5760"/>
              <a:gd name="T1" fmla="*/ 0 h 700"/>
              <a:gd name="T2" fmla="*/ 72 w 5760"/>
              <a:gd name="T3" fmla="*/ 38 h 700"/>
              <a:gd name="T4" fmla="*/ 197 w 5760"/>
              <a:gd name="T5" fmla="*/ 96 h 700"/>
              <a:gd name="T6" fmla="*/ 378 w 5760"/>
              <a:gd name="T7" fmla="*/ 175 h 700"/>
              <a:gd name="T8" fmla="*/ 613 w 5760"/>
              <a:gd name="T9" fmla="*/ 266 h 700"/>
              <a:gd name="T10" fmla="*/ 748 w 5760"/>
              <a:gd name="T11" fmla="*/ 314 h 700"/>
              <a:gd name="T12" fmla="*/ 895 w 5760"/>
              <a:gd name="T13" fmla="*/ 363 h 700"/>
              <a:gd name="T14" fmla="*/ 1053 w 5760"/>
              <a:gd name="T15" fmla="*/ 412 h 700"/>
              <a:gd name="T16" fmla="*/ 1221 w 5760"/>
              <a:gd name="T17" fmla="*/ 458 h 700"/>
              <a:gd name="T18" fmla="*/ 1400 w 5760"/>
              <a:gd name="T19" fmla="*/ 504 h 700"/>
              <a:gd name="T20" fmla="*/ 1588 w 5760"/>
              <a:gd name="T21" fmla="*/ 547 h 700"/>
              <a:gd name="T22" fmla="*/ 1786 w 5760"/>
              <a:gd name="T23" fmla="*/ 586 h 700"/>
              <a:gd name="T24" fmla="*/ 1991 w 5760"/>
              <a:gd name="T25" fmla="*/ 621 h 700"/>
              <a:gd name="T26" fmla="*/ 2206 w 5760"/>
              <a:gd name="T27" fmla="*/ 651 h 700"/>
              <a:gd name="T28" fmla="*/ 2427 w 5760"/>
              <a:gd name="T29" fmla="*/ 674 h 700"/>
              <a:gd name="T30" fmla="*/ 2656 w 5760"/>
              <a:gd name="T31" fmla="*/ 691 h 700"/>
              <a:gd name="T32" fmla="*/ 2890 w 5760"/>
              <a:gd name="T33" fmla="*/ 699 h 700"/>
              <a:gd name="T34" fmla="*/ 3132 w 5760"/>
              <a:gd name="T35" fmla="*/ 699 h 700"/>
              <a:gd name="T36" fmla="*/ 3378 w 5760"/>
              <a:gd name="T37" fmla="*/ 690 h 700"/>
              <a:gd name="T38" fmla="*/ 3630 w 5760"/>
              <a:gd name="T39" fmla="*/ 670 h 700"/>
              <a:gd name="T40" fmla="*/ 3821 w 5760"/>
              <a:gd name="T41" fmla="*/ 648 h 700"/>
              <a:gd name="T42" fmla="*/ 3950 w 5760"/>
              <a:gd name="T43" fmla="*/ 629 h 700"/>
              <a:gd name="T44" fmla="*/ 4080 w 5760"/>
              <a:gd name="T45" fmla="*/ 608 h 700"/>
              <a:gd name="T46" fmla="*/ 4211 w 5760"/>
              <a:gd name="T47" fmla="*/ 583 h 700"/>
              <a:gd name="T48" fmla="*/ 4343 w 5760"/>
              <a:gd name="T49" fmla="*/ 555 h 700"/>
              <a:gd name="T50" fmla="*/ 4475 w 5760"/>
              <a:gd name="T51" fmla="*/ 523 h 700"/>
              <a:gd name="T52" fmla="*/ 4608 w 5760"/>
              <a:gd name="T53" fmla="*/ 489 h 700"/>
              <a:gd name="T54" fmla="*/ 4742 w 5760"/>
              <a:gd name="T55" fmla="*/ 450 h 700"/>
              <a:gd name="T56" fmla="*/ 4876 w 5760"/>
              <a:gd name="T57" fmla="*/ 408 h 700"/>
              <a:gd name="T58" fmla="*/ 5012 w 5760"/>
              <a:gd name="T59" fmla="*/ 363 h 700"/>
              <a:gd name="T60" fmla="*/ 5146 w 5760"/>
              <a:gd name="T61" fmla="*/ 313 h 700"/>
              <a:gd name="T62" fmla="*/ 5283 w 5760"/>
              <a:gd name="T63" fmla="*/ 259 h 700"/>
              <a:gd name="T64" fmla="*/ 5418 w 5760"/>
              <a:gd name="T65" fmla="*/ 201 h 700"/>
              <a:gd name="T66" fmla="*/ 5555 w 5760"/>
              <a:gd name="T67" fmla="*/ 138 h 700"/>
              <a:gd name="T68" fmla="*/ 5692 w 5760"/>
              <a:gd name="T69" fmla="*/ 72 h 700"/>
              <a:gd name="T70" fmla="*/ 5760 w 5760"/>
              <a:gd name="T71" fmla="*/ 37 h 700"/>
              <a:gd name="T72" fmla="*/ 5623 w 5760"/>
              <a:gd name="T73" fmla="*/ 63 h 700"/>
              <a:gd name="T74" fmla="*/ 5460 w 5760"/>
              <a:gd name="T75" fmla="*/ 92 h 700"/>
              <a:gd name="T76" fmla="*/ 5242 w 5760"/>
              <a:gd name="T77" fmla="*/ 127 h 700"/>
              <a:gd name="T78" fmla="*/ 4971 w 5760"/>
              <a:gd name="T79" fmla="*/ 164 h 700"/>
              <a:gd name="T80" fmla="*/ 4653 w 5760"/>
              <a:gd name="T81" fmla="*/ 203 h 700"/>
              <a:gd name="T82" fmla="*/ 4294 w 5760"/>
              <a:gd name="T83" fmla="*/ 241 h 700"/>
              <a:gd name="T84" fmla="*/ 3898 w 5760"/>
              <a:gd name="T85" fmla="*/ 272 h 700"/>
              <a:gd name="T86" fmla="*/ 3579 w 5760"/>
              <a:gd name="T87" fmla="*/ 291 h 700"/>
              <a:gd name="T88" fmla="*/ 3358 w 5760"/>
              <a:gd name="T89" fmla="*/ 300 h 700"/>
              <a:gd name="T90" fmla="*/ 3132 w 5760"/>
              <a:gd name="T91" fmla="*/ 307 h 700"/>
              <a:gd name="T92" fmla="*/ 2898 w 5760"/>
              <a:gd name="T93" fmla="*/ 310 h 700"/>
              <a:gd name="T94" fmla="*/ 2660 w 5760"/>
              <a:gd name="T95" fmla="*/ 309 h 700"/>
              <a:gd name="T96" fmla="*/ 2417 w 5760"/>
              <a:gd name="T97" fmla="*/ 306 h 700"/>
              <a:gd name="T98" fmla="*/ 2170 w 5760"/>
              <a:gd name="T99" fmla="*/ 297 h 700"/>
              <a:gd name="T100" fmla="*/ 1920 w 5760"/>
              <a:gd name="T101" fmla="*/ 284 h 700"/>
              <a:gd name="T102" fmla="*/ 1667 w 5760"/>
              <a:gd name="T103" fmla="*/ 266 h 700"/>
              <a:gd name="T104" fmla="*/ 1412 w 5760"/>
              <a:gd name="T105" fmla="*/ 242 h 700"/>
              <a:gd name="T106" fmla="*/ 1155 w 5760"/>
              <a:gd name="T107" fmla="*/ 212 h 700"/>
              <a:gd name="T108" fmla="*/ 898 w 5760"/>
              <a:gd name="T109" fmla="*/ 177 h 700"/>
              <a:gd name="T110" fmla="*/ 640 w 5760"/>
              <a:gd name="T111" fmla="*/ 136 h 700"/>
              <a:gd name="T112" fmla="*/ 383 w 5760"/>
              <a:gd name="T113" fmla="*/ 87 h 700"/>
              <a:gd name="T114" fmla="*/ 128 w 5760"/>
              <a:gd name="T115" fmla="*/ 31 h 700"/>
              <a:gd name="T116" fmla="*/ 0 w 5760"/>
              <a:gd name="T117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0" h="700">
                <a:moveTo>
                  <a:pt x="0" y="0"/>
                </a:moveTo>
                <a:lnTo>
                  <a:pt x="0" y="0"/>
                </a:lnTo>
                <a:lnTo>
                  <a:pt x="32" y="17"/>
                </a:lnTo>
                <a:lnTo>
                  <a:pt x="72" y="38"/>
                </a:lnTo>
                <a:lnTo>
                  <a:pt x="128" y="64"/>
                </a:lnTo>
                <a:lnTo>
                  <a:pt x="197" y="96"/>
                </a:lnTo>
                <a:lnTo>
                  <a:pt x="281" y="134"/>
                </a:lnTo>
                <a:lnTo>
                  <a:pt x="378" y="175"/>
                </a:lnTo>
                <a:lnTo>
                  <a:pt x="490" y="219"/>
                </a:lnTo>
                <a:lnTo>
                  <a:pt x="613" y="266"/>
                </a:lnTo>
                <a:lnTo>
                  <a:pt x="679" y="290"/>
                </a:lnTo>
                <a:lnTo>
                  <a:pt x="748" y="314"/>
                </a:lnTo>
                <a:lnTo>
                  <a:pt x="820" y="339"/>
                </a:lnTo>
                <a:lnTo>
                  <a:pt x="895" y="363"/>
                </a:lnTo>
                <a:lnTo>
                  <a:pt x="973" y="387"/>
                </a:lnTo>
                <a:lnTo>
                  <a:pt x="1053" y="412"/>
                </a:lnTo>
                <a:lnTo>
                  <a:pt x="1136" y="436"/>
                </a:lnTo>
                <a:lnTo>
                  <a:pt x="1221" y="458"/>
                </a:lnTo>
                <a:lnTo>
                  <a:pt x="1310" y="482"/>
                </a:lnTo>
                <a:lnTo>
                  <a:pt x="1400" y="504"/>
                </a:lnTo>
                <a:lnTo>
                  <a:pt x="1494" y="526"/>
                </a:lnTo>
                <a:lnTo>
                  <a:pt x="1588" y="547"/>
                </a:lnTo>
                <a:lnTo>
                  <a:pt x="1686" y="568"/>
                </a:lnTo>
                <a:lnTo>
                  <a:pt x="1786" y="586"/>
                </a:lnTo>
                <a:lnTo>
                  <a:pt x="1888" y="604"/>
                </a:lnTo>
                <a:lnTo>
                  <a:pt x="1991" y="621"/>
                </a:lnTo>
                <a:lnTo>
                  <a:pt x="2097" y="636"/>
                </a:lnTo>
                <a:lnTo>
                  <a:pt x="2206" y="651"/>
                </a:lnTo>
                <a:lnTo>
                  <a:pt x="2315" y="664"/>
                </a:lnTo>
                <a:lnTo>
                  <a:pt x="2427" y="674"/>
                </a:lnTo>
                <a:lnTo>
                  <a:pt x="2541" y="683"/>
                </a:lnTo>
                <a:lnTo>
                  <a:pt x="2656" y="691"/>
                </a:lnTo>
                <a:lnTo>
                  <a:pt x="2772" y="695"/>
                </a:lnTo>
                <a:lnTo>
                  <a:pt x="2890" y="699"/>
                </a:lnTo>
                <a:lnTo>
                  <a:pt x="3010" y="700"/>
                </a:lnTo>
                <a:lnTo>
                  <a:pt x="3132" y="699"/>
                </a:lnTo>
                <a:lnTo>
                  <a:pt x="3254" y="695"/>
                </a:lnTo>
                <a:lnTo>
                  <a:pt x="3378" y="690"/>
                </a:lnTo>
                <a:lnTo>
                  <a:pt x="3503" y="681"/>
                </a:lnTo>
                <a:lnTo>
                  <a:pt x="3630" y="670"/>
                </a:lnTo>
                <a:lnTo>
                  <a:pt x="3756" y="656"/>
                </a:lnTo>
                <a:lnTo>
                  <a:pt x="3821" y="648"/>
                </a:lnTo>
                <a:lnTo>
                  <a:pt x="3885" y="638"/>
                </a:lnTo>
                <a:lnTo>
                  <a:pt x="3950" y="629"/>
                </a:lnTo>
                <a:lnTo>
                  <a:pt x="4015" y="619"/>
                </a:lnTo>
                <a:lnTo>
                  <a:pt x="4080" y="608"/>
                </a:lnTo>
                <a:lnTo>
                  <a:pt x="4145" y="596"/>
                </a:lnTo>
                <a:lnTo>
                  <a:pt x="4211" y="583"/>
                </a:lnTo>
                <a:lnTo>
                  <a:pt x="4277" y="569"/>
                </a:lnTo>
                <a:lnTo>
                  <a:pt x="4343" y="555"/>
                </a:lnTo>
                <a:lnTo>
                  <a:pt x="4409" y="539"/>
                </a:lnTo>
                <a:lnTo>
                  <a:pt x="4475" y="523"/>
                </a:lnTo>
                <a:lnTo>
                  <a:pt x="4541" y="506"/>
                </a:lnTo>
                <a:lnTo>
                  <a:pt x="4608" y="489"/>
                </a:lnTo>
                <a:lnTo>
                  <a:pt x="4674" y="470"/>
                </a:lnTo>
                <a:lnTo>
                  <a:pt x="4742" y="450"/>
                </a:lnTo>
                <a:lnTo>
                  <a:pt x="4809" y="430"/>
                </a:lnTo>
                <a:lnTo>
                  <a:pt x="4876" y="408"/>
                </a:lnTo>
                <a:lnTo>
                  <a:pt x="4943" y="386"/>
                </a:lnTo>
                <a:lnTo>
                  <a:pt x="5012" y="363"/>
                </a:lnTo>
                <a:lnTo>
                  <a:pt x="5079" y="338"/>
                </a:lnTo>
                <a:lnTo>
                  <a:pt x="5146" y="313"/>
                </a:lnTo>
                <a:lnTo>
                  <a:pt x="5214" y="286"/>
                </a:lnTo>
                <a:lnTo>
                  <a:pt x="5283" y="259"/>
                </a:lnTo>
                <a:lnTo>
                  <a:pt x="5350" y="231"/>
                </a:lnTo>
                <a:lnTo>
                  <a:pt x="5418" y="201"/>
                </a:lnTo>
                <a:lnTo>
                  <a:pt x="5487" y="170"/>
                </a:lnTo>
                <a:lnTo>
                  <a:pt x="5555" y="138"/>
                </a:lnTo>
                <a:lnTo>
                  <a:pt x="5623" y="106"/>
                </a:lnTo>
                <a:lnTo>
                  <a:pt x="5692" y="72"/>
                </a:lnTo>
                <a:lnTo>
                  <a:pt x="5760" y="37"/>
                </a:lnTo>
                <a:lnTo>
                  <a:pt x="5760" y="37"/>
                </a:lnTo>
                <a:lnTo>
                  <a:pt x="5725" y="44"/>
                </a:lnTo>
                <a:lnTo>
                  <a:pt x="5623" y="63"/>
                </a:lnTo>
                <a:lnTo>
                  <a:pt x="5549" y="77"/>
                </a:lnTo>
                <a:lnTo>
                  <a:pt x="5460" y="92"/>
                </a:lnTo>
                <a:lnTo>
                  <a:pt x="5358" y="109"/>
                </a:lnTo>
                <a:lnTo>
                  <a:pt x="5242" y="127"/>
                </a:lnTo>
                <a:lnTo>
                  <a:pt x="5112" y="145"/>
                </a:lnTo>
                <a:lnTo>
                  <a:pt x="4971" y="164"/>
                </a:lnTo>
                <a:lnTo>
                  <a:pt x="4818" y="184"/>
                </a:lnTo>
                <a:lnTo>
                  <a:pt x="4653" y="203"/>
                </a:lnTo>
                <a:lnTo>
                  <a:pt x="4478" y="223"/>
                </a:lnTo>
                <a:lnTo>
                  <a:pt x="4294" y="241"/>
                </a:lnTo>
                <a:lnTo>
                  <a:pt x="4100" y="257"/>
                </a:lnTo>
                <a:lnTo>
                  <a:pt x="3898" y="272"/>
                </a:lnTo>
                <a:lnTo>
                  <a:pt x="3688" y="285"/>
                </a:lnTo>
                <a:lnTo>
                  <a:pt x="3579" y="291"/>
                </a:lnTo>
                <a:lnTo>
                  <a:pt x="3470" y="296"/>
                </a:lnTo>
                <a:lnTo>
                  <a:pt x="3358" y="300"/>
                </a:lnTo>
                <a:lnTo>
                  <a:pt x="3246" y="303"/>
                </a:lnTo>
                <a:lnTo>
                  <a:pt x="3132" y="307"/>
                </a:lnTo>
                <a:lnTo>
                  <a:pt x="3016" y="309"/>
                </a:lnTo>
                <a:lnTo>
                  <a:pt x="2898" y="310"/>
                </a:lnTo>
                <a:lnTo>
                  <a:pt x="2780" y="310"/>
                </a:lnTo>
                <a:lnTo>
                  <a:pt x="2660" y="309"/>
                </a:lnTo>
                <a:lnTo>
                  <a:pt x="2539" y="308"/>
                </a:lnTo>
                <a:lnTo>
                  <a:pt x="2417" y="306"/>
                </a:lnTo>
                <a:lnTo>
                  <a:pt x="2294" y="302"/>
                </a:lnTo>
                <a:lnTo>
                  <a:pt x="2170" y="297"/>
                </a:lnTo>
                <a:lnTo>
                  <a:pt x="2045" y="291"/>
                </a:lnTo>
                <a:lnTo>
                  <a:pt x="1920" y="284"/>
                </a:lnTo>
                <a:lnTo>
                  <a:pt x="1793" y="275"/>
                </a:lnTo>
                <a:lnTo>
                  <a:pt x="1667" y="266"/>
                </a:lnTo>
                <a:lnTo>
                  <a:pt x="1539" y="254"/>
                </a:lnTo>
                <a:lnTo>
                  <a:pt x="1412" y="242"/>
                </a:lnTo>
                <a:lnTo>
                  <a:pt x="1284" y="228"/>
                </a:lnTo>
                <a:lnTo>
                  <a:pt x="1155" y="212"/>
                </a:lnTo>
                <a:lnTo>
                  <a:pt x="1026" y="196"/>
                </a:lnTo>
                <a:lnTo>
                  <a:pt x="898" y="177"/>
                </a:lnTo>
                <a:lnTo>
                  <a:pt x="769" y="158"/>
                </a:lnTo>
                <a:lnTo>
                  <a:pt x="640" y="136"/>
                </a:lnTo>
                <a:lnTo>
                  <a:pt x="512" y="112"/>
                </a:lnTo>
                <a:lnTo>
                  <a:pt x="383" y="87"/>
                </a:lnTo>
                <a:lnTo>
                  <a:pt x="255" y="60"/>
                </a:lnTo>
                <a:lnTo>
                  <a:pt x="128" y="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MH_SubTitle_1"/>
          <p:cNvSpPr/>
          <p:nvPr>
            <p:custDataLst>
              <p:tags r:id="rId2"/>
            </p:custDataLst>
          </p:nvPr>
        </p:nvSpPr>
        <p:spPr bwMode="auto">
          <a:xfrm>
            <a:off x="2188719" y="3350373"/>
            <a:ext cx="1390506" cy="1392673"/>
          </a:xfrm>
          <a:custGeom>
            <a:avLst/>
            <a:gdLst>
              <a:gd name="T0" fmla="*/ 642 w 642"/>
              <a:gd name="T1" fmla="*/ 338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8 w 642"/>
              <a:gd name="T11" fmla="*/ 548 h 643"/>
              <a:gd name="T12" fmla="*/ 513 w 642"/>
              <a:gd name="T13" fmla="*/ 579 h 643"/>
              <a:gd name="T14" fmla="*/ 474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7 w 642"/>
              <a:gd name="T29" fmla="*/ 604 h 643"/>
              <a:gd name="T30" fmla="*/ 128 w 642"/>
              <a:gd name="T31" fmla="*/ 579 h 643"/>
              <a:gd name="T32" fmla="*/ 93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7 w 642"/>
              <a:gd name="T41" fmla="*/ 386 h 643"/>
              <a:gd name="T42" fmla="*/ 0 w 642"/>
              <a:gd name="T43" fmla="*/ 338 h 643"/>
              <a:gd name="T44" fmla="*/ 0 w 642"/>
              <a:gd name="T45" fmla="*/ 304 h 643"/>
              <a:gd name="T46" fmla="*/ 7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3 w 642"/>
              <a:gd name="T55" fmla="*/ 95 h 643"/>
              <a:gd name="T56" fmla="*/ 128 w 642"/>
              <a:gd name="T57" fmla="*/ 64 h 643"/>
              <a:gd name="T58" fmla="*/ 167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4 w 642"/>
              <a:gd name="T73" fmla="*/ 39 h 643"/>
              <a:gd name="T74" fmla="*/ 513 w 642"/>
              <a:gd name="T75" fmla="*/ 64 h 643"/>
              <a:gd name="T76" fmla="*/ 548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4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8"/>
                </a:lnTo>
                <a:lnTo>
                  <a:pt x="640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1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6" y="488"/>
                </a:lnTo>
                <a:lnTo>
                  <a:pt x="588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8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4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7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6" y="618"/>
                </a:lnTo>
                <a:lnTo>
                  <a:pt x="182" y="611"/>
                </a:lnTo>
                <a:lnTo>
                  <a:pt x="167" y="604"/>
                </a:lnTo>
                <a:lnTo>
                  <a:pt x="155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5" y="560"/>
                </a:lnTo>
                <a:lnTo>
                  <a:pt x="93" y="548"/>
                </a:lnTo>
                <a:lnTo>
                  <a:pt x="83" y="538"/>
                </a:lnTo>
                <a:lnTo>
                  <a:pt x="73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2" y="460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1"/>
                </a:lnTo>
                <a:lnTo>
                  <a:pt x="7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8"/>
                </a:lnTo>
                <a:lnTo>
                  <a:pt x="0" y="321"/>
                </a:lnTo>
                <a:lnTo>
                  <a:pt x="0" y="321"/>
                </a:lnTo>
                <a:lnTo>
                  <a:pt x="0" y="304"/>
                </a:lnTo>
                <a:lnTo>
                  <a:pt x="1" y="288"/>
                </a:lnTo>
                <a:lnTo>
                  <a:pt x="3" y="272"/>
                </a:lnTo>
                <a:lnTo>
                  <a:pt x="7" y="256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3" y="117"/>
                </a:lnTo>
                <a:lnTo>
                  <a:pt x="83" y="105"/>
                </a:lnTo>
                <a:lnTo>
                  <a:pt x="93" y="95"/>
                </a:lnTo>
                <a:lnTo>
                  <a:pt x="105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5" y="47"/>
                </a:lnTo>
                <a:lnTo>
                  <a:pt x="167" y="39"/>
                </a:lnTo>
                <a:lnTo>
                  <a:pt x="182" y="32"/>
                </a:lnTo>
                <a:lnTo>
                  <a:pt x="196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3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3"/>
                </a:lnTo>
                <a:lnTo>
                  <a:pt x="386" y="7"/>
                </a:lnTo>
                <a:lnTo>
                  <a:pt x="401" y="10"/>
                </a:lnTo>
                <a:lnTo>
                  <a:pt x="417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4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8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8" y="141"/>
                </a:lnTo>
                <a:lnTo>
                  <a:pt x="596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0" y="288"/>
                </a:lnTo>
                <a:lnTo>
                  <a:pt x="642" y="304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MH_SubTitle_2"/>
          <p:cNvSpPr/>
          <p:nvPr>
            <p:custDataLst>
              <p:tags r:id="rId3"/>
            </p:custDataLst>
          </p:nvPr>
        </p:nvSpPr>
        <p:spPr bwMode="auto">
          <a:xfrm>
            <a:off x="4330793" y="3586455"/>
            <a:ext cx="1390506" cy="1392672"/>
          </a:xfrm>
          <a:custGeom>
            <a:avLst/>
            <a:gdLst>
              <a:gd name="T0" fmla="*/ 642 w 642"/>
              <a:gd name="T1" fmla="*/ 339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7 w 642"/>
              <a:gd name="T11" fmla="*/ 548 h 643"/>
              <a:gd name="T12" fmla="*/ 513 w 642"/>
              <a:gd name="T13" fmla="*/ 579 h 643"/>
              <a:gd name="T14" fmla="*/ 473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8 w 642"/>
              <a:gd name="T29" fmla="*/ 604 h 643"/>
              <a:gd name="T30" fmla="*/ 128 w 642"/>
              <a:gd name="T31" fmla="*/ 579 h 643"/>
              <a:gd name="T32" fmla="*/ 94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6 w 642"/>
              <a:gd name="T41" fmla="*/ 386 h 643"/>
              <a:gd name="T42" fmla="*/ 0 w 642"/>
              <a:gd name="T43" fmla="*/ 339 h 643"/>
              <a:gd name="T44" fmla="*/ 0 w 642"/>
              <a:gd name="T45" fmla="*/ 305 h 643"/>
              <a:gd name="T46" fmla="*/ 6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4 w 642"/>
              <a:gd name="T55" fmla="*/ 95 h 643"/>
              <a:gd name="T56" fmla="*/ 128 w 642"/>
              <a:gd name="T57" fmla="*/ 64 h 643"/>
              <a:gd name="T58" fmla="*/ 168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3 w 642"/>
              <a:gd name="T73" fmla="*/ 39 h 643"/>
              <a:gd name="T74" fmla="*/ 513 w 642"/>
              <a:gd name="T75" fmla="*/ 64 h 643"/>
              <a:gd name="T76" fmla="*/ 547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9"/>
                </a:lnTo>
                <a:lnTo>
                  <a:pt x="641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2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5" y="488"/>
                </a:lnTo>
                <a:lnTo>
                  <a:pt x="587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7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3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6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5" y="618"/>
                </a:lnTo>
                <a:lnTo>
                  <a:pt x="182" y="611"/>
                </a:lnTo>
                <a:lnTo>
                  <a:pt x="168" y="604"/>
                </a:lnTo>
                <a:lnTo>
                  <a:pt x="154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4" y="560"/>
                </a:lnTo>
                <a:lnTo>
                  <a:pt x="94" y="548"/>
                </a:lnTo>
                <a:lnTo>
                  <a:pt x="83" y="538"/>
                </a:lnTo>
                <a:lnTo>
                  <a:pt x="72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1" y="460"/>
                </a:lnTo>
                <a:lnTo>
                  <a:pt x="25" y="447"/>
                </a:lnTo>
                <a:lnTo>
                  <a:pt x="19" y="432"/>
                </a:lnTo>
                <a:lnTo>
                  <a:pt x="14" y="417"/>
                </a:lnTo>
                <a:lnTo>
                  <a:pt x="10" y="402"/>
                </a:lnTo>
                <a:lnTo>
                  <a:pt x="6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9"/>
                </a:lnTo>
                <a:lnTo>
                  <a:pt x="0" y="321"/>
                </a:lnTo>
                <a:lnTo>
                  <a:pt x="0" y="321"/>
                </a:lnTo>
                <a:lnTo>
                  <a:pt x="0" y="305"/>
                </a:lnTo>
                <a:lnTo>
                  <a:pt x="1" y="288"/>
                </a:lnTo>
                <a:lnTo>
                  <a:pt x="3" y="272"/>
                </a:lnTo>
                <a:lnTo>
                  <a:pt x="6" y="256"/>
                </a:lnTo>
                <a:lnTo>
                  <a:pt x="10" y="242"/>
                </a:lnTo>
                <a:lnTo>
                  <a:pt x="14" y="226"/>
                </a:lnTo>
                <a:lnTo>
                  <a:pt x="19" y="211"/>
                </a:lnTo>
                <a:lnTo>
                  <a:pt x="25" y="196"/>
                </a:lnTo>
                <a:lnTo>
                  <a:pt x="31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2" y="117"/>
                </a:lnTo>
                <a:lnTo>
                  <a:pt x="83" y="105"/>
                </a:lnTo>
                <a:lnTo>
                  <a:pt x="94" y="95"/>
                </a:lnTo>
                <a:lnTo>
                  <a:pt x="104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4" y="47"/>
                </a:lnTo>
                <a:lnTo>
                  <a:pt x="168" y="39"/>
                </a:lnTo>
                <a:lnTo>
                  <a:pt x="182" y="32"/>
                </a:lnTo>
                <a:lnTo>
                  <a:pt x="195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4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4"/>
                </a:lnTo>
                <a:lnTo>
                  <a:pt x="386" y="7"/>
                </a:lnTo>
                <a:lnTo>
                  <a:pt x="401" y="10"/>
                </a:lnTo>
                <a:lnTo>
                  <a:pt x="416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3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7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7" y="141"/>
                </a:lnTo>
                <a:lnTo>
                  <a:pt x="595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1" y="288"/>
                </a:lnTo>
                <a:lnTo>
                  <a:pt x="642" y="305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rgbClr val="0BBCFF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MH_SubTitle_4"/>
          <p:cNvSpPr/>
          <p:nvPr>
            <p:custDataLst>
              <p:tags r:id="rId4"/>
            </p:custDataLst>
          </p:nvPr>
        </p:nvSpPr>
        <p:spPr bwMode="auto">
          <a:xfrm>
            <a:off x="8610606" y="3350373"/>
            <a:ext cx="1392672" cy="1392673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9 w 643"/>
              <a:gd name="T11" fmla="*/ 549 h 643"/>
              <a:gd name="T12" fmla="*/ 514 w 643"/>
              <a:gd name="T13" fmla="*/ 579 h 643"/>
              <a:gd name="T14" fmla="*/ 475 w 643"/>
              <a:gd name="T15" fmla="*/ 604 h 643"/>
              <a:gd name="T16" fmla="*/ 432 w 643"/>
              <a:gd name="T17" fmla="*/ 624 h 643"/>
              <a:gd name="T18" fmla="*/ 386 w 643"/>
              <a:gd name="T19" fmla="*/ 636 h 643"/>
              <a:gd name="T20" fmla="*/ 338 w 643"/>
              <a:gd name="T21" fmla="*/ 643 h 643"/>
              <a:gd name="T22" fmla="*/ 305 w 643"/>
              <a:gd name="T23" fmla="*/ 643 h 643"/>
              <a:gd name="T24" fmla="*/ 256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19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19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6 w 643"/>
              <a:gd name="T63" fmla="*/ 7 h 643"/>
              <a:gd name="T64" fmla="*/ 305 w 643"/>
              <a:gd name="T65" fmla="*/ 0 h 643"/>
              <a:gd name="T66" fmla="*/ 338 w 643"/>
              <a:gd name="T67" fmla="*/ 0 h 643"/>
              <a:gd name="T68" fmla="*/ 386 w 643"/>
              <a:gd name="T69" fmla="*/ 7 h 643"/>
              <a:gd name="T70" fmla="*/ 432 w 643"/>
              <a:gd name="T71" fmla="*/ 20 h 643"/>
              <a:gd name="T72" fmla="*/ 475 w 643"/>
              <a:gd name="T73" fmla="*/ 39 h 643"/>
              <a:gd name="T74" fmla="*/ 514 w 643"/>
              <a:gd name="T75" fmla="*/ 64 h 643"/>
              <a:gd name="T76" fmla="*/ 549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2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59" y="538"/>
                </a:lnTo>
                <a:lnTo>
                  <a:pt x="549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1" y="588"/>
                </a:lnTo>
                <a:lnTo>
                  <a:pt x="488" y="596"/>
                </a:lnTo>
                <a:lnTo>
                  <a:pt x="475" y="604"/>
                </a:lnTo>
                <a:lnTo>
                  <a:pt x="460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6" y="636"/>
                </a:lnTo>
                <a:lnTo>
                  <a:pt x="370" y="640"/>
                </a:lnTo>
                <a:lnTo>
                  <a:pt x="354" y="642"/>
                </a:lnTo>
                <a:lnTo>
                  <a:pt x="338" y="643"/>
                </a:lnTo>
                <a:lnTo>
                  <a:pt x="321" y="643"/>
                </a:lnTo>
                <a:lnTo>
                  <a:pt x="321" y="643"/>
                </a:lnTo>
                <a:lnTo>
                  <a:pt x="305" y="643"/>
                </a:lnTo>
                <a:lnTo>
                  <a:pt x="288" y="642"/>
                </a:lnTo>
                <a:lnTo>
                  <a:pt x="272" y="640"/>
                </a:lnTo>
                <a:lnTo>
                  <a:pt x="256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2" y="611"/>
                </a:lnTo>
                <a:lnTo>
                  <a:pt x="169" y="604"/>
                </a:lnTo>
                <a:lnTo>
                  <a:pt x="155" y="596"/>
                </a:lnTo>
                <a:lnTo>
                  <a:pt x="141" y="588"/>
                </a:lnTo>
                <a:lnTo>
                  <a:pt x="129" y="579"/>
                </a:lnTo>
                <a:lnTo>
                  <a:pt x="117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3"/>
                </a:lnTo>
                <a:lnTo>
                  <a:pt x="7" y="387"/>
                </a:lnTo>
                <a:lnTo>
                  <a:pt x="4" y="371"/>
                </a:lnTo>
                <a:lnTo>
                  <a:pt x="2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2" y="289"/>
                </a:lnTo>
                <a:lnTo>
                  <a:pt x="4" y="273"/>
                </a:lnTo>
                <a:lnTo>
                  <a:pt x="7" y="257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7" y="73"/>
                </a:lnTo>
                <a:lnTo>
                  <a:pt x="129" y="64"/>
                </a:lnTo>
                <a:lnTo>
                  <a:pt x="141" y="55"/>
                </a:lnTo>
                <a:lnTo>
                  <a:pt x="155" y="47"/>
                </a:lnTo>
                <a:lnTo>
                  <a:pt x="169" y="39"/>
                </a:lnTo>
                <a:lnTo>
                  <a:pt x="182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6" y="7"/>
                </a:lnTo>
                <a:lnTo>
                  <a:pt x="272" y="4"/>
                </a:lnTo>
                <a:lnTo>
                  <a:pt x="288" y="2"/>
                </a:lnTo>
                <a:lnTo>
                  <a:pt x="305" y="0"/>
                </a:lnTo>
                <a:lnTo>
                  <a:pt x="321" y="0"/>
                </a:lnTo>
                <a:lnTo>
                  <a:pt x="321" y="0"/>
                </a:lnTo>
                <a:lnTo>
                  <a:pt x="338" y="0"/>
                </a:lnTo>
                <a:lnTo>
                  <a:pt x="354" y="2"/>
                </a:lnTo>
                <a:lnTo>
                  <a:pt x="370" y="4"/>
                </a:lnTo>
                <a:lnTo>
                  <a:pt x="386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0" y="32"/>
                </a:lnTo>
                <a:lnTo>
                  <a:pt x="475" y="39"/>
                </a:lnTo>
                <a:lnTo>
                  <a:pt x="488" y="47"/>
                </a:lnTo>
                <a:lnTo>
                  <a:pt x="501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9" y="95"/>
                </a:lnTo>
                <a:lnTo>
                  <a:pt x="559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2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rgbClr val="FFC229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MH_SubTitle_3"/>
          <p:cNvSpPr/>
          <p:nvPr>
            <p:custDataLst>
              <p:tags r:id="rId5"/>
            </p:custDataLst>
          </p:nvPr>
        </p:nvSpPr>
        <p:spPr bwMode="auto">
          <a:xfrm>
            <a:off x="6466367" y="3573460"/>
            <a:ext cx="1392672" cy="1392672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8 w 643"/>
              <a:gd name="T11" fmla="*/ 549 h 643"/>
              <a:gd name="T12" fmla="*/ 514 w 643"/>
              <a:gd name="T13" fmla="*/ 579 h 643"/>
              <a:gd name="T14" fmla="*/ 474 w 643"/>
              <a:gd name="T15" fmla="*/ 604 h 643"/>
              <a:gd name="T16" fmla="*/ 432 w 643"/>
              <a:gd name="T17" fmla="*/ 624 h 643"/>
              <a:gd name="T18" fmla="*/ 387 w 643"/>
              <a:gd name="T19" fmla="*/ 636 h 643"/>
              <a:gd name="T20" fmla="*/ 339 w 643"/>
              <a:gd name="T21" fmla="*/ 643 h 643"/>
              <a:gd name="T22" fmla="*/ 306 w 643"/>
              <a:gd name="T23" fmla="*/ 643 h 643"/>
              <a:gd name="T24" fmla="*/ 257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20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20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7 w 643"/>
              <a:gd name="T63" fmla="*/ 7 h 643"/>
              <a:gd name="T64" fmla="*/ 306 w 643"/>
              <a:gd name="T65" fmla="*/ 0 h 643"/>
              <a:gd name="T66" fmla="*/ 339 w 643"/>
              <a:gd name="T67" fmla="*/ 0 h 643"/>
              <a:gd name="T68" fmla="*/ 387 w 643"/>
              <a:gd name="T69" fmla="*/ 7 h 643"/>
              <a:gd name="T70" fmla="*/ 432 w 643"/>
              <a:gd name="T71" fmla="*/ 20 h 643"/>
              <a:gd name="T72" fmla="*/ 474 w 643"/>
              <a:gd name="T73" fmla="*/ 39 h 643"/>
              <a:gd name="T74" fmla="*/ 514 w 643"/>
              <a:gd name="T75" fmla="*/ 64 h 643"/>
              <a:gd name="T76" fmla="*/ 548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3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60" y="538"/>
                </a:lnTo>
                <a:lnTo>
                  <a:pt x="548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2" y="588"/>
                </a:lnTo>
                <a:lnTo>
                  <a:pt x="488" y="596"/>
                </a:lnTo>
                <a:lnTo>
                  <a:pt x="474" y="604"/>
                </a:lnTo>
                <a:lnTo>
                  <a:pt x="461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7" y="636"/>
                </a:lnTo>
                <a:lnTo>
                  <a:pt x="371" y="640"/>
                </a:lnTo>
                <a:lnTo>
                  <a:pt x="355" y="642"/>
                </a:lnTo>
                <a:lnTo>
                  <a:pt x="339" y="643"/>
                </a:lnTo>
                <a:lnTo>
                  <a:pt x="322" y="643"/>
                </a:lnTo>
                <a:lnTo>
                  <a:pt x="322" y="643"/>
                </a:lnTo>
                <a:lnTo>
                  <a:pt x="306" y="643"/>
                </a:lnTo>
                <a:lnTo>
                  <a:pt x="289" y="642"/>
                </a:lnTo>
                <a:lnTo>
                  <a:pt x="273" y="640"/>
                </a:lnTo>
                <a:lnTo>
                  <a:pt x="257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3" y="611"/>
                </a:lnTo>
                <a:lnTo>
                  <a:pt x="169" y="604"/>
                </a:lnTo>
                <a:lnTo>
                  <a:pt x="155" y="596"/>
                </a:lnTo>
                <a:lnTo>
                  <a:pt x="142" y="588"/>
                </a:lnTo>
                <a:lnTo>
                  <a:pt x="129" y="579"/>
                </a:lnTo>
                <a:lnTo>
                  <a:pt x="118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20" y="432"/>
                </a:lnTo>
                <a:lnTo>
                  <a:pt x="15" y="417"/>
                </a:lnTo>
                <a:lnTo>
                  <a:pt x="11" y="403"/>
                </a:lnTo>
                <a:lnTo>
                  <a:pt x="7" y="387"/>
                </a:lnTo>
                <a:lnTo>
                  <a:pt x="4" y="371"/>
                </a:lnTo>
                <a:lnTo>
                  <a:pt x="1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1" y="289"/>
                </a:lnTo>
                <a:lnTo>
                  <a:pt x="4" y="273"/>
                </a:lnTo>
                <a:lnTo>
                  <a:pt x="7" y="257"/>
                </a:lnTo>
                <a:lnTo>
                  <a:pt x="11" y="242"/>
                </a:lnTo>
                <a:lnTo>
                  <a:pt x="15" y="226"/>
                </a:lnTo>
                <a:lnTo>
                  <a:pt x="20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8" y="73"/>
                </a:lnTo>
                <a:lnTo>
                  <a:pt x="129" y="64"/>
                </a:lnTo>
                <a:lnTo>
                  <a:pt x="142" y="55"/>
                </a:lnTo>
                <a:lnTo>
                  <a:pt x="155" y="47"/>
                </a:lnTo>
                <a:lnTo>
                  <a:pt x="169" y="39"/>
                </a:lnTo>
                <a:lnTo>
                  <a:pt x="183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7" y="7"/>
                </a:lnTo>
                <a:lnTo>
                  <a:pt x="273" y="4"/>
                </a:lnTo>
                <a:lnTo>
                  <a:pt x="289" y="2"/>
                </a:lnTo>
                <a:lnTo>
                  <a:pt x="306" y="0"/>
                </a:lnTo>
                <a:lnTo>
                  <a:pt x="322" y="0"/>
                </a:lnTo>
                <a:lnTo>
                  <a:pt x="322" y="0"/>
                </a:lnTo>
                <a:lnTo>
                  <a:pt x="339" y="0"/>
                </a:lnTo>
                <a:lnTo>
                  <a:pt x="355" y="2"/>
                </a:lnTo>
                <a:lnTo>
                  <a:pt x="371" y="4"/>
                </a:lnTo>
                <a:lnTo>
                  <a:pt x="387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1" y="32"/>
                </a:lnTo>
                <a:lnTo>
                  <a:pt x="474" y="39"/>
                </a:lnTo>
                <a:lnTo>
                  <a:pt x="488" y="47"/>
                </a:lnTo>
                <a:lnTo>
                  <a:pt x="502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8" y="95"/>
                </a:lnTo>
                <a:lnTo>
                  <a:pt x="560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3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rgbClr val="302A28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MH_SubTitle_1"/>
          <p:cNvSpPr txBox="1">
            <a:spLocks noChangeArrowheads="1"/>
          </p:cNvSpPr>
          <p:nvPr/>
        </p:nvSpPr>
        <p:spPr bwMode="auto">
          <a:xfrm>
            <a:off x="2156335" y="1998840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MH_SubTitle_1"/>
          <p:cNvSpPr txBox="1">
            <a:spLocks noChangeArrowheads="1"/>
          </p:cNvSpPr>
          <p:nvPr/>
        </p:nvSpPr>
        <p:spPr bwMode="auto">
          <a:xfrm>
            <a:off x="4277819" y="2176443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MH_SubTitle_1"/>
          <p:cNvSpPr txBox="1">
            <a:spLocks noChangeArrowheads="1"/>
          </p:cNvSpPr>
          <p:nvPr/>
        </p:nvSpPr>
        <p:spPr bwMode="auto">
          <a:xfrm>
            <a:off x="6392856" y="2190644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MH_SubTitle_1"/>
          <p:cNvSpPr txBox="1">
            <a:spLocks noChangeArrowheads="1"/>
          </p:cNvSpPr>
          <p:nvPr/>
        </p:nvSpPr>
        <p:spPr bwMode="auto">
          <a:xfrm>
            <a:off x="8427211" y="2071459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MH_Number_1"/>
          <p:cNvSpPr/>
          <p:nvPr>
            <p:custDataLst>
              <p:tags r:id="rId6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7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2" grpId="0" animBg="1"/>
      <p:bldP spid="20" grpId="0" animBg="1"/>
      <p:bldP spid="16" grpId="0" animBg="1"/>
      <p:bldP spid="23" grpId="0"/>
      <p:bldP spid="24" grpId="0"/>
      <p:bldP spid="25" grpId="0"/>
      <p:bldP spid="26" grpId="0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9"/>
          <p:cNvSpPr/>
          <p:nvPr>
            <p:custDataLst>
              <p:tags r:id="rId1"/>
            </p:custDataLst>
          </p:nvPr>
        </p:nvSpPr>
        <p:spPr>
          <a:xfrm>
            <a:off x="2767109" y="2037977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MH_Other_10"/>
          <p:cNvSpPr/>
          <p:nvPr>
            <p:custDataLst>
              <p:tags r:id="rId2"/>
            </p:custDataLst>
          </p:nvPr>
        </p:nvSpPr>
        <p:spPr>
          <a:xfrm>
            <a:off x="2767109" y="2965077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MH_Other_11"/>
          <p:cNvSpPr/>
          <p:nvPr>
            <p:custDataLst>
              <p:tags r:id="rId3"/>
            </p:custDataLst>
          </p:nvPr>
        </p:nvSpPr>
        <p:spPr>
          <a:xfrm>
            <a:off x="2767109" y="3892177"/>
            <a:ext cx="2108200" cy="654050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MH_Other_12"/>
          <p:cNvSpPr/>
          <p:nvPr>
            <p:custDataLst>
              <p:tags r:id="rId4"/>
            </p:custDataLst>
          </p:nvPr>
        </p:nvSpPr>
        <p:spPr>
          <a:xfrm>
            <a:off x="2767109" y="4817691"/>
            <a:ext cx="2108200" cy="655637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25709" y="2037977"/>
            <a:ext cx="1990726" cy="655638"/>
            <a:chOff x="1725709" y="2037977"/>
            <a:chExt cx="1990726" cy="655638"/>
          </a:xfrm>
        </p:grpSpPr>
        <p:sp>
          <p:nvSpPr>
            <p:cNvPr id="26" name="MH_Other_1"/>
            <p:cNvSpPr/>
            <p:nvPr>
              <p:custDataLst>
                <p:tags r:id="rId5"/>
              </p:custDataLst>
            </p:nvPr>
          </p:nvSpPr>
          <p:spPr>
            <a:xfrm flipV="1">
              <a:off x="3605310" y="25920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MH_Other_2"/>
            <p:cNvSpPr/>
            <p:nvPr>
              <p:custDataLst>
                <p:tags r:id="rId6"/>
              </p:custDataLst>
            </p:nvPr>
          </p:nvSpPr>
          <p:spPr>
            <a:xfrm>
              <a:off x="3605310" y="20379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MH_SubTitle_1"/>
            <p:cNvSpPr/>
            <p:nvPr>
              <p:custDataLst>
                <p:tags r:id="rId7"/>
              </p:custDataLst>
            </p:nvPr>
          </p:nvSpPr>
          <p:spPr>
            <a:xfrm>
              <a:off x="1725709" y="2037977"/>
              <a:ext cx="1879600" cy="655638"/>
            </a:xfrm>
            <a:prstGeom prst="rect">
              <a:avLst/>
            </a:prstGeom>
            <a:solidFill>
              <a:srgbClr val="FFC229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25709" y="2965077"/>
            <a:ext cx="1990726" cy="655638"/>
            <a:chOff x="1725709" y="2965077"/>
            <a:chExt cx="1990726" cy="655638"/>
          </a:xfrm>
        </p:grpSpPr>
        <p:sp>
          <p:nvSpPr>
            <p:cNvPr id="27" name="MH_Other_3"/>
            <p:cNvSpPr/>
            <p:nvPr>
              <p:custDataLst>
                <p:tags r:id="rId8"/>
              </p:custDataLst>
            </p:nvPr>
          </p:nvSpPr>
          <p:spPr>
            <a:xfrm flipV="1">
              <a:off x="3605310" y="35191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MH_Other_4"/>
            <p:cNvSpPr/>
            <p:nvPr>
              <p:custDataLst>
                <p:tags r:id="rId9"/>
              </p:custDataLst>
            </p:nvPr>
          </p:nvSpPr>
          <p:spPr>
            <a:xfrm>
              <a:off x="3605310" y="29650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MH_SubTitle_2"/>
            <p:cNvSpPr/>
            <p:nvPr>
              <p:custDataLst>
                <p:tags r:id="rId10"/>
              </p:custDataLst>
            </p:nvPr>
          </p:nvSpPr>
          <p:spPr>
            <a:xfrm>
              <a:off x="1725709" y="2965077"/>
              <a:ext cx="1879600" cy="655638"/>
            </a:xfrm>
            <a:prstGeom prst="rect">
              <a:avLst/>
            </a:prstGeom>
            <a:solidFill>
              <a:srgbClr val="0BBCFF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25709" y="3892177"/>
            <a:ext cx="1990726" cy="654050"/>
            <a:chOff x="1725709" y="3892177"/>
            <a:chExt cx="1990726" cy="654050"/>
          </a:xfrm>
        </p:grpSpPr>
        <p:sp>
          <p:nvSpPr>
            <p:cNvPr id="29" name="MH_Other_5"/>
            <p:cNvSpPr/>
            <p:nvPr>
              <p:custDataLst>
                <p:tags r:id="rId11"/>
              </p:custDataLst>
            </p:nvPr>
          </p:nvSpPr>
          <p:spPr>
            <a:xfrm flipV="1">
              <a:off x="3605310" y="444462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MH_Other_6"/>
            <p:cNvSpPr/>
            <p:nvPr>
              <p:custDataLst>
                <p:tags r:id="rId12"/>
              </p:custDataLst>
            </p:nvPr>
          </p:nvSpPr>
          <p:spPr>
            <a:xfrm>
              <a:off x="3605310" y="3892178"/>
              <a:ext cx="111125" cy="100013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MH_SubTitle_3"/>
            <p:cNvSpPr/>
            <p:nvPr>
              <p:custDataLst>
                <p:tags r:id="rId13"/>
              </p:custDataLst>
            </p:nvPr>
          </p:nvSpPr>
          <p:spPr>
            <a:xfrm>
              <a:off x="1725709" y="3892177"/>
              <a:ext cx="1879600" cy="654050"/>
            </a:xfrm>
            <a:prstGeom prst="rect">
              <a:avLst/>
            </a:prstGeom>
            <a:solidFill>
              <a:srgbClr val="302A28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25709" y="4817690"/>
            <a:ext cx="1990726" cy="655638"/>
            <a:chOff x="1725709" y="4817690"/>
            <a:chExt cx="1990726" cy="655638"/>
          </a:xfrm>
        </p:grpSpPr>
        <p:sp>
          <p:nvSpPr>
            <p:cNvPr id="31" name="MH_Other_7"/>
            <p:cNvSpPr/>
            <p:nvPr>
              <p:custDataLst>
                <p:tags r:id="rId14"/>
              </p:custDataLst>
            </p:nvPr>
          </p:nvSpPr>
          <p:spPr>
            <a:xfrm flipV="1">
              <a:off x="3605310" y="537172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MH_Other_8"/>
            <p:cNvSpPr/>
            <p:nvPr>
              <p:custDataLst>
                <p:tags r:id="rId15"/>
              </p:custDataLst>
            </p:nvPr>
          </p:nvSpPr>
          <p:spPr>
            <a:xfrm>
              <a:off x="3605310" y="481769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MH_SubTitle_4"/>
            <p:cNvSpPr/>
            <p:nvPr>
              <p:custDataLst>
                <p:tags r:id="rId16"/>
              </p:custDataLst>
            </p:nvPr>
          </p:nvSpPr>
          <p:spPr>
            <a:xfrm>
              <a:off x="1725709" y="4817691"/>
              <a:ext cx="1879600" cy="65563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4959545" y="1991670"/>
            <a:ext cx="5798105" cy="725170"/>
          </a:xfrm>
          <a:prstGeom prst="rect">
            <a:avLst/>
          </a:prstGeom>
          <a:ln>
            <a:solidFill>
              <a:srgbClr val="FFC229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59545" y="2946055"/>
            <a:ext cx="5798105" cy="725170"/>
          </a:xfrm>
          <a:prstGeom prst="rect">
            <a:avLst/>
          </a:prstGeom>
          <a:ln>
            <a:solidFill>
              <a:srgbClr val="0BBCFF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59545" y="3848128"/>
            <a:ext cx="5798105" cy="725170"/>
          </a:xfrm>
          <a:prstGeom prst="rect">
            <a:avLst/>
          </a:prstGeom>
          <a:ln>
            <a:solidFill>
              <a:srgbClr val="302A28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959545" y="4782924"/>
            <a:ext cx="5798105" cy="7251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MH_Number_1"/>
          <p:cNvSpPr/>
          <p:nvPr>
            <p:custDataLst>
              <p:tags r:id="rId17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MH_Entry_1"/>
          <p:cNvSpPr/>
          <p:nvPr>
            <p:custDataLst>
              <p:tags r:id="rId18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  <p:bldP spid="16" grpId="0" animBg="1"/>
      <p:bldP spid="35" grpId="0" bldLvl="0" animBg="1"/>
      <p:bldP spid="36" grpId="0" bldLvl="0" animBg="1"/>
      <p:bldP spid="37" grpId="0" bldLvl="0" animBg="1"/>
      <p:bldP spid="38" grpId="0" bldLvl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0" b="-242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grpSp>
        <p:nvGrpSpPr>
          <p:cNvPr id="2" name="组合 1"/>
          <p:cNvGrpSpPr/>
          <p:nvPr/>
        </p:nvGrpSpPr>
        <p:grpSpPr>
          <a:xfrm>
            <a:off x="975355" y="1985554"/>
            <a:ext cx="10258697" cy="3004457"/>
            <a:chOff x="600891" y="1132114"/>
            <a:chExt cx="10990217" cy="4728755"/>
          </a:xfrm>
        </p:grpSpPr>
        <p:sp>
          <p:nvSpPr>
            <p:cNvPr id="54" name="圆角矩形 53"/>
            <p:cNvSpPr/>
            <p:nvPr/>
          </p:nvSpPr>
          <p:spPr>
            <a:xfrm>
              <a:off x="600891" y="1132114"/>
              <a:ext cx="10990217" cy="4728755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775063" y="1359019"/>
              <a:ext cx="10641873" cy="4268842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8" name="MH_Number_1"/>
          <p:cNvSpPr/>
          <p:nvPr>
            <p:custDataLst>
              <p:tags r:id="rId2"/>
            </p:custDataLst>
          </p:nvPr>
        </p:nvSpPr>
        <p:spPr>
          <a:xfrm flipH="1">
            <a:off x="1391404" y="2531846"/>
            <a:ext cx="1803784" cy="180256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MH_Entry_1"/>
          <p:cNvSpPr/>
          <p:nvPr>
            <p:custDataLst>
              <p:tags r:id="rId3"/>
            </p:custDataLst>
          </p:nvPr>
        </p:nvSpPr>
        <p:spPr>
          <a:xfrm flipH="1">
            <a:off x="3360651" y="2827941"/>
            <a:ext cx="7464098" cy="121283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5400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4642482" y="2002163"/>
            <a:ext cx="1658432" cy="1344158"/>
          </a:xfrm>
          <a:custGeom>
            <a:avLst/>
            <a:gdLst>
              <a:gd name="T0" fmla="*/ 1165 w 1381"/>
              <a:gd name="T1" fmla="*/ 639 h 1119"/>
              <a:gd name="T2" fmla="*/ 1112 w 1381"/>
              <a:gd name="T3" fmla="*/ 646 h 1119"/>
              <a:gd name="T4" fmla="*/ 1062 w 1381"/>
              <a:gd name="T5" fmla="*/ 658 h 1119"/>
              <a:gd name="T6" fmla="*/ 1038 w 1381"/>
              <a:gd name="T7" fmla="*/ 665 h 1119"/>
              <a:gd name="T8" fmla="*/ 1002 w 1381"/>
              <a:gd name="T9" fmla="*/ 677 h 1119"/>
              <a:gd name="T10" fmla="*/ 966 w 1381"/>
              <a:gd name="T11" fmla="*/ 692 h 1119"/>
              <a:gd name="T12" fmla="*/ 921 w 1381"/>
              <a:gd name="T13" fmla="*/ 714 h 1119"/>
              <a:gd name="T14" fmla="*/ 879 w 1381"/>
              <a:gd name="T15" fmla="*/ 741 h 1119"/>
              <a:gd name="T16" fmla="*/ 838 w 1381"/>
              <a:gd name="T17" fmla="*/ 770 h 1119"/>
              <a:gd name="T18" fmla="*/ 799 w 1381"/>
              <a:gd name="T19" fmla="*/ 801 h 1119"/>
              <a:gd name="T20" fmla="*/ 781 w 1381"/>
              <a:gd name="T21" fmla="*/ 818 h 1119"/>
              <a:gd name="T22" fmla="*/ 747 w 1381"/>
              <a:gd name="T23" fmla="*/ 854 h 1119"/>
              <a:gd name="T24" fmla="*/ 716 w 1381"/>
              <a:gd name="T25" fmla="*/ 894 h 1119"/>
              <a:gd name="T26" fmla="*/ 701 w 1381"/>
              <a:gd name="T27" fmla="*/ 914 h 1119"/>
              <a:gd name="T28" fmla="*/ 674 w 1381"/>
              <a:gd name="T29" fmla="*/ 956 h 1119"/>
              <a:gd name="T30" fmla="*/ 656 w 1381"/>
              <a:gd name="T31" fmla="*/ 989 h 1119"/>
              <a:gd name="T32" fmla="*/ 640 w 1381"/>
              <a:gd name="T33" fmla="*/ 1023 h 1119"/>
              <a:gd name="T34" fmla="*/ 621 w 1381"/>
              <a:gd name="T35" fmla="*/ 1071 h 1119"/>
              <a:gd name="T36" fmla="*/ 610 w 1381"/>
              <a:gd name="T37" fmla="*/ 1107 h 1119"/>
              <a:gd name="T38" fmla="*/ 383 w 1381"/>
              <a:gd name="T39" fmla="*/ 833 h 1119"/>
              <a:gd name="T40" fmla="*/ 7 w 1381"/>
              <a:gd name="T41" fmla="*/ 899 h 1119"/>
              <a:gd name="T42" fmla="*/ 23 w 1381"/>
              <a:gd name="T43" fmla="*/ 850 h 1119"/>
              <a:gd name="T44" fmla="*/ 42 w 1381"/>
              <a:gd name="T45" fmla="*/ 804 h 1119"/>
              <a:gd name="T46" fmla="*/ 61 w 1381"/>
              <a:gd name="T47" fmla="*/ 758 h 1119"/>
              <a:gd name="T48" fmla="*/ 83 w 1381"/>
              <a:gd name="T49" fmla="*/ 712 h 1119"/>
              <a:gd name="T50" fmla="*/ 105 w 1381"/>
              <a:gd name="T51" fmla="*/ 668 h 1119"/>
              <a:gd name="T52" fmla="*/ 130 w 1381"/>
              <a:gd name="T53" fmla="*/ 625 h 1119"/>
              <a:gd name="T54" fmla="*/ 156 w 1381"/>
              <a:gd name="T55" fmla="*/ 583 h 1119"/>
              <a:gd name="T56" fmla="*/ 184 w 1381"/>
              <a:gd name="T57" fmla="*/ 541 h 1119"/>
              <a:gd name="T58" fmla="*/ 214 w 1381"/>
              <a:gd name="T59" fmla="*/ 502 h 1119"/>
              <a:gd name="T60" fmla="*/ 245 w 1381"/>
              <a:gd name="T61" fmla="*/ 463 h 1119"/>
              <a:gd name="T62" fmla="*/ 277 w 1381"/>
              <a:gd name="T63" fmla="*/ 426 h 1119"/>
              <a:gd name="T64" fmla="*/ 310 w 1381"/>
              <a:gd name="T65" fmla="*/ 389 h 1119"/>
              <a:gd name="T66" fmla="*/ 345 w 1381"/>
              <a:gd name="T67" fmla="*/ 354 h 1119"/>
              <a:gd name="T68" fmla="*/ 382 w 1381"/>
              <a:gd name="T69" fmla="*/ 321 h 1119"/>
              <a:gd name="T70" fmla="*/ 439 w 1381"/>
              <a:gd name="T71" fmla="*/ 274 h 1119"/>
              <a:gd name="T72" fmla="*/ 478 w 1381"/>
              <a:gd name="T73" fmla="*/ 244 h 1119"/>
              <a:gd name="T74" fmla="*/ 519 w 1381"/>
              <a:gd name="T75" fmla="*/ 215 h 1119"/>
              <a:gd name="T76" fmla="*/ 561 w 1381"/>
              <a:gd name="T77" fmla="*/ 188 h 1119"/>
              <a:gd name="T78" fmla="*/ 603 w 1381"/>
              <a:gd name="T79" fmla="*/ 163 h 1119"/>
              <a:gd name="T80" fmla="*/ 647 w 1381"/>
              <a:gd name="T81" fmla="*/ 140 h 1119"/>
              <a:gd name="T82" fmla="*/ 693 w 1381"/>
              <a:gd name="T83" fmla="*/ 118 h 1119"/>
              <a:gd name="T84" fmla="*/ 738 w 1381"/>
              <a:gd name="T85" fmla="*/ 98 h 1119"/>
              <a:gd name="T86" fmla="*/ 785 w 1381"/>
              <a:gd name="T87" fmla="*/ 79 h 1119"/>
              <a:gd name="T88" fmla="*/ 833 w 1381"/>
              <a:gd name="T89" fmla="*/ 62 h 1119"/>
              <a:gd name="T90" fmla="*/ 882 w 1381"/>
              <a:gd name="T91" fmla="*/ 47 h 1119"/>
              <a:gd name="T92" fmla="*/ 931 w 1381"/>
              <a:gd name="T93" fmla="*/ 35 h 1119"/>
              <a:gd name="T94" fmla="*/ 980 w 1381"/>
              <a:gd name="T95" fmla="*/ 24 h 1119"/>
              <a:gd name="T96" fmla="*/ 1032 w 1381"/>
              <a:gd name="T97" fmla="*/ 15 h 1119"/>
              <a:gd name="T98" fmla="*/ 1083 w 1381"/>
              <a:gd name="T99" fmla="*/ 8 h 1119"/>
              <a:gd name="T100" fmla="*/ 1135 w 1381"/>
              <a:gd name="T101" fmla="*/ 3 h 1119"/>
              <a:gd name="T102" fmla="*/ 1188 w 1381"/>
              <a:gd name="T103" fmla="*/ 0 h 1119"/>
              <a:gd name="T104" fmla="*/ 1190 w 1381"/>
              <a:gd name="T105" fmla="*/ 637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81" h="1119">
                <a:moveTo>
                  <a:pt x="1191" y="637"/>
                </a:moveTo>
                <a:lnTo>
                  <a:pt x="1165" y="639"/>
                </a:lnTo>
                <a:lnTo>
                  <a:pt x="1138" y="642"/>
                </a:lnTo>
                <a:lnTo>
                  <a:pt x="1112" y="646"/>
                </a:lnTo>
                <a:lnTo>
                  <a:pt x="1087" y="652"/>
                </a:lnTo>
                <a:lnTo>
                  <a:pt x="1062" y="658"/>
                </a:lnTo>
                <a:lnTo>
                  <a:pt x="1050" y="661"/>
                </a:lnTo>
                <a:lnTo>
                  <a:pt x="1038" y="665"/>
                </a:lnTo>
                <a:lnTo>
                  <a:pt x="1014" y="673"/>
                </a:lnTo>
                <a:lnTo>
                  <a:pt x="1002" y="677"/>
                </a:lnTo>
                <a:lnTo>
                  <a:pt x="989" y="682"/>
                </a:lnTo>
                <a:lnTo>
                  <a:pt x="966" y="692"/>
                </a:lnTo>
                <a:lnTo>
                  <a:pt x="943" y="703"/>
                </a:lnTo>
                <a:lnTo>
                  <a:pt x="921" y="714"/>
                </a:lnTo>
                <a:lnTo>
                  <a:pt x="900" y="728"/>
                </a:lnTo>
                <a:lnTo>
                  <a:pt x="879" y="741"/>
                </a:lnTo>
                <a:lnTo>
                  <a:pt x="858" y="755"/>
                </a:lnTo>
                <a:lnTo>
                  <a:pt x="838" y="770"/>
                </a:lnTo>
                <a:lnTo>
                  <a:pt x="818" y="785"/>
                </a:lnTo>
                <a:lnTo>
                  <a:pt x="799" y="801"/>
                </a:lnTo>
                <a:lnTo>
                  <a:pt x="790" y="810"/>
                </a:lnTo>
                <a:lnTo>
                  <a:pt x="781" y="818"/>
                </a:lnTo>
                <a:lnTo>
                  <a:pt x="764" y="836"/>
                </a:lnTo>
                <a:lnTo>
                  <a:pt x="747" y="854"/>
                </a:lnTo>
                <a:lnTo>
                  <a:pt x="731" y="873"/>
                </a:lnTo>
                <a:lnTo>
                  <a:pt x="716" y="894"/>
                </a:lnTo>
                <a:lnTo>
                  <a:pt x="708" y="904"/>
                </a:lnTo>
                <a:lnTo>
                  <a:pt x="701" y="914"/>
                </a:lnTo>
                <a:lnTo>
                  <a:pt x="687" y="934"/>
                </a:lnTo>
                <a:lnTo>
                  <a:pt x="674" y="956"/>
                </a:lnTo>
                <a:lnTo>
                  <a:pt x="661" y="978"/>
                </a:lnTo>
                <a:lnTo>
                  <a:pt x="656" y="989"/>
                </a:lnTo>
                <a:lnTo>
                  <a:pt x="650" y="1000"/>
                </a:lnTo>
                <a:lnTo>
                  <a:pt x="640" y="1023"/>
                </a:lnTo>
                <a:lnTo>
                  <a:pt x="630" y="1047"/>
                </a:lnTo>
                <a:lnTo>
                  <a:pt x="621" y="1071"/>
                </a:lnTo>
                <a:lnTo>
                  <a:pt x="614" y="1095"/>
                </a:lnTo>
                <a:lnTo>
                  <a:pt x="610" y="1107"/>
                </a:lnTo>
                <a:lnTo>
                  <a:pt x="607" y="1119"/>
                </a:lnTo>
                <a:lnTo>
                  <a:pt x="383" y="833"/>
                </a:lnTo>
                <a:lnTo>
                  <a:pt x="0" y="923"/>
                </a:lnTo>
                <a:lnTo>
                  <a:pt x="7" y="899"/>
                </a:lnTo>
                <a:lnTo>
                  <a:pt x="15" y="874"/>
                </a:lnTo>
                <a:lnTo>
                  <a:pt x="23" y="850"/>
                </a:lnTo>
                <a:lnTo>
                  <a:pt x="33" y="827"/>
                </a:lnTo>
                <a:lnTo>
                  <a:pt x="42" y="804"/>
                </a:lnTo>
                <a:lnTo>
                  <a:pt x="51" y="781"/>
                </a:lnTo>
                <a:lnTo>
                  <a:pt x="61" y="758"/>
                </a:lnTo>
                <a:lnTo>
                  <a:pt x="72" y="735"/>
                </a:lnTo>
                <a:lnTo>
                  <a:pt x="83" y="712"/>
                </a:lnTo>
                <a:lnTo>
                  <a:pt x="94" y="690"/>
                </a:lnTo>
                <a:lnTo>
                  <a:pt x="105" y="668"/>
                </a:lnTo>
                <a:lnTo>
                  <a:pt x="117" y="646"/>
                </a:lnTo>
                <a:lnTo>
                  <a:pt x="130" y="625"/>
                </a:lnTo>
                <a:lnTo>
                  <a:pt x="143" y="604"/>
                </a:lnTo>
                <a:lnTo>
                  <a:pt x="156" y="583"/>
                </a:lnTo>
                <a:lnTo>
                  <a:pt x="170" y="562"/>
                </a:lnTo>
                <a:lnTo>
                  <a:pt x="184" y="541"/>
                </a:lnTo>
                <a:lnTo>
                  <a:pt x="199" y="521"/>
                </a:lnTo>
                <a:lnTo>
                  <a:pt x="214" y="502"/>
                </a:lnTo>
                <a:lnTo>
                  <a:pt x="229" y="482"/>
                </a:lnTo>
                <a:lnTo>
                  <a:pt x="245" y="463"/>
                </a:lnTo>
                <a:lnTo>
                  <a:pt x="260" y="444"/>
                </a:lnTo>
                <a:lnTo>
                  <a:pt x="277" y="426"/>
                </a:lnTo>
                <a:lnTo>
                  <a:pt x="293" y="408"/>
                </a:lnTo>
                <a:lnTo>
                  <a:pt x="310" y="389"/>
                </a:lnTo>
                <a:lnTo>
                  <a:pt x="327" y="371"/>
                </a:lnTo>
                <a:lnTo>
                  <a:pt x="345" y="354"/>
                </a:lnTo>
                <a:lnTo>
                  <a:pt x="364" y="337"/>
                </a:lnTo>
                <a:lnTo>
                  <a:pt x="382" y="321"/>
                </a:lnTo>
                <a:lnTo>
                  <a:pt x="401" y="305"/>
                </a:lnTo>
                <a:lnTo>
                  <a:pt x="439" y="274"/>
                </a:lnTo>
                <a:lnTo>
                  <a:pt x="458" y="259"/>
                </a:lnTo>
                <a:lnTo>
                  <a:pt x="478" y="244"/>
                </a:lnTo>
                <a:lnTo>
                  <a:pt x="498" y="229"/>
                </a:lnTo>
                <a:lnTo>
                  <a:pt x="519" y="215"/>
                </a:lnTo>
                <a:lnTo>
                  <a:pt x="540" y="201"/>
                </a:lnTo>
                <a:lnTo>
                  <a:pt x="561" y="188"/>
                </a:lnTo>
                <a:lnTo>
                  <a:pt x="582" y="175"/>
                </a:lnTo>
                <a:lnTo>
                  <a:pt x="603" y="163"/>
                </a:lnTo>
                <a:lnTo>
                  <a:pt x="625" y="151"/>
                </a:lnTo>
                <a:lnTo>
                  <a:pt x="647" y="140"/>
                </a:lnTo>
                <a:lnTo>
                  <a:pt x="669" y="129"/>
                </a:lnTo>
                <a:lnTo>
                  <a:pt x="693" y="118"/>
                </a:lnTo>
                <a:lnTo>
                  <a:pt x="715" y="108"/>
                </a:lnTo>
                <a:lnTo>
                  <a:pt x="738" y="98"/>
                </a:lnTo>
                <a:lnTo>
                  <a:pt x="762" y="88"/>
                </a:lnTo>
                <a:lnTo>
                  <a:pt x="785" y="79"/>
                </a:lnTo>
                <a:lnTo>
                  <a:pt x="808" y="70"/>
                </a:lnTo>
                <a:lnTo>
                  <a:pt x="833" y="62"/>
                </a:lnTo>
                <a:lnTo>
                  <a:pt x="857" y="54"/>
                </a:lnTo>
                <a:lnTo>
                  <a:pt x="882" y="47"/>
                </a:lnTo>
                <a:lnTo>
                  <a:pt x="906" y="41"/>
                </a:lnTo>
                <a:lnTo>
                  <a:pt x="931" y="35"/>
                </a:lnTo>
                <a:lnTo>
                  <a:pt x="955" y="29"/>
                </a:lnTo>
                <a:lnTo>
                  <a:pt x="980" y="24"/>
                </a:lnTo>
                <a:lnTo>
                  <a:pt x="1006" y="19"/>
                </a:lnTo>
                <a:lnTo>
                  <a:pt x="1032" y="15"/>
                </a:lnTo>
                <a:lnTo>
                  <a:pt x="1057" y="11"/>
                </a:lnTo>
                <a:lnTo>
                  <a:pt x="1083" y="8"/>
                </a:lnTo>
                <a:lnTo>
                  <a:pt x="1109" y="5"/>
                </a:lnTo>
                <a:lnTo>
                  <a:pt x="1135" y="3"/>
                </a:lnTo>
                <a:lnTo>
                  <a:pt x="1162" y="1"/>
                </a:lnTo>
                <a:lnTo>
                  <a:pt x="1188" y="0"/>
                </a:lnTo>
                <a:lnTo>
                  <a:pt x="1381" y="334"/>
                </a:lnTo>
                <a:lnTo>
                  <a:pt x="1190" y="637"/>
                </a:lnTo>
                <a:lnTo>
                  <a:pt x="1191" y="637"/>
                </a:lnTo>
                <a:close/>
              </a:path>
            </a:pathLst>
          </a:custGeom>
          <a:solidFill>
            <a:srgbClr val="FFC22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MH_Other_2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6148025" y="2002164"/>
            <a:ext cx="1429096" cy="1388750"/>
          </a:xfrm>
          <a:custGeom>
            <a:avLst/>
            <a:gdLst>
              <a:gd name="T0" fmla="*/ 25 w 1190"/>
              <a:gd name="T1" fmla="*/ 637 h 1155"/>
              <a:gd name="T2" fmla="*/ 49 w 1190"/>
              <a:gd name="T3" fmla="*/ 639 h 1155"/>
              <a:gd name="T4" fmla="*/ 98 w 1190"/>
              <a:gd name="T5" fmla="*/ 647 h 1155"/>
              <a:gd name="T6" fmla="*/ 121 w 1190"/>
              <a:gd name="T7" fmla="*/ 652 h 1155"/>
              <a:gd name="T8" fmla="*/ 167 w 1190"/>
              <a:gd name="T9" fmla="*/ 664 h 1155"/>
              <a:gd name="T10" fmla="*/ 201 w 1190"/>
              <a:gd name="T11" fmla="*/ 675 h 1155"/>
              <a:gd name="T12" fmla="*/ 235 w 1190"/>
              <a:gd name="T13" fmla="*/ 688 h 1155"/>
              <a:gd name="T14" fmla="*/ 256 w 1190"/>
              <a:gd name="T15" fmla="*/ 698 h 1155"/>
              <a:gd name="T16" fmla="*/ 277 w 1190"/>
              <a:gd name="T17" fmla="*/ 708 h 1155"/>
              <a:gd name="T18" fmla="*/ 297 w 1190"/>
              <a:gd name="T19" fmla="*/ 721 h 1155"/>
              <a:gd name="T20" fmla="*/ 317 w 1190"/>
              <a:gd name="T21" fmla="*/ 733 h 1155"/>
              <a:gd name="T22" fmla="*/ 356 w 1190"/>
              <a:gd name="T23" fmla="*/ 758 h 1155"/>
              <a:gd name="T24" fmla="*/ 393 w 1190"/>
              <a:gd name="T25" fmla="*/ 787 h 1155"/>
              <a:gd name="T26" fmla="*/ 427 w 1190"/>
              <a:gd name="T27" fmla="*/ 818 h 1155"/>
              <a:gd name="T28" fmla="*/ 443 w 1190"/>
              <a:gd name="T29" fmla="*/ 834 h 1155"/>
              <a:gd name="T30" fmla="*/ 467 w 1190"/>
              <a:gd name="T31" fmla="*/ 860 h 1155"/>
              <a:gd name="T32" fmla="*/ 489 w 1190"/>
              <a:gd name="T33" fmla="*/ 888 h 1155"/>
              <a:gd name="T34" fmla="*/ 515 w 1190"/>
              <a:gd name="T35" fmla="*/ 926 h 1155"/>
              <a:gd name="T36" fmla="*/ 541 w 1190"/>
              <a:gd name="T37" fmla="*/ 965 h 1155"/>
              <a:gd name="T38" fmla="*/ 562 w 1190"/>
              <a:gd name="T39" fmla="*/ 1007 h 1155"/>
              <a:gd name="T40" fmla="*/ 580 w 1190"/>
              <a:gd name="T41" fmla="*/ 1051 h 1155"/>
              <a:gd name="T42" fmla="*/ 1190 w 1190"/>
              <a:gd name="T43" fmla="*/ 865 h 1155"/>
              <a:gd name="T44" fmla="*/ 1173 w 1190"/>
              <a:gd name="T45" fmla="*/ 819 h 1155"/>
              <a:gd name="T46" fmla="*/ 1154 w 1190"/>
              <a:gd name="T47" fmla="*/ 774 h 1155"/>
              <a:gd name="T48" fmla="*/ 1134 w 1190"/>
              <a:gd name="T49" fmla="*/ 730 h 1155"/>
              <a:gd name="T50" fmla="*/ 1112 w 1190"/>
              <a:gd name="T51" fmla="*/ 685 h 1155"/>
              <a:gd name="T52" fmla="*/ 1089 w 1190"/>
              <a:gd name="T53" fmla="*/ 643 h 1155"/>
              <a:gd name="T54" fmla="*/ 1064 w 1190"/>
              <a:gd name="T55" fmla="*/ 602 h 1155"/>
              <a:gd name="T56" fmla="*/ 1038 w 1190"/>
              <a:gd name="T57" fmla="*/ 561 h 1155"/>
              <a:gd name="T58" fmla="*/ 1009 w 1190"/>
              <a:gd name="T59" fmla="*/ 521 h 1155"/>
              <a:gd name="T60" fmla="*/ 980 w 1190"/>
              <a:gd name="T61" fmla="*/ 483 h 1155"/>
              <a:gd name="T62" fmla="*/ 934 w 1190"/>
              <a:gd name="T63" fmla="*/ 428 h 1155"/>
              <a:gd name="T64" fmla="*/ 901 w 1190"/>
              <a:gd name="T65" fmla="*/ 392 h 1155"/>
              <a:gd name="T66" fmla="*/ 868 w 1190"/>
              <a:gd name="T67" fmla="*/ 358 h 1155"/>
              <a:gd name="T68" fmla="*/ 831 w 1190"/>
              <a:gd name="T69" fmla="*/ 326 h 1155"/>
              <a:gd name="T70" fmla="*/ 795 w 1190"/>
              <a:gd name="T71" fmla="*/ 294 h 1155"/>
              <a:gd name="T72" fmla="*/ 758 w 1190"/>
              <a:gd name="T73" fmla="*/ 264 h 1155"/>
              <a:gd name="T74" fmla="*/ 719 w 1190"/>
              <a:gd name="T75" fmla="*/ 235 h 1155"/>
              <a:gd name="T76" fmla="*/ 678 w 1190"/>
              <a:gd name="T77" fmla="*/ 208 h 1155"/>
              <a:gd name="T78" fmla="*/ 638 w 1190"/>
              <a:gd name="T79" fmla="*/ 182 h 1155"/>
              <a:gd name="T80" fmla="*/ 596 w 1190"/>
              <a:gd name="T81" fmla="*/ 158 h 1155"/>
              <a:gd name="T82" fmla="*/ 553 w 1190"/>
              <a:gd name="T83" fmla="*/ 136 h 1155"/>
              <a:gd name="T84" fmla="*/ 508 w 1190"/>
              <a:gd name="T85" fmla="*/ 115 h 1155"/>
              <a:gd name="T86" fmla="*/ 464 w 1190"/>
              <a:gd name="T87" fmla="*/ 96 h 1155"/>
              <a:gd name="T88" fmla="*/ 418 w 1190"/>
              <a:gd name="T89" fmla="*/ 77 h 1155"/>
              <a:gd name="T90" fmla="*/ 371 w 1190"/>
              <a:gd name="T91" fmla="*/ 61 h 1155"/>
              <a:gd name="T92" fmla="*/ 324 w 1190"/>
              <a:gd name="T93" fmla="*/ 47 h 1155"/>
              <a:gd name="T94" fmla="*/ 276 w 1190"/>
              <a:gd name="T95" fmla="*/ 34 h 1155"/>
              <a:gd name="T96" fmla="*/ 202 w 1190"/>
              <a:gd name="T97" fmla="*/ 19 h 1155"/>
              <a:gd name="T98" fmla="*/ 153 w 1190"/>
              <a:gd name="T99" fmla="*/ 12 h 1155"/>
              <a:gd name="T100" fmla="*/ 102 w 1190"/>
              <a:gd name="T101" fmla="*/ 6 h 1155"/>
              <a:gd name="T102" fmla="*/ 51 w 1190"/>
              <a:gd name="T103" fmla="*/ 2 h 1155"/>
              <a:gd name="T104" fmla="*/ 0 w 1190"/>
              <a:gd name="T105" fmla="*/ 0 h 1155"/>
              <a:gd name="T106" fmla="*/ 0 w 1190"/>
              <a:gd name="T107" fmla="*/ 63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90" h="1155">
                <a:moveTo>
                  <a:pt x="0" y="636"/>
                </a:moveTo>
                <a:lnTo>
                  <a:pt x="25" y="637"/>
                </a:lnTo>
                <a:lnTo>
                  <a:pt x="37" y="638"/>
                </a:lnTo>
                <a:lnTo>
                  <a:pt x="49" y="639"/>
                </a:lnTo>
                <a:lnTo>
                  <a:pt x="74" y="643"/>
                </a:lnTo>
                <a:lnTo>
                  <a:pt x="98" y="647"/>
                </a:lnTo>
                <a:lnTo>
                  <a:pt x="110" y="649"/>
                </a:lnTo>
                <a:lnTo>
                  <a:pt x="121" y="652"/>
                </a:lnTo>
                <a:lnTo>
                  <a:pt x="145" y="657"/>
                </a:lnTo>
                <a:lnTo>
                  <a:pt x="167" y="664"/>
                </a:lnTo>
                <a:lnTo>
                  <a:pt x="190" y="671"/>
                </a:lnTo>
                <a:lnTo>
                  <a:pt x="201" y="675"/>
                </a:lnTo>
                <a:lnTo>
                  <a:pt x="212" y="679"/>
                </a:lnTo>
                <a:lnTo>
                  <a:pt x="235" y="688"/>
                </a:lnTo>
                <a:lnTo>
                  <a:pt x="245" y="693"/>
                </a:lnTo>
                <a:lnTo>
                  <a:pt x="256" y="698"/>
                </a:lnTo>
                <a:lnTo>
                  <a:pt x="266" y="703"/>
                </a:lnTo>
                <a:lnTo>
                  <a:pt x="277" y="708"/>
                </a:lnTo>
                <a:lnTo>
                  <a:pt x="287" y="714"/>
                </a:lnTo>
                <a:lnTo>
                  <a:pt x="297" y="721"/>
                </a:lnTo>
                <a:lnTo>
                  <a:pt x="307" y="727"/>
                </a:lnTo>
                <a:lnTo>
                  <a:pt x="317" y="733"/>
                </a:lnTo>
                <a:lnTo>
                  <a:pt x="337" y="745"/>
                </a:lnTo>
                <a:lnTo>
                  <a:pt x="356" y="758"/>
                </a:lnTo>
                <a:lnTo>
                  <a:pt x="374" y="772"/>
                </a:lnTo>
                <a:lnTo>
                  <a:pt x="393" y="787"/>
                </a:lnTo>
                <a:lnTo>
                  <a:pt x="410" y="802"/>
                </a:lnTo>
                <a:lnTo>
                  <a:pt x="427" y="818"/>
                </a:lnTo>
                <a:lnTo>
                  <a:pt x="435" y="826"/>
                </a:lnTo>
                <a:lnTo>
                  <a:pt x="443" y="834"/>
                </a:lnTo>
                <a:lnTo>
                  <a:pt x="459" y="851"/>
                </a:lnTo>
                <a:lnTo>
                  <a:pt x="467" y="860"/>
                </a:lnTo>
                <a:lnTo>
                  <a:pt x="474" y="869"/>
                </a:lnTo>
                <a:lnTo>
                  <a:pt x="489" y="888"/>
                </a:lnTo>
                <a:lnTo>
                  <a:pt x="502" y="907"/>
                </a:lnTo>
                <a:lnTo>
                  <a:pt x="515" y="926"/>
                </a:lnTo>
                <a:lnTo>
                  <a:pt x="528" y="945"/>
                </a:lnTo>
                <a:lnTo>
                  <a:pt x="541" y="965"/>
                </a:lnTo>
                <a:lnTo>
                  <a:pt x="552" y="986"/>
                </a:lnTo>
                <a:lnTo>
                  <a:pt x="562" y="1007"/>
                </a:lnTo>
                <a:lnTo>
                  <a:pt x="571" y="1028"/>
                </a:lnTo>
                <a:lnTo>
                  <a:pt x="580" y="1051"/>
                </a:lnTo>
                <a:lnTo>
                  <a:pt x="926" y="1155"/>
                </a:lnTo>
                <a:lnTo>
                  <a:pt x="1190" y="865"/>
                </a:lnTo>
                <a:lnTo>
                  <a:pt x="1182" y="842"/>
                </a:lnTo>
                <a:lnTo>
                  <a:pt x="1173" y="819"/>
                </a:lnTo>
                <a:lnTo>
                  <a:pt x="1164" y="796"/>
                </a:lnTo>
                <a:lnTo>
                  <a:pt x="1154" y="774"/>
                </a:lnTo>
                <a:lnTo>
                  <a:pt x="1144" y="752"/>
                </a:lnTo>
                <a:lnTo>
                  <a:pt x="1134" y="730"/>
                </a:lnTo>
                <a:lnTo>
                  <a:pt x="1123" y="707"/>
                </a:lnTo>
                <a:lnTo>
                  <a:pt x="1112" y="685"/>
                </a:lnTo>
                <a:lnTo>
                  <a:pt x="1101" y="664"/>
                </a:lnTo>
                <a:lnTo>
                  <a:pt x="1089" y="643"/>
                </a:lnTo>
                <a:lnTo>
                  <a:pt x="1077" y="622"/>
                </a:lnTo>
                <a:lnTo>
                  <a:pt x="1064" y="602"/>
                </a:lnTo>
                <a:lnTo>
                  <a:pt x="1051" y="581"/>
                </a:lnTo>
                <a:lnTo>
                  <a:pt x="1038" y="561"/>
                </a:lnTo>
                <a:lnTo>
                  <a:pt x="1024" y="541"/>
                </a:lnTo>
                <a:lnTo>
                  <a:pt x="1009" y="521"/>
                </a:lnTo>
                <a:lnTo>
                  <a:pt x="995" y="502"/>
                </a:lnTo>
                <a:lnTo>
                  <a:pt x="980" y="483"/>
                </a:lnTo>
                <a:lnTo>
                  <a:pt x="950" y="446"/>
                </a:lnTo>
                <a:lnTo>
                  <a:pt x="934" y="428"/>
                </a:lnTo>
                <a:lnTo>
                  <a:pt x="918" y="410"/>
                </a:lnTo>
                <a:lnTo>
                  <a:pt x="901" y="392"/>
                </a:lnTo>
                <a:lnTo>
                  <a:pt x="885" y="375"/>
                </a:lnTo>
                <a:lnTo>
                  <a:pt x="868" y="358"/>
                </a:lnTo>
                <a:lnTo>
                  <a:pt x="849" y="342"/>
                </a:lnTo>
                <a:lnTo>
                  <a:pt x="831" y="326"/>
                </a:lnTo>
                <a:lnTo>
                  <a:pt x="813" y="310"/>
                </a:lnTo>
                <a:lnTo>
                  <a:pt x="795" y="294"/>
                </a:lnTo>
                <a:lnTo>
                  <a:pt x="777" y="279"/>
                </a:lnTo>
                <a:lnTo>
                  <a:pt x="758" y="264"/>
                </a:lnTo>
                <a:lnTo>
                  <a:pt x="738" y="250"/>
                </a:lnTo>
                <a:lnTo>
                  <a:pt x="719" y="235"/>
                </a:lnTo>
                <a:lnTo>
                  <a:pt x="699" y="221"/>
                </a:lnTo>
                <a:lnTo>
                  <a:pt x="678" y="208"/>
                </a:lnTo>
                <a:lnTo>
                  <a:pt x="658" y="195"/>
                </a:lnTo>
                <a:lnTo>
                  <a:pt x="638" y="182"/>
                </a:lnTo>
                <a:lnTo>
                  <a:pt x="617" y="170"/>
                </a:lnTo>
                <a:lnTo>
                  <a:pt x="596" y="158"/>
                </a:lnTo>
                <a:lnTo>
                  <a:pt x="575" y="147"/>
                </a:lnTo>
                <a:lnTo>
                  <a:pt x="553" y="136"/>
                </a:lnTo>
                <a:lnTo>
                  <a:pt x="530" y="125"/>
                </a:lnTo>
                <a:lnTo>
                  <a:pt x="508" y="115"/>
                </a:lnTo>
                <a:lnTo>
                  <a:pt x="486" y="105"/>
                </a:lnTo>
                <a:lnTo>
                  <a:pt x="464" y="96"/>
                </a:lnTo>
                <a:lnTo>
                  <a:pt x="441" y="87"/>
                </a:lnTo>
                <a:lnTo>
                  <a:pt x="418" y="77"/>
                </a:lnTo>
                <a:lnTo>
                  <a:pt x="395" y="69"/>
                </a:lnTo>
                <a:lnTo>
                  <a:pt x="371" y="61"/>
                </a:lnTo>
                <a:lnTo>
                  <a:pt x="348" y="54"/>
                </a:lnTo>
                <a:lnTo>
                  <a:pt x="324" y="47"/>
                </a:lnTo>
                <a:lnTo>
                  <a:pt x="300" y="40"/>
                </a:lnTo>
                <a:lnTo>
                  <a:pt x="276" y="34"/>
                </a:lnTo>
                <a:lnTo>
                  <a:pt x="252" y="29"/>
                </a:lnTo>
                <a:lnTo>
                  <a:pt x="202" y="19"/>
                </a:lnTo>
                <a:lnTo>
                  <a:pt x="177" y="15"/>
                </a:lnTo>
                <a:lnTo>
                  <a:pt x="153" y="12"/>
                </a:lnTo>
                <a:lnTo>
                  <a:pt x="128" y="8"/>
                </a:lnTo>
                <a:lnTo>
                  <a:pt x="102" y="6"/>
                </a:lnTo>
                <a:lnTo>
                  <a:pt x="77" y="4"/>
                </a:lnTo>
                <a:lnTo>
                  <a:pt x="51" y="2"/>
                </a:lnTo>
                <a:lnTo>
                  <a:pt x="25" y="1"/>
                </a:lnTo>
                <a:lnTo>
                  <a:pt x="0" y="0"/>
                </a:lnTo>
                <a:lnTo>
                  <a:pt x="196" y="347"/>
                </a:lnTo>
                <a:lnTo>
                  <a:pt x="0" y="636"/>
                </a:lnTo>
                <a:close/>
              </a:path>
            </a:pathLst>
          </a:custGeom>
          <a:solidFill>
            <a:srgbClr val="0BBC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None/>
              <a:defRPr/>
            </a:pPr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" name="MH_Other_3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6651287" y="3125480"/>
            <a:ext cx="1006525" cy="1603220"/>
          </a:xfrm>
          <a:custGeom>
            <a:avLst/>
            <a:gdLst>
              <a:gd name="T0" fmla="*/ 11 w 839"/>
              <a:gd name="T1" fmla="*/ 803 h 1334"/>
              <a:gd name="T2" fmla="*/ 44 w 839"/>
              <a:gd name="T3" fmla="*/ 768 h 1334"/>
              <a:gd name="T4" fmla="*/ 64 w 839"/>
              <a:gd name="T5" fmla="*/ 743 h 1334"/>
              <a:gd name="T6" fmla="*/ 93 w 839"/>
              <a:gd name="T7" fmla="*/ 704 h 1334"/>
              <a:gd name="T8" fmla="*/ 110 w 839"/>
              <a:gd name="T9" fmla="*/ 677 h 1334"/>
              <a:gd name="T10" fmla="*/ 127 w 839"/>
              <a:gd name="T11" fmla="*/ 649 h 1334"/>
              <a:gd name="T12" fmla="*/ 142 w 839"/>
              <a:gd name="T13" fmla="*/ 620 h 1334"/>
              <a:gd name="T14" fmla="*/ 161 w 839"/>
              <a:gd name="T15" fmla="*/ 574 h 1334"/>
              <a:gd name="T16" fmla="*/ 172 w 839"/>
              <a:gd name="T17" fmla="*/ 543 h 1334"/>
              <a:gd name="T18" fmla="*/ 181 w 839"/>
              <a:gd name="T19" fmla="*/ 512 h 1334"/>
              <a:gd name="T20" fmla="*/ 189 w 839"/>
              <a:gd name="T21" fmla="*/ 480 h 1334"/>
              <a:gd name="T22" fmla="*/ 195 w 839"/>
              <a:gd name="T23" fmla="*/ 447 h 1334"/>
              <a:gd name="T24" fmla="*/ 199 w 839"/>
              <a:gd name="T25" fmla="*/ 413 h 1334"/>
              <a:gd name="T26" fmla="*/ 202 w 839"/>
              <a:gd name="T27" fmla="*/ 379 h 1334"/>
              <a:gd name="T28" fmla="*/ 203 w 839"/>
              <a:gd name="T29" fmla="*/ 345 h 1334"/>
              <a:gd name="T30" fmla="*/ 202 w 839"/>
              <a:gd name="T31" fmla="*/ 306 h 1334"/>
              <a:gd name="T32" fmla="*/ 198 w 839"/>
              <a:gd name="T33" fmla="*/ 268 h 1334"/>
              <a:gd name="T34" fmla="*/ 193 w 839"/>
              <a:gd name="T35" fmla="*/ 230 h 1334"/>
              <a:gd name="T36" fmla="*/ 185 w 839"/>
              <a:gd name="T37" fmla="*/ 194 h 1334"/>
              <a:gd name="T38" fmla="*/ 793 w 839"/>
              <a:gd name="T39" fmla="*/ 0 h 1334"/>
              <a:gd name="T40" fmla="*/ 808 w 839"/>
              <a:gd name="T41" fmla="*/ 62 h 1334"/>
              <a:gd name="T42" fmla="*/ 817 w 839"/>
              <a:gd name="T43" fmla="*/ 104 h 1334"/>
              <a:gd name="T44" fmla="*/ 824 w 839"/>
              <a:gd name="T45" fmla="*/ 147 h 1334"/>
              <a:gd name="T46" fmla="*/ 833 w 839"/>
              <a:gd name="T47" fmla="*/ 212 h 1334"/>
              <a:gd name="T48" fmla="*/ 838 w 839"/>
              <a:gd name="T49" fmla="*/ 278 h 1334"/>
              <a:gd name="T50" fmla="*/ 839 w 839"/>
              <a:gd name="T51" fmla="*/ 345 h 1334"/>
              <a:gd name="T52" fmla="*/ 837 w 839"/>
              <a:gd name="T53" fmla="*/ 418 h 1334"/>
              <a:gd name="T54" fmla="*/ 835 w 839"/>
              <a:gd name="T55" fmla="*/ 456 h 1334"/>
              <a:gd name="T56" fmla="*/ 831 w 839"/>
              <a:gd name="T57" fmla="*/ 492 h 1334"/>
              <a:gd name="T58" fmla="*/ 823 w 839"/>
              <a:gd name="T59" fmla="*/ 546 h 1334"/>
              <a:gd name="T60" fmla="*/ 814 w 839"/>
              <a:gd name="T61" fmla="*/ 600 h 1334"/>
              <a:gd name="T62" fmla="*/ 798 w 839"/>
              <a:gd name="T63" fmla="*/ 669 h 1334"/>
              <a:gd name="T64" fmla="*/ 778 w 839"/>
              <a:gd name="T65" fmla="*/ 737 h 1334"/>
              <a:gd name="T66" fmla="*/ 753 w 839"/>
              <a:gd name="T67" fmla="*/ 805 h 1334"/>
              <a:gd name="T68" fmla="*/ 740 w 839"/>
              <a:gd name="T69" fmla="*/ 837 h 1334"/>
              <a:gd name="T70" fmla="*/ 711 w 839"/>
              <a:gd name="T71" fmla="*/ 901 h 1334"/>
              <a:gd name="T72" fmla="*/ 695 w 839"/>
              <a:gd name="T73" fmla="*/ 933 h 1334"/>
              <a:gd name="T74" fmla="*/ 679 w 839"/>
              <a:gd name="T75" fmla="*/ 963 h 1334"/>
              <a:gd name="T76" fmla="*/ 644 w 839"/>
              <a:gd name="T77" fmla="*/ 1023 h 1334"/>
              <a:gd name="T78" fmla="*/ 605 w 839"/>
              <a:gd name="T79" fmla="*/ 1082 h 1334"/>
              <a:gd name="T80" fmla="*/ 563 w 839"/>
              <a:gd name="T81" fmla="*/ 1137 h 1334"/>
              <a:gd name="T82" fmla="*/ 518 w 839"/>
              <a:gd name="T83" fmla="*/ 1190 h 1334"/>
              <a:gd name="T84" fmla="*/ 495 w 839"/>
              <a:gd name="T85" fmla="*/ 1215 h 1334"/>
              <a:gd name="T86" fmla="*/ 447 w 839"/>
              <a:gd name="T87" fmla="*/ 1265 h 1334"/>
              <a:gd name="T88" fmla="*/ 395 w 839"/>
              <a:gd name="T89" fmla="*/ 1312 h 1334"/>
              <a:gd name="T90" fmla="*/ 13 w 839"/>
              <a:gd name="T91" fmla="*/ 1187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39" h="1334">
                <a:moveTo>
                  <a:pt x="0" y="814"/>
                </a:moveTo>
                <a:lnTo>
                  <a:pt x="11" y="803"/>
                </a:lnTo>
                <a:lnTo>
                  <a:pt x="22" y="792"/>
                </a:lnTo>
                <a:lnTo>
                  <a:pt x="44" y="768"/>
                </a:lnTo>
                <a:lnTo>
                  <a:pt x="54" y="756"/>
                </a:lnTo>
                <a:lnTo>
                  <a:pt x="64" y="743"/>
                </a:lnTo>
                <a:lnTo>
                  <a:pt x="84" y="717"/>
                </a:lnTo>
                <a:lnTo>
                  <a:pt x="93" y="704"/>
                </a:lnTo>
                <a:lnTo>
                  <a:pt x="102" y="690"/>
                </a:lnTo>
                <a:lnTo>
                  <a:pt x="110" y="677"/>
                </a:lnTo>
                <a:lnTo>
                  <a:pt x="119" y="663"/>
                </a:lnTo>
                <a:lnTo>
                  <a:pt x="127" y="649"/>
                </a:lnTo>
                <a:lnTo>
                  <a:pt x="134" y="634"/>
                </a:lnTo>
                <a:lnTo>
                  <a:pt x="142" y="620"/>
                </a:lnTo>
                <a:lnTo>
                  <a:pt x="148" y="605"/>
                </a:lnTo>
                <a:lnTo>
                  <a:pt x="161" y="574"/>
                </a:lnTo>
                <a:lnTo>
                  <a:pt x="166" y="559"/>
                </a:lnTo>
                <a:lnTo>
                  <a:pt x="172" y="543"/>
                </a:lnTo>
                <a:lnTo>
                  <a:pt x="176" y="528"/>
                </a:lnTo>
                <a:lnTo>
                  <a:pt x="181" y="512"/>
                </a:lnTo>
                <a:lnTo>
                  <a:pt x="185" y="496"/>
                </a:lnTo>
                <a:lnTo>
                  <a:pt x="189" y="480"/>
                </a:lnTo>
                <a:lnTo>
                  <a:pt x="192" y="463"/>
                </a:lnTo>
                <a:lnTo>
                  <a:pt x="195" y="447"/>
                </a:lnTo>
                <a:lnTo>
                  <a:pt x="197" y="430"/>
                </a:lnTo>
                <a:lnTo>
                  <a:pt x="199" y="413"/>
                </a:lnTo>
                <a:lnTo>
                  <a:pt x="201" y="396"/>
                </a:lnTo>
                <a:lnTo>
                  <a:pt x="202" y="379"/>
                </a:lnTo>
                <a:lnTo>
                  <a:pt x="202" y="362"/>
                </a:lnTo>
                <a:lnTo>
                  <a:pt x="203" y="345"/>
                </a:lnTo>
                <a:lnTo>
                  <a:pt x="202" y="325"/>
                </a:lnTo>
                <a:lnTo>
                  <a:pt x="202" y="306"/>
                </a:lnTo>
                <a:lnTo>
                  <a:pt x="200" y="287"/>
                </a:lnTo>
                <a:lnTo>
                  <a:pt x="198" y="268"/>
                </a:lnTo>
                <a:lnTo>
                  <a:pt x="196" y="249"/>
                </a:lnTo>
                <a:lnTo>
                  <a:pt x="193" y="230"/>
                </a:lnTo>
                <a:lnTo>
                  <a:pt x="189" y="212"/>
                </a:lnTo>
                <a:lnTo>
                  <a:pt x="185" y="194"/>
                </a:lnTo>
                <a:lnTo>
                  <a:pt x="513" y="300"/>
                </a:lnTo>
                <a:lnTo>
                  <a:pt x="793" y="0"/>
                </a:lnTo>
                <a:lnTo>
                  <a:pt x="803" y="41"/>
                </a:lnTo>
                <a:lnTo>
                  <a:pt x="808" y="62"/>
                </a:lnTo>
                <a:lnTo>
                  <a:pt x="813" y="83"/>
                </a:lnTo>
                <a:lnTo>
                  <a:pt x="817" y="104"/>
                </a:lnTo>
                <a:lnTo>
                  <a:pt x="821" y="126"/>
                </a:lnTo>
                <a:lnTo>
                  <a:pt x="824" y="147"/>
                </a:lnTo>
                <a:lnTo>
                  <a:pt x="827" y="169"/>
                </a:lnTo>
                <a:lnTo>
                  <a:pt x="833" y="212"/>
                </a:lnTo>
                <a:lnTo>
                  <a:pt x="836" y="255"/>
                </a:lnTo>
                <a:lnTo>
                  <a:pt x="838" y="278"/>
                </a:lnTo>
                <a:lnTo>
                  <a:pt x="839" y="300"/>
                </a:lnTo>
                <a:lnTo>
                  <a:pt x="839" y="345"/>
                </a:lnTo>
                <a:lnTo>
                  <a:pt x="839" y="382"/>
                </a:lnTo>
                <a:lnTo>
                  <a:pt x="837" y="418"/>
                </a:lnTo>
                <a:lnTo>
                  <a:pt x="836" y="438"/>
                </a:lnTo>
                <a:lnTo>
                  <a:pt x="835" y="456"/>
                </a:lnTo>
                <a:lnTo>
                  <a:pt x="833" y="474"/>
                </a:lnTo>
                <a:lnTo>
                  <a:pt x="831" y="492"/>
                </a:lnTo>
                <a:lnTo>
                  <a:pt x="826" y="528"/>
                </a:lnTo>
                <a:lnTo>
                  <a:pt x="823" y="546"/>
                </a:lnTo>
                <a:lnTo>
                  <a:pt x="821" y="564"/>
                </a:lnTo>
                <a:lnTo>
                  <a:pt x="814" y="600"/>
                </a:lnTo>
                <a:lnTo>
                  <a:pt x="806" y="635"/>
                </a:lnTo>
                <a:lnTo>
                  <a:pt x="798" y="669"/>
                </a:lnTo>
                <a:lnTo>
                  <a:pt x="788" y="704"/>
                </a:lnTo>
                <a:lnTo>
                  <a:pt x="778" y="737"/>
                </a:lnTo>
                <a:lnTo>
                  <a:pt x="766" y="772"/>
                </a:lnTo>
                <a:lnTo>
                  <a:pt x="753" y="805"/>
                </a:lnTo>
                <a:lnTo>
                  <a:pt x="747" y="821"/>
                </a:lnTo>
                <a:lnTo>
                  <a:pt x="740" y="837"/>
                </a:lnTo>
                <a:lnTo>
                  <a:pt x="726" y="869"/>
                </a:lnTo>
                <a:lnTo>
                  <a:pt x="711" y="901"/>
                </a:lnTo>
                <a:lnTo>
                  <a:pt x="703" y="917"/>
                </a:lnTo>
                <a:lnTo>
                  <a:pt x="695" y="933"/>
                </a:lnTo>
                <a:lnTo>
                  <a:pt x="687" y="948"/>
                </a:lnTo>
                <a:lnTo>
                  <a:pt x="679" y="963"/>
                </a:lnTo>
                <a:lnTo>
                  <a:pt x="662" y="993"/>
                </a:lnTo>
                <a:lnTo>
                  <a:pt x="644" y="1023"/>
                </a:lnTo>
                <a:lnTo>
                  <a:pt x="625" y="1052"/>
                </a:lnTo>
                <a:lnTo>
                  <a:pt x="605" y="1082"/>
                </a:lnTo>
                <a:lnTo>
                  <a:pt x="584" y="1109"/>
                </a:lnTo>
                <a:lnTo>
                  <a:pt x="563" y="1137"/>
                </a:lnTo>
                <a:lnTo>
                  <a:pt x="541" y="1164"/>
                </a:lnTo>
                <a:lnTo>
                  <a:pt x="518" y="1190"/>
                </a:lnTo>
                <a:lnTo>
                  <a:pt x="507" y="1203"/>
                </a:lnTo>
                <a:lnTo>
                  <a:pt x="495" y="1215"/>
                </a:lnTo>
                <a:lnTo>
                  <a:pt x="471" y="1241"/>
                </a:lnTo>
                <a:lnTo>
                  <a:pt x="447" y="1265"/>
                </a:lnTo>
                <a:lnTo>
                  <a:pt x="421" y="1289"/>
                </a:lnTo>
                <a:lnTo>
                  <a:pt x="395" y="1312"/>
                </a:lnTo>
                <a:lnTo>
                  <a:pt x="368" y="1334"/>
                </a:lnTo>
                <a:lnTo>
                  <a:pt x="13" y="1187"/>
                </a:lnTo>
                <a:lnTo>
                  <a:pt x="0" y="81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3605" rIns="0" bIns="33605" anchor="ctr"/>
          <a:lstStyle/>
          <a:p>
            <a:pPr marL="137160" marR="0" lvl="0" indent="-137160" algn="l" defTabSz="914400" rtl="0" eaLnBrk="1" fontAlgn="auto" latinLnBrk="0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MH_Other_4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5328365" y="4172352"/>
            <a:ext cx="1692406" cy="904599"/>
          </a:xfrm>
          <a:custGeom>
            <a:avLst/>
            <a:gdLst>
              <a:gd name="T0" fmla="*/ 33 w 1411"/>
              <a:gd name="T1" fmla="*/ 196 h 754"/>
              <a:gd name="T2" fmla="*/ 406 w 1411"/>
              <a:gd name="T3" fmla="*/ 64 h 754"/>
              <a:gd name="T4" fmla="*/ 438 w 1411"/>
              <a:gd name="T5" fmla="*/ 77 h 754"/>
              <a:gd name="T6" fmla="*/ 470 w 1411"/>
              <a:gd name="T7" fmla="*/ 88 h 754"/>
              <a:gd name="T8" fmla="*/ 503 w 1411"/>
              <a:gd name="T9" fmla="*/ 97 h 754"/>
              <a:gd name="T10" fmla="*/ 537 w 1411"/>
              <a:gd name="T11" fmla="*/ 105 h 754"/>
              <a:gd name="T12" fmla="*/ 571 w 1411"/>
              <a:gd name="T13" fmla="*/ 111 h 754"/>
              <a:gd name="T14" fmla="*/ 607 w 1411"/>
              <a:gd name="T15" fmla="*/ 115 h 754"/>
              <a:gd name="T16" fmla="*/ 643 w 1411"/>
              <a:gd name="T17" fmla="*/ 117 h 754"/>
              <a:gd name="T18" fmla="*/ 686 w 1411"/>
              <a:gd name="T19" fmla="*/ 117 h 754"/>
              <a:gd name="T20" fmla="*/ 737 w 1411"/>
              <a:gd name="T21" fmla="*/ 113 h 754"/>
              <a:gd name="T22" fmla="*/ 787 w 1411"/>
              <a:gd name="T23" fmla="*/ 105 h 754"/>
              <a:gd name="T24" fmla="*/ 835 w 1411"/>
              <a:gd name="T25" fmla="*/ 94 h 754"/>
              <a:gd name="T26" fmla="*/ 882 w 1411"/>
              <a:gd name="T27" fmla="*/ 79 h 754"/>
              <a:gd name="T28" fmla="*/ 928 w 1411"/>
              <a:gd name="T29" fmla="*/ 60 h 754"/>
              <a:gd name="T30" fmla="*/ 960 w 1411"/>
              <a:gd name="T31" fmla="*/ 44 h 754"/>
              <a:gd name="T32" fmla="*/ 981 w 1411"/>
              <a:gd name="T33" fmla="*/ 32 h 754"/>
              <a:gd name="T34" fmla="*/ 1002 w 1411"/>
              <a:gd name="T35" fmla="*/ 19 h 754"/>
              <a:gd name="T36" fmla="*/ 1022 w 1411"/>
              <a:gd name="T37" fmla="*/ 6 h 754"/>
              <a:gd name="T38" fmla="*/ 1036 w 1411"/>
              <a:gd name="T39" fmla="*/ 351 h 754"/>
              <a:gd name="T40" fmla="*/ 1391 w 1411"/>
              <a:gd name="T41" fmla="*/ 526 h 754"/>
              <a:gd name="T42" fmla="*/ 1350 w 1411"/>
              <a:gd name="T43" fmla="*/ 553 h 754"/>
              <a:gd name="T44" fmla="*/ 1308 w 1411"/>
              <a:gd name="T45" fmla="*/ 579 h 754"/>
              <a:gd name="T46" fmla="*/ 1266 w 1411"/>
              <a:gd name="T47" fmla="*/ 602 h 754"/>
              <a:gd name="T48" fmla="*/ 1222 w 1411"/>
              <a:gd name="T49" fmla="*/ 625 h 754"/>
              <a:gd name="T50" fmla="*/ 1177 w 1411"/>
              <a:gd name="T51" fmla="*/ 645 h 754"/>
              <a:gd name="T52" fmla="*/ 1132 w 1411"/>
              <a:gd name="T53" fmla="*/ 664 h 754"/>
              <a:gd name="T54" fmla="*/ 1086 w 1411"/>
              <a:gd name="T55" fmla="*/ 683 h 754"/>
              <a:gd name="T56" fmla="*/ 1038 w 1411"/>
              <a:gd name="T57" fmla="*/ 698 h 754"/>
              <a:gd name="T58" fmla="*/ 990 w 1411"/>
              <a:gd name="T59" fmla="*/ 712 h 754"/>
              <a:gd name="T60" fmla="*/ 941 w 1411"/>
              <a:gd name="T61" fmla="*/ 724 h 754"/>
              <a:gd name="T62" fmla="*/ 866 w 1411"/>
              <a:gd name="T63" fmla="*/ 738 h 754"/>
              <a:gd name="T64" fmla="*/ 816 w 1411"/>
              <a:gd name="T65" fmla="*/ 745 h 754"/>
              <a:gd name="T66" fmla="*/ 765 w 1411"/>
              <a:gd name="T67" fmla="*/ 750 h 754"/>
              <a:gd name="T68" fmla="*/ 713 w 1411"/>
              <a:gd name="T69" fmla="*/ 753 h 754"/>
              <a:gd name="T70" fmla="*/ 661 w 1411"/>
              <a:gd name="T71" fmla="*/ 754 h 754"/>
              <a:gd name="T72" fmla="*/ 593 w 1411"/>
              <a:gd name="T73" fmla="*/ 752 h 754"/>
              <a:gd name="T74" fmla="*/ 548 w 1411"/>
              <a:gd name="T75" fmla="*/ 749 h 754"/>
              <a:gd name="T76" fmla="*/ 504 w 1411"/>
              <a:gd name="T77" fmla="*/ 744 h 754"/>
              <a:gd name="T78" fmla="*/ 461 w 1411"/>
              <a:gd name="T79" fmla="*/ 738 h 754"/>
              <a:gd name="T80" fmla="*/ 417 w 1411"/>
              <a:gd name="T81" fmla="*/ 731 h 754"/>
              <a:gd name="T82" fmla="*/ 374 w 1411"/>
              <a:gd name="T83" fmla="*/ 722 h 754"/>
              <a:gd name="T84" fmla="*/ 333 w 1411"/>
              <a:gd name="T85" fmla="*/ 711 h 754"/>
              <a:gd name="T86" fmla="*/ 271 w 1411"/>
              <a:gd name="T87" fmla="*/ 693 h 754"/>
              <a:gd name="T88" fmla="*/ 229 w 1411"/>
              <a:gd name="T89" fmla="*/ 679 h 754"/>
              <a:gd name="T90" fmla="*/ 190 w 1411"/>
              <a:gd name="T91" fmla="*/ 663 h 754"/>
              <a:gd name="T92" fmla="*/ 150 w 1411"/>
              <a:gd name="T93" fmla="*/ 646 h 754"/>
              <a:gd name="T94" fmla="*/ 112 w 1411"/>
              <a:gd name="T95" fmla="*/ 628 h 754"/>
              <a:gd name="T96" fmla="*/ 73 w 1411"/>
              <a:gd name="T97" fmla="*/ 610 h 754"/>
              <a:gd name="T98" fmla="*/ 0 w 1411"/>
              <a:gd name="T99" fmla="*/ 56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11" h="754">
                <a:moveTo>
                  <a:pt x="0" y="568"/>
                </a:moveTo>
                <a:lnTo>
                  <a:pt x="33" y="196"/>
                </a:lnTo>
                <a:lnTo>
                  <a:pt x="390" y="57"/>
                </a:lnTo>
                <a:lnTo>
                  <a:pt x="406" y="64"/>
                </a:lnTo>
                <a:lnTo>
                  <a:pt x="422" y="71"/>
                </a:lnTo>
                <a:lnTo>
                  <a:pt x="438" y="77"/>
                </a:lnTo>
                <a:lnTo>
                  <a:pt x="454" y="83"/>
                </a:lnTo>
                <a:lnTo>
                  <a:pt x="470" y="88"/>
                </a:lnTo>
                <a:lnTo>
                  <a:pt x="487" y="93"/>
                </a:lnTo>
                <a:lnTo>
                  <a:pt x="503" y="97"/>
                </a:lnTo>
                <a:lnTo>
                  <a:pt x="520" y="102"/>
                </a:lnTo>
                <a:lnTo>
                  <a:pt x="537" y="105"/>
                </a:lnTo>
                <a:lnTo>
                  <a:pt x="554" y="108"/>
                </a:lnTo>
                <a:lnTo>
                  <a:pt x="571" y="111"/>
                </a:lnTo>
                <a:lnTo>
                  <a:pt x="590" y="113"/>
                </a:lnTo>
                <a:lnTo>
                  <a:pt x="607" y="115"/>
                </a:lnTo>
                <a:lnTo>
                  <a:pt x="625" y="117"/>
                </a:lnTo>
                <a:lnTo>
                  <a:pt x="643" y="117"/>
                </a:lnTo>
                <a:lnTo>
                  <a:pt x="661" y="118"/>
                </a:lnTo>
                <a:lnTo>
                  <a:pt x="686" y="117"/>
                </a:lnTo>
                <a:lnTo>
                  <a:pt x="712" y="116"/>
                </a:lnTo>
                <a:lnTo>
                  <a:pt x="737" y="113"/>
                </a:lnTo>
                <a:lnTo>
                  <a:pt x="763" y="110"/>
                </a:lnTo>
                <a:lnTo>
                  <a:pt x="787" y="105"/>
                </a:lnTo>
                <a:lnTo>
                  <a:pt x="811" y="100"/>
                </a:lnTo>
                <a:lnTo>
                  <a:pt x="835" y="94"/>
                </a:lnTo>
                <a:lnTo>
                  <a:pt x="859" y="87"/>
                </a:lnTo>
                <a:lnTo>
                  <a:pt x="882" y="79"/>
                </a:lnTo>
                <a:lnTo>
                  <a:pt x="905" y="70"/>
                </a:lnTo>
                <a:lnTo>
                  <a:pt x="928" y="60"/>
                </a:lnTo>
                <a:lnTo>
                  <a:pt x="949" y="50"/>
                </a:lnTo>
                <a:lnTo>
                  <a:pt x="960" y="44"/>
                </a:lnTo>
                <a:lnTo>
                  <a:pt x="971" y="39"/>
                </a:lnTo>
                <a:lnTo>
                  <a:pt x="981" y="32"/>
                </a:lnTo>
                <a:lnTo>
                  <a:pt x="991" y="26"/>
                </a:lnTo>
                <a:lnTo>
                  <a:pt x="1002" y="19"/>
                </a:lnTo>
                <a:lnTo>
                  <a:pt x="1012" y="13"/>
                </a:lnTo>
                <a:lnTo>
                  <a:pt x="1022" y="6"/>
                </a:lnTo>
                <a:lnTo>
                  <a:pt x="1032" y="0"/>
                </a:lnTo>
                <a:lnTo>
                  <a:pt x="1036" y="351"/>
                </a:lnTo>
                <a:lnTo>
                  <a:pt x="1411" y="511"/>
                </a:lnTo>
                <a:lnTo>
                  <a:pt x="1391" y="526"/>
                </a:lnTo>
                <a:lnTo>
                  <a:pt x="1370" y="540"/>
                </a:lnTo>
                <a:lnTo>
                  <a:pt x="1350" y="553"/>
                </a:lnTo>
                <a:lnTo>
                  <a:pt x="1329" y="566"/>
                </a:lnTo>
                <a:lnTo>
                  <a:pt x="1308" y="579"/>
                </a:lnTo>
                <a:lnTo>
                  <a:pt x="1287" y="591"/>
                </a:lnTo>
                <a:lnTo>
                  <a:pt x="1266" y="602"/>
                </a:lnTo>
                <a:lnTo>
                  <a:pt x="1244" y="614"/>
                </a:lnTo>
                <a:lnTo>
                  <a:pt x="1222" y="625"/>
                </a:lnTo>
                <a:lnTo>
                  <a:pt x="1199" y="635"/>
                </a:lnTo>
                <a:lnTo>
                  <a:pt x="1177" y="645"/>
                </a:lnTo>
                <a:lnTo>
                  <a:pt x="1154" y="655"/>
                </a:lnTo>
                <a:lnTo>
                  <a:pt x="1132" y="664"/>
                </a:lnTo>
                <a:lnTo>
                  <a:pt x="1109" y="673"/>
                </a:lnTo>
                <a:lnTo>
                  <a:pt x="1086" y="683"/>
                </a:lnTo>
                <a:lnTo>
                  <a:pt x="1062" y="691"/>
                </a:lnTo>
                <a:lnTo>
                  <a:pt x="1038" y="698"/>
                </a:lnTo>
                <a:lnTo>
                  <a:pt x="1014" y="705"/>
                </a:lnTo>
                <a:lnTo>
                  <a:pt x="990" y="712"/>
                </a:lnTo>
                <a:lnTo>
                  <a:pt x="966" y="718"/>
                </a:lnTo>
                <a:lnTo>
                  <a:pt x="941" y="724"/>
                </a:lnTo>
                <a:lnTo>
                  <a:pt x="917" y="729"/>
                </a:lnTo>
                <a:lnTo>
                  <a:pt x="866" y="738"/>
                </a:lnTo>
                <a:lnTo>
                  <a:pt x="841" y="742"/>
                </a:lnTo>
                <a:lnTo>
                  <a:pt x="816" y="745"/>
                </a:lnTo>
                <a:lnTo>
                  <a:pt x="791" y="748"/>
                </a:lnTo>
                <a:lnTo>
                  <a:pt x="765" y="750"/>
                </a:lnTo>
                <a:lnTo>
                  <a:pt x="738" y="752"/>
                </a:lnTo>
                <a:lnTo>
                  <a:pt x="713" y="753"/>
                </a:lnTo>
                <a:lnTo>
                  <a:pt x="687" y="754"/>
                </a:lnTo>
                <a:lnTo>
                  <a:pt x="661" y="754"/>
                </a:lnTo>
                <a:lnTo>
                  <a:pt x="616" y="753"/>
                </a:lnTo>
                <a:lnTo>
                  <a:pt x="593" y="752"/>
                </a:lnTo>
                <a:lnTo>
                  <a:pt x="570" y="751"/>
                </a:lnTo>
                <a:lnTo>
                  <a:pt x="548" y="749"/>
                </a:lnTo>
                <a:lnTo>
                  <a:pt x="526" y="747"/>
                </a:lnTo>
                <a:lnTo>
                  <a:pt x="504" y="744"/>
                </a:lnTo>
                <a:lnTo>
                  <a:pt x="482" y="742"/>
                </a:lnTo>
                <a:lnTo>
                  <a:pt x="461" y="738"/>
                </a:lnTo>
                <a:lnTo>
                  <a:pt x="439" y="735"/>
                </a:lnTo>
                <a:lnTo>
                  <a:pt x="417" y="731"/>
                </a:lnTo>
                <a:lnTo>
                  <a:pt x="396" y="726"/>
                </a:lnTo>
                <a:lnTo>
                  <a:pt x="374" y="722"/>
                </a:lnTo>
                <a:lnTo>
                  <a:pt x="353" y="716"/>
                </a:lnTo>
                <a:lnTo>
                  <a:pt x="333" y="711"/>
                </a:lnTo>
                <a:lnTo>
                  <a:pt x="312" y="705"/>
                </a:lnTo>
                <a:lnTo>
                  <a:pt x="271" y="693"/>
                </a:lnTo>
                <a:lnTo>
                  <a:pt x="250" y="686"/>
                </a:lnTo>
                <a:lnTo>
                  <a:pt x="229" y="679"/>
                </a:lnTo>
                <a:lnTo>
                  <a:pt x="209" y="670"/>
                </a:lnTo>
                <a:lnTo>
                  <a:pt x="190" y="663"/>
                </a:lnTo>
                <a:lnTo>
                  <a:pt x="170" y="655"/>
                </a:lnTo>
                <a:lnTo>
                  <a:pt x="150" y="646"/>
                </a:lnTo>
                <a:lnTo>
                  <a:pt x="131" y="637"/>
                </a:lnTo>
                <a:lnTo>
                  <a:pt x="112" y="628"/>
                </a:lnTo>
                <a:lnTo>
                  <a:pt x="92" y="619"/>
                </a:lnTo>
                <a:lnTo>
                  <a:pt x="73" y="610"/>
                </a:lnTo>
                <a:lnTo>
                  <a:pt x="36" y="590"/>
                </a:lnTo>
                <a:lnTo>
                  <a:pt x="0" y="568"/>
                </a:lnTo>
                <a:close/>
              </a:path>
            </a:pathLst>
          </a:custGeom>
          <a:solidFill>
            <a:srgbClr val="302A28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MH_Other_5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4583025" y="3089381"/>
            <a:ext cx="1121193" cy="1722136"/>
          </a:xfrm>
          <a:custGeom>
            <a:avLst/>
            <a:gdLst>
              <a:gd name="T0" fmla="*/ 917 w 934"/>
              <a:gd name="T1" fmla="*/ 907 h 1434"/>
              <a:gd name="T2" fmla="*/ 885 w 934"/>
              <a:gd name="T3" fmla="*/ 883 h 1434"/>
              <a:gd name="T4" fmla="*/ 854 w 934"/>
              <a:gd name="T5" fmla="*/ 858 h 1434"/>
              <a:gd name="T6" fmla="*/ 825 w 934"/>
              <a:gd name="T7" fmla="*/ 831 h 1434"/>
              <a:gd name="T8" fmla="*/ 798 w 934"/>
              <a:gd name="T9" fmla="*/ 803 h 1434"/>
              <a:gd name="T10" fmla="*/ 773 w 934"/>
              <a:gd name="T11" fmla="*/ 771 h 1434"/>
              <a:gd name="T12" fmla="*/ 750 w 934"/>
              <a:gd name="T13" fmla="*/ 740 h 1434"/>
              <a:gd name="T14" fmla="*/ 729 w 934"/>
              <a:gd name="T15" fmla="*/ 706 h 1434"/>
              <a:gd name="T16" fmla="*/ 708 w 934"/>
              <a:gd name="T17" fmla="*/ 672 h 1434"/>
              <a:gd name="T18" fmla="*/ 691 w 934"/>
              <a:gd name="T19" fmla="*/ 636 h 1434"/>
              <a:gd name="T20" fmla="*/ 676 w 934"/>
              <a:gd name="T21" fmla="*/ 598 h 1434"/>
              <a:gd name="T22" fmla="*/ 663 w 934"/>
              <a:gd name="T23" fmla="*/ 560 h 1434"/>
              <a:gd name="T24" fmla="*/ 653 w 934"/>
              <a:gd name="T25" fmla="*/ 521 h 1434"/>
              <a:gd name="T26" fmla="*/ 645 w 934"/>
              <a:gd name="T27" fmla="*/ 480 h 1434"/>
              <a:gd name="T28" fmla="*/ 640 w 934"/>
              <a:gd name="T29" fmla="*/ 438 h 1434"/>
              <a:gd name="T30" fmla="*/ 637 w 934"/>
              <a:gd name="T31" fmla="*/ 397 h 1434"/>
              <a:gd name="T32" fmla="*/ 637 w 934"/>
              <a:gd name="T33" fmla="*/ 355 h 1434"/>
              <a:gd name="T34" fmla="*/ 639 w 934"/>
              <a:gd name="T35" fmla="*/ 315 h 1434"/>
              <a:gd name="T36" fmla="*/ 401 w 934"/>
              <a:gd name="T37" fmla="*/ 0 h 1434"/>
              <a:gd name="T38" fmla="*/ 26 w 934"/>
              <a:gd name="T39" fmla="*/ 115 h 1434"/>
              <a:gd name="T40" fmla="*/ 14 w 934"/>
              <a:gd name="T41" fmla="*/ 188 h 1434"/>
              <a:gd name="T42" fmla="*/ 9 w 934"/>
              <a:gd name="T43" fmla="*/ 225 h 1434"/>
              <a:gd name="T44" fmla="*/ 5 w 934"/>
              <a:gd name="T45" fmla="*/ 262 h 1434"/>
              <a:gd name="T46" fmla="*/ 1 w 934"/>
              <a:gd name="T47" fmla="*/ 338 h 1434"/>
              <a:gd name="T48" fmla="*/ 0 w 934"/>
              <a:gd name="T49" fmla="*/ 396 h 1434"/>
              <a:gd name="T50" fmla="*/ 2 w 934"/>
              <a:gd name="T51" fmla="*/ 437 h 1434"/>
              <a:gd name="T52" fmla="*/ 4 w 934"/>
              <a:gd name="T53" fmla="*/ 478 h 1434"/>
              <a:gd name="T54" fmla="*/ 10 w 934"/>
              <a:gd name="T55" fmla="*/ 538 h 1434"/>
              <a:gd name="T56" fmla="*/ 16 w 934"/>
              <a:gd name="T57" fmla="*/ 577 h 1434"/>
              <a:gd name="T58" fmla="*/ 31 w 934"/>
              <a:gd name="T59" fmla="*/ 656 h 1434"/>
              <a:gd name="T60" fmla="*/ 40 w 934"/>
              <a:gd name="T61" fmla="*/ 694 h 1434"/>
              <a:gd name="T62" fmla="*/ 62 w 934"/>
              <a:gd name="T63" fmla="*/ 769 h 1434"/>
              <a:gd name="T64" fmla="*/ 82 w 934"/>
              <a:gd name="T65" fmla="*/ 825 h 1434"/>
              <a:gd name="T66" fmla="*/ 96 w 934"/>
              <a:gd name="T67" fmla="*/ 861 h 1434"/>
              <a:gd name="T68" fmla="*/ 119 w 934"/>
              <a:gd name="T69" fmla="*/ 914 h 1434"/>
              <a:gd name="T70" fmla="*/ 154 w 934"/>
              <a:gd name="T71" fmla="*/ 983 h 1434"/>
              <a:gd name="T72" fmla="*/ 173 w 934"/>
              <a:gd name="T73" fmla="*/ 1016 h 1434"/>
              <a:gd name="T74" fmla="*/ 203 w 934"/>
              <a:gd name="T75" fmla="*/ 1065 h 1434"/>
              <a:gd name="T76" fmla="*/ 235 w 934"/>
              <a:gd name="T77" fmla="*/ 1114 h 1434"/>
              <a:gd name="T78" fmla="*/ 281 w 934"/>
              <a:gd name="T79" fmla="*/ 1175 h 1434"/>
              <a:gd name="T80" fmla="*/ 306 w 934"/>
              <a:gd name="T81" fmla="*/ 1204 h 1434"/>
              <a:gd name="T82" fmla="*/ 331 w 934"/>
              <a:gd name="T83" fmla="*/ 1232 h 1434"/>
              <a:gd name="T84" fmla="*/ 357 w 934"/>
              <a:gd name="T85" fmla="*/ 1261 h 1434"/>
              <a:gd name="T86" fmla="*/ 383 w 934"/>
              <a:gd name="T87" fmla="*/ 1288 h 1434"/>
              <a:gd name="T88" fmla="*/ 412 w 934"/>
              <a:gd name="T89" fmla="*/ 1315 h 1434"/>
              <a:gd name="T90" fmla="*/ 469 w 934"/>
              <a:gd name="T91" fmla="*/ 1364 h 1434"/>
              <a:gd name="T92" fmla="*/ 529 w 934"/>
              <a:gd name="T93" fmla="*/ 1411 h 1434"/>
              <a:gd name="T94" fmla="*/ 601 w 934"/>
              <a:gd name="T95" fmla="*/ 1030 h 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34" h="1434">
                <a:moveTo>
                  <a:pt x="934" y="918"/>
                </a:moveTo>
                <a:lnTo>
                  <a:pt x="917" y="907"/>
                </a:lnTo>
                <a:lnTo>
                  <a:pt x="901" y="895"/>
                </a:lnTo>
                <a:lnTo>
                  <a:pt x="885" y="883"/>
                </a:lnTo>
                <a:lnTo>
                  <a:pt x="869" y="871"/>
                </a:lnTo>
                <a:lnTo>
                  <a:pt x="854" y="858"/>
                </a:lnTo>
                <a:lnTo>
                  <a:pt x="839" y="845"/>
                </a:lnTo>
                <a:lnTo>
                  <a:pt x="825" y="831"/>
                </a:lnTo>
                <a:lnTo>
                  <a:pt x="812" y="817"/>
                </a:lnTo>
                <a:lnTo>
                  <a:pt x="798" y="803"/>
                </a:lnTo>
                <a:lnTo>
                  <a:pt x="786" y="788"/>
                </a:lnTo>
                <a:lnTo>
                  <a:pt x="773" y="771"/>
                </a:lnTo>
                <a:lnTo>
                  <a:pt x="761" y="756"/>
                </a:lnTo>
                <a:lnTo>
                  <a:pt x="750" y="740"/>
                </a:lnTo>
                <a:lnTo>
                  <a:pt x="739" y="723"/>
                </a:lnTo>
                <a:lnTo>
                  <a:pt x="729" y="706"/>
                </a:lnTo>
                <a:lnTo>
                  <a:pt x="718" y="689"/>
                </a:lnTo>
                <a:lnTo>
                  <a:pt x="708" y="672"/>
                </a:lnTo>
                <a:lnTo>
                  <a:pt x="699" y="654"/>
                </a:lnTo>
                <a:lnTo>
                  <a:pt x="691" y="636"/>
                </a:lnTo>
                <a:lnTo>
                  <a:pt x="683" y="618"/>
                </a:lnTo>
                <a:lnTo>
                  <a:pt x="676" y="598"/>
                </a:lnTo>
                <a:lnTo>
                  <a:pt x="669" y="579"/>
                </a:lnTo>
                <a:lnTo>
                  <a:pt x="663" y="560"/>
                </a:lnTo>
                <a:lnTo>
                  <a:pt x="658" y="540"/>
                </a:lnTo>
                <a:lnTo>
                  <a:pt x="653" y="521"/>
                </a:lnTo>
                <a:lnTo>
                  <a:pt x="649" y="501"/>
                </a:lnTo>
                <a:lnTo>
                  <a:pt x="645" y="480"/>
                </a:lnTo>
                <a:lnTo>
                  <a:pt x="642" y="460"/>
                </a:lnTo>
                <a:lnTo>
                  <a:pt x="640" y="438"/>
                </a:lnTo>
                <a:lnTo>
                  <a:pt x="638" y="418"/>
                </a:lnTo>
                <a:lnTo>
                  <a:pt x="637" y="397"/>
                </a:lnTo>
                <a:lnTo>
                  <a:pt x="637" y="376"/>
                </a:lnTo>
                <a:lnTo>
                  <a:pt x="637" y="355"/>
                </a:lnTo>
                <a:lnTo>
                  <a:pt x="638" y="335"/>
                </a:lnTo>
                <a:lnTo>
                  <a:pt x="639" y="315"/>
                </a:lnTo>
                <a:lnTo>
                  <a:pt x="642" y="295"/>
                </a:lnTo>
                <a:lnTo>
                  <a:pt x="401" y="0"/>
                </a:lnTo>
                <a:lnTo>
                  <a:pt x="34" y="80"/>
                </a:lnTo>
                <a:lnTo>
                  <a:pt x="26" y="115"/>
                </a:lnTo>
                <a:lnTo>
                  <a:pt x="20" y="152"/>
                </a:lnTo>
                <a:lnTo>
                  <a:pt x="14" y="188"/>
                </a:lnTo>
                <a:lnTo>
                  <a:pt x="11" y="207"/>
                </a:lnTo>
                <a:lnTo>
                  <a:pt x="9" y="225"/>
                </a:lnTo>
                <a:lnTo>
                  <a:pt x="7" y="243"/>
                </a:lnTo>
                <a:lnTo>
                  <a:pt x="5" y="262"/>
                </a:lnTo>
                <a:lnTo>
                  <a:pt x="2" y="300"/>
                </a:lnTo>
                <a:lnTo>
                  <a:pt x="1" y="338"/>
                </a:lnTo>
                <a:lnTo>
                  <a:pt x="0" y="376"/>
                </a:lnTo>
                <a:lnTo>
                  <a:pt x="0" y="396"/>
                </a:lnTo>
                <a:lnTo>
                  <a:pt x="1" y="416"/>
                </a:lnTo>
                <a:lnTo>
                  <a:pt x="2" y="437"/>
                </a:lnTo>
                <a:lnTo>
                  <a:pt x="3" y="458"/>
                </a:lnTo>
                <a:lnTo>
                  <a:pt x="4" y="478"/>
                </a:lnTo>
                <a:lnTo>
                  <a:pt x="6" y="498"/>
                </a:lnTo>
                <a:lnTo>
                  <a:pt x="10" y="538"/>
                </a:lnTo>
                <a:lnTo>
                  <a:pt x="13" y="557"/>
                </a:lnTo>
                <a:lnTo>
                  <a:pt x="16" y="577"/>
                </a:lnTo>
                <a:lnTo>
                  <a:pt x="23" y="617"/>
                </a:lnTo>
                <a:lnTo>
                  <a:pt x="31" y="656"/>
                </a:lnTo>
                <a:lnTo>
                  <a:pt x="35" y="675"/>
                </a:lnTo>
                <a:lnTo>
                  <a:pt x="40" y="694"/>
                </a:lnTo>
                <a:lnTo>
                  <a:pt x="50" y="732"/>
                </a:lnTo>
                <a:lnTo>
                  <a:pt x="62" y="769"/>
                </a:lnTo>
                <a:lnTo>
                  <a:pt x="74" y="807"/>
                </a:lnTo>
                <a:lnTo>
                  <a:pt x="82" y="825"/>
                </a:lnTo>
                <a:lnTo>
                  <a:pt x="89" y="843"/>
                </a:lnTo>
                <a:lnTo>
                  <a:pt x="96" y="861"/>
                </a:lnTo>
                <a:lnTo>
                  <a:pt x="104" y="878"/>
                </a:lnTo>
                <a:lnTo>
                  <a:pt x="119" y="914"/>
                </a:lnTo>
                <a:lnTo>
                  <a:pt x="136" y="949"/>
                </a:lnTo>
                <a:lnTo>
                  <a:pt x="154" y="983"/>
                </a:lnTo>
                <a:lnTo>
                  <a:pt x="163" y="1000"/>
                </a:lnTo>
                <a:lnTo>
                  <a:pt x="173" y="1016"/>
                </a:lnTo>
                <a:lnTo>
                  <a:pt x="192" y="1049"/>
                </a:lnTo>
                <a:lnTo>
                  <a:pt x="203" y="1065"/>
                </a:lnTo>
                <a:lnTo>
                  <a:pt x="213" y="1081"/>
                </a:lnTo>
                <a:lnTo>
                  <a:pt x="235" y="1114"/>
                </a:lnTo>
                <a:lnTo>
                  <a:pt x="258" y="1145"/>
                </a:lnTo>
                <a:lnTo>
                  <a:pt x="281" y="1175"/>
                </a:lnTo>
                <a:lnTo>
                  <a:pt x="293" y="1189"/>
                </a:lnTo>
                <a:lnTo>
                  <a:pt x="306" y="1204"/>
                </a:lnTo>
                <a:lnTo>
                  <a:pt x="318" y="1218"/>
                </a:lnTo>
                <a:lnTo>
                  <a:pt x="331" y="1232"/>
                </a:lnTo>
                <a:lnTo>
                  <a:pt x="344" y="1246"/>
                </a:lnTo>
                <a:lnTo>
                  <a:pt x="357" y="1261"/>
                </a:lnTo>
                <a:lnTo>
                  <a:pt x="370" y="1275"/>
                </a:lnTo>
                <a:lnTo>
                  <a:pt x="383" y="1288"/>
                </a:lnTo>
                <a:lnTo>
                  <a:pt x="397" y="1301"/>
                </a:lnTo>
                <a:lnTo>
                  <a:pt x="412" y="1315"/>
                </a:lnTo>
                <a:lnTo>
                  <a:pt x="440" y="1340"/>
                </a:lnTo>
                <a:lnTo>
                  <a:pt x="469" y="1364"/>
                </a:lnTo>
                <a:lnTo>
                  <a:pt x="499" y="1388"/>
                </a:lnTo>
                <a:lnTo>
                  <a:pt x="529" y="1411"/>
                </a:lnTo>
                <a:lnTo>
                  <a:pt x="561" y="1434"/>
                </a:lnTo>
                <a:lnTo>
                  <a:pt x="601" y="1030"/>
                </a:lnTo>
                <a:lnTo>
                  <a:pt x="934" y="9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079" name="MH_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77203" y="2881280"/>
            <a:ext cx="1477936" cy="135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6750896" y="2543006"/>
            <a:ext cx="269875" cy="341313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6019891" y="4526194"/>
            <a:ext cx="182562" cy="341312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4885110" y="3732583"/>
            <a:ext cx="342900" cy="341313"/>
          </a:xfrm>
          <a:custGeom>
            <a:avLst/>
            <a:gdLst>
              <a:gd name="connsiteX0" fmla="*/ 320662 w 792088"/>
              <a:gd name="connsiteY0" fmla="*/ 99114 h 792088"/>
              <a:gd name="connsiteX1" fmla="*/ 320662 w 792088"/>
              <a:gd name="connsiteY1" fmla="*/ 475062 h 792088"/>
              <a:gd name="connsiteX2" fmla="*/ 696610 w 792088"/>
              <a:gd name="connsiteY2" fmla="*/ 475062 h 792088"/>
              <a:gd name="connsiteX3" fmla="*/ 696610 w 792088"/>
              <a:gd name="connsiteY3" fmla="*/ 434076 h 792088"/>
              <a:gd name="connsiteX4" fmla="*/ 361648 w 792088"/>
              <a:gd name="connsiteY4" fmla="*/ 434076 h 792088"/>
              <a:gd name="connsiteX5" fmla="*/ 361648 w 792088"/>
              <a:gd name="connsiteY5" fmla="*/ 99114 h 792088"/>
              <a:gd name="connsiteX6" fmla="*/ 396044 w 792088"/>
              <a:gd name="connsiteY6" fmla="*/ 0 h 792088"/>
              <a:gd name="connsiteX7" fmla="*/ 792088 w 792088"/>
              <a:gd name="connsiteY7" fmla="*/ 396044 h 792088"/>
              <a:gd name="connsiteX8" fmla="*/ 396044 w 792088"/>
              <a:gd name="connsiteY8" fmla="*/ 792088 h 792088"/>
              <a:gd name="connsiteX9" fmla="*/ 0 w 792088"/>
              <a:gd name="connsiteY9" fmla="*/ 396044 h 792088"/>
              <a:gd name="connsiteX10" fmla="*/ 396044 w 792088"/>
              <a:gd name="connsiteY10" fmla="*/ 0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2088" h="792088">
                <a:moveTo>
                  <a:pt x="320662" y="99114"/>
                </a:moveTo>
                <a:lnTo>
                  <a:pt x="320662" y="475062"/>
                </a:lnTo>
                <a:lnTo>
                  <a:pt x="696610" y="475062"/>
                </a:lnTo>
                <a:lnTo>
                  <a:pt x="696610" y="434076"/>
                </a:lnTo>
                <a:lnTo>
                  <a:pt x="361648" y="434076"/>
                </a:lnTo>
                <a:lnTo>
                  <a:pt x="361648" y="99114"/>
                </a:lnTo>
                <a:close/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cubicBezTo>
                  <a:pt x="792088" y="614773"/>
                  <a:pt x="614773" y="792088"/>
                  <a:pt x="396044" y="792088"/>
                </a:cubicBez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9" name="KSO_Shape"/>
          <p:cNvSpPr/>
          <p:nvPr/>
        </p:nvSpPr>
        <p:spPr>
          <a:xfrm>
            <a:off x="5310336" y="2445190"/>
            <a:ext cx="336550" cy="341312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0" name="KSO_Shape"/>
          <p:cNvSpPr/>
          <p:nvPr/>
        </p:nvSpPr>
        <p:spPr bwMode="auto">
          <a:xfrm>
            <a:off x="6986639" y="3853830"/>
            <a:ext cx="342900" cy="311150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5" name="文本框 47"/>
          <p:cNvSpPr txBox="1">
            <a:spLocks noChangeArrowheads="1"/>
          </p:cNvSpPr>
          <p:nvPr/>
        </p:nvSpPr>
        <p:spPr bwMode="auto">
          <a:xfrm>
            <a:off x="3095291" y="1585490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7"/>
          <p:cNvSpPr txBox="1">
            <a:spLocks noChangeArrowheads="1"/>
          </p:cNvSpPr>
          <p:nvPr/>
        </p:nvSpPr>
        <p:spPr bwMode="auto">
          <a:xfrm>
            <a:off x="7641952" y="1585490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文本框 47"/>
          <p:cNvSpPr txBox="1">
            <a:spLocks noChangeArrowheads="1"/>
          </p:cNvSpPr>
          <p:nvPr/>
        </p:nvSpPr>
        <p:spPr bwMode="auto">
          <a:xfrm>
            <a:off x="7641952" y="4250422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932960" y="4250422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5256101" y="5361119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MH_Number_1"/>
          <p:cNvSpPr/>
          <p:nvPr>
            <p:custDataLst>
              <p:tags r:id="rId7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MH_Entry_1"/>
          <p:cNvSpPr/>
          <p:nvPr>
            <p:custDataLst>
              <p:tags r:id="rId8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3079" grpId="0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6" grpId="0"/>
      <p:bldP spid="47" grpId="0"/>
      <p:bldP spid="48" grpId="0"/>
      <p:bldP spid="49" grpId="0"/>
      <p:bldP spid="21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462589" y="3247673"/>
            <a:ext cx="1724025" cy="1724025"/>
          </a:xfrm>
          <a:prstGeom prst="ellipse">
            <a:avLst/>
          </a:prstGeom>
          <a:solidFill>
            <a:srgbClr val="FFAE3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072438" y="3733448"/>
            <a:ext cx="749300" cy="750887"/>
          </a:xfrm>
          <a:prstGeom prst="ellipse">
            <a:avLst/>
          </a:prstGeom>
          <a:solidFill>
            <a:srgbClr val="FFAE3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467100" y="2888897"/>
            <a:ext cx="515938" cy="514350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>
            <a:stCxn id="15" idx="6"/>
            <a:endCxn id="16" idx="2"/>
          </p:cNvCxnSpPr>
          <p:nvPr/>
        </p:nvCxnSpPr>
        <p:spPr>
          <a:xfrm flipV="1">
            <a:off x="7186614" y="4109684"/>
            <a:ext cx="885825" cy="0"/>
          </a:xfrm>
          <a:prstGeom prst="line">
            <a:avLst/>
          </a:prstGeom>
          <a:ln>
            <a:solidFill>
              <a:srgbClr val="FFAE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23" idx="2"/>
            <a:endCxn id="20" idx="6"/>
          </p:cNvCxnSpPr>
          <p:nvPr/>
        </p:nvCxnSpPr>
        <p:spPr>
          <a:xfrm flipH="1">
            <a:off x="3983039" y="3146072"/>
            <a:ext cx="111283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5095876" y="2401535"/>
            <a:ext cx="1490663" cy="1489075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47"/>
          <p:cNvSpPr txBox="1">
            <a:spLocks noChangeArrowheads="1"/>
          </p:cNvSpPr>
          <p:nvPr/>
        </p:nvSpPr>
        <p:spPr bwMode="auto">
          <a:xfrm>
            <a:off x="2471277" y="3660422"/>
            <a:ext cx="2478087" cy="216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dirty="0">
                <a:solidFill>
                  <a:srgbClr val="4E4E4E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文本框 47"/>
          <p:cNvSpPr txBox="1">
            <a:spLocks noChangeArrowheads="1"/>
          </p:cNvSpPr>
          <p:nvPr/>
        </p:nvSpPr>
        <p:spPr bwMode="auto">
          <a:xfrm>
            <a:off x="7181597" y="1226556"/>
            <a:ext cx="2538105" cy="223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dirty="0">
                <a:solidFill>
                  <a:srgbClr val="4E4E4E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5749926" y="2633310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6116639" y="3909660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MH_Number_1"/>
          <p:cNvSpPr/>
          <p:nvPr>
            <p:custDataLst>
              <p:tags r:id="rId1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MH_Entry_1"/>
          <p:cNvSpPr/>
          <p:nvPr>
            <p:custDataLst>
              <p:tags r:id="rId2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0" grpId="0" animBg="1"/>
      <p:bldP spid="23" grpId="0" animBg="1"/>
      <p:bldP spid="24" grpId="0"/>
      <p:bldP spid="25" grpId="0"/>
      <p:bldP spid="26" grpId="0" animBg="1"/>
      <p:bldP spid="27" grpId="0" animBg="1"/>
      <p:bldP spid="28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5"/>
          <p:cNvSpPr/>
          <p:nvPr/>
        </p:nvSpPr>
        <p:spPr bwMode="auto">
          <a:xfrm>
            <a:off x="6224388" y="1628240"/>
            <a:ext cx="1213080" cy="1034982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0BBC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Freeform 10"/>
          <p:cNvSpPr/>
          <p:nvPr/>
        </p:nvSpPr>
        <p:spPr bwMode="auto">
          <a:xfrm>
            <a:off x="6284347" y="3352217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FFAE3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Freeform 19"/>
          <p:cNvSpPr/>
          <p:nvPr/>
        </p:nvSpPr>
        <p:spPr bwMode="auto">
          <a:xfrm>
            <a:off x="6300476" y="4934537"/>
            <a:ext cx="1186454" cy="744536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文本框 47"/>
          <p:cNvSpPr txBox="1">
            <a:spLocks noChangeArrowheads="1"/>
          </p:cNvSpPr>
          <p:nvPr/>
        </p:nvSpPr>
        <p:spPr bwMode="auto">
          <a:xfrm>
            <a:off x="7669199" y="1609029"/>
            <a:ext cx="3913455" cy="1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文本框 47"/>
          <p:cNvSpPr txBox="1">
            <a:spLocks noChangeArrowheads="1"/>
          </p:cNvSpPr>
          <p:nvPr/>
        </p:nvSpPr>
        <p:spPr bwMode="auto">
          <a:xfrm>
            <a:off x="7669199" y="3277652"/>
            <a:ext cx="3913455" cy="1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文本框 47"/>
          <p:cNvSpPr txBox="1">
            <a:spLocks noChangeArrowheads="1"/>
          </p:cNvSpPr>
          <p:nvPr/>
        </p:nvSpPr>
        <p:spPr bwMode="auto">
          <a:xfrm>
            <a:off x="7669199" y="4714968"/>
            <a:ext cx="3913455" cy="1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请替换文字内容，修改文字内容，也可以直接复制你的内容到此。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Freeform 5"/>
          <p:cNvSpPr/>
          <p:nvPr/>
        </p:nvSpPr>
        <p:spPr bwMode="auto">
          <a:xfrm>
            <a:off x="2696028" y="122352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0BBCFF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4" name="Freeform 6"/>
          <p:cNvSpPr/>
          <p:nvPr/>
        </p:nvSpPr>
        <p:spPr bwMode="auto">
          <a:xfrm>
            <a:off x="2254703" y="2547498"/>
            <a:ext cx="1465263" cy="1239837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5" name="Freeform 7"/>
          <p:cNvSpPr/>
          <p:nvPr/>
        </p:nvSpPr>
        <p:spPr bwMode="auto">
          <a:xfrm>
            <a:off x="3294516" y="2977710"/>
            <a:ext cx="296862" cy="487363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" name="Freeform 8"/>
          <p:cNvSpPr/>
          <p:nvPr/>
        </p:nvSpPr>
        <p:spPr bwMode="auto">
          <a:xfrm>
            <a:off x="497341" y="169183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" name="Freeform 9"/>
          <p:cNvSpPr/>
          <p:nvPr/>
        </p:nvSpPr>
        <p:spPr bwMode="auto">
          <a:xfrm>
            <a:off x="1857828" y="2934848"/>
            <a:ext cx="1303338" cy="935037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Freeform 10"/>
          <p:cNvSpPr/>
          <p:nvPr/>
        </p:nvSpPr>
        <p:spPr bwMode="auto">
          <a:xfrm>
            <a:off x="2603953" y="3590485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FFAE39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9" name="Freeform 11"/>
          <p:cNvSpPr/>
          <p:nvPr/>
        </p:nvSpPr>
        <p:spPr bwMode="auto">
          <a:xfrm>
            <a:off x="729116" y="3190435"/>
            <a:ext cx="2020887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0" name="Freeform 12"/>
          <p:cNvSpPr/>
          <p:nvPr/>
        </p:nvSpPr>
        <p:spPr bwMode="auto">
          <a:xfrm>
            <a:off x="2569028" y="4209610"/>
            <a:ext cx="912813" cy="950913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" name="Freeform 13"/>
          <p:cNvSpPr/>
          <p:nvPr/>
        </p:nvSpPr>
        <p:spPr bwMode="auto">
          <a:xfrm>
            <a:off x="3224666" y="4198498"/>
            <a:ext cx="617537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" name="Freeform 14"/>
          <p:cNvSpPr/>
          <p:nvPr/>
        </p:nvSpPr>
        <p:spPr bwMode="auto">
          <a:xfrm>
            <a:off x="3324678" y="4525523"/>
            <a:ext cx="806450" cy="614362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" name="Freeform 15"/>
          <p:cNvSpPr/>
          <p:nvPr/>
        </p:nvSpPr>
        <p:spPr bwMode="auto">
          <a:xfrm>
            <a:off x="3435803" y="3850835"/>
            <a:ext cx="457200" cy="461963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4" name="Freeform 16"/>
          <p:cNvSpPr/>
          <p:nvPr/>
        </p:nvSpPr>
        <p:spPr bwMode="auto">
          <a:xfrm>
            <a:off x="3435803" y="2950723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" name="Freeform 17"/>
          <p:cNvSpPr/>
          <p:nvPr/>
        </p:nvSpPr>
        <p:spPr bwMode="auto">
          <a:xfrm>
            <a:off x="3886653" y="2777685"/>
            <a:ext cx="347663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6" name="Freeform 18"/>
          <p:cNvSpPr/>
          <p:nvPr/>
        </p:nvSpPr>
        <p:spPr bwMode="auto">
          <a:xfrm>
            <a:off x="3797753" y="4076260"/>
            <a:ext cx="554038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7" name="Freeform 19"/>
          <p:cNvSpPr/>
          <p:nvPr/>
        </p:nvSpPr>
        <p:spPr bwMode="auto">
          <a:xfrm>
            <a:off x="3732666" y="3706373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8" name="Freeform 20"/>
          <p:cNvSpPr/>
          <p:nvPr/>
        </p:nvSpPr>
        <p:spPr bwMode="auto">
          <a:xfrm>
            <a:off x="3905703" y="4609660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9" name="Freeform 21"/>
          <p:cNvSpPr/>
          <p:nvPr/>
        </p:nvSpPr>
        <p:spPr bwMode="auto">
          <a:xfrm>
            <a:off x="4291466" y="4050860"/>
            <a:ext cx="487362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0" name="Freeform 22"/>
          <p:cNvSpPr/>
          <p:nvPr/>
        </p:nvSpPr>
        <p:spPr bwMode="auto">
          <a:xfrm>
            <a:off x="4543878" y="4223898"/>
            <a:ext cx="454025" cy="554037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" name="Freeform 23"/>
          <p:cNvSpPr/>
          <p:nvPr/>
        </p:nvSpPr>
        <p:spPr bwMode="auto">
          <a:xfrm>
            <a:off x="4743903" y="3876235"/>
            <a:ext cx="392113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" name="Freeform 24"/>
          <p:cNvSpPr/>
          <p:nvPr/>
        </p:nvSpPr>
        <p:spPr bwMode="auto">
          <a:xfrm>
            <a:off x="4367666" y="3488885"/>
            <a:ext cx="492125" cy="598488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3" name="Freeform 25"/>
          <p:cNvSpPr/>
          <p:nvPr/>
        </p:nvSpPr>
        <p:spPr bwMode="auto">
          <a:xfrm>
            <a:off x="4461328" y="2793560"/>
            <a:ext cx="131763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4" name="Freeform 26"/>
          <p:cNvSpPr/>
          <p:nvPr/>
        </p:nvSpPr>
        <p:spPr bwMode="auto">
          <a:xfrm>
            <a:off x="4335916" y="2711010"/>
            <a:ext cx="171450" cy="182563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5" name="Freeform 27"/>
          <p:cNvSpPr/>
          <p:nvPr/>
        </p:nvSpPr>
        <p:spPr bwMode="auto">
          <a:xfrm>
            <a:off x="4624841" y="2347473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6" name="Freeform 28"/>
          <p:cNvSpPr/>
          <p:nvPr/>
        </p:nvSpPr>
        <p:spPr bwMode="auto">
          <a:xfrm>
            <a:off x="4759778" y="2001398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7" name="Freeform 29"/>
          <p:cNvSpPr/>
          <p:nvPr/>
        </p:nvSpPr>
        <p:spPr bwMode="auto">
          <a:xfrm>
            <a:off x="4577216" y="1167960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8" name="Freeform 30"/>
          <p:cNvSpPr/>
          <p:nvPr/>
        </p:nvSpPr>
        <p:spPr bwMode="auto">
          <a:xfrm>
            <a:off x="4348616" y="3053910"/>
            <a:ext cx="696912" cy="436563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9" name="Freeform 31"/>
          <p:cNvSpPr/>
          <p:nvPr/>
        </p:nvSpPr>
        <p:spPr bwMode="auto">
          <a:xfrm>
            <a:off x="5001078" y="3777810"/>
            <a:ext cx="109538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0" name="Freeform 32"/>
          <p:cNvSpPr/>
          <p:nvPr/>
        </p:nvSpPr>
        <p:spPr bwMode="auto">
          <a:xfrm>
            <a:off x="4489903" y="3411098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1" name="Freeform 33"/>
          <p:cNvSpPr/>
          <p:nvPr/>
        </p:nvSpPr>
        <p:spPr bwMode="auto">
          <a:xfrm>
            <a:off x="4172403" y="2514160"/>
            <a:ext cx="565150" cy="80803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2" name="Freeform 34"/>
          <p:cNvSpPr/>
          <p:nvPr/>
        </p:nvSpPr>
        <p:spPr bwMode="auto">
          <a:xfrm>
            <a:off x="3912053" y="3288860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3" name="Freeform 35"/>
          <p:cNvSpPr/>
          <p:nvPr/>
        </p:nvSpPr>
        <p:spPr bwMode="auto">
          <a:xfrm>
            <a:off x="5032828" y="4544573"/>
            <a:ext cx="169863" cy="411162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4" name="Freeform 36"/>
          <p:cNvSpPr/>
          <p:nvPr/>
        </p:nvSpPr>
        <p:spPr bwMode="auto">
          <a:xfrm>
            <a:off x="3777116" y="5273235"/>
            <a:ext cx="263525" cy="225425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85" name="直接连接符 84"/>
          <p:cNvCxnSpPr/>
          <p:nvPr/>
        </p:nvCxnSpPr>
        <p:spPr>
          <a:xfrm>
            <a:off x="6118678" y="1144148"/>
            <a:ext cx="0" cy="4395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H_Number_1"/>
          <p:cNvSpPr/>
          <p:nvPr>
            <p:custDataLst>
              <p:tags r:id="rId1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5" name="MH_Entry_1"/>
          <p:cNvSpPr/>
          <p:nvPr>
            <p:custDataLst>
              <p:tags r:id="rId2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6" grpId="0" animBg="1"/>
      <p:bldP spid="47" grpId="0"/>
      <p:bldP spid="50" grpId="0"/>
      <p:bldP spid="51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44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7150" y="47625"/>
            <a:ext cx="12068176" cy="6762750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Freeform 109"/>
          <p:cNvSpPr>
            <a:spLocks noEditPoints="1"/>
          </p:cNvSpPr>
          <p:nvPr/>
        </p:nvSpPr>
        <p:spPr bwMode="auto">
          <a:xfrm>
            <a:off x="3152775" y="1227176"/>
            <a:ext cx="5886450" cy="2909888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232323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标注 24"/>
          <p:cNvSpPr/>
          <p:nvPr/>
        </p:nvSpPr>
        <p:spPr>
          <a:xfrm>
            <a:off x="8513763" y="1859001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6"/>
          <p:cNvSpPr txBox="1">
            <a:spLocks noChangeArrowheads="1"/>
          </p:cNvSpPr>
          <p:nvPr/>
        </p:nvSpPr>
        <p:spPr bwMode="auto">
          <a:xfrm>
            <a:off x="8556625" y="1897101"/>
            <a:ext cx="973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标注 26"/>
          <p:cNvSpPr/>
          <p:nvPr/>
        </p:nvSpPr>
        <p:spPr>
          <a:xfrm>
            <a:off x="8629650" y="3297276"/>
            <a:ext cx="1728788" cy="596900"/>
          </a:xfrm>
          <a:prstGeom prst="wedgeRectCallout">
            <a:avLst>
              <a:gd name="adj1" fmla="val -66466"/>
              <a:gd name="adj2" fmla="val -902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8"/>
          <p:cNvSpPr txBox="1">
            <a:spLocks noChangeArrowheads="1"/>
          </p:cNvSpPr>
          <p:nvPr/>
        </p:nvSpPr>
        <p:spPr bwMode="auto">
          <a:xfrm>
            <a:off x="8686800" y="3333789"/>
            <a:ext cx="1614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标注 28"/>
          <p:cNvSpPr/>
          <p:nvPr/>
        </p:nvSpPr>
        <p:spPr>
          <a:xfrm>
            <a:off x="6751638" y="2759114"/>
            <a:ext cx="1146175" cy="992187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6808788" y="2781339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标注 30"/>
          <p:cNvSpPr/>
          <p:nvPr/>
        </p:nvSpPr>
        <p:spPr>
          <a:xfrm flipH="1">
            <a:off x="3152775" y="3057564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文本框 12"/>
          <p:cNvSpPr txBox="1">
            <a:spLocks noChangeArrowheads="1"/>
          </p:cNvSpPr>
          <p:nvPr/>
        </p:nvSpPr>
        <p:spPr bwMode="auto">
          <a:xfrm>
            <a:off x="3182938" y="3025814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标注 32"/>
          <p:cNvSpPr/>
          <p:nvPr/>
        </p:nvSpPr>
        <p:spPr>
          <a:xfrm flipH="1">
            <a:off x="1979613" y="1468476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14"/>
          <p:cNvSpPr txBox="1">
            <a:spLocks noChangeArrowheads="1"/>
          </p:cNvSpPr>
          <p:nvPr/>
        </p:nvSpPr>
        <p:spPr bwMode="auto">
          <a:xfrm>
            <a:off x="2008188" y="1436726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132"/>
          <p:cNvSpPr>
            <a:spLocks noChangeArrowheads="1"/>
          </p:cNvSpPr>
          <p:nvPr/>
        </p:nvSpPr>
        <p:spPr bwMode="auto">
          <a:xfrm>
            <a:off x="1131888" y="4560926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192213" y="5038764"/>
            <a:ext cx="2525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44"/>
          <p:cNvSpPr>
            <a:spLocks noChangeArrowheads="1"/>
          </p:cNvSpPr>
          <p:nvPr/>
        </p:nvSpPr>
        <p:spPr bwMode="auto">
          <a:xfrm>
            <a:off x="1192213" y="5105439"/>
            <a:ext cx="9837737" cy="1190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sz="1600" dirty="0">
                <a:solidFill>
                  <a:srgbClr val="4E4E4E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MH_Number_1"/>
          <p:cNvSpPr/>
          <p:nvPr>
            <p:custDataLst>
              <p:tags r:id="rId1"/>
            </p:custDataLst>
          </p:nvPr>
        </p:nvSpPr>
        <p:spPr>
          <a:xfrm>
            <a:off x="131427" y="103583"/>
            <a:ext cx="498951" cy="4986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719913" y="103583"/>
            <a:ext cx="3553150" cy="49861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/>
      <p:bldP spid="37" grpId="0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60" b="-242"/>
          <a:stretch>
            <a:fillRect/>
          </a:stretch>
        </p:blipFill>
        <p:spPr>
          <a:xfrm>
            <a:off x="-12032" y="-24063"/>
            <a:ext cx="12228096" cy="692657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4314931" y="2565704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2995" y="3605368"/>
            <a:ext cx="334668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  <a:endParaRPr lang="en-US" altLang="zh-CN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178280" y="2472205"/>
            <a:ext cx="3842528" cy="1707912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413761" y="1854924"/>
            <a:ext cx="5373189" cy="3004457"/>
            <a:chOff x="600891" y="1132114"/>
            <a:chExt cx="10990217" cy="4728755"/>
          </a:xfrm>
        </p:grpSpPr>
        <p:sp>
          <p:nvSpPr>
            <p:cNvPr id="9" name="圆角矩形 8"/>
            <p:cNvSpPr/>
            <p:nvPr/>
          </p:nvSpPr>
          <p:spPr>
            <a:xfrm>
              <a:off x="600891" y="1132114"/>
              <a:ext cx="10990217" cy="4728755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921509" y="1359019"/>
              <a:ext cx="10370733" cy="4268842"/>
            </a:xfrm>
            <a:prstGeom prst="roundRect">
              <a:avLst>
                <a:gd name="adj" fmla="val 10958"/>
              </a:avLst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p="http://schemas.openxmlformats.org/presentationml/2006/main">
  <p:tag name="MH" val="20150516230504"/>
  <p:tag name="MH_LIBRARY" val="CONTENTS"/>
  <p:tag name="MH_TYPE" val="OTHERS"/>
  <p:tag name="ID" val="545812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1019125454"/>
  <p:tag name="MH_LIBRARY" val="GRAPHIC"/>
  <p:tag name="MH_TYPE" val="Text"/>
  <p:tag name="MH_ORDER" val="2"/>
</p:tagLst>
</file>

<file path=ppt/tags/tag19.xml><?xml version="1.0" encoding="utf-8"?>
<p:tagLst xmlns:p="http://schemas.openxmlformats.org/presentationml/2006/main">
  <p:tag name="MH" val="20151019125454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51019125454"/>
  <p:tag name="MH_LIBRARY" val="GRAPHIC"/>
  <p:tag name="MH_TYPE" val="Text"/>
  <p:tag name="MH_ORDER" val="3"/>
</p:tagLst>
</file>

<file path=ppt/tags/tag21.xml><?xml version="1.0" encoding="utf-8"?>
<p:tagLst xmlns:p="http://schemas.openxmlformats.org/presentationml/2006/main">
  <p:tag name="MH" val="20151019125454"/>
  <p:tag name="MH_LIBRARY" val="GRAPHIC"/>
  <p:tag name="MH_TYPE" val="Text"/>
  <p:tag name="MH_ORDER" val="1"/>
</p:tagLst>
</file>

<file path=ppt/tags/tag22.xml><?xml version="1.0" encoding="utf-8"?>
<p:tagLst xmlns:p="http://schemas.openxmlformats.org/presentationml/2006/main">
  <p:tag name="MH" val="20151019125454"/>
  <p:tag name="MH_LIBRARY" val="GRAPHIC"/>
  <p:tag name="MH_TYPE" val="Picture"/>
  <p:tag name="MH_ORDER" val="3"/>
</p:tagLst>
</file>

<file path=ppt/tags/tag23.xml><?xml version="1.0" encoding="utf-8"?>
<p:tagLst xmlns:p="http://schemas.openxmlformats.org/presentationml/2006/main">
  <p:tag name="MH" val="20151019125454"/>
  <p:tag name="MH_LIBRARY" val="GRAPHIC"/>
  <p:tag name="MH_TYPE" val="Picture"/>
  <p:tag name="MH_ORDER" val="4"/>
</p:tagLst>
</file>

<file path=ppt/tags/tag24.xml><?xml version="1.0" encoding="utf-8"?>
<p:tagLst xmlns:p="http://schemas.openxmlformats.org/presentationml/2006/main">
  <p:tag name="MH" val="20151019125454"/>
  <p:tag name="MH_LIBRARY" val="GRAPHIC"/>
  <p:tag name="MH_TYPE" val="Picture"/>
  <p:tag name="MH_ORDER" val="5"/>
</p:tagLst>
</file>

<file path=ppt/tags/tag25.xml><?xml version="1.0" encoding="utf-8"?>
<p:tagLst xmlns:p="http://schemas.openxmlformats.org/presentationml/2006/main">
  <p:tag name="MH" val="20151019125454"/>
  <p:tag name="MH_LIBRARY" val="GRAPHIC"/>
  <p:tag name="MH_TYPE" val="Picture"/>
  <p:tag name="MH_ORDER" val="1"/>
</p:tagLst>
</file>

<file path=ppt/tags/tag26.xml><?xml version="1.0" encoding="utf-8"?>
<p:tagLst xmlns:p="http://schemas.openxmlformats.org/presentationml/2006/main">
  <p:tag name="MH" val="20151019125454"/>
  <p:tag name="MH_LIBRARY" val="GRAPHIC"/>
  <p:tag name="MH_TYPE" val="Picture"/>
  <p:tag name="MH_ORDER" val="2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9.xml><?xml version="1.0" encoding="utf-8"?>
<p:tagLst xmlns:p="http://schemas.openxmlformats.org/presentationml/2006/main">
  <p:tag name="MH_TYPE" val="#NeiR#"/>
  <p:tag name="MH_NUMBER" val="5"/>
  <p:tag name="MH_CATEGORY" val="#TuWHP#"/>
  <p:tag name="MH_LAYOUT" val="SubTitleText"/>
  <p:tag name="MH" val="20151019125454"/>
  <p:tag name="MH_LIBRARY" val="GRAPHIC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811103336"/>
  <p:tag name="MH_LIBRARY" val="GRAPHIC"/>
  <p:tag name="MH_TYPE" val="Desc"/>
  <p:tag name="MH_ORDER" val="1"/>
</p:tagLst>
</file>

<file path=ppt/tags/tag33.xml><?xml version="1.0" encoding="utf-8"?>
<p:tagLst xmlns:p="http://schemas.openxmlformats.org/presentationml/2006/main">
  <p:tag name="MH" val="20150811103336"/>
  <p:tag name="MH_LIBRARY" val="GRAPHIC"/>
  <p:tag name="MH_TYPE" val="Other"/>
  <p:tag name="MH_ORDER" val="1"/>
</p:tagLst>
</file>

<file path=ppt/tags/tag34.xml><?xml version="1.0" encoding="utf-8"?>
<p:tagLst xmlns:p="http://schemas.openxmlformats.org/presentationml/2006/main">
  <p:tag name="MH" val="20150811103336"/>
  <p:tag name="MH_LIBRARY" val="GRAPHIC"/>
  <p:tag name="MH_TYPE" val="Other"/>
  <p:tag name="MH_ORDER" val="2"/>
</p:tagLst>
</file>

<file path=ppt/tags/tag35.xml><?xml version="1.0" encoding="utf-8"?>
<p:tagLst xmlns:p="http://schemas.openxmlformats.org/presentationml/2006/main">
  <p:tag name="MH" val="20150811103336"/>
  <p:tag name="MH_LIBRARY" val="GRAPHIC"/>
  <p:tag name="MH_TYPE" val="Other"/>
  <p:tag name="MH_ORDER" val="3"/>
</p:tagLst>
</file>

<file path=ppt/tags/tag36.xml><?xml version="1.0" encoding="utf-8"?>
<p:tagLst xmlns:p="http://schemas.openxmlformats.org/presentationml/2006/main">
  <p:tag name="MH" val="20150811103336"/>
  <p:tag name="MH_LIBRARY" val="GRAPHIC"/>
  <p:tag name="MH_TYPE" val="Other"/>
  <p:tag name="MH_ORDER" val="4"/>
</p:tagLst>
</file>

<file path=ppt/tags/tag37.xml><?xml version="1.0" encoding="utf-8"?>
<p:tagLst xmlns:p="http://schemas.openxmlformats.org/presentationml/2006/main">
  <p:tag name="MH" val="20150811103336"/>
  <p:tag name="MH_LIBRARY" val="GRAPHIC"/>
  <p:tag name="MH_TYPE" val="Other"/>
  <p:tag name="MH_ORDER" val="5"/>
</p:tagLst>
</file>

<file path=ppt/tags/tag38.xml><?xml version="1.0" encoding="utf-8"?>
<p:tagLst xmlns:p="http://schemas.openxmlformats.org/presentationml/2006/main">
  <p:tag name="MH" val="20150811103336"/>
  <p:tag name="MH_LIBRARY" val="GRAPHIC"/>
  <p:tag name="MH_TYPE" val="Other"/>
  <p:tag name="MH_ORDER" val="6"/>
</p:tagLst>
</file>

<file path=ppt/tags/tag39.xml><?xml version="1.0" encoding="utf-8"?>
<p:tagLst xmlns:p="http://schemas.openxmlformats.org/presentationml/2006/main">
  <p:tag name="MH" val="20150811103336"/>
  <p:tag name="MH_LIBRARY" val="GRAPHIC"/>
  <p:tag name="MH_TYPE" val="Other"/>
  <p:tag name="MH_ORDER" val="7"/>
</p:tagLst>
</file>

<file path=ppt/tags/tag40.xml><?xml version="1.0" encoding="utf-8"?>
<p:tagLst xmlns:p="http://schemas.openxmlformats.org/presentationml/2006/main">
  <p:tag name="MH" val="20150811103336"/>
  <p:tag name="MH_LIBRARY" val="GRAPHIC"/>
  <p:tag name="MH_TYPE" val="Other"/>
  <p:tag name="MH_ORDER" val="8"/>
</p:tagLst>
</file>

<file path=ppt/tags/tag41.xml><?xml version="1.0" encoding="utf-8"?>
<p:tagLst xmlns:p="http://schemas.openxmlformats.org/presentationml/2006/main">
  <p:tag name="MH" val="20150811103336"/>
  <p:tag name="MH_LIBRARY" val="GRAPHIC"/>
  <p:tag name="MH_TYPE" val="Other"/>
  <p:tag name="MH_ORDER" val="9"/>
</p:tagLst>
</file>

<file path=ppt/tags/tag42.xml><?xml version="1.0" encoding="utf-8"?>
<p:tagLst xmlns:p="http://schemas.openxmlformats.org/presentationml/2006/main">
  <p:tag name="MH" val="20150811103336"/>
  <p:tag name="MH_LIBRARY" val="GRAPHIC"/>
  <p:tag name="MH_TYPE" val="Other"/>
  <p:tag name="MH_ORDER" val="10"/>
</p:tagLst>
</file>

<file path=ppt/tags/tag43.xml><?xml version="1.0" encoding="utf-8"?>
<p:tagLst xmlns:p="http://schemas.openxmlformats.org/presentationml/2006/main">
  <p:tag name="MH" val="20150811103336"/>
  <p:tag name="MH_LIBRARY" val="GRAPHIC"/>
  <p:tag name="MH_TYPE" val="Other"/>
  <p:tag name="MH_ORDER" val="11"/>
</p:tagLst>
</file>

<file path=ppt/tags/tag44.xml><?xml version="1.0" encoding="utf-8"?>
<p:tagLst xmlns:p="http://schemas.openxmlformats.org/presentationml/2006/main">
  <p:tag name="MH" val="20150811103336"/>
  <p:tag name="MH_LIBRARY" val="GRAPHIC"/>
  <p:tag name="MH_TYPE" val="Other"/>
  <p:tag name="MH_ORDER" val="12"/>
</p:tagLst>
</file>

<file path=ppt/tags/tag45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46.xml><?xml version="1.0" encoding="utf-8"?>
<p:tagLst xmlns:p="http://schemas.openxmlformats.org/presentationml/2006/main">
  <p:tag name="MH" val="20150811103336"/>
  <p:tag name="MH_LIBRARY" val="GRAPHIC"/>
  <p:tag name="MH_TYPE" val="Other"/>
  <p:tag name="MH_ORDER" val="13"/>
</p:tagLst>
</file>

<file path=ppt/tags/tag47.xml><?xml version="1.0" encoding="utf-8"?>
<p:tagLst xmlns:p="http://schemas.openxmlformats.org/presentationml/2006/main">
  <p:tag name="MH" val="20150811103336"/>
  <p:tag name="MH_LIBRARY" val="GRAPHIC"/>
  <p:tag name="MH_TYPE" val="Other"/>
  <p:tag name="MH_ORDER" val="14"/>
</p:tagLst>
</file>

<file path=ppt/tags/tag48.xml><?xml version="1.0" encoding="utf-8"?>
<p:tagLst xmlns:p="http://schemas.openxmlformats.org/presentationml/2006/main">
  <p:tag name="MH" val="20150811103336"/>
  <p:tag name="MH_LIBRARY" val="GRAPHIC"/>
  <p:tag name="MH_TYPE" val="Other"/>
  <p:tag name="MH_ORDER" val="15"/>
</p:tagLst>
</file>

<file path=ppt/tags/tag49.xml><?xml version="1.0" encoding="utf-8"?>
<p:tagLst xmlns:p="http://schemas.openxmlformats.org/presentationml/2006/main">
  <p:tag name="MH" val="20150811103336"/>
  <p:tag name="MH_LIBRARY" val="GRAPHIC"/>
  <p:tag name="MH_TYPE" val="Other"/>
  <p:tag name="MH_ORDER" val="16"/>
</p:tagLst>
</file>

<file path=ppt/tags/tag50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1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2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5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5.xml><?xml version="1.0" encoding="utf-8"?>
<p:tagLst xmlns:p="http://schemas.openxmlformats.org/presentationml/2006/main">
  <p:tag name="MH" val="20151019113956"/>
  <p:tag name="MH_LIBRARY" val="GRAPHIC"/>
  <p:tag name="MH_TYPE" val="Desc"/>
  <p:tag name="MH_ORDER" val="1"/>
</p:tagLst>
</file>

<file path=ppt/tags/tag56.xml><?xml version="1.0" encoding="utf-8"?>
<p:tagLst xmlns:p="http://schemas.openxmlformats.org/presentationml/2006/main">
  <p:tag name="MH" val="20151019113956"/>
  <p:tag name="MH_LIBRARY" val="GRAPHIC"/>
  <p:tag name="MH_TYPE" val="Other"/>
  <p:tag name="MH_ORDER" val="1"/>
</p:tagLst>
</file>

<file path=ppt/tags/tag57.xml><?xml version="1.0" encoding="utf-8"?>
<p:tagLst xmlns:p="http://schemas.openxmlformats.org/presentationml/2006/main">
  <p:tag name="MH" val="20151019113956"/>
  <p:tag name="MH_LIBRARY" val="GRAPHIC"/>
  <p:tag name="MH_TYPE" val="SubTitle"/>
  <p:tag name="MH_ORDER" val="4"/>
</p:tagLst>
</file>

<file path=ppt/tags/tag58.xml><?xml version="1.0" encoding="utf-8"?>
<p:tagLst xmlns:p="http://schemas.openxmlformats.org/presentationml/2006/main">
  <p:tag name="MH" val="20151019113956"/>
  <p:tag name="MH_LIBRARY" val="GRAPHIC"/>
  <p:tag name="MH_TYPE" val="Other"/>
  <p:tag name="MH_ORDER" val="3"/>
</p:tagLst>
</file>

<file path=ppt/tags/tag59.xml><?xml version="1.0" encoding="utf-8"?>
<p:tagLst xmlns:p="http://schemas.openxmlformats.org/presentationml/2006/main">
  <p:tag name="MH" val="20151019113956"/>
  <p:tag name="MH_LIBRARY" val="GRAPHIC"/>
  <p:tag name="MH_TYPE" val="SubTitle"/>
  <p:tag name="MH_ORDER" val="3"/>
</p:tagLst>
</file>

<file path=ppt/tags/tag60.xml><?xml version="1.0" encoding="utf-8"?>
<p:tagLst xmlns:p="http://schemas.openxmlformats.org/presentationml/2006/main">
  <p:tag name="MH" val="20151019113956"/>
  <p:tag name="MH_LIBRARY" val="GRAPHIC"/>
  <p:tag name="MH_TYPE" val="Other"/>
  <p:tag name="MH_ORDER" val="4"/>
</p:tagLst>
</file>

<file path=ppt/tags/tag61.xml><?xml version="1.0" encoding="utf-8"?>
<p:tagLst xmlns:p="http://schemas.openxmlformats.org/presentationml/2006/main">
  <p:tag name="MH" val="20151019113956"/>
  <p:tag name="MH_LIBRARY" val="GRAPHIC"/>
  <p:tag name="MH_TYPE" val="SubTitle"/>
  <p:tag name="MH_ORDER" val="2"/>
</p:tagLst>
</file>

<file path=ppt/tags/tag62.xml><?xml version="1.0" encoding="utf-8"?>
<p:tagLst xmlns:p="http://schemas.openxmlformats.org/presentationml/2006/main">
  <p:tag name="MH" val="20151019113956"/>
  <p:tag name="MH_LIBRARY" val="GRAPHIC"/>
  <p:tag name="MH_TYPE" val="Other"/>
  <p:tag name="MH_ORDER" val="5"/>
</p:tagLst>
</file>

<file path=ppt/tags/tag63.xml><?xml version="1.0" encoding="utf-8"?>
<p:tagLst xmlns:p="http://schemas.openxmlformats.org/presentationml/2006/main">
  <p:tag name="MH" val="20151019113956"/>
  <p:tag name="MH_LIBRARY" val="GRAPHIC"/>
  <p:tag name="MH_TYPE" val="SubTitle"/>
  <p:tag name="MH_ORDER" val="1"/>
</p:tagLst>
</file>

<file path=ppt/tags/tag6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6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Desc"/>
  <p:tag name="MH" val="20151019113956"/>
  <p:tag name="MH_LIBRARY" val="GRAPHIC"/>
</p:tagLst>
</file>

<file path=ppt/tags/tag6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5.xml><?xml version="1.0" encoding="utf-8"?>
<p:tagLst xmlns:p="http://schemas.openxmlformats.org/presentationml/2006/main">
  <p:tag name="MH" val="20151019131715"/>
  <p:tag name="MH_LIBRARY" val="GRAPHIC"/>
  <p:tag name="MH_TYPE" val="Other"/>
  <p:tag name="MH_ORDER" val="1"/>
</p:tagLst>
</file>

<file path=ppt/tags/tag76.xml><?xml version="1.0" encoding="utf-8"?>
<p:tagLst xmlns:p="http://schemas.openxmlformats.org/presentationml/2006/main">
  <p:tag name="MH" val="20151019131715"/>
  <p:tag name="MH_LIBRARY" val="GRAPHIC"/>
  <p:tag name="MH_TYPE" val="SubTitle"/>
  <p:tag name="MH_ORDER" val="1"/>
</p:tagLst>
</file>

<file path=ppt/tags/tag77.xml><?xml version="1.0" encoding="utf-8"?>
<p:tagLst xmlns:p="http://schemas.openxmlformats.org/presentationml/2006/main">
  <p:tag name="MH" val="20151019131715"/>
  <p:tag name="MH_LIBRARY" val="GRAPHIC"/>
  <p:tag name="MH_TYPE" val="SubTitle"/>
  <p:tag name="MH_ORDER" val="4"/>
</p:tagLst>
</file>

<file path=ppt/tags/tag78.xml><?xml version="1.0" encoding="utf-8"?>
<p:tagLst xmlns:p="http://schemas.openxmlformats.org/presentationml/2006/main">
  <p:tag name="MH" val="20151019131715"/>
  <p:tag name="MH_LIBRARY" val="GRAPHIC"/>
  <p:tag name="MH_TYPE" val="SubTitle"/>
  <p:tag name="MH_ORDER" val="2"/>
</p:tagLst>
</file>

<file path=ppt/tags/tag79.xml><?xml version="1.0" encoding="utf-8"?>
<p:tagLst xmlns:p="http://schemas.openxmlformats.org/presentationml/2006/main">
  <p:tag name="MH" val="20151019131715"/>
  <p:tag name="MH_LIBRARY" val="GRAPHIC"/>
  <p:tag name="MH_TYPE" val="SubTitle"/>
  <p:tag name="MH_ORDER" val="3"/>
</p:tagLst>
</file>

<file path=ppt/tags/tag8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2.xml><?xml version="1.0" encoding="utf-8"?>
<p:tagLst xmlns:p="http://schemas.openxmlformats.org/presentationml/2006/main">
  <p:tag name="MH" val="20151019132228"/>
  <p:tag name="MH_LIBRARY" val="GRAPHIC"/>
  <p:tag name="MH_TYPE" val="Other"/>
  <p:tag name="MH_ORDER" val="1"/>
</p:tagLst>
</file>

<file path=ppt/tags/tag83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1"/>
</p:tagLst>
</file>

<file path=ppt/tags/tag84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2"/>
</p:tagLst>
</file>

<file path=ppt/tags/tag85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4"/>
</p:tagLst>
</file>

<file path=ppt/tags/tag86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3"/>
</p:tagLst>
</file>

<file path=ppt/tags/tag8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9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19132228"/>
  <p:tag name="MH_LIBRARY" val="GRAPHIC"/>
</p:tagLst>
</file>

<file path=ppt/tags/tag90.xml><?xml version="1.0" encoding="utf-8"?>
<p:tagLst xmlns:p="http://schemas.openxmlformats.org/presentationml/2006/main">
  <p:tag name="MH" val="20151019133200"/>
  <p:tag name="MH_LIBRARY" val="GRAPHIC"/>
  <p:tag name="MH_TYPE" val="Other"/>
  <p:tag name="MH_ORDER" val="9"/>
</p:tagLst>
</file>

<file path=ppt/tags/tag91.xml><?xml version="1.0" encoding="utf-8"?>
<p:tagLst xmlns:p="http://schemas.openxmlformats.org/presentationml/2006/main">
  <p:tag name="MH" val="20151019133200"/>
  <p:tag name="MH_LIBRARY" val="GRAPHIC"/>
  <p:tag name="MH_TYPE" val="Other"/>
  <p:tag name="MH_ORDER" val="10"/>
</p:tagLst>
</file>

<file path=ppt/tags/tag92.xml><?xml version="1.0" encoding="utf-8"?>
<p:tagLst xmlns:p="http://schemas.openxmlformats.org/presentationml/2006/main">
  <p:tag name="MH" val="20151019133200"/>
  <p:tag name="MH_LIBRARY" val="GRAPHIC"/>
  <p:tag name="MH_TYPE" val="Other"/>
  <p:tag name="MH_ORDER" val="11"/>
</p:tagLst>
</file>

<file path=ppt/tags/tag93.xml><?xml version="1.0" encoding="utf-8"?>
<p:tagLst xmlns:p="http://schemas.openxmlformats.org/presentationml/2006/main">
  <p:tag name="MH" val="20151019133200"/>
  <p:tag name="MH_LIBRARY" val="GRAPHIC"/>
  <p:tag name="MH_TYPE" val="Other"/>
  <p:tag name="MH_ORDER" val="12"/>
</p:tagLst>
</file>

<file path=ppt/tags/tag94.xml><?xml version="1.0" encoding="utf-8"?>
<p:tagLst xmlns:p="http://schemas.openxmlformats.org/presentationml/2006/main">
  <p:tag name="MH" val="20151019133200"/>
  <p:tag name="MH_LIBRARY" val="GRAPHIC"/>
  <p:tag name="MH_TYPE" val="Other"/>
  <p:tag name="MH_ORDER" val="1"/>
</p:tagLst>
</file>

<file path=ppt/tags/tag95.xml><?xml version="1.0" encoding="utf-8"?>
<p:tagLst xmlns:p="http://schemas.openxmlformats.org/presentationml/2006/main">
  <p:tag name="MH" val="20151019133200"/>
  <p:tag name="MH_LIBRARY" val="GRAPHIC"/>
  <p:tag name="MH_TYPE" val="Other"/>
  <p:tag name="MH_ORDER" val="2"/>
</p:tagLst>
</file>

<file path=ppt/tags/tag96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1"/>
</p:tagLst>
</file>

<file path=ppt/tags/tag97.xml><?xml version="1.0" encoding="utf-8"?>
<p:tagLst xmlns:p="http://schemas.openxmlformats.org/presentationml/2006/main">
  <p:tag name="MH" val="20151019133200"/>
  <p:tag name="MH_LIBRARY" val="GRAPHIC"/>
  <p:tag name="MH_TYPE" val="Other"/>
  <p:tag name="MH_ORDER" val="3"/>
</p:tagLst>
</file>

<file path=ppt/tags/tag98.xml><?xml version="1.0" encoding="utf-8"?>
<p:tagLst xmlns:p="http://schemas.openxmlformats.org/presentationml/2006/main">
  <p:tag name="MH" val="20151019133200"/>
  <p:tag name="MH_LIBRARY" val="GRAPHIC"/>
  <p:tag name="MH_TYPE" val="Other"/>
  <p:tag name="MH_ORDER" val="4"/>
</p:tagLst>
</file>

<file path=ppt/tags/tag99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2"/>
</p:tagLst>
</file>

<file path=ppt/tags/tag100.xml><?xml version="1.0" encoding="utf-8"?>
<p:tagLst xmlns:p="http://schemas.openxmlformats.org/presentationml/2006/main">
  <p:tag name="MH" val="20151019133200"/>
  <p:tag name="MH_LIBRARY" val="GRAPHIC"/>
  <p:tag name="MH_TYPE" val="Other"/>
  <p:tag name="MH_ORDER" val="5"/>
</p:tagLst>
</file>

<file path=ppt/tags/tag101.xml><?xml version="1.0" encoding="utf-8"?>
<p:tagLst xmlns:p="http://schemas.openxmlformats.org/presentationml/2006/main">
  <p:tag name="MH" val="20151019133200"/>
  <p:tag name="MH_LIBRARY" val="GRAPHIC"/>
  <p:tag name="MH_TYPE" val="Other"/>
  <p:tag name="MH_ORDER" val="6"/>
</p:tagLst>
</file>

<file path=ppt/tags/tag102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3"/>
</p:tagLst>
</file>

<file path=ppt/tags/tag103.xml><?xml version="1.0" encoding="utf-8"?>
<p:tagLst xmlns:p="http://schemas.openxmlformats.org/presentationml/2006/main">
  <p:tag name="MH" val="20151019133200"/>
  <p:tag name="MH_LIBRARY" val="GRAPHIC"/>
  <p:tag name="MH_TYPE" val="Other"/>
  <p:tag name="MH_ORDER" val="7"/>
</p:tagLst>
</file>

<file path=ppt/tags/tag104.xml><?xml version="1.0" encoding="utf-8"?>
<p:tagLst xmlns:p="http://schemas.openxmlformats.org/presentationml/2006/main">
  <p:tag name="MH" val="20151019133200"/>
  <p:tag name="MH_LIBRARY" val="GRAPHIC"/>
  <p:tag name="MH_TYPE" val="Other"/>
  <p:tag name="MH_ORDER" val="8"/>
</p:tagLst>
</file>

<file path=ppt/tags/tag105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4"/>
</p:tagLst>
</file>

<file path=ppt/tags/tag10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8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19133200"/>
  <p:tag name="MH_LIBRARY" val="GRAPHIC"/>
</p:tagLst>
</file>

<file path=ppt/tags/tag10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1.xml><?xml version="1.0" encoding="utf-8"?>
<p:tagLst xmlns:p="http://schemas.openxmlformats.org/presentationml/2006/main">
  <p:tag name="MH" val="20151019115359"/>
  <p:tag name="MH_LIBRARY" val="GRAPHIC"/>
  <p:tag name="MH_TYPE" val="Other"/>
  <p:tag name="MH_ORDER" val="1"/>
</p:tagLst>
</file>

<file path=ppt/tags/tag112.xml><?xml version="1.0" encoding="utf-8"?>
<p:tagLst xmlns:p="http://schemas.openxmlformats.org/presentationml/2006/main">
  <p:tag name="MH" val="20151019115359"/>
  <p:tag name="MH_LIBRARY" val="GRAPHIC"/>
  <p:tag name="MH_TYPE" val="Other"/>
  <p:tag name="MH_ORDER" val="2"/>
</p:tagLst>
</file>

<file path=ppt/tags/tag113.xml><?xml version="1.0" encoding="utf-8"?>
<p:tagLst xmlns:p="http://schemas.openxmlformats.org/presentationml/2006/main">
  <p:tag name="MH" val="20151019115359"/>
  <p:tag name="MH_LIBRARY" val="GRAPHIC"/>
  <p:tag name="MH_TYPE" val="Other"/>
  <p:tag name="MH_ORDER" val="3"/>
</p:tagLst>
</file>

<file path=ppt/tags/tag114.xml><?xml version="1.0" encoding="utf-8"?>
<p:tagLst xmlns:p="http://schemas.openxmlformats.org/presentationml/2006/main">
  <p:tag name="MH" val="20151019115359"/>
  <p:tag name="MH_LIBRARY" val="GRAPHIC"/>
  <p:tag name="MH_TYPE" val="Other"/>
  <p:tag name="MH_ORDER" val="4"/>
</p:tagLst>
</file>

<file path=ppt/tags/tag115.xml><?xml version="1.0" encoding="utf-8"?>
<p:tagLst xmlns:p="http://schemas.openxmlformats.org/presentationml/2006/main">
  <p:tag name="MH" val="20151019115359"/>
  <p:tag name="MH_LIBRARY" val="GRAPHIC"/>
  <p:tag name="MH_TYPE" val="Other"/>
  <p:tag name="MH_ORDER" val="5"/>
</p:tagLst>
</file>

<file path=ppt/tags/tag116.xml><?xml version="1.0" encoding="utf-8"?>
<p:tagLst xmlns:p="http://schemas.openxmlformats.org/presentationml/2006/main">
  <p:tag name="MH" val="20151019115359"/>
  <p:tag name="MH_LIBRARY" val="GRAPHIC"/>
  <p:tag name="MH_TYPE" val="Title"/>
  <p:tag name="MH_ORDER" val="1"/>
</p:tagLst>
</file>

<file path=ppt/tags/tag11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9.xml><?xml version="1.0" encoding="utf-8"?>
<p:tagLst xmlns:p="http://schemas.openxmlformats.org/presentationml/2006/main">
  <p:tag name="MH_TYPE" val="#NeiR#"/>
  <p:tag name="MH_NUMBER" val="5"/>
  <p:tag name="MH_CATEGORY" val="#XunHChF#"/>
  <p:tag name="MH_LAYOUT" val="TitleSubTitle"/>
  <p:tag name="MH" val="20151019115359"/>
  <p:tag name="MH_LIBRARY" val="GRAPHIC"/>
</p:tagLst>
</file>

<file path=ppt/tags/tag12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2767</Words>
  <Application>WPS 演示</Application>
  <PresentationFormat>宽屏</PresentationFormat>
  <Paragraphs>321</Paragraphs>
  <Slides>23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Calibri</vt:lpstr>
      <vt:lpstr>Times New Roman</vt:lpstr>
      <vt:lpstr>等线</vt:lpstr>
      <vt:lpstr>等线</vt:lpstr>
      <vt:lpstr>Arial Narrow</vt:lpstr>
      <vt:lpstr>Arial Unicode MS</vt:lpstr>
      <vt:lpstr>等线 Light</vt:lpstr>
      <vt:lpstr>Segoe Print</vt:lpstr>
      <vt:lpstr>华文中宋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17</cp:revision>
  <dcterms:created xsi:type="dcterms:W3CDTF">2016-01-10T03:46:00Z</dcterms:created>
  <dcterms:modified xsi:type="dcterms:W3CDTF">2018-02-03T06:08:51Z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