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287" r:id="rId3"/>
    <p:sldId id="257" r:id="rId5"/>
    <p:sldId id="258" r:id="rId6"/>
    <p:sldId id="361" r:id="rId7"/>
    <p:sldId id="362" r:id="rId8"/>
    <p:sldId id="363" r:id="rId9"/>
    <p:sldId id="364" r:id="rId10"/>
    <p:sldId id="365" r:id="rId11"/>
    <p:sldId id="345" r:id="rId12"/>
    <p:sldId id="357" r:id="rId13"/>
    <p:sldId id="358" r:id="rId14"/>
    <p:sldId id="359" r:id="rId15"/>
    <p:sldId id="360" r:id="rId16"/>
    <p:sldId id="346" r:id="rId17"/>
    <p:sldId id="353" r:id="rId18"/>
    <p:sldId id="354" r:id="rId19"/>
    <p:sldId id="355" r:id="rId20"/>
    <p:sldId id="356" r:id="rId21"/>
    <p:sldId id="347" r:id="rId22"/>
    <p:sldId id="349" r:id="rId23"/>
    <p:sldId id="350" r:id="rId24"/>
    <p:sldId id="351" r:id="rId25"/>
    <p:sldId id="352" r:id="rId26"/>
    <p:sldId id="348"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28E6A"/>
    <a:srgbClr val="595959"/>
    <a:srgbClr val="AAC2AC"/>
    <a:srgbClr val="02528A"/>
    <a:srgbClr val="6BD2E0"/>
    <a:srgbClr val="FAD9E0"/>
    <a:srgbClr val="EED5DB"/>
    <a:srgbClr val="BCDFE5"/>
    <a:srgbClr val="BFE5DD"/>
    <a:srgbClr val="1FBF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18" autoAdjust="0"/>
    <p:restoredTop sz="94660"/>
  </p:normalViewPr>
  <p:slideViewPr>
    <p:cSldViewPr snapToGrid="0">
      <p:cViewPr varScale="1">
        <p:scale>
          <a:sx n="64" d="100"/>
          <a:sy n="64" d="100"/>
        </p:scale>
        <p:origin x="-656" y="-68"/>
      </p:cViewPr>
      <p:guideLst>
        <p:guide orient="horz" pos="2733"/>
        <p:guide orient="horz" pos="1969"/>
        <p:guide pos="1423"/>
        <p:guide pos="3498"/>
        <p:guide pos="5300"/>
        <p:guide pos="7077"/>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5" d="100"/>
          <a:sy n="55" d="100"/>
        </p:scale>
        <p:origin x="1974"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28875580330033"/>
          <c:y val="0.0462937732748726"/>
          <c:w val="0.878720879849837"/>
          <c:h val="0.799560856652932"/>
        </c:manualLayout>
      </c:layout>
      <c:barChart>
        <c:barDir val="col"/>
        <c:grouping val="clustered"/>
        <c:varyColors val="0"/>
        <c:ser>
          <c:idx val="0"/>
          <c:order val="0"/>
          <c:spPr>
            <a:solidFill>
              <a:schemeClr val="accent1"/>
            </a:solidFill>
            <a:ln>
              <a:solidFill>
                <a:schemeClr val="bg1"/>
              </a:solidFill>
            </a:ln>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dLbl>
              <c:idx val="1"/>
              <c:layout/>
              <c:dLblPos val="outEnd"/>
              <c:showLegendKey val="0"/>
              <c:showVal val="1"/>
              <c:showCatName val="0"/>
              <c:showSerName val="0"/>
              <c:showPercent val="0"/>
              <c:showBubbleSize val="0"/>
              <c:extLst>
                <c:ext xmlns:c15="http://schemas.microsoft.com/office/drawing/2012/chart" uri="{CE6537A1-D6FC-4f65-9D91-7224C49458BB}"/>
              </c:extLst>
            </c:dLbl>
            <c:dLbl>
              <c:idx val="2"/>
              <c:delete val="1"/>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val>
            <c:numRef>
              <c:f>Sheet1!$B$2:$B$4</c:f>
              <c:numCache>
                <c:formatCode>General</c:formatCode>
                <c:ptCount val="3"/>
                <c:pt idx="0">
                  <c:v>100</c:v>
                </c:pt>
                <c:pt idx="1">
                  <c:v>90</c:v>
                </c:pt>
                <c:pt idx="2">
                  <c:v>50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1"/>
          <c:order val="1"/>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val>
            <c:numRef>
              <c:f>Sheet1!$C$2:$C$4</c:f>
              <c:numCache>
                <c:formatCode>General</c:formatCode>
                <c:ptCount val="3"/>
                <c:pt idx="0">
                  <c:v>90</c:v>
                </c:pt>
                <c:pt idx="1">
                  <c:v>75</c:v>
                </c:pt>
                <c:pt idx="2">
                  <c:v>100</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2"/>
          <c:order val="2"/>
          <c:spPr>
            <a:solidFill>
              <a:schemeClr val="accent3"/>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val>
            <c:numRef>
              <c:f>Sheet1!$D$2:$D$4</c:f>
              <c:numCache>
                <c:formatCode>General</c:formatCode>
                <c:ptCount val="3"/>
                <c:pt idx="0">
                  <c:v>70</c:v>
                </c:pt>
                <c:pt idx="1">
                  <c:v>55</c:v>
                </c:pt>
                <c:pt idx="2">
                  <c:v>85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3"/>
          <c:order val="3"/>
          <c:spPr>
            <a:solidFill>
              <a:schemeClr val="accent4"/>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val>
            <c:numRef>
              <c:f>Sheet1!$E$2:$E$4</c:f>
              <c:numCache>
                <c:formatCode>General</c:formatCode>
                <c:ptCount val="3"/>
                <c:pt idx="0">
                  <c:v>50</c:v>
                </c:pt>
                <c:pt idx="1">
                  <c:v>65</c:v>
                </c:pt>
                <c:pt idx="2">
                  <c:v>70</c:v>
                </c:pt>
              </c:numCache>
            </c:numRef>
          </c:val>
          <c:extLst>
            <c:ext xmlns:c15="http://schemas.microsoft.com/office/drawing/2012/chart" uri="{02D57815-91ED-43cb-92C2-25804820EDAC}">
              <c15:filteredSeriesTitle>
                <c15:tx>
                  <c:strRef>
                    <c:extLst>
                      <c:ext uri="{02D57815-91ED-43cb-92C2-25804820EDAC}">
                        <c15:formulaRef>
                          <c15:sqref>Sheet1!$E$1</c15:sqref>
                        </c15:formulaRef>
                      </c:ext>
                    </c:extLst>
                    <c:strCache>
                      <c:ptCount val="1"/>
                      <c:pt idx="0">
                        <c:v>Series 32</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4"/>
          <c:order val="4"/>
          <c:spPr>
            <a:solidFill>
              <a:schemeClr val="accent5"/>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val>
            <c:numRef>
              <c:f>Sheet1!$F$2:$F$4</c:f>
              <c:numCache>
                <c:formatCode>General</c:formatCode>
                <c:ptCount val="3"/>
                <c:pt idx="0">
                  <c:v>20</c:v>
                </c:pt>
                <c:pt idx="1">
                  <c:v>45</c:v>
                </c:pt>
                <c:pt idx="2">
                  <c:v>35</c:v>
                </c:pt>
              </c:numCache>
            </c:numRef>
          </c:val>
          <c:extLst>
            <c:ext xmlns:c15="http://schemas.microsoft.com/office/drawing/2012/chart" uri="{02D57815-91ED-43cb-92C2-25804820EDAC}">
              <c15:filteredSeriesTitle>
                <c15:tx>
                  <c:strRef>
                    <c:extLst>
                      <c:ext uri="{02D57815-91ED-43cb-92C2-25804820EDAC}">
                        <c15:formulaRef>
                          <c15:sqref>Sheet1!$F$1</c15:sqref>
                        </c15:formulaRef>
                      </c:ext>
                    </c:extLst>
                    <c:strCache>
                      <c:ptCount val="1"/>
                      <c:pt idx="0">
                        <c:v>Series 322</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dLbls>
          <c:showLegendKey val="0"/>
          <c:showVal val="0"/>
          <c:showCatName val="0"/>
          <c:showSerName val="0"/>
          <c:showPercent val="0"/>
          <c:showBubbleSize val="0"/>
        </c:dLbls>
        <c:gapWidth val="351"/>
        <c:overlap val="-14"/>
        <c:axId val="560998656"/>
        <c:axId val="561004544"/>
      </c:barChart>
      <c:catAx>
        <c:axId val="560998656"/>
        <c:scaling>
          <c:orientation val="minMax"/>
        </c:scaling>
        <c:delete val="0"/>
        <c:axPos val="b"/>
        <c:numFmt formatCode="General" sourceLinked="0"/>
        <c:majorTickMark val="out"/>
        <c:minorTickMark val="none"/>
        <c:tickLblPos val="nextTo"/>
        <c:spPr>
          <a:noFill/>
        </c:spPr>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crossAx val="561004544"/>
        <c:crosses val="autoZero"/>
        <c:auto val="1"/>
        <c:lblAlgn val="ctr"/>
        <c:lblOffset val="100"/>
        <c:noMultiLvlLbl val="0"/>
      </c:catAx>
      <c:valAx>
        <c:axId val="561004544"/>
        <c:scaling>
          <c:orientation val="minMax"/>
        </c:scaling>
        <c:delete val="0"/>
        <c:axPos val="l"/>
        <c:majorGridlines>
          <c:spPr>
            <a:ln w="9525" cap="flat" cmpd="sng" algn="ctr">
              <a:solidFill>
                <a:prstClr val="white">
                  <a:lumMod val="85000"/>
                  <a:alpha val="48000"/>
                </a:prstClr>
              </a:solidFill>
              <a:prstDash val="solid"/>
              <a:round/>
            </a:ln>
          </c:spPr>
        </c:majorGridlines>
        <c:numFmt formatCode="General" sourceLinked="0"/>
        <c:majorTickMark val="none"/>
        <c:minorTickMark val="in"/>
        <c:tickLblPos val="low"/>
        <c:spPr>
          <a:noFill/>
          <a:ln w="9525" cap="flat" cmpd="sng" algn="ctr">
            <a:solidFill>
              <a:schemeClr val="bg1">
                <a:lumMod val="85000"/>
              </a:schemeClr>
            </a:solidFill>
            <a:prstDash val="solid"/>
            <a:round/>
          </a:ln>
        </c:spPr>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crossAx val="560998656"/>
        <c:crosses val="autoZero"/>
        <c:crossBetween val="between"/>
      </c:valAx>
    </c:plotArea>
    <c:plotVisOnly val="1"/>
    <c:dispBlanksAs val="gap"/>
    <c:showDLblsOverMax val="0"/>
  </c:chart>
  <c:txPr>
    <a:bodyPr/>
    <a:lstStyle/>
    <a:p>
      <a:pPr>
        <a:defRPr lang="zh-CN" sz="1000" b="1">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210BC0-884A-49CE-B67A-CF6DB0908437}"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E7CBAD-CDB2-419A-87FD-CC534053A81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F9B634-8C04-4E9F-9712-845F4898F3A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FD97D9-CC8F-4533-AFFE-50E5E5F734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FD97D9-CC8F-4533-AFFE-50E5E5F7349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FD97D9-CC8F-4533-AFFE-50E5E5F7349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FD97D9-CC8F-4533-AFFE-50E5E5F7349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FD97D9-CC8F-4533-AFFE-50E5E5F7349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FD97D9-CC8F-4533-AFFE-50E5E5F7349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75BB6E-C017-4F33-A026-147B56E3B93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p:spPr>
      </p:sp>
      <p:sp>
        <p:nvSpPr>
          <p:cNvPr id="46083"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6084"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46B38F27-74C1-47FF-8FCA-E8E3DE3DEBD0}"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FD97D9-CC8F-4533-AFFE-50E5E5F7349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p:spPr>
      </p:sp>
      <p:sp>
        <p:nvSpPr>
          <p:cNvPr id="48131"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3782EFFD-92CB-4B26-BF0A-532C6AB84739}" type="slidenum">
              <a:rPr lang="zh-CN" altLang="en-US" sz="1200">
                <a:latin typeface="Calibri" panose="020F0502020204030204" pitchFamily="34" charset="0"/>
                <a:ea typeface="微软雅黑" panose="020B0503020204020204" charset="-122"/>
              </a:rPr>
            </a:fld>
            <a:endParaRPr lang="en-US" altLang="zh-CN" sz="1200">
              <a:latin typeface="Calibri" panose="020F0502020204030204" pitchFamily="34" charset="0"/>
              <a:ea typeface="微软雅黑" panose="020B0503020204020204"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FD97D9-CC8F-4533-AFFE-50E5E5F7349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1">
            <a:lumMod val="90000"/>
            <a:lumOff val="10000"/>
          </a:schemeClr>
        </a:solidFill>
        <a:effectLst/>
      </p:bgPr>
    </p:bg>
    <p:spTree>
      <p:nvGrpSpPr>
        <p:cNvPr id="1" name=""/>
        <p:cNvGrpSpPr/>
        <p:nvPr/>
      </p:nvGrpSpPr>
      <p:grpSpPr>
        <a:xfrm>
          <a:off x="0" y="0"/>
          <a:ext cx="0" cy="0"/>
          <a:chOff x="0" y="0"/>
          <a:chExt cx="0" cy="0"/>
        </a:xfrm>
      </p:grpSpPr>
    </p:spTree>
  </p:cSld>
  <p:clrMapOvr>
    <a:masterClrMapping/>
  </p:clrMapOvr>
  <p:transition spd="slow" advClick="0" advTm="400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菱形 6"/>
          <p:cNvSpPr/>
          <p:nvPr userDrawn="1"/>
        </p:nvSpPr>
        <p:spPr>
          <a:xfrm>
            <a:off x="127000" y="137026"/>
            <a:ext cx="540000" cy="5400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userDrawn="1"/>
        </p:nvSpPr>
        <p:spPr>
          <a:xfrm>
            <a:off x="190500" y="137026"/>
            <a:ext cx="540000" cy="540000"/>
          </a:xfrm>
          <a:prstGeom prst="diamond">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400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ransition spd="slow" advClick="0" advTm="400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ea typeface="文泉驿微米黑" panose="020B0606030804020204" pitchFamily="34" charset="-122"/>
              </a:defRPr>
            </a:lvl1pPr>
          </a:lstStyle>
          <a:p>
            <a:r>
              <a:rPr lang="zh-CN" altLang="en-US" dirty="0"/>
              <a:t>单击此处编辑母版标题样式</a:t>
            </a:r>
            <a:endParaRPr lang="zh-CN" altLang="en-US" dirty="0"/>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spTree>
  </p:cSld>
  <p:clrMapOvr>
    <a:masterClrMapping/>
  </p:clrMapOvr>
  <p:transition spd="slow" advClick="0" advTm="400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lvl1pPr>
              <a:defRPr>
                <a:ea typeface="文泉驿微米黑" panose="020B0606030804020204" pitchFamily="3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spTree>
  </p:cSld>
  <p:clrMapOvr>
    <a:masterClrMapping/>
  </p:clrMapOvr>
  <p:transition spd="slow" advClick="0" advTm="400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ea typeface="文泉驿微米黑" panose="020B06060308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grpSp>
        <p:nvGrpSpPr>
          <p:cNvPr id="6" name="组合 3"/>
          <p:cNvGrpSpPr/>
          <p:nvPr userDrawn="1"/>
        </p:nvGrpSpPr>
        <p:grpSpPr bwMode="auto">
          <a:xfrm>
            <a:off x="-2383" y="541973"/>
            <a:ext cx="4964906" cy="706755"/>
            <a:chOff x="-3" y="1"/>
            <a:chExt cx="6619368" cy="950731"/>
          </a:xfrm>
        </p:grpSpPr>
        <p:pic>
          <p:nvPicPr>
            <p:cNvPr id="7"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
            <p:cNvSpPr txBox="1">
              <a:spLocks noChangeArrowheads="1"/>
            </p:cNvSpPr>
            <p:nvPr/>
          </p:nvSpPr>
          <p:spPr bwMode="auto">
            <a:xfrm>
              <a:off x="1122981" y="352063"/>
              <a:ext cx="3966918" cy="4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5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单击此处添加标题</a:t>
              </a:r>
              <a:endPar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grpSp>
      <p:pic>
        <p:nvPicPr>
          <p:cNvPr id="9" name="Picture 6" descr="F:\超棒ppt模板\中国风\中国风物件\mao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179" y="132159"/>
            <a:ext cx="1115615" cy="1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400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spTree>
  </p:cSld>
  <p:clrMapOvr>
    <a:masterClrMapping/>
  </p:clrMapOvr>
  <p:transition spd="slow" advClick="0" advTm="4000">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ea typeface="文泉驿微米黑" panose="020B0606030804020204" pitchFamily="34" charset="-122"/>
              </a:defRPr>
            </a:lvl1pPr>
          </a:lstStyle>
          <a:p>
            <a:r>
              <a:rPr lang="zh-CN" altLang="en-US" dirty="0"/>
              <a:t>单击此处编辑母版标题样式</a:t>
            </a:r>
            <a:endParaRPr lang="zh-CN" altLang="en-US" dirty="0"/>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spTree>
  </p:cSld>
  <p:clrMapOvr>
    <a:masterClrMapping/>
  </p:clrMapOvr>
  <p:transition spd="slow" advClick="0" advTm="400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ea typeface="文泉驿微米黑" panose="020B0606030804020204" pitchFamily="34" charset="-122"/>
              </a:defRPr>
            </a:lvl1pPr>
          </a:lstStyle>
          <a:p>
            <a:r>
              <a:rPr lang="zh-CN" altLang="en-US" dirty="0"/>
              <a:t>单击此处编辑母版标题样式</a:t>
            </a:r>
            <a:endParaRPr lang="zh-CN" altLang="en-US" dirty="0"/>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spTree>
  </p:cSld>
  <p:clrMapOvr>
    <a:masterClrMapping/>
  </p:clrMapOvr>
  <p:transition spd="slow" advClick="0" advTm="400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ea typeface="文泉驿微米黑" panose="020B0606030804020204" pitchFamily="34" charset="-122"/>
              </a:defRPr>
            </a:lvl1pPr>
          </a:lstStyle>
          <a:p>
            <a:r>
              <a:rPr lang="zh-CN" altLang="en-US" dirty="0"/>
              <a:t>单击此处编辑母版标题样式</a:t>
            </a:r>
            <a:endParaRPr lang="zh-CN" altLang="en-US" dirty="0"/>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spTree>
  </p:cSld>
  <p:clrMapOvr>
    <a:masterClrMapping/>
  </p:clrMapOvr>
  <p:transition spd="slow" advClick="0" advTm="400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lvl1pPr>
              <a:defRPr>
                <a:ea typeface="文泉驿微米黑" panose="020B0606030804020204" pitchFamily="34" charset="-122"/>
              </a:defRPr>
            </a:lvl1pPr>
          </a:lstStyle>
          <a:p>
            <a:r>
              <a:rPr lang="zh-CN" altLang="en-US" dirty="0"/>
              <a:t>单击此处编辑母版标题样式</a:t>
            </a:r>
            <a:endParaRPr lang="zh-CN" altLang="en-US" dirty="0"/>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C77E1FF-3923-49C8-B047-B25E41603F70}"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A1B00E7-A248-41A0-934A-B2519741E801}" type="slidenum">
              <a:rPr lang="zh-CN" altLang="en-US" smtClean="0"/>
            </a:fld>
            <a:endParaRPr lang="zh-CN" altLang="en-US"/>
          </a:p>
        </p:txBody>
      </p:sp>
    </p:spTree>
  </p:cSld>
  <p:clrMapOvr>
    <a:masterClrMapping/>
  </p:clrMapOvr>
  <p:transition spd="slow" advClick="0" advTm="400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5000">
        <p:random/>
      </p:transition>
    </mc:Choice>
    <mc:Fallback>
      <p:transition spd="slow" advClick="0" advTm="5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a:xfrm>
            <a:off x="838200" y="6356350"/>
            <a:ext cx="2743200" cy="365125"/>
          </a:xfrm>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a:xfrm>
            <a:off x="4038600" y="6356350"/>
            <a:ext cx="4114800" cy="365125"/>
          </a:xfrm>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a:xfrm>
            <a:off x="8610600" y="6356350"/>
            <a:ext cx="2743200" cy="365125"/>
          </a:xfrm>
        </p:spPr>
        <p:txBody>
          <a:bodyPr/>
          <a:lstStyle>
            <a:lvl1pPr>
              <a:defRPr/>
            </a:lvl1pPr>
          </a:lstStyle>
          <a:p>
            <a:pPr>
              <a:defRPr/>
            </a:pPr>
            <a:fld id="{C14A6F88-39AC-442E-B372-2FEBDC340D1D}" type="slidenum">
              <a:rPr lang="zh-CN" altLang="en-US"/>
            </a:fld>
            <a:endParaRPr lang="zh-CN" altLang="en-US"/>
          </a:p>
        </p:txBody>
      </p:sp>
      <p:grpSp>
        <p:nvGrpSpPr>
          <p:cNvPr id="38914" name="组合 3"/>
          <p:cNvGrpSpPr/>
          <p:nvPr userDrawn="1"/>
        </p:nvGrpSpPr>
        <p:grpSpPr bwMode="auto">
          <a:xfrm>
            <a:off x="-2383" y="541973"/>
            <a:ext cx="4964906" cy="706755"/>
            <a:chOff x="-3" y="1"/>
            <a:chExt cx="6619368" cy="950731"/>
          </a:xfrm>
        </p:grpSpPr>
        <p:pic>
          <p:nvPicPr>
            <p:cNvPr id="38930"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1" name="TextBox 2"/>
            <p:cNvSpPr txBox="1">
              <a:spLocks noChangeArrowheads="1"/>
            </p:cNvSpPr>
            <p:nvPr/>
          </p:nvSpPr>
          <p:spPr bwMode="auto">
            <a:xfrm>
              <a:off x="1122981" y="352063"/>
              <a:ext cx="3966918" cy="4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5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单击此处添加标题</a:t>
              </a:r>
              <a:endPar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grpSp>
      <p:pic>
        <p:nvPicPr>
          <p:cNvPr id="38915" name="Picture 6" descr="F:\超棒ppt模板\中国风\中国风物件\mao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179" y="132159"/>
            <a:ext cx="1115615" cy="1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9" advClick="0" advTm="5000">
        <p:random/>
      </p:transition>
    </mc:Choice>
    <mc:Fallback>
      <p:transition advClick="0" advTm="5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7" name="日期占位符 2"/>
          <p:cNvSpPr>
            <a:spLocks noGrp="1"/>
          </p:cNvSpPr>
          <p:nvPr>
            <p:ph type="dt" sz="half" idx="10"/>
          </p:nvPr>
        </p:nvSpPr>
        <p:spPr>
          <a:xfrm>
            <a:off x="838200" y="6356350"/>
            <a:ext cx="2743200" cy="365125"/>
          </a:xfrm>
        </p:spPr>
        <p:txBody>
          <a:bodyPr/>
          <a:lstStyle>
            <a:lvl1pPr>
              <a:defRPr/>
            </a:lvl1pPr>
          </a:lstStyle>
          <a:p>
            <a:pPr>
              <a:defRPr/>
            </a:pPr>
            <a:fld id="{2062C1E6-100B-44D2-A1C7-A34E3BD9A12C}" type="datetimeFigureOut">
              <a:rPr lang="zh-CN" altLang="en-US"/>
            </a:fld>
            <a:endParaRPr lang="zh-CN" altLang="en-US"/>
          </a:p>
        </p:txBody>
      </p:sp>
      <p:sp>
        <p:nvSpPr>
          <p:cNvPr id="8" name="页脚占位符 3"/>
          <p:cNvSpPr>
            <a:spLocks noGrp="1"/>
          </p:cNvSpPr>
          <p:nvPr>
            <p:ph type="ftr" sz="quarter" idx="11"/>
          </p:nvPr>
        </p:nvSpPr>
        <p:spPr>
          <a:xfrm>
            <a:off x="4038600" y="6356350"/>
            <a:ext cx="4114800" cy="365125"/>
          </a:xfrm>
        </p:spPr>
        <p:txBody>
          <a:bodyPr/>
          <a:lstStyle>
            <a:lvl1pPr>
              <a:defRPr/>
            </a:lvl1pPr>
          </a:lstStyle>
          <a:p>
            <a:pPr>
              <a:defRPr/>
            </a:pPr>
            <a:endParaRPr lang="zh-CN" altLang="en-US"/>
          </a:p>
        </p:txBody>
      </p:sp>
      <p:sp>
        <p:nvSpPr>
          <p:cNvPr id="9" name="灯片编号占位符 4"/>
          <p:cNvSpPr>
            <a:spLocks noGrp="1"/>
          </p:cNvSpPr>
          <p:nvPr>
            <p:ph type="sldNum" sz="quarter" idx="12"/>
          </p:nvPr>
        </p:nvSpPr>
        <p:spPr>
          <a:xfrm>
            <a:off x="8610600" y="6356350"/>
            <a:ext cx="2743200" cy="365125"/>
          </a:xfrm>
        </p:spPr>
        <p:txBody>
          <a:bodyPr/>
          <a:lstStyle>
            <a:lvl1pPr>
              <a:defRPr/>
            </a:lvl1pPr>
          </a:lstStyle>
          <a:p>
            <a:pPr>
              <a:defRPr/>
            </a:pPr>
            <a:fld id="{C14A6F88-39AC-442E-B372-2FEBDC340D1D}" type="slidenum">
              <a:rPr lang="zh-CN" altLang="en-US"/>
            </a:fld>
            <a:endParaRPr lang="zh-CN" altLang="en-US"/>
          </a:p>
        </p:txBody>
      </p:sp>
      <p:grpSp>
        <p:nvGrpSpPr>
          <p:cNvPr id="38914" name="组合 3"/>
          <p:cNvGrpSpPr/>
          <p:nvPr userDrawn="1"/>
        </p:nvGrpSpPr>
        <p:grpSpPr bwMode="auto">
          <a:xfrm>
            <a:off x="-2383" y="541973"/>
            <a:ext cx="4964906" cy="706755"/>
            <a:chOff x="-3" y="1"/>
            <a:chExt cx="6619368" cy="950731"/>
          </a:xfrm>
        </p:grpSpPr>
        <p:pic>
          <p:nvPicPr>
            <p:cNvPr id="38930"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1" name="TextBox 2"/>
            <p:cNvSpPr txBox="1">
              <a:spLocks noChangeArrowheads="1"/>
            </p:cNvSpPr>
            <p:nvPr/>
          </p:nvSpPr>
          <p:spPr bwMode="auto">
            <a:xfrm>
              <a:off x="1122981" y="352063"/>
              <a:ext cx="3966918" cy="4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5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单击此处添加标题</a:t>
              </a:r>
              <a:endPar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grpSp>
      <p:pic>
        <p:nvPicPr>
          <p:cNvPr id="38915" name="Picture 6" descr="F:\超棒ppt模板\中国风\中国风物件\mao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179" y="132159"/>
            <a:ext cx="1115615" cy="1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9" advClick="0" advTm="5000">
        <p:random/>
      </p:transition>
    </mc:Choice>
    <mc:Fallback>
      <p:transition advClick="0" advTm="5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a:xfrm>
            <a:off x="838200" y="6356350"/>
            <a:ext cx="2743200" cy="365125"/>
          </a:xfrm>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a:xfrm>
            <a:off x="4038600" y="6356350"/>
            <a:ext cx="4114800" cy="365125"/>
          </a:xfrm>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a:xfrm>
            <a:off x="8610600" y="6356350"/>
            <a:ext cx="2743200" cy="365125"/>
          </a:xfrm>
        </p:spPr>
        <p:txBody>
          <a:bodyPr/>
          <a:lstStyle>
            <a:lvl1pPr>
              <a:defRPr/>
            </a:lvl1pPr>
          </a:lstStyle>
          <a:p>
            <a:pPr>
              <a:defRPr/>
            </a:pPr>
            <a:fld id="{C14A6F88-39AC-442E-B372-2FEBDC340D1D}" type="slidenum">
              <a:rPr lang="zh-CN" altLang="en-US"/>
            </a:fld>
            <a:endParaRPr lang="zh-CN" altLang="en-US"/>
          </a:p>
        </p:txBody>
      </p:sp>
      <p:grpSp>
        <p:nvGrpSpPr>
          <p:cNvPr id="38914" name="组合 3"/>
          <p:cNvGrpSpPr/>
          <p:nvPr userDrawn="1"/>
        </p:nvGrpSpPr>
        <p:grpSpPr bwMode="auto">
          <a:xfrm>
            <a:off x="-2383" y="541973"/>
            <a:ext cx="4964906" cy="706755"/>
            <a:chOff x="-3" y="1"/>
            <a:chExt cx="6619368" cy="950731"/>
          </a:xfrm>
        </p:grpSpPr>
        <p:pic>
          <p:nvPicPr>
            <p:cNvPr id="38930"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1" name="TextBox 2"/>
            <p:cNvSpPr txBox="1">
              <a:spLocks noChangeArrowheads="1"/>
            </p:cNvSpPr>
            <p:nvPr/>
          </p:nvSpPr>
          <p:spPr bwMode="auto">
            <a:xfrm>
              <a:off x="1122981" y="352063"/>
              <a:ext cx="3966918" cy="4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5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单击此处添加标题</a:t>
              </a:r>
              <a:endPar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grpSp>
      <p:pic>
        <p:nvPicPr>
          <p:cNvPr id="38915" name="Picture 6" descr="F:\超棒ppt模板\中国风\中国风物件\mao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179" y="132159"/>
            <a:ext cx="1115615" cy="1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9" advClick="0" advTm="5000">
        <p:random/>
      </p:transition>
    </mc:Choice>
    <mc:Fallback>
      <p:transition advClick="0" advTm="5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7" name="日期占位符 2"/>
          <p:cNvSpPr>
            <a:spLocks noGrp="1"/>
          </p:cNvSpPr>
          <p:nvPr>
            <p:ph type="dt" sz="half" idx="10"/>
          </p:nvPr>
        </p:nvSpPr>
        <p:spPr>
          <a:xfrm>
            <a:off x="838200" y="6356350"/>
            <a:ext cx="2743200" cy="365125"/>
          </a:xfrm>
        </p:spPr>
        <p:txBody>
          <a:bodyPr/>
          <a:lstStyle>
            <a:lvl1pPr>
              <a:defRPr/>
            </a:lvl1pPr>
          </a:lstStyle>
          <a:p>
            <a:pPr>
              <a:defRPr/>
            </a:pPr>
            <a:fld id="{2062C1E6-100B-44D2-A1C7-A34E3BD9A12C}" type="datetimeFigureOut">
              <a:rPr lang="zh-CN" altLang="en-US"/>
            </a:fld>
            <a:endParaRPr lang="zh-CN" altLang="en-US"/>
          </a:p>
        </p:txBody>
      </p:sp>
      <p:sp>
        <p:nvSpPr>
          <p:cNvPr id="8" name="页脚占位符 3"/>
          <p:cNvSpPr>
            <a:spLocks noGrp="1"/>
          </p:cNvSpPr>
          <p:nvPr>
            <p:ph type="ftr" sz="quarter" idx="11"/>
          </p:nvPr>
        </p:nvSpPr>
        <p:spPr>
          <a:xfrm>
            <a:off x="4038600" y="6356350"/>
            <a:ext cx="4114800" cy="365125"/>
          </a:xfrm>
        </p:spPr>
        <p:txBody>
          <a:bodyPr/>
          <a:lstStyle>
            <a:lvl1pPr>
              <a:defRPr/>
            </a:lvl1pPr>
          </a:lstStyle>
          <a:p>
            <a:pPr>
              <a:defRPr/>
            </a:pPr>
            <a:endParaRPr lang="zh-CN" altLang="en-US"/>
          </a:p>
        </p:txBody>
      </p:sp>
      <p:sp>
        <p:nvSpPr>
          <p:cNvPr id="9" name="灯片编号占位符 4"/>
          <p:cNvSpPr>
            <a:spLocks noGrp="1"/>
          </p:cNvSpPr>
          <p:nvPr>
            <p:ph type="sldNum" sz="quarter" idx="12"/>
          </p:nvPr>
        </p:nvSpPr>
        <p:spPr>
          <a:xfrm>
            <a:off x="8610600" y="6356350"/>
            <a:ext cx="2743200" cy="365125"/>
          </a:xfrm>
        </p:spPr>
        <p:txBody>
          <a:bodyPr/>
          <a:lstStyle>
            <a:lvl1pPr>
              <a:defRPr/>
            </a:lvl1pPr>
          </a:lstStyle>
          <a:p>
            <a:pPr>
              <a:defRPr/>
            </a:pPr>
            <a:fld id="{C14A6F88-39AC-442E-B372-2FEBDC340D1D}" type="slidenum">
              <a:rPr lang="zh-CN" altLang="en-US"/>
            </a:fld>
            <a:endParaRPr lang="zh-CN" altLang="en-US"/>
          </a:p>
        </p:txBody>
      </p:sp>
      <p:grpSp>
        <p:nvGrpSpPr>
          <p:cNvPr id="38914" name="组合 3"/>
          <p:cNvGrpSpPr/>
          <p:nvPr userDrawn="1"/>
        </p:nvGrpSpPr>
        <p:grpSpPr bwMode="auto">
          <a:xfrm>
            <a:off x="-2383" y="541973"/>
            <a:ext cx="4964906" cy="706755"/>
            <a:chOff x="-3" y="1"/>
            <a:chExt cx="6619368" cy="950731"/>
          </a:xfrm>
        </p:grpSpPr>
        <p:pic>
          <p:nvPicPr>
            <p:cNvPr id="38930"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1" name="TextBox 2"/>
            <p:cNvSpPr txBox="1">
              <a:spLocks noChangeArrowheads="1"/>
            </p:cNvSpPr>
            <p:nvPr/>
          </p:nvSpPr>
          <p:spPr bwMode="auto">
            <a:xfrm>
              <a:off x="1122981" y="352063"/>
              <a:ext cx="3966918" cy="4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5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单击此处添加标题</a:t>
              </a:r>
              <a:endPar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grpSp>
      <p:pic>
        <p:nvPicPr>
          <p:cNvPr id="38915" name="Picture 6" descr="F:\超棒ppt模板\中国风\中国风物件\mao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179" y="132159"/>
            <a:ext cx="1115615" cy="1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9" advClick="0" advTm="5000">
        <p:random/>
      </p:transition>
    </mc:Choice>
    <mc:Fallback>
      <p:transition advClick="0" advTm="5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a:xfrm>
            <a:off x="838200" y="6356350"/>
            <a:ext cx="2743200" cy="365125"/>
          </a:xfrm>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a:xfrm>
            <a:off x="4038600" y="6356350"/>
            <a:ext cx="4114800" cy="365125"/>
          </a:xfrm>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a:xfrm>
            <a:off x="8610600" y="6356350"/>
            <a:ext cx="2743200" cy="365125"/>
          </a:xfrm>
        </p:spPr>
        <p:txBody>
          <a:bodyPr/>
          <a:lstStyle>
            <a:lvl1pPr>
              <a:defRPr/>
            </a:lvl1pPr>
          </a:lstStyle>
          <a:p>
            <a:pPr>
              <a:defRPr/>
            </a:pPr>
            <a:fld id="{C14A6F88-39AC-442E-B372-2FEBDC340D1D}" type="slidenum">
              <a:rPr lang="zh-CN" altLang="en-US"/>
            </a:fld>
            <a:endParaRPr lang="zh-CN" altLang="en-US"/>
          </a:p>
        </p:txBody>
      </p:sp>
      <p:grpSp>
        <p:nvGrpSpPr>
          <p:cNvPr id="38914" name="组合 3"/>
          <p:cNvGrpSpPr/>
          <p:nvPr userDrawn="1"/>
        </p:nvGrpSpPr>
        <p:grpSpPr bwMode="auto">
          <a:xfrm>
            <a:off x="-2383" y="541973"/>
            <a:ext cx="4964906" cy="706755"/>
            <a:chOff x="-3" y="1"/>
            <a:chExt cx="6619368" cy="950731"/>
          </a:xfrm>
        </p:grpSpPr>
        <p:pic>
          <p:nvPicPr>
            <p:cNvPr id="38930"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1" name="TextBox 2"/>
            <p:cNvSpPr txBox="1">
              <a:spLocks noChangeArrowheads="1"/>
            </p:cNvSpPr>
            <p:nvPr/>
          </p:nvSpPr>
          <p:spPr bwMode="auto">
            <a:xfrm>
              <a:off x="1122981" y="352063"/>
              <a:ext cx="3966918" cy="4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5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单击此处添加标题</a:t>
              </a:r>
              <a:endPar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grpSp>
      <p:pic>
        <p:nvPicPr>
          <p:cNvPr id="38915" name="Picture 6" descr="F:\超棒ppt模板\中国风\中国风物件\mao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179" y="132159"/>
            <a:ext cx="1115615" cy="1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9" advClick="0" advTm="5000">
        <p:random/>
      </p:transition>
    </mc:Choice>
    <mc:Fallback>
      <p:transition advClick="0" advTm="5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7" name="日期占位符 2"/>
          <p:cNvSpPr>
            <a:spLocks noGrp="1"/>
          </p:cNvSpPr>
          <p:nvPr>
            <p:ph type="dt" sz="half" idx="10"/>
          </p:nvPr>
        </p:nvSpPr>
        <p:spPr>
          <a:xfrm>
            <a:off x="838200" y="6356350"/>
            <a:ext cx="2743200" cy="365125"/>
          </a:xfrm>
        </p:spPr>
        <p:txBody>
          <a:bodyPr/>
          <a:lstStyle>
            <a:lvl1pPr>
              <a:defRPr/>
            </a:lvl1pPr>
          </a:lstStyle>
          <a:p>
            <a:pPr>
              <a:defRPr/>
            </a:pPr>
            <a:fld id="{2062C1E6-100B-44D2-A1C7-A34E3BD9A12C}" type="datetimeFigureOut">
              <a:rPr lang="zh-CN" altLang="en-US"/>
            </a:fld>
            <a:endParaRPr lang="zh-CN" altLang="en-US"/>
          </a:p>
        </p:txBody>
      </p:sp>
      <p:sp>
        <p:nvSpPr>
          <p:cNvPr id="8" name="页脚占位符 3"/>
          <p:cNvSpPr>
            <a:spLocks noGrp="1"/>
          </p:cNvSpPr>
          <p:nvPr>
            <p:ph type="ftr" sz="quarter" idx="11"/>
          </p:nvPr>
        </p:nvSpPr>
        <p:spPr>
          <a:xfrm>
            <a:off x="4038600" y="6356350"/>
            <a:ext cx="4114800" cy="365125"/>
          </a:xfrm>
        </p:spPr>
        <p:txBody>
          <a:bodyPr/>
          <a:lstStyle>
            <a:lvl1pPr>
              <a:defRPr/>
            </a:lvl1pPr>
          </a:lstStyle>
          <a:p>
            <a:pPr>
              <a:defRPr/>
            </a:pPr>
            <a:endParaRPr lang="zh-CN" altLang="en-US"/>
          </a:p>
        </p:txBody>
      </p:sp>
      <p:sp>
        <p:nvSpPr>
          <p:cNvPr id="9" name="灯片编号占位符 4"/>
          <p:cNvSpPr>
            <a:spLocks noGrp="1"/>
          </p:cNvSpPr>
          <p:nvPr>
            <p:ph type="sldNum" sz="quarter" idx="12"/>
          </p:nvPr>
        </p:nvSpPr>
        <p:spPr>
          <a:xfrm>
            <a:off x="8610600" y="6356350"/>
            <a:ext cx="2743200" cy="365125"/>
          </a:xfrm>
        </p:spPr>
        <p:txBody>
          <a:bodyPr/>
          <a:lstStyle>
            <a:lvl1pPr>
              <a:defRPr/>
            </a:lvl1pPr>
          </a:lstStyle>
          <a:p>
            <a:pPr>
              <a:defRPr/>
            </a:pPr>
            <a:fld id="{C14A6F88-39AC-442E-B372-2FEBDC340D1D}" type="slidenum">
              <a:rPr lang="zh-CN" altLang="en-US"/>
            </a:fld>
            <a:endParaRPr lang="zh-CN" altLang="en-US"/>
          </a:p>
        </p:txBody>
      </p:sp>
      <p:grpSp>
        <p:nvGrpSpPr>
          <p:cNvPr id="38914" name="组合 3"/>
          <p:cNvGrpSpPr/>
          <p:nvPr userDrawn="1"/>
        </p:nvGrpSpPr>
        <p:grpSpPr bwMode="auto">
          <a:xfrm>
            <a:off x="-2383" y="541973"/>
            <a:ext cx="4964906" cy="706755"/>
            <a:chOff x="-3" y="1"/>
            <a:chExt cx="6619368" cy="950731"/>
          </a:xfrm>
        </p:grpSpPr>
        <p:pic>
          <p:nvPicPr>
            <p:cNvPr id="38930"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1" name="TextBox 2"/>
            <p:cNvSpPr txBox="1">
              <a:spLocks noChangeArrowheads="1"/>
            </p:cNvSpPr>
            <p:nvPr/>
          </p:nvSpPr>
          <p:spPr bwMode="auto">
            <a:xfrm>
              <a:off x="1122981" y="352063"/>
              <a:ext cx="3966918" cy="4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5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单击此处添加标题</a:t>
              </a:r>
              <a:endParaRPr kumimoji="0" lang="zh-CN" altLang="en-US" sz="18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grpSp>
      <p:pic>
        <p:nvPicPr>
          <p:cNvPr id="38915" name="Picture 6" descr="F:\超棒ppt模板\中国风\中国风物件\maobi.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179" y="132159"/>
            <a:ext cx="1115615" cy="1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9" advClick="0" advTm="5000">
        <p:random/>
      </p:transition>
    </mc:Choice>
    <mc:Fallback>
      <p:transition advClick="0" advTm="5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slow" advClick="0" advTm="4000">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6" Type="http://schemas.openxmlformats.org/officeDocument/2006/relationships/notesSlide" Target="../notesSlides/notesSlide1.xml"/><Relationship Id="rId15" Type="http://schemas.openxmlformats.org/officeDocument/2006/relationships/slideLayout" Target="../slideLayouts/slideLayout3.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8.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6.xml"/><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4.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4.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6" Type="http://schemas.openxmlformats.org/officeDocument/2006/relationships/notesSlide" Target="../notesSlides/notesSlide22.xml"/><Relationship Id="rId15" Type="http://schemas.openxmlformats.org/officeDocument/2006/relationships/slideLayout" Target="../slideLayouts/slideLayout3.xml"/><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f8f87d3f6b5aef92ced3688ce0a5a977"/>
          <p:cNvPicPr>
            <a:picLocks noChangeAspect="1"/>
          </p:cNvPicPr>
          <p:nvPr/>
        </p:nvPicPr>
        <p:blipFill>
          <a:blip r:embed="rId1"/>
          <a:srcRect r="16770"/>
          <a:stretch>
            <a:fillRect/>
          </a:stretch>
        </p:blipFill>
        <p:spPr>
          <a:xfrm>
            <a:off x="0" y="-6350"/>
            <a:ext cx="12177395" cy="6857365"/>
          </a:xfrm>
          <a:prstGeom prst="rect">
            <a:avLst/>
          </a:prstGeom>
        </p:spPr>
      </p:pic>
      <p:sp>
        <p:nvSpPr>
          <p:cNvPr id="18" name="矩形 17"/>
          <p:cNvSpPr/>
          <p:nvPr/>
        </p:nvSpPr>
        <p:spPr>
          <a:xfrm>
            <a:off x="5152390" y="2111375"/>
            <a:ext cx="2463800" cy="949960"/>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文本框 9"/>
          <p:cNvSpPr txBox="1"/>
          <p:nvPr/>
        </p:nvSpPr>
        <p:spPr>
          <a:xfrm>
            <a:off x="5075555" y="2049145"/>
            <a:ext cx="2868930" cy="1322070"/>
          </a:xfrm>
          <a:prstGeom prst="rect">
            <a:avLst/>
          </a:prstGeom>
          <a:noFill/>
        </p:spPr>
        <p:txBody>
          <a:bodyPr wrap="square" rtlCol="0">
            <a:spAutoFit/>
          </a:bodyPr>
          <a:lstStyle/>
          <a:p>
            <a:r>
              <a:rPr lang="en-US" altLang="zh-CN" sz="8000" dirty="0" smtClean="0">
                <a:solidFill>
                  <a:schemeClr val="bg1"/>
                </a:solidFill>
                <a:latin typeface="方正行楷繁体" panose="02010601030101010101" charset="-122"/>
                <a:ea typeface="方正行楷繁体" panose="02010601030101010101" charset="-122"/>
              </a:rPr>
              <a:t>2020</a:t>
            </a:r>
            <a:endParaRPr lang="en-US" altLang="zh-CN" sz="8000" dirty="0">
              <a:solidFill>
                <a:schemeClr val="bg1"/>
              </a:solidFill>
              <a:latin typeface="方正行楷繁体" panose="02010601030101010101" charset="-122"/>
              <a:ea typeface="方正行楷繁体" panose="02010601030101010101" charset="-122"/>
            </a:endParaRPr>
          </a:p>
        </p:txBody>
      </p:sp>
      <p:grpSp>
        <p:nvGrpSpPr>
          <p:cNvPr id="59" name="PA_组合 58"/>
          <p:cNvGrpSpPr/>
          <p:nvPr>
            <p:custDataLst>
              <p:tags r:id="rId2"/>
            </p:custDataLst>
          </p:nvPr>
        </p:nvGrpSpPr>
        <p:grpSpPr>
          <a:xfrm>
            <a:off x="5182600" y="5711062"/>
            <a:ext cx="369806" cy="856603"/>
            <a:chOff x="6697441" y="5773974"/>
            <a:chExt cx="439960" cy="1019104"/>
          </a:xfrm>
        </p:grpSpPr>
        <p:grpSp>
          <p:nvGrpSpPr>
            <p:cNvPr id="50" name="PA_组合 49"/>
            <p:cNvGrpSpPr/>
            <p:nvPr>
              <p:custDataLst>
                <p:tags r:id="rId3"/>
              </p:custDataLst>
            </p:nvPr>
          </p:nvGrpSpPr>
          <p:grpSpPr>
            <a:xfrm>
              <a:off x="6698167" y="6159623"/>
              <a:ext cx="439234" cy="219131"/>
              <a:chOff x="2467501" y="4444780"/>
              <a:chExt cx="1442026" cy="719417"/>
            </a:xfrm>
          </p:grpSpPr>
          <p:cxnSp>
            <p:nvCxnSpPr>
              <p:cNvPr id="51" name="PA_直接连接符 30"/>
              <p:cNvCxnSpPr/>
              <p:nvPr>
                <p:custDataLst>
                  <p:tags r:id="rId4"/>
                </p:custDataLst>
              </p:nvPr>
            </p:nvCxnSpPr>
            <p:spPr>
              <a:xfrm flipH="1">
                <a:off x="3190895" y="4445567"/>
                <a:ext cx="718632" cy="71863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PA_直接连接符 30"/>
              <p:cNvCxnSpPr/>
              <p:nvPr>
                <p:custDataLst>
                  <p:tags r:id="rId5"/>
                </p:custDataLst>
              </p:nvPr>
            </p:nvCxnSpPr>
            <p:spPr>
              <a:xfrm rot="5400000" flipH="1">
                <a:off x="2467503" y="4444778"/>
                <a:ext cx="718630" cy="718633"/>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PA_组合 49"/>
            <p:cNvGrpSpPr/>
            <p:nvPr>
              <p:custDataLst>
                <p:tags r:id="rId6"/>
              </p:custDataLst>
            </p:nvPr>
          </p:nvGrpSpPr>
          <p:grpSpPr>
            <a:xfrm>
              <a:off x="6698167" y="5773974"/>
              <a:ext cx="439233" cy="219133"/>
              <a:chOff x="2467503" y="4400363"/>
              <a:chExt cx="1442024" cy="719424"/>
            </a:xfrm>
          </p:grpSpPr>
          <p:cxnSp>
            <p:nvCxnSpPr>
              <p:cNvPr id="54" name="PA_直接连接符 30"/>
              <p:cNvCxnSpPr/>
              <p:nvPr>
                <p:custDataLst>
                  <p:tags r:id="rId7"/>
                </p:custDataLst>
              </p:nvPr>
            </p:nvCxnSpPr>
            <p:spPr>
              <a:xfrm flipH="1">
                <a:off x="3190897" y="4401156"/>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PA_直接连接符 30"/>
              <p:cNvCxnSpPr/>
              <p:nvPr>
                <p:custDataLst>
                  <p:tags r:id="rId8"/>
                </p:custDataLst>
              </p:nvPr>
            </p:nvCxnSpPr>
            <p:spPr>
              <a:xfrm rot="5400000" flipH="1">
                <a:off x="2467504" y="4400362"/>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PA_组合 49"/>
            <p:cNvGrpSpPr/>
            <p:nvPr>
              <p:custDataLst>
                <p:tags r:id="rId9"/>
              </p:custDataLst>
            </p:nvPr>
          </p:nvGrpSpPr>
          <p:grpSpPr>
            <a:xfrm>
              <a:off x="6697441" y="6573945"/>
              <a:ext cx="439233" cy="219133"/>
              <a:chOff x="2467503" y="4400363"/>
              <a:chExt cx="1442024" cy="719424"/>
            </a:xfrm>
          </p:grpSpPr>
          <p:cxnSp>
            <p:nvCxnSpPr>
              <p:cNvPr id="57" name="PA_直接连接符 30"/>
              <p:cNvCxnSpPr/>
              <p:nvPr>
                <p:custDataLst>
                  <p:tags r:id="rId10"/>
                </p:custDataLst>
              </p:nvPr>
            </p:nvCxnSpPr>
            <p:spPr>
              <a:xfrm flipH="1">
                <a:off x="3190897" y="4401156"/>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PA_直接连接符 30"/>
              <p:cNvCxnSpPr/>
              <p:nvPr>
                <p:custDataLst>
                  <p:tags r:id="rId11"/>
                </p:custDataLst>
              </p:nvPr>
            </p:nvCxnSpPr>
            <p:spPr>
              <a:xfrm rot="5400000" flipH="1">
                <a:off x="2467504" y="4400362"/>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3865880" y="3201035"/>
            <a:ext cx="5271770" cy="768350"/>
          </a:xfrm>
          <a:prstGeom prst="rect">
            <a:avLst/>
          </a:prstGeom>
          <a:noFill/>
        </p:spPr>
        <p:txBody>
          <a:bodyPr wrap="square" rtlCol="0">
            <a:spAutoFit/>
          </a:bodyPr>
          <a:lstStyle/>
          <a:p>
            <a:r>
              <a:rPr lang="zh-CN" altLang="en-US" sz="4400" b="1">
                <a:latin typeface="文悦古典明朝体 (非商业使用) W5" pitchFamily="50" charset="-122"/>
                <a:ea typeface="文悦古典明朝体 (非商业使用) W5" pitchFamily="50" charset="-122"/>
              </a:rPr>
              <a:t>中国风商务办公模板</a:t>
            </a:r>
            <a:endParaRPr lang="zh-CN" altLang="en-US" sz="4400" b="1">
              <a:latin typeface="文悦古典明朝体 (非商业使用) W5" pitchFamily="50" charset="-122"/>
              <a:ea typeface="文悦古典明朝体 (非商业使用) W5" pitchFamily="50" charset="-122"/>
            </a:endParaRPr>
          </a:p>
        </p:txBody>
      </p:sp>
      <p:sp>
        <p:nvSpPr>
          <p:cNvPr id="7" name="文本框 6"/>
          <p:cNvSpPr txBox="1"/>
          <p:nvPr/>
        </p:nvSpPr>
        <p:spPr>
          <a:xfrm>
            <a:off x="4018280" y="4001770"/>
            <a:ext cx="4815840" cy="337185"/>
          </a:xfrm>
          <a:prstGeom prst="rect">
            <a:avLst/>
          </a:prstGeom>
          <a:noFill/>
        </p:spPr>
        <p:txBody>
          <a:bodyPr wrap="square" rtlCol="0">
            <a:spAutoFit/>
          </a:bodyPr>
          <a:lstStyle/>
          <a:p>
            <a:r>
              <a:rPr lang="zh-CN" altLang="en-US" sz="1600">
                <a:latin typeface="微软雅黑" panose="020B0503020204020204" charset="-122"/>
                <a:ea typeface="微软雅黑" panose="020B0503020204020204" charset="-122"/>
              </a:rPr>
              <a:t>Pure and fresh and enterprise template</a:t>
            </a:r>
            <a:endParaRPr lang="zh-CN" altLang="en-US" sz="1600">
              <a:latin typeface="微软雅黑" panose="020B0503020204020204" charset="-122"/>
              <a:ea typeface="微软雅黑" panose="020B0503020204020204" charset="-122"/>
            </a:endParaRPr>
          </a:p>
        </p:txBody>
      </p:sp>
      <p:sp>
        <p:nvSpPr>
          <p:cNvPr id="30" name="矩形 2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630420" y="4338955"/>
            <a:ext cx="3591560" cy="521970"/>
          </a:xfrm>
          <a:prstGeom prst="rect">
            <a:avLst/>
          </a:prstGeom>
        </p:spPr>
        <p:txBody>
          <a:bodyPr wrap="square">
            <a:spAutoFit/>
          </a:bodyPr>
          <a:lstStyle/>
          <a:p>
            <a:pPr algn="ctr"/>
            <a:r>
              <a:rPr lang="en-US" altLang="zh-CN" sz="1400" dirty="0">
                <a:solidFill>
                  <a:schemeClr val="tx1">
                    <a:lumMod val="65000"/>
                    <a:lumOff val="35000"/>
                  </a:schemeClr>
                </a:solidFill>
                <a:cs typeface="+mn-ea"/>
                <a:sym typeface="+mn-lt"/>
              </a:rPr>
              <a:t>Lorem ipsum dolor sit </a:t>
            </a:r>
            <a:r>
              <a:rPr lang="en-US" altLang="zh-CN" sz="1400" dirty="0" err="1">
                <a:solidFill>
                  <a:schemeClr val="tx1">
                    <a:lumMod val="65000"/>
                    <a:lumOff val="35000"/>
                  </a:schemeClr>
                </a:solidFill>
                <a:cs typeface="+mn-ea"/>
                <a:sym typeface="+mn-lt"/>
              </a:rPr>
              <a:t>amet</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consectetur</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adipiscingelit</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Ut</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efficitur</a:t>
            </a:r>
            <a:r>
              <a:rPr lang="en-US" altLang="zh-CN" sz="1400" dirty="0">
                <a:solidFill>
                  <a:schemeClr val="bg1"/>
                </a:solidFill>
                <a:cs typeface="+mn-ea"/>
                <a:sym typeface="+mn-lt"/>
              </a:rPr>
              <a:t> </a:t>
            </a:r>
            <a:endParaRPr lang="en-US" altLang="zh-CN" sz="1400" dirty="0">
              <a:solidFill>
                <a:schemeClr val="bg1"/>
              </a:solidFill>
              <a:cs typeface="+mn-ea"/>
              <a:sym typeface="+mn-lt"/>
            </a:endParaRPr>
          </a:p>
        </p:txBody>
      </p:sp>
      <p:sp>
        <p:nvSpPr>
          <p:cNvPr id="8" name="PA_菱形 23"/>
          <p:cNvSpPr/>
          <p:nvPr>
            <p:custDataLst>
              <p:tags r:id="rId12"/>
            </p:custDataLst>
          </p:nvPr>
        </p:nvSpPr>
        <p:spPr>
          <a:xfrm flipH="1">
            <a:off x="4398310" y="2328558"/>
            <a:ext cx="602250" cy="602250"/>
          </a:xfrm>
          <a:prstGeom prst="diamond">
            <a:avLst/>
          </a:prstGeom>
          <a:solidFill>
            <a:srgbClr val="AAC2AC"/>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9" name="PA_菱形 23"/>
          <p:cNvSpPr/>
          <p:nvPr>
            <p:custDataLst>
              <p:tags r:id="rId13"/>
            </p:custDataLst>
          </p:nvPr>
        </p:nvSpPr>
        <p:spPr>
          <a:xfrm flipH="1">
            <a:off x="4960857" y="1548943"/>
            <a:ext cx="422417" cy="422417"/>
          </a:xfrm>
          <a:prstGeom prst="diamond">
            <a:avLst/>
          </a:prstGeom>
          <a:solidFill>
            <a:srgbClr val="F3D3B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菱形 23"/>
          <p:cNvSpPr/>
          <p:nvPr>
            <p:custDataLst>
              <p:tags r:id="rId14"/>
            </p:custDataLst>
          </p:nvPr>
        </p:nvSpPr>
        <p:spPr>
          <a:xfrm flipH="1">
            <a:off x="7564247" y="2006580"/>
            <a:ext cx="288637" cy="288637"/>
          </a:xfrm>
          <a:prstGeom prst="diamond">
            <a:avLst/>
          </a:prstGeom>
          <a:solidFill>
            <a:srgbClr val="AAC2A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f8f87d3f6b5aef92ced3688ce0a5a977"/>
          <p:cNvPicPr>
            <a:picLocks noChangeAspect="1"/>
          </p:cNvPicPr>
          <p:nvPr/>
        </p:nvPicPr>
        <p:blipFill>
          <a:blip r:embed="rId1"/>
          <a:srcRect l="84059" r="104"/>
          <a:stretch>
            <a:fillRect/>
          </a:stretch>
        </p:blipFill>
        <p:spPr>
          <a:xfrm>
            <a:off x="9860280" y="-26670"/>
            <a:ext cx="2317115" cy="6857365"/>
          </a:xfrm>
          <a:prstGeom prst="rect">
            <a:avLst/>
          </a:prstGeom>
        </p:spPr>
      </p:pic>
      <p:cxnSp>
        <p:nvCxnSpPr>
          <p:cNvPr id="17" name="直接连接符 16"/>
          <p:cNvCxnSpPr/>
          <p:nvPr/>
        </p:nvCxnSpPr>
        <p:spPr>
          <a:xfrm>
            <a:off x="5155565" y="3126105"/>
            <a:ext cx="24574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par>
                          <p:cTn id="8" fill="hold">
                            <p:stCondLst>
                              <p:cond delay="500"/>
                            </p:stCondLst>
                            <p:childTnLst>
                              <p:par>
                                <p:cTn id="9" presetID="26" presetClass="emph" presetSubtype="0" repeatCount="indefinite" fill="hold" nodeType="afterEffect">
                                  <p:stCondLst>
                                    <p:cond delay="0"/>
                                  </p:stCondLst>
                                  <p:endCondLst>
                                    <p:cond evt="onNext" delay="0">
                                      <p:tgtEl>
                                        <p:sldTgt/>
                                      </p:tgtEl>
                                    </p:cond>
                                  </p:endCondLst>
                                  <p:childTnLst>
                                    <p:animEffect transition="out" filter="fade">
                                      <p:cBhvr>
                                        <p:cTn id="10" dur="500" tmFilter="0, 0; .2, .5; .8, .5; 1, 0"/>
                                        <p:tgtEl>
                                          <p:spTgt spid="59"/>
                                        </p:tgtEl>
                                      </p:cBhvr>
                                    </p:animEffect>
                                    <p:animScale>
                                      <p:cBhvr>
                                        <p:cTn id="11" dur="250" autoRev="1" fill="hold"/>
                                        <p:tgtEl>
                                          <p:spTgt spid="59"/>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par>
                                <p:cTn id="17" presetID="26" presetClass="entr" presetSubtype="0"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290">
                                          <p:stCondLst>
                                            <p:cond delay="0"/>
                                          </p:stCondLst>
                                        </p:cTn>
                                        <p:tgtEl>
                                          <p:spTgt spid="8"/>
                                        </p:tgtEl>
                                      </p:cBhvr>
                                    </p:animEffect>
                                    <p:anim calcmode="lin" valueType="num">
                                      <p:cBhvr>
                                        <p:cTn id="20"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25" dur="13">
                                          <p:stCondLst>
                                            <p:cond delay="325"/>
                                          </p:stCondLst>
                                        </p:cTn>
                                        <p:tgtEl>
                                          <p:spTgt spid="8"/>
                                        </p:tgtEl>
                                      </p:cBhvr>
                                      <p:to x="100000" y="60000"/>
                                    </p:animScale>
                                    <p:animScale>
                                      <p:cBhvr>
                                        <p:cTn id="26" dur="83" decel="50000">
                                          <p:stCondLst>
                                            <p:cond delay="338"/>
                                          </p:stCondLst>
                                        </p:cTn>
                                        <p:tgtEl>
                                          <p:spTgt spid="8"/>
                                        </p:tgtEl>
                                      </p:cBhvr>
                                      <p:to x="100000" y="100000"/>
                                    </p:animScale>
                                    <p:animScale>
                                      <p:cBhvr>
                                        <p:cTn id="27" dur="13">
                                          <p:stCondLst>
                                            <p:cond delay="656"/>
                                          </p:stCondLst>
                                        </p:cTn>
                                        <p:tgtEl>
                                          <p:spTgt spid="8"/>
                                        </p:tgtEl>
                                      </p:cBhvr>
                                      <p:to x="100000" y="80000"/>
                                    </p:animScale>
                                    <p:animScale>
                                      <p:cBhvr>
                                        <p:cTn id="28" dur="83" decel="50000">
                                          <p:stCondLst>
                                            <p:cond delay="669"/>
                                          </p:stCondLst>
                                        </p:cTn>
                                        <p:tgtEl>
                                          <p:spTgt spid="8"/>
                                        </p:tgtEl>
                                      </p:cBhvr>
                                      <p:to x="100000" y="100000"/>
                                    </p:animScale>
                                    <p:animScale>
                                      <p:cBhvr>
                                        <p:cTn id="29" dur="13">
                                          <p:stCondLst>
                                            <p:cond delay="821"/>
                                          </p:stCondLst>
                                        </p:cTn>
                                        <p:tgtEl>
                                          <p:spTgt spid="8"/>
                                        </p:tgtEl>
                                      </p:cBhvr>
                                      <p:to x="100000" y="90000"/>
                                    </p:animScale>
                                    <p:animScale>
                                      <p:cBhvr>
                                        <p:cTn id="30" dur="83" decel="50000">
                                          <p:stCondLst>
                                            <p:cond delay="834"/>
                                          </p:stCondLst>
                                        </p:cTn>
                                        <p:tgtEl>
                                          <p:spTgt spid="8"/>
                                        </p:tgtEl>
                                      </p:cBhvr>
                                      <p:to x="100000" y="100000"/>
                                    </p:animScale>
                                    <p:animScale>
                                      <p:cBhvr>
                                        <p:cTn id="31" dur="13">
                                          <p:stCondLst>
                                            <p:cond delay="904"/>
                                          </p:stCondLst>
                                        </p:cTn>
                                        <p:tgtEl>
                                          <p:spTgt spid="8"/>
                                        </p:tgtEl>
                                      </p:cBhvr>
                                      <p:to x="100000" y="95000"/>
                                    </p:animScale>
                                    <p:animScale>
                                      <p:cBhvr>
                                        <p:cTn id="32" dur="83" decel="50000">
                                          <p:stCondLst>
                                            <p:cond delay="917"/>
                                          </p:stCondLst>
                                        </p:cTn>
                                        <p:tgtEl>
                                          <p:spTgt spid="8"/>
                                        </p:tgtEl>
                                      </p:cBhvr>
                                      <p:to x="100000" y="100000"/>
                                    </p:animScale>
                                  </p:childTnLst>
                                </p:cTn>
                              </p:par>
                              <p:par>
                                <p:cTn id="33" presetID="26" presetClass="entr" presetSubtype="0" fill="hold" grpId="0" nodeType="withEffect">
                                  <p:stCondLst>
                                    <p:cond delay="75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90">
                                          <p:stCondLst>
                                            <p:cond delay="0"/>
                                          </p:stCondLst>
                                        </p:cTn>
                                        <p:tgtEl>
                                          <p:spTgt spid="9"/>
                                        </p:tgtEl>
                                      </p:cBhvr>
                                    </p:animEffect>
                                    <p:anim calcmode="lin" valueType="num">
                                      <p:cBhvr>
                                        <p:cTn id="36"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41" dur="13">
                                          <p:stCondLst>
                                            <p:cond delay="325"/>
                                          </p:stCondLst>
                                        </p:cTn>
                                        <p:tgtEl>
                                          <p:spTgt spid="9"/>
                                        </p:tgtEl>
                                      </p:cBhvr>
                                      <p:to x="100000" y="60000"/>
                                    </p:animScale>
                                    <p:animScale>
                                      <p:cBhvr>
                                        <p:cTn id="42" dur="83" decel="50000">
                                          <p:stCondLst>
                                            <p:cond delay="338"/>
                                          </p:stCondLst>
                                        </p:cTn>
                                        <p:tgtEl>
                                          <p:spTgt spid="9"/>
                                        </p:tgtEl>
                                      </p:cBhvr>
                                      <p:to x="100000" y="100000"/>
                                    </p:animScale>
                                    <p:animScale>
                                      <p:cBhvr>
                                        <p:cTn id="43" dur="13">
                                          <p:stCondLst>
                                            <p:cond delay="656"/>
                                          </p:stCondLst>
                                        </p:cTn>
                                        <p:tgtEl>
                                          <p:spTgt spid="9"/>
                                        </p:tgtEl>
                                      </p:cBhvr>
                                      <p:to x="100000" y="80000"/>
                                    </p:animScale>
                                    <p:animScale>
                                      <p:cBhvr>
                                        <p:cTn id="44" dur="83" decel="50000">
                                          <p:stCondLst>
                                            <p:cond delay="669"/>
                                          </p:stCondLst>
                                        </p:cTn>
                                        <p:tgtEl>
                                          <p:spTgt spid="9"/>
                                        </p:tgtEl>
                                      </p:cBhvr>
                                      <p:to x="100000" y="100000"/>
                                    </p:animScale>
                                    <p:animScale>
                                      <p:cBhvr>
                                        <p:cTn id="45" dur="13">
                                          <p:stCondLst>
                                            <p:cond delay="821"/>
                                          </p:stCondLst>
                                        </p:cTn>
                                        <p:tgtEl>
                                          <p:spTgt spid="9"/>
                                        </p:tgtEl>
                                      </p:cBhvr>
                                      <p:to x="100000" y="90000"/>
                                    </p:animScale>
                                    <p:animScale>
                                      <p:cBhvr>
                                        <p:cTn id="46" dur="83" decel="50000">
                                          <p:stCondLst>
                                            <p:cond delay="834"/>
                                          </p:stCondLst>
                                        </p:cTn>
                                        <p:tgtEl>
                                          <p:spTgt spid="9"/>
                                        </p:tgtEl>
                                      </p:cBhvr>
                                      <p:to x="100000" y="100000"/>
                                    </p:animScale>
                                    <p:animScale>
                                      <p:cBhvr>
                                        <p:cTn id="47" dur="13">
                                          <p:stCondLst>
                                            <p:cond delay="904"/>
                                          </p:stCondLst>
                                        </p:cTn>
                                        <p:tgtEl>
                                          <p:spTgt spid="9"/>
                                        </p:tgtEl>
                                      </p:cBhvr>
                                      <p:to x="100000" y="95000"/>
                                    </p:animScale>
                                    <p:animScale>
                                      <p:cBhvr>
                                        <p:cTn id="48" dur="83" decel="50000">
                                          <p:stCondLst>
                                            <p:cond delay="917"/>
                                          </p:stCondLst>
                                        </p:cTn>
                                        <p:tgtEl>
                                          <p:spTgt spid="9"/>
                                        </p:tgtEl>
                                      </p:cBhvr>
                                      <p:to x="100000" y="100000"/>
                                    </p:animScale>
                                  </p:childTnLst>
                                </p:cTn>
                              </p:par>
                              <p:par>
                                <p:cTn id="49" presetID="26" presetClass="entr" presetSubtype="0" fill="hold" grpId="0" nodeType="withEffect">
                                  <p:stCondLst>
                                    <p:cond delay="25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290">
                                          <p:stCondLst>
                                            <p:cond delay="0"/>
                                          </p:stCondLst>
                                        </p:cTn>
                                        <p:tgtEl>
                                          <p:spTgt spid="11"/>
                                        </p:tgtEl>
                                      </p:cBhvr>
                                    </p:animEffect>
                                    <p:anim calcmode="lin" valueType="num">
                                      <p:cBhvr>
                                        <p:cTn id="52"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57" dur="13">
                                          <p:stCondLst>
                                            <p:cond delay="325"/>
                                          </p:stCondLst>
                                        </p:cTn>
                                        <p:tgtEl>
                                          <p:spTgt spid="11"/>
                                        </p:tgtEl>
                                      </p:cBhvr>
                                      <p:to x="100000" y="60000"/>
                                    </p:animScale>
                                    <p:animScale>
                                      <p:cBhvr>
                                        <p:cTn id="58" dur="83" decel="50000">
                                          <p:stCondLst>
                                            <p:cond delay="338"/>
                                          </p:stCondLst>
                                        </p:cTn>
                                        <p:tgtEl>
                                          <p:spTgt spid="11"/>
                                        </p:tgtEl>
                                      </p:cBhvr>
                                      <p:to x="100000" y="100000"/>
                                    </p:animScale>
                                    <p:animScale>
                                      <p:cBhvr>
                                        <p:cTn id="59" dur="13">
                                          <p:stCondLst>
                                            <p:cond delay="656"/>
                                          </p:stCondLst>
                                        </p:cTn>
                                        <p:tgtEl>
                                          <p:spTgt spid="11"/>
                                        </p:tgtEl>
                                      </p:cBhvr>
                                      <p:to x="100000" y="80000"/>
                                    </p:animScale>
                                    <p:animScale>
                                      <p:cBhvr>
                                        <p:cTn id="60" dur="83" decel="50000">
                                          <p:stCondLst>
                                            <p:cond delay="669"/>
                                          </p:stCondLst>
                                        </p:cTn>
                                        <p:tgtEl>
                                          <p:spTgt spid="11"/>
                                        </p:tgtEl>
                                      </p:cBhvr>
                                      <p:to x="100000" y="100000"/>
                                    </p:animScale>
                                    <p:animScale>
                                      <p:cBhvr>
                                        <p:cTn id="61" dur="13">
                                          <p:stCondLst>
                                            <p:cond delay="821"/>
                                          </p:stCondLst>
                                        </p:cTn>
                                        <p:tgtEl>
                                          <p:spTgt spid="11"/>
                                        </p:tgtEl>
                                      </p:cBhvr>
                                      <p:to x="100000" y="90000"/>
                                    </p:animScale>
                                    <p:animScale>
                                      <p:cBhvr>
                                        <p:cTn id="62" dur="83" decel="50000">
                                          <p:stCondLst>
                                            <p:cond delay="834"/>
                                          </p:stCondLst>
                                        </p:cTn>
                                        <p:tgtEl>
                                          <p:spTgt spid="11"/>
                                        </p:tgtEl>
                                      </p:cBhvr>
                                      <p:to x="100000" y="100000"/>
                                    </p:animScale>
                                    <p:animScale>
                                      <p:cBhvr>
                                        <p:cTn id="63" dur="13">
                                          <p:stCondLst>
                                            <p:cond delay="904"/>
                                          </p:stCondLst>
                                        </p:cTn>
                                        <p:tgtEl>
                                          <p:spTgt spid="11"/>
                                        </p:tgtEl>
                                      </p:cBhvr>
                                      <p:to x="100000" y="95000"/>
                                    </p:animScale>
                                    <p:animScale>
                                      <p:cBhvr>
                                        <p:cTn id="64" dur="83" decel="50000">
                                          <p:stCondLst>
                                            <p:cond delay="917"/>
                                          </p:stCondLst>
                                        </p:cTn>
                                        <p:tgtEl>
                                          <p:spTgt spid="11"/>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blinds(horizontal)">
                                      <p:cBhvr>
                                        <p:cTn id="69" dur="500"/>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blinds(horizontal)">
                                      <p:cBhvr>
                                        <p:cTn id="74" dur="500"/>
                                        <p:tgtEl>
                                          <p:spTgt spid="7"/>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blinds(horizontal)">
                                      <p:cBhvr>
                                        <p:cTn id="7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7" grpId="0"/>
      <p:bldP spid="30" grpId="0"/>
      <p:bldP spid="8" grpId="0" bldLvl="0" animBg="1"/>
      <p:bldP spid="9" grpId="0" bldLvl="0" animBg="1"/>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f8f87d3f6b5aef92ced3688ce0a5a977"/>
          <p:cNvPicPr>
            <a:picLocks noChangeAspect="1"/>
          </p:cNvPicPr>
          <p:nvPr/>
        </p:nvPicPr>
        <p:blipFill>
          <a:blip r:embed="rId1"/>
          <a:srcRect l="14952" t="8434" r="15837" b="8288"/>
          <a:stretch>
            <a:fillRect/>
          </a:stretch>
        </p:blipFill>
        <p:spPr>
          <a:xfrm>
            <a:off x="13970" y="5080"/>
            <a:ext cx="12163425" cy="6859270"/>
          </a:xfrm>
          <a:prstGeom prst="rect">
            <a:avLst/>
          </a:prstGeom>
        </p:spPr>
      </p:pic>
      <p:sp>
        <p:nvSpPr>
          <p:cNvPr id="6" name="矩形 5"/>
          <p:cNvSpPr/>
          <p:nvPr/>
        </p:nvSpPr>
        <p:spPr>
          <a:xfrm>
            <a:off x="13993" y="1208742"/>
            <a:ext cx="12190683" cy="1449982"/>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7" name="组合 6"/>
          <p:cNvGrpSpPr/>
          <p:nvPr/>
        </p:nvGrpSpPr>
        <p:grpSpPr>
          <a:xfrm>
            <a:off x="4018189" y="1266736"/>
            <a:ext cx="4153701" cy="1279191"/>
            <a:chOff x="4017964" y="961745"/>
            <a:chExt cx="4154150" cy="1279329"/>
          </a:xfrm>
        </p:grpSpPr>
        <p:grpSp>
          <p:nvGrpSpPr>
            <p:cNvPr id="10" name="组合 9"/>
            <p:cNvGrpSpPr/>
            <p:nvPr/>
          </p:nvGrpSpPr>
          <p:grpSpPr>
            <a:xfrm>
              <a:off x="5093682" y="1096555"/>
              <a:ext cx="2225916" cy="1058287"/>
              <a:chOff x="5144978" y="1137499"/>
              <a:chExt cx="2225916" cy="1058287"/>
            </a:xfrm>
          </p:grpSpPr>
          <p:sp>
            <p:nvSpPr>
              <p:cNvPr id="13" name="文本框 12"/>
              <p:cNvSpPr txBox="1"/>
              <p:nvPr/>
            </p:nvSpPr>
            <p:spPr>
              <a:xfrm>
                <a:off x="5257710" y="1137499"/>
                <a:ext cx="1676581" cy="856414"/>
              </a:xfrm>
              <a:prstGeom prst="rect">
                <a:avLst/>
              </a:prstGeom>
              <a:noFill/>
            </p:spPr>
            <p:txBody>
              <a:bodyPr wrap="none" rtlCol="0" anchor="ctr">
                <a:spAutoFit/>
              </a:bodyPr>
              <a:lstStyle/>
              <a:p>
                <a:pPr algn="ctr"/>
                <a:r>
                  <a:rPr lang="zh-CN" altLang="en-US" sz="5400" spc="-300" dirty="0">
                    <a:solidFill>
                      <a:srgbClr val="FFFFFF"/>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目  录</a:t>
                </a:r>
                <a:endParaRPr lang="zh-CN" altLang="en-US" sz="5400" spc="-300" dirty="0">
                  <a:solidFill>
                    <a:srgbClr val="FFFFFF"/>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sp>
            <p:nvSpPr>
              <p:cNvPr id="16" name="文本框 15"/>
              <p:cNvSpPr txBox="1"/>
              <p:nvPr/>
            </p:nvSpPr>
            <p:spPr>
              <a:xfrm>
                <a:off x="5144978" y="1858565"/>
                <a:ext cx="2225916" cy="337221"/>
              </a:xfrm>
              <a:prstGeom prst="rect">
                <a:avLst/>
              </a:prstGeom>
              <a:noFill/>
            </p:spPr>
            <p:txBody>
              <a:bodyPr wrap="none" rtlCol="0" anchor="ctr">
                <a:spAutoFit/>
              </a:bodyPr>
              <a:lstStyle/>
              <a:p>
                <a:pPr algn="ctr"/>
                <a:r>
                  <a:rPr lang="en-US" altLang="zh-CN" sz="1600" spc="1000" dirty="0">
                    <a:solidFill>
                      <a:srgbClr val="FFFFFF"/>
                    </a:solidFill>
                    <a:latin typeface="Malgun Gothic" panose="020B0503020000020004" pitchFamily="34" charset="-127"/>
                    <a:ea typeface="Malgun Gothic" panose="020B0503020000020004" pitchFamily="34" charset="-127"/>
                  </a:rPr>
                  <a:t>CONTENTS</a:t>
                </a:r>
                <a:endParaRPr lang="en-US" altLang="zh-CN" sz="1600" spc="1000" dirty="0">
                  <a:solidFill>
                    <a:srgbClr val="FFFFFF"/>
                  </a:solidFill>
                  <a:latin typeface="Malgun Gothic" panose="020B0503020000020004" pitchFamily="34" charset="-127"/>
                  <a:ea typeface="Malgun Gothic" panose="020B0503020000020004" pitchFamily="34" charset="-127"/>
                </a:endParaRPr>
              </a:p>
            </p:txBody>
          </p:sp>
        </p:grpSp>
        <p:pic>
          <p:nvPicPr>
            <p:cNvPr id="18" name="图片 17"/>
            <p:cNvPicPr>
              <a:picLocks noChangeAspect="1"/>
            </p:cNvPicPr>
            <p:nvPr/>
          </p:nvPicPr>
          <p:blipFill rotWithShape="1">
            <a:blip r:embed="rId2" cstate="print"/>
            <a:srcRect l="63552" r="-1"/>
            <a:stretch>
              <a:fillRect/>
            </a:stretch>
          </p:blipFill>
          <p:spPr>
            <a:xfrm flipH="1">
              <a:off x="4017964" y="1016337"/>
              <a:ext cx="446404" cy="1224737"/>
            </a:xfrm>
            <a:prstGeom prst="rect">
              <a:avLst/>
            </a:prstGeom>
            <a:effectLst>
              <a:outerShdw blurRad="50800" dist="38100" algn="l" rotWithShape="0">
                <a:prstClr val="black">
                  <a:alpha val="40000"/>
                </a:prstClr>
              </a:outerShdw>
            </a:effectLst>
          </p:spPr>
        </p:pic>
        <p:pic>
          <p:nvPicPr>
            <p:cNvPr id="34" name="图片 33"/>
            <p:cNvPicPr>
              <a:picLocks noChangeAspect="1"/>
            </p:cNvPicPr>
            <p:nvPr/>
          </p:nvPicPr>
          <p:blipFill rotWithShape="1">
            <a:blip r:embed="rId2" cstate="print"/>
            <a:srcRect l="63552" r="-1"/>
            <a:stretch>
              <a:fillRect/>
            </a:stretch>
          </p:blipFill>
          <p:spPr>
            <a:xfrm>
              <a:off x="7725710" y="961745"/>
              <a:ext cx="446404" cy="1224737"/>
            </a:xfrm>
            <a:prstGeom prst="rect">
              <a:avLst/>
            </a:prstGeom>
            <a:effectLst>
              <a:outerShdw blurRad="50800" dist="38100" algn="l" rotWithShape="0">
                <a:prstClr val="black">
                  <a:alpha val="40000"/>
                </a:prstClr>
              </a:outerShdw>
            </a:effectLst>
          </p:spPr>
        </p:pic>
      </p:grpSp>
      <p:grpSp>
        <p:nvGrpSpPr>
          <p:cNvPr id="35" name="组合 34"/>
          <p:cNvGrpSpPr/>
          <p:nvPr/>
        </p:nvGrpSpPr>
        <p:grpSpPr>
          <a:xfrm>
            <a:off x="2712020" y="3387225"/>
            <a:ext cx="1123074" cy="1986280"/>
            <a:chOff x="2106999" y="4646957"/>
            <a:chExt cx="1123195" cy="1986495"/>
          </a:xfrm>
        </p:grpSpPr>
        <p:sp>
          <p:nvSpPr>
            <p:cNvPr id="36" name="文本框 35"/>
            <p:cNvSpPr txBox="1"/>
            <p:nvPr/>
          </p:nvSpPr>
          <p:spPr>
            <a:xfrm>
              <a:off x="2106999" y="4688790"/>
              <a:ext cx="699211" cy="1732467"/>
            </a:xfrm>
            <a:prstGeom prst="rect">
              <a:avLst/>
            </a:prstGeom>
            <a:noFill/>
          </p:spPr>
          <p:txBody>
            <a:bodyPr vert="wordArtVertRtl" wrap="none" rtlCol="0" anchor="ctr">
              <a:spAutoFit/>
            </a:bodyPr>
            <a:lstStyle/>
            <a:p>
              <a:r>
                <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rPr>
                <a:t>第一部分</a:t>
              </a:r>
              <a:endPar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endParaRPr>
            </a:p>
          </p:txBody>
        </p:sp>
        <p:grpSp>
          <p:nvGrpSpPr>
            <p:cNvPr id="37" name="组合 36"/>
            <p:cNvGrpSpPr/>
            <p:nvPr/>
          </p:nvGrpSpPr>
          <p:grpSpPr>
            <a:xfrm>
              <a:off x="2767712" y="4646957"/>
              <a:ext cx="462482" cy="1986495"/>
              <a:chOff x="3572930" y="4745730"/>
              <a:chExt cx="462482" cy="1986495"/>
            </a:xfrm>
          </p:grpSpPr>
          <p:cxnSp>
            <p:nvCxnSpPr>
              <p:cNvPr id="38" name="直接连接符 37"/>
              <p:cNvCxnSpPr/>
              <p:nvPr/>
            </p:nvCxnSpPr>
            <p:spPr>
              <a:xfrm>
                <a:off x="3572930" y="4947181"/>
                <a:ext cx="0" cy="1425686"/>
              </a:xfrm>
              <a:prstGeom prst="line">
                <a:avLst/>
              </a:prstGeom>
              <a:ln>
                <a:solidFill>
                  <a:schemeClr val="tx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3574352" y="4745730"/>
                <a:ext cx="461060" cy="1986495"/>
              </a:xfrm>
              <a:prstGeom prst="rect">
                <a:avLst/>
              </a:prstGeom>
              <a:noFill/>
            </p:spPr>
            <p:txBody>
              <a:bodyPr vert="wordArtVertRtl" wrap="none" rtlCol="0" anchor="ctr">
                <a:spAutoFit/>
              </a:bodyPr>
              <a:lstStyle/>
              <a:p>
                <a:r>
                  <a:rPr lang="en-US" altLang="zh-CN" sz="1400" spc="-300" dirty="0">
                    <a:solidFill>
                      <a:schemeClr val="tx1">
                        <a:lumMod val="65000"/>
                        <a:lumOff val="35000"/>
                      </a:schemeClr>
                    </a:solidFill>
                    <a:latin typeface="Malgun Gothic" panose="020B0503020000020004" pitchFamily="34" charset="-127"/>
                    <a:ea typeface="Malgun Gothic" panose="020B0503020000020004" pitchFamily="34" charset="-127"/>
                  </a:rPr>
                  <a:t>PART ONE</a:t>
                </a:r>
                <a:endParaRPr lang="zh-CN" altLang="en-US" sz="1400" spc="-300" dirty="0">
                  <a:solidFill>
                    <a:schemeClr val="tx1">
                      <a:lumMod val="65000"/>
                      <a:lumOff val="35000"/>
                    </a:schemeClr>
                  </a:solidFill>
                  <a:latin typeface="Malgun Gothic" panose="020B0503020000020004" pitchFamily="34" charset="-127"/>
                  <a:ea typeface="Malgun Gothic" panose="020B0503020000020004" pitchFamily="34" charset="-127"/>
                </a:endParaRPr>
              </a:p>
            </p:txBody>
          </p:sp>
        </p:grpSp>
      </p:grpSp>
      <p:grpSp>
        <p:nvGrpSpPr>
          <p:cNvPr id="40" name="组合 39"/>
          <p:cNvGrpSpPr/>
          <p:nvPr/>
        </p:nvGrpSpPr>
        <p:grpSpPr>
          <a:xfrm>
            <a:off x="4592204" y="3386347"/>
            <a:ext cx="1123075" cy="1986280"/>
            <a:chOff x="2106998" y="4646079"/>
            <a:chExt cx="1123196" cy="1986494"/>
          </a:xfrm>
        </p:grpSpPr>
        <p:sp>
          <p:nvSpPr>
            <p:cNvPr id="41" name="文本框 40"/>
            <p:cNvSpPr txBox="1"/>
            <p:nvPr/>
          </p:nvSpPr>
          <p:spPr>
            <a:xfrm>
              <a:off x="2106998" y="4688790"/>
              <a:ext cx="699210" cy="1732467"/>
            </a:xfrm>
            <a:prstGeom prst="rect">
              <a:avLst/>
            </a:prstGeom>
            <a:noFill/>
          </p:spPr>
          <p:txBody>
            <a:bodyPr vert="wordArtVertRtl" wrap="none" rtlCol="0" anchor="ctr">
              <a:spAutoFit/>
            </a:bodyPr>
            <a:lstStyle/>
            <a:p>
              <a:r>
                <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rPr>
                <a:t>第二部分</a:t>
              </a:r>
              <a:endPar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endParaRPr>
            </a:p>
          </p:txBody>
        </p:sp>
        <p:grpSp>
          <p:nvGrpSpPr>
            <p:cNvPr id="42" name="组合 41"/>
            <p:cNvGrpSpPr/>
            <p:nvPr/>
          </p:nvGrpSpPr>
          <p:grpSpPr>
            <a:xfrm>
              <a:off x="2767712" y="4646079"/>
              <a:ext cx="462482" cy="1986494"/>
              <a:chOff x="3572930" y="4744852"/>
              <a:chExt cx="462482" cy="1986494"/>
            </a:xfrm>
          </p:grpSpPr>
          <p:cxnSp>
            <p:nvCxnSpPr>
              <p:cNvPr id="43" name="直接连接符 42"/>
              <p:cNvCxnSpPr/>
              <p:nvPr/>
            </p:nvCxnSpPr>
            <p:spPr>
              <a:xfrm>
                <a:off x="3572930" y="4947181"/>
                <a:ext cx="0" cy="1425686"/>
              </a:xfrm>
              <a:prstGeom prst="line">
                <a:avLst/>
              </a:prstGeom>
              <a:ln>
                <a:solidFill>
                  <a:schemeClr val="tx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3574352" y="4744852"/>
                <a:ext cx="461060" cy="1986494"/>
              </a:xfrm>
              <a:prstGeom prst="rect">
                <a:avLst/>
              </a:prstGeom>
              <a:noFill/>
            </p:spPr>
            <p:txBody>
              <a:bodyPr vert="wordArtVertRtl" wrap="none" rtlCol="0" anchor="ctr">
                <a:spAutoFit/>
              </a:bodyPr>
              <a:lstStyle/>
              <a:p>
                <a:r>
                  <a:rPr lang="en-US" altLang="zh-CN" sz="1400" spc="-300" dirty="0">
                    <a:solidFill>
                      <a:schemeClr val="tx1">
                        <a:lumMod val="65000"/>
                        <a:lumOff val="35000"/>
                      </a:schemeClr>
                    </a:solidFill>
                    <a:latin typeface="Malgun Gothic" panose="020B0503020000020004" pitchFamily="34" charset="-127"/>
                    <a:ea typeface="Malgun Gothic" panose="020B0503020000020004" pitchFamily="34" charset="-127"/>
                  </a:rPr>
                  <a:t>PART TWO</a:t>
                </a:r>
                <a:endParaRPr lang="zh-CN" altLang="en-US" sz="1400" spc="-300" dirty="0">
                  <a:solidFill>
                    <a:schemeClr val="tx1">
                      <a:lumMod val="65000"/>
                      <a:lumOff val="35000"/>
                    </a:schemeClr>
                  </a:solidFill>
                  <a:latin typeface="Malgun Gothic" panose="020B0503020000020004" pitchFamily="34" charset="-127"/>
                  <a:ea typeface="Malgun Gothic" panose="020B0503020000020004" pitchFamily="34" charset="-127"/>
                </a:endParaRPr>
              </a:p>
            </p:txBody>
          </p:sp>
        </p:grpSp>
      </p:grpSp>
      <p:grpSp>
        <p:nvGrpSpPr>
          <p:cNvPr id="45" name="组合 44"/>
          <p:cNvGrpSpPr/>
          <p:nvPr/>
        </p:nvGrpSpPr>
        <p:grpSpPr>
          <a:xfrm>
            <a:off x="6496090" y="3425935"/>
            <a:ext cx="1123075" cy="2205990"/>
            <a:chOff x="5716782" y="4762512"/>
            <a:chExt cx="1123196" cy="2206228"/>
          </a:xfrm>
        </p:grpSpPr>
        <p:sp>
          <p:nvSpPr>
            <p:cNvPr id="46" name="文本框 45"/>
            <p:cNvSpPr txBox="1"/>
            <p:nvPr/>
          </p:nvSpPr>
          <p:spPr>
            <a:xfrm>
              <a:off x="5716782" y="4765630"/>
              <a:ext cx="699210" cy="1732467"/>
            </a:xfrm>
            <a:prstGeom prst="rect">
              <a:avLst/>
            </a:prstGeom>
            <a:noFill/>
          </p:spPr>
          <p:txBody>
            <a:bodyPr vert="wordArtVertRtl" wrap="none" rtlCol="0" anchor="ctr">
              <a:spAutoFit/>
            </a:bodyPr>
            <a:lstStyle/>
            <a:p>
              <a:r>
                <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rPr>
                <a:t>第三部分</a:t>
              </a:r>
              <a:endPar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endParaRPr>
            </a:p>
          </p:txBody>
        </p:sp>
        <p:grpSp>
          <p:nvGrpSpPr>
            <p:cNvPr id="47" name="组合 46"/>
            <p:cNvGrpSpPr/>
            <p:nvPr/>
          </p:nvGrpSpPr>
          <p:grpSpPr>
            <a:xfrm>
              <a:off x="6377496" y="4762512"/>
              <a:ext cx="462482" cy="2206228"/>
              <a:chOff x="6377496" y="4791321"/>
              <a:chExt cx="462482" cy="2206228"/>
            </a:xfrm>
          </p:grpSpPr>
          <p:cxnSp>
            <p:nvCxnSpPr>
              <p:cNvPr id="48" name="直接连接符 47"/>
              <p:cNvCxnSpPr/>
              <p:nvPr/>
            </p:nvCxnSpPr>
            <p:spPr>
              <a:xfrm>
                <a:off x="6377496" y="4967705"/>
                <a:ext cx="0" cy="1425686"/>
              </a:xfrm>
              <a:prstGeom prst="line">
                <a:avLst/>
              </a:prstGeom>
              <a:ln>
                <a:solidFill>
                  <a:schemeClr val="tx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6378918" y="4791321"/>
                <a:ext cx="461060" cy="2206228"/>
              </a:xfrm>
              <a:prstGeom prst="rect">
                <a:avLst/>
              </a:prstGeom>
              <a:noFill/>
            </p:spPr>
            <p:txBody>
              <a:bodyPr vert="wordArtVertRtl" wrap="none" rtlCol="0" anchor="ctr">
                <a:spAutoFit/>
              </a:bodyPr>
              <a:lstStyle/>
              <a:p>
                <a:r>
                  <a:rPr lang="en-US" altLang="zh-CN" sz="1400" spc="-500" dirty="0">
                    <a:solidFill>
                      <a:schemeClr val="tx1">
                        <a:lumMod val="65000"/>
                        <a:lumOff val="35000"/>
                      </a:schemeClr>
                    </a:solidFill>
                    <a:latin typeface="Malgun Gothic" panose="020B0503020000020004" pitchFamily="34" charset="-127"/>
                    <a:ea typeface="Malgun Gothic" panose="020B0503020000020004" pitchFamily="34" charset="-127"/>
                  </a:rPr>
                  <a:t>PART THREE</a:t>
                </a:r>
                <a:endParaRPr lang="zh-CN" altLang="en-US" sz="1400" spc="-500" dirty="0">
                  <a:solidFill>
                    <a:schemeClr val="tx1">
                      <a:lumMod val="65000"/>
                      <a:lumOff val="35000"/>
                    </a:schemeClr>
                  </a:solidFill>
                  <a:latin typeface="Malgun Gothic" panose="020B0503020000020004" pitchFamily="34" charset="-127"/>
                  <a:ea typeface="Malgun Gothic" panose="020B0503020000020004" pitchFamily="34" charset="-127"/>
                </a:endParaRPr>
              </a:p>
            </p:txBody>
          </p:sp>
        </p:grpSp>
      </p:grpSp>
      <p:grpSp>
        <p:nvGrpSpPr>
          <p:cNvPr id="50" name="组合 49"/>
          <p:cNvGrpSpPr/>
          <p:nvPr/>
        </p:nvGrpSpPr>
        <p:grpSpPr>
          <a:xfrm>
            <a:off x="8388126" y="3405320"/>
            <a:ext cx="1123075" cy="2108835"/>
            <a:chOff x="7783717" y="4762684"/>
            <a:chExt cx="1123196" cy="2109062"/>
          </a:xfrm>
        </p:grpSpPr>
        <p:sp>
          <p:nvSpPr>
            <p:cNvPr id="51" name="文本框 50"/>
            <p:cNvSpPr txBox="1"/>
            <p:nvPr/>
          </p:nvSpPr>
          <p:spPr>
            <a:xfrm>
              <a:off x="7783717" y="4786420"/>
              <a:ext cx="699210" cy="1732467"/>
            </a:xfrm>
            <a:prstGeom prst="rect">
              <a:avLst/>
            </a:prstGeom>
            <a:noFill/>
          </p:spPr>
          <p:txBody>
            <a:bodyPr vert="wordArtVertRtl" wrap="none" rtlCol="0" anchor="ctr">
              <a:spAutoFit/>
            </a:bodyPr>
            <a:lstStyle/>
            <a:p>
              <a:r>
                <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rPr>
                <a:t>第四部分</a:t>
              </a:r>
              <a:endParaRPr lang="zh-CN" altLang="en-US" sz="2800" spc="-800" dirty="0">
                <a:solidFill>
                  <a:schemeClr val="tx1">
                    <a:lumMod val="85000"/>
                    <a:lumOff val="15000"/>
                  </a:schemeClr>
                </a:solidFill>
                <a:latin typeface="文悦古典明朝体 (非商业使用) W5" pitchFamily="50" charset="-122"/>
                <a:ea typeface="文悦古典明朝体 (非商业使用) W5" pitchFamily="50" charset="-122"/>
              </a:endParaRPr>
            </a:p>
          </p:txBody>
        </p:sp>
        <p:cxnSp>
          <p:nvCxnSpPr>
            <p:cNvPr id="52" name="直接连接符 51"/>
            <p:cNvCxnSpPr/>
            <p:nvPr/>
          </p:nvCxnSpPr>
          <p:spPr>
            <a:xfrm>
              <a:off x="8444431" y="4959686"/>
              <a:ext cx="0" cy="1425686"/>
            </a:xfrm>
            <a:prstGeom prst="line">
              <a:avLst/>
            </a:prstGeom>
            <a:ln>
              <a:solidFill>
                <a:schemeClr val="tx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8445853" y="4762684"/>
              <a:ext cx="461060" cy="2109062"/>
            </a:xfrm>
            <a:prstGeom prst="rect">
              <a:avLst/>
            </a:prstGeom>
            <a:noFill/>
          </p:spPr>
          <p:txBody>
            <a:bodyPr vert="wordArtVertRtl" wrap="none" rtlCol="0" anchor="ctr">
              <a:spAutoFit/>
            </a:bodyPr>
            <a:lstStyle/>
            <a:p>
              <a:r>
                <a:rPr lang="en-US" altLang="zh-CN" sz="1400" spc="-400" dirty="0">
                  <a:solidFill>
                    <a:schemeClr val="tx1">
                      <a:lumMod val="65000"/>
                      <a:lumOff val="35000"/>
                    </a:schemeClr>
                  </a:solidFill>
                  <a:latin typeface="Malgun Gothic" panose="020B0503020000020004" pitchFamily="34" charset="-127"/>
                  <a:ea typeface="Malgun Gothic" panose="020B0503020000020004" pitchFamily="34" charset="-127"/>
                </a:rPr>
                <a:t>PART FOUR</a:t>
              </a:r>
              <a:endParaRPr lang="zh-CN" altLang="en-US" sz="1400" spc="-400" dirty="0">
                <a:solidFill>
                  <a:schemeClr val="tx1">
                    <a:lumMod val="65000"/>
                    <a:lumOff val="35000"/>
                  </a:schemeClr>
                </a:solidFill>
                <a:latin typeface="Malgun Gothic" panose="020B0503020000020004" pitchFamily="34" charset="-127"/>
                <a:ea typeface="Malgun Gothic" panose="020B0503020000020004" pitchFamily="34" charset="-127"/>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4000">
        <p:comb/>
      </p:transition>
    </mc:Choice>
    <mc:Fallback>
      <p:transition spd="slow" advClick="0" advTm="4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42" presetClass="entr" presetSubtype="0" fill="hold" nodeType="withEffect">
                                  <p:stCondLst>
                                    <p:cond delay="75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anim calcmode="lin" valueType="num">
                                      <p:cBhvr>
                                        <p:cTn id="11" dur="1000" fill="hold"/>
                                        <p:tgtEl>
                                          <p:spTgt spid="35"/>
                                        </p:tgtEl>
                                        <p:attrNameLst>
                                          <p:attrName>ppt_x</p:attrName>
                                        </p:attrNameLst>
                                      </p:cBhvr>
                                      <p:tavLst>
                                        <p:tav tm="0">
                                          <p:val>
                                            <p:strVal val="#ppt_x"/>
                                          </p:val>
                                        </p:tav>
                                        <p:tav tm="100000">
                                          <p:val>
                                            <p:strVal val="#ppt_x"/>
                                          </p:val>
                                        </p:tav>
                                      </p:tavLst>
                                    </p:anim>
                                    <p:anim calcmode="lin" valueType="num">
                                      <p:cBhvr>
                                        <p:cTn id="12" dur="1000" fill="hold"/>
                                        <p:tgtEl>
                                          <p:spTgt spid="3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50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1000" fill="hold"/>
                                        <p:tgtEl>
                                          <p:spTgt spid="4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25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1000"/>
                                        <p:tgtEl>
                                          <p:spTgt spid="45"/>
                                        </p:tgtEl>
                                      </p:cBhvr>
                                    </p:animEffect>
                                    <p:anim calcmode="lin" valueType="num">
                                      <p:cBhvr>
                                        <p:cTn id="21" dur="1000" fill="hold"/>
                                        <p:tgtEl>
                                          <p:spTgt spid="45"/>
                                        </p:tgtEl>
                                        <p:attrNameLst>
                                          <p:attrName>ppt_x</p:attrName>
                                        </p:attrNameLst>
                                      </p:cBhvr>
                                      <p:tavLst>
                                        <p:tav tm="0">
                                          <p:val>
                                            <p:strVal val="#ppt_x"/>
                                          </p:val>
                                        </p:tav>
                                        <p:tav tm="100000">
                                          <p:val>
                                            <p:strVal val="#ppt_x"/>
                                          </p:val>
                                        </p:tav>
                                      </p:tavLst>
                                    </p:anim>
                                    <p:anim calcmode="lin" valueType="num">
                                      <p:cBhvr>
                                        <p:cTn id="22" dur="1000" fill="hold"/>
                                        <p:tgtEl>
                                          <p:spTgt spid="4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f8f87d3f6b5aef92ced3688ce0a5a977"/>
          <p:cNvPicPr>
            <a:picLocks noChangeAspect="1"/>
          </p:cNvPicPr>
          <p:nvPr/>
        </p:nvPicPr>
        <p:blipFill>
          <a:blip r:embed="rId1"/>
          <a:srcRect r="16770"/>
          <a:stretch>
            <a:fillRect/>
          </a:stretch>
        </p:blipFill>
        <p:spPr>
          <a:xfrm flipH="1">
            <a:off x="0" y="-6350"/>
            <a:ext cx="12177395" cy="6857365"/>
          </a:xfrm>
          <a:prstGeom prst="rect">
            <a:avLst/>
          </a:prstGeom>
        </p:spPr>
      </p:pic>
      <p:sp>
        <p:nvSpPr>
          <p:cNvPr id="7" name="文本框 6"/>
          <p:cNvSpPr txBox="1"/>
          <p:nvPr/>
        </p:nvSpPr>
        <p:spPr>
          <a:xfrm>
            <a:off x="3321022" y="3822039"/>
            <a:ext cx="3262432" cy="779765"/>
          </a:xfrm>
          <a:prstGeom prst="rect">
            <a:avLst/>
          </a:prstGeom>
          <a:noFill/>
        </p:spPr>
        <p:txBody>
          <a:bodyPr vert="horz" wrap="none" rtlCol="0" anchor="ctr">
            <a:spAutoFit/>
          </a:bodyPr>
          <a:lstStyle/>
          <a:p>
            <a:pPr algn="ctr">
              <a:lnSpc>
                <a:spcPct val="120000"/>
              </a:lnSpc>
            </a:pPr>
            <a:r>
              <a:rPr lang="zh-CN" altLang="en-US" sz="4000" b="1" dirty="0">
                <a:cs typeface="+mn-ea"/>
                <a:sym typeface="+mn-lt"/>
              </a:rPr>
              <a:t>点击添加标题</a:t>
            </a:r>
            <a:endParaRPr lang="zh-CN" altLang="en-US" sz="4000" b="1" dirty="0">
              <a:cs typeface="+mn-ea"/>
              <a:sym typeface="+mn-lt"/>
            </a:endParaRPr>
          </a:p>
        </p:txBody>
      </p:sp>
      <p:sp>
        <p:nvSpPr>
          <p:cNvPr id="9" name="矩形 47"/>
          <p:cNvSpPr>
            <a:spLocks noChangeArrowheads="1"/>
          </p:cNvSpPr>
          <p:nvPr/>
        </p:nvSpPr>
        <p:spPr bwMode="auto">
          <a:xfrm>
            <a:off x="3318998" y="4626519"/>
            <a:ext cx="3732499" cy="58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endParaRPr lang="en-US" altLang="zh-CN" sz="1400" dirty="0">
              <a:solidFill>
                <a:schemeClr val="tx1">
                  <a:lumMod val="50000"/>
                  <a:lumOff val="50000"/>
                </a:schemeClr>
              </a:solidFill>
              <a:latin typeface="+mn-lt"/>
              <a:ea typeface="+mn-ea"/>
              <a:cs typeface="+mn-ea"/>
              <a:sym typeface="+mn-lt"/>
            </a:endParaRPr>
          </a:p>
        </p:txBody>
      </p:sp>
      <p:sp>
        <p:nvSpPr>
          <p:cNvPr id="8" name="TextBox 59"/>
          <p:cNvSpPr txBox="1">
            <a:spLocks noChangeArrowheads="1"/>
          </p:cNvSpPr>
          <p:nvPr/>
        </p:nvSpPr>
        <p:spPr bwMode="auto">
          <a:xfrm flipH="1">
            <a:off x="2394532" y="1588803"/>
            <a:ext cx="1961567" cy="2215991"/>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lnSpc>
                <a:spcPct val="120000"/>
              </a:lnSpc>
              <a:defRPr/>
            </a:pPr>
            <a:r>
              <a:rPr lang="en-US" altLang="zh-CN" sz="11500" kern="0" dirty="0">
                <a:solidFill>
                  <a:srgbClr val="9A1D1E"/>
                </a:solidFill>
                <a:latin typeface="+mn-lt"/>
                <a:ea typeface="+mn-ea"/>
                <a:cs typeface="+mn-ea"/>
                <a:sym typeface="+mn-lt"/>
              </a:rPr>
              <a:t>01</a:t>
            </a:r>
            <a:endParaRPr lang="en-US" altLang="ko-KR" sz="8800" kern="0" dirty="0">
              <a:solidFill>
                <a:srgbClr val="9A1D1E"/>
              </a:solidFill>
              <a:latin typeface="+mn-lt"/>
              <a:ea typeface="+mn-ea"/>
              <a:cs typeface="+mn-ea"/>
              <a:sym typeface="+mn-lt"/>
            </a:endParaRPr>
          </a:p>
        </p:txBody>
      </p:sp>
      <p:sp>
        <p:nvSpPr>
          <p:cNvPr id="10" name="任意多边形 36"/>
          <p:cNvSpPr/>
          <p:nvPr/>
        </p:nvSpPr>
        <p:spPr>
          <a:xfrm>
            <a:off x="1891360" y="2658095"/>
            <a:ext cx="2046833" cy="969727"/>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4000">
        <p:comb/>
      </p:transition>
    </mc:Choice>
    <mc:Fallback>
      <p:transition spd="slow" advClick="0" advTm="4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strVal val="4*#ppt_w"/>
                                          </p:val>
                                        </p:tav>
                                        <p:tav tm="100000">
                                          <p:val>
                                            <p:strVal val="#ppt_w"/>
                                          </p:val>
                                        </p:tav>
                                      </p:tavLst>
                                    </p:anim>
                                    <p:anim calcmode="lin" valueType="num">
                                      <p:cBhvr>
                                        <p:cTn id="8" dur="35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500"/>
                            </p:stCondLst>
                            <p:childTnLst>
                              <p:par>
                                <p:cTn id="15" presetID="16" presetClass="entr" presetSubtype="37"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000"/>
                            </p:stCondLst>
                            <p:childTnLst>
                              <p:par>
                                <p:cTn id="19" presetID="12"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8" grpId="0"/>
      <p:bldP spid="1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rot="10800000">
            <a:off x="4941936" y="2373752"/>
            <a:ext cx="2363739" cy="1865193"/>
          </a:xfrm>
          <a:prstGeom prst="triangle">
            <a:avLst/>
          </a:prstGeom>
          <a:solidFill>
            <a:schemeClr val="accent1"/>
          </a:solid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75000"/>
                  <a:lumOff val="25000"/>
                </a:schemeClr>
              </a:solidFill>
            </a:endParaRPr>
          </a:p>
        </p:txBody>
      </p:sp>
      <p:grpSp>
        <p:nvGrpSpPr>
          <p:cNvPr id="2" name="组合 7"/>
          <p:cNvGrpSpPr/>
          <p:nvPr/>
        </p:nvGrpSpPr>
        <p:grpSpPr>
          <a:xfrm>
            <a:off x="5835187" y="2679827"/>
            <a:ext cx="521636" cy="711321"/>
            <a:chOff x="5610726" y="2373750"/>
            <a:chExt cx="970548" cy="1323474"/>
          </a:xfrm>
        </p:grpSpPr>
        <p:sp>
          <p:nvSpPr>
            <p:cNvPr id="9" name="KSO_Shape"/>
            <p:cNvSpPr/>
            <p:nvPr/>
          </p:nvSpPr>
          <p:spPr bwMode="auto">
            <a:xfrm>
              <a:off x="5610726" y="2373750"/>
              <a:ext cx="970548" cy="1323474"/>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2"/>
            </a:solidFill>
            <a:ln w="6350">
              <a:solidFill>
                <a:schemeClr val="bg1">
                  <a:lumMod val="65000"/>
                </a:schemeClr>
              </a:solidFill>
            </a:ln>
          </p:spPr>
          <p:txBody>
            <a:bodyPr anchor="ctr">
              <a:scene3d>
                <a:camera prst="orthographicFront"/>
                <a:lightRig rig="threePt" dir="t"/>
              </a:scene3d>
              <a:sp3d>
                <a:contourClr>
                  <a:srgbClr val="FFFFFF"/>
                </a:contourClr>
              </a:sp3d>
            </a:bodyPr>
            <a:lstStyle/>
            <a:p>
              <a:pPr algn="ctr">
                <a:defRPr/>
              </a:pPr>
              <a:endParaRPr lang="zh-CN" altLang="en-US" sz="2400">
                <a:solidFill>
                  <a:schemeClr val="tx1">
                    <a:lumMod val="75000"/>
                    <a:lumOff val="25000"/>
                  </a:schemeClr>
                </a:solidFill>
              </a:endParaRPr>
            </a:p>
          </p:txBody>
        </p:sp>
        <p:sp>
          <p:nvSpPr>
            <p:cNvPr id="10" name="任意多边形 9"/>
            <p:cNvSpPr/>
            <p:nvPr/>
          </p:nvSpPr>
          <p:spPr bwMode="auto">
            <a:xfrm>
              <a:off x="6042956" y="2919775"/>
              <a:ext cx="193561" cy="299314"/>
            </a:xfrm>
            <a:custGeom>
              <a:avLst/>
              <a:gdLst>
                <a:gd name="connsiteX0" fmla="*/ 79528 w 186010"/>
                <a:gd name="connsiteY0" fmla="*/ 8232 h 290512"/>
                <a:gd name="connsiteX1" fmla="*/ 95621 w 186010"/>
                <a:gd name="connsiteY1" fmla="*/ 36837 h 290512"/>
                <a:gd name="connsiteX2" fmla="*/ 88130 w 186010"/>
                <a:gd name="connsiteY2" fmla="*/ 62386 h 290512"/>
                <a:gd name="connsiteX3" fmla="*/ 113792 w 186010"/>
                <a:gd name="connsiteY3" fmla="*/ 274040 h 290512"/>
                <a:gd name="connsiteX4" fmla="*/ 109451 w 186010"/>
                <a:gd name="connsiteY4" fmla="*/ 290512 h 290512"/>
                <a:gd name="connsiteX5" fmla="*/ 2115 w 186010"/>
                <a:gd name="connsiteY5" fmla="*/ 290512 h 290512"/>
                <a:gd name="connsiteX6" fmla="*/ 0 w 186010"/>
                <a:gd name="connsiteY6" fmla="*/ 282788 h 290512"/>
                <a:gd name="connsiteX7" fmla="*/ 1007 w 186010"/>
                <a:gd name="connsiteY7" fmla="*/ 275391 h 290512"/>
                <a:gd name="connsiteX8" fmla="*/ 32083 w 186010"/>
                <a:gd name="connsiteY8" fmla="*/ 58220 h 290512"/>
                <a:gd name="connsiteX9" fmla="*/ 23204 w 186010"/>
                <a:gd name="connsiteY9" fmla="*/ 36837 h 290512"/>
                <a:gd name="connsiteX10" fmla="*/ 40406 w 186010"/>
                <a:gd name="connsiteY10" fmla="*/ 8510 h 290512"/>
                <a:gd name="connsiteX11" fmla="*/ 184566 w 186010"/>
                <a:gd name="connsiteY11" fmla="*/ 0 h 290512"/>
                <a:gd name="connsiteX12" fmla="*/ 186010 w 186010"/>
                <a:gd name="connsiteY12" fmla="*/ 0 h 290512"/>
                <a:gd name="connsiteX13" fmla="*/ 172250 w 186010"/>
                <a:gd name="connsiteY13" fmla="*/ 52213 h 2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6010" h="290512">
                  <a:moveTo>
                    <a:pt x="79528" y="8232"/>
                  </a:moveTo>
                  <a:lnTo>
                    <a:pt x="95621" y="36837"/>
                  </a:lnTo>
                  <a:lnTo>
                    <a:pt x="88130" y="62386"/>
                  </a:lnTo>
                  <a:lnTo>
                    <a:pt x="113792" y="274040"/>
                  </a:lnTo>
                  <a:lnTo>
                    <a:pt x="109451" y="290512"/>
                  </a:lnTo>
                  <a:lnTo>
                    <a:pt x="2115" y="290512"/>
                  </a:lnTo>
                  <a:lnTo>
                    <a:pt x="0" y="282788"/>
                  </a:lnTo>
                  <a:lnTo>
                    <a:pt x="1007" y="275391"/>
                  </a:lnTo>
                  <a:lnTo>
                    <a:pt x="32083" y="58220"/>
                  </a:lnTo>
                  <a:lnTo>
                    <a:pt x="23204" y="36837"/>
                  </a:lnTo>
                  <a:lnTo>
                    <a:pt x="40406" y="8510"/>
                  </a:lnTo>
                  <a:close/>
                  <a:moveTo>
                    <a:pt x="184566" y="0"/>
                  </a:moveTo>
                  <a:lnTo>
                    <a:pt x="186010" y="0"/>
                  </a:lnTo>
                  <a:lnTo>
                    <a:pt x="172250" y="52213"/>
                  </a:lnTo>
                  <a:close/>
                </a:path>
              </a:pathLst>
            </a:custGeom>
            <a:solidFill>
              <a:schemeClr val="accent2"/>
            </a:solidFill>
            <a:ln w="6350">
              <a:noFill/>
            </a:ln>
          </p:spPr>
          <p:txBody>
            <a:bodyPr wrap="square" anchor="ctr">
              <a:noAutofit/>
              <a:scene3d>
                <a:camera prst="orthographicFront"/>
                <a:lightRig rig="threePt" dir="t"/>
              </a:scene3d>
              <a:sp3d>
                <a:contourClr>
                  <a:srgbClr val="FFFFFF"/>
                </a:contourClr>
              </a:sp3d>
            </a:bodyPr>
            <a:lstStyle/>
            <a:p>
              <a:pPr algn="ctr">
                <a:defRPr/>
              </a:pPr>
              <a:endParaRPr lang="zh-CN" altLang="en-US" sz="2400">
                <a:solidFill>
                  <a:schemeClr val="tx1">
                    <a:lumMod val="75000"/>
                    <a:lumOff val="25000"/>
                  </a:schemeClr>
                </a:solidFill>
              </a:endParaRPr>
            </a:p>
          </p:txBody>
        </p:sp>
      </p:grpSp>
      <p:sp>
        <p:nvSpPr>
          <p:cNvPr id="12" name="Freeform 6"/>
          <p:cNvSpPr/>
          <p:nvPr/>
        </p:nvSpPr>
        <p:spPr bwMode="auto">
          <a:xfrm rot="5400000">
            <a:off x="4468623" y="1985967"/>
            <a:ext cx="874977"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solidFill>
            <a:schemeClr val="accent2"/>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tx1">
                  <a:lumMod val="75000"/>
                  <a:lumOff val="25000"/>
                </a:schemeClr>
              </a:solidFill>
            </a:endParaRPr>
          </a:p>
        </p:txBody>
      </p:sp>
      <p:sp>
        <p:nvSpPr>
          <p:cNvPr id="15" name="Freeform 6"/>
          <p:cNvSpPr/>
          <p:nvPr/>
        </p:nvSpPr>
        <p:spPr bwMode="auto">
          <a:xfrm rot="5400000">
            <a:off x="6848401" y="1985967"/>
            <a:ext cx="874977"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solidFill>
            <a:schemeClr val="accent3"/>
          </a:solid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tx1">
                  <a:lumMod val="75000"/>
                  <a:lumOff val="25000"/>
                </a:schemeClr>
              </a:solidFill>
            </a:endParaRPr>
          </a:p>
        </p:txBody>
      </p:sp>
      <p:sp>
        <p:nvSpPr>
          <p:cNvPr id="18" name="Freeform 6"/>
          <p:cNvSpPr/>
          <p:nvPr/>
        </p:nvSpPr>
        <p:spPr bwMode="auto">
          <a:xfrm rot="5400000">
            <a:off x="5658512" y="3908335"/>
            <a:ext cx="874977"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solidFill>
            <a:schemeClr val="accent4"/>
          </a:solid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tx1">
                  <a:lumMod val="75000"/>
                  <a:lumOff val="25000"/>
                </a:schemeClr>
              </a:solidFill>
            </a:endParaRPr>
          </a:p>
        </p:txBody>
      </p:sp>
      <p:sp>
        <p:nvSpPr>
          <p:cNvPr id="20" name="Freeform 182"/>
          <p:cNvSpPr>
            <a:spLocks noEditPoints="1"/>
          </p:cNvSpPr>
          <p:nvPr/>
        </p:nvSpPr>
        <p:spPr bwMode="auto">
          <a:xfrm>
            <a:off x="5892897" y="4094315"/>
            <a:ext cx="406215" cy="403611"/>
          </a:xfrm>
          <a:custGeom>
            <a:avLst/>
            <a:gdLst>
              <a:gd name="T0" fmla="*/ 127 w 132"/>
              <a:gd name="T1" fmla="*/ 5 h 131"/>
              <a:gd name="T2" fmla="*/ 108 w 132"/>
              <a:gd name="T3" fmla="*/ 6 h 131"/>
              <a:gd name="T4" fmla="*/ 83 w 132"/>
              <a:gd name="T5" fmla="*/ 32 h 131"/>
              <a:gd name="T6" fmla="*/ 35 w 132"/>
              <a:gd name="T7" fmla="*/ 14 h 131"/>
              <a:gd name="T8" fmla="*/ 21 w 132"/>
              <a:gd name="T9" fmla="*/ 17 h 131"/>
              <a:gd name="T10" fmla="*/ 21 w 132"/>
              <a:gd name="T11" fmla="*/ 35 h 131"/>
              <a:gd name="T12" fmla="*/ 53 w 132"/>
              <a:gd name="T13" fmla="*/ 61 h 131"/>
              <a:gd name="T14" fmla="*/ 32 w 132"/>
              <a:gd name="T15" fmla="*/ 83 h 131"/>
              <a:gd name="T16" fmla="*/ 12 w 132"/>
              <a:gd name="T17" fmla="*/ 78 h 131"/>
              <a:gd name="T18" fmla="*/ 6 w 132"/>
              <a:gd name="T19" fmla="*/ 79 h 131"/>
              <a:gd name="T20" fmla="*/ 3 w 132"/>
              <a:gd name="T21" fmla="*/ 88 h 131"/>
              <a:gd name="T22" fmla="*/ 26 w 132"/>
              <a:gd name="T23" fmla="*/ 106 h 131"/>
              <a:gd name="T24" fmla="*/ 44 w 132"/>
              <a:gd name="T25" fmla="*/ 129 h 131"/>
              <a:gd name="T26" fmla="*/ 53 w 132"/>
              <a:gd name="T27" fmla="*/ 126 h 131"/>
              <a:gd name="T28" fmla="*/ 54 w 132"/>
              <a:gd name="T29" fmla="*/ 120 h 131"/>
              <a:gd name="T30" fmla="*/ 50 w 132"/>
              <a:gd name="T31" fmla="*/ 100 h 131"/>
              <a:gd name="T32" fmla="*/ 71 w 132"/>
              <a:gd name="T33" fmla="*/ 79 h 131"/>
              <a:gd name="T34" fmla="*/ 97 w 132"/>
              <a:gd name="T35" fmla="*/ 112 h 131"/>
              <a:gd name="T36" fmla="*/ 115 w 132"/>
              <a:gd name="T37" fmla="*/ 112 h 131"/>
              <a:gd name="T38" fmla="*/ 118 w 132"/>
              <a:gd name="T39" fmla="*/ 97 h 131"/>
              <a:gd name="T40" fmla="*/ 100 w 132"/>
              <a:gd name="T41" fmla="*/ 49 h 131"/>
              <a:gd name="T42" fmla="*/ 126 w 132"/>
              <a:gd name="T43" fmla="*/ 24 h 131"/>
              <a:gd name="T44" fmla="*/ 127 w 132"/>
              <a:gd name="T45" fmla="*/ 5 h 131"/>
              <a:gd name="T46" fmla="*/ 121 w 132"/>
              <a:gd name="T47" fmla="*/ 19 h 131"/>
              <a:gd name="T48" fmla="*/ 92 w 132"/>
              <a:gd name="T49" fmla="*/ 49 h 131"/>
              <a:gd name="T50" fmla="*/ 110 w 132"/>
              <a:gd name="T51" fmla="*/ 98 h 131"/>
              <a:gd name="T52" fmla="*/ 109 w 132"/>
              <a:gd name="T53" fmla="*/ 106 h 131"/>
              <a:gd name="T54" fmla="*/ 102 w 132"/>
              <a:gd name="T55" fmla="*/ 106 h 131"/>
              <a:gd name="T56" fmla="*/ 73 w 132"/>
              <a:gd name="T57" fmla="*/ 67 h 131"/>
              <a:gd name="T58" fmla="*/ 41 w 132"/>
              <a:gd name="T59" fmla="*/ 99 h 131"/>
              <a:gd name="T60" fmla="*/ 47 w 132"/>
              <a:gd name="T61" fmla="*/ 120 h 131"/>
              <a:gd name="T62" fmla="*/ 31 w 132"/>
              <a:gd name="T63" fmla="*/ 100 h 131"/>
              <a:gd name="T64" fmla="*/ 12 w 132"/>
              <a:gd name="T65" fmla="*/ 85 h 131"/>
              <a:gd name="T66" fmla="*/ 32 w 132"/>
              <a:gd name="T67" fmla="*/ 91 h 131"/>
              <a:gd name="T68" fmla="*/ 65 w 132"/>
              <a:gd name="T69" fmla="*/ 59 h 131"/>
              <a:gd name="T70" fmla="*/ 26 w 132"/>
              <a:gd name="T71" fmla="*/ 30 h 131"/>
              <a:gd name="T72" fmla="*/ 26 w 132"/>
              <a:gd name="T73" fmla="*/ 23 h 131"/>
              <a:gd name="T74" fmla="*/ 34 w 132"/>
              <a:gd name="T75" fmla="*/ 22 h 131"/>
              <a:gd name="T76" fmla="*/ 83 w 132"/>
              <a:gd name="T77" fmla="*/ 40 h 131"/>
              <a:gd name="T78" fmla="*/ 113 w 132"/>
              <a:gd name="T79" fmla="*/ 11 h 131"/>
              <a:gd name="T80" fmla="*/ 122 w 132"/>
              <a:gd name="T81" fmla="*/ 11 h 131"/>
              <a:gd name="T82" fmla="*/ 121 w 132"/>
              <a:gd name="T8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 h="131">
                <a:moveTo>
                  <a:pt x="127" y="5"/>
                </a:moveTo>
                <a:cubicBezTo>
                  <a:pt x="122" y="0"/>
                  <a:pt x="113" y="1"/>
                  <a:pt x="108" y="6"/>
                </a:cubicBezTo>
                <a:cubicBezTo>
                  <a:pt x="83" y="32"/>
                  <a:pt x="83" y="32"/>
                  <a:pt x="83" y="32"/>
                </a:cubicBezTo>
                <a:cubicBezTo>
                  <a:pt x="35" y="14"/>
                  <a:pt x="35" y="14"/>
                  <a:pt x="35" y="14"/>
                </a:cubicBezTo>
                <a:cubicBezTo>
                  <a:pt x="31" y="13"/>
                  <a:pt x="26" y="12"/>
                  <a:pt x="21" y="17"/>
                </a:cubicBezTo>
                <a:cubicBezTo>
                  <a:pt x="18" y="20"/>
                  <a:pt x="12" y="26"/>
                  <a:pt x="21" y="35"/>
                </a:cubicBezTo>
                <a:cubicBezTo>
                  <a:pt x="53" y="61"/>
                  <a:pt x="53" y="61"/>
                  <a:pt x="53" y="61"/>
                </a:cubicBezTo>
                <a:cubicBezTo>
                  <a:pt x="32" y="83"/>
                  <a:pt x="32" y="83"/>
                  <a:pt x="32" y="83"/>
                </a:cubicBezTo>
                <a:cubicBezTo>
                  <a:pt x="12" y="78"/>
                  <a:pt x="12" y="78"/>
                  <a:pt x="12" y="78"/>
                </a:cubicBezTo>
                <a:cubicBezTo>
                  <a:pt x="9" y="77"/>
                  <a:pt x="7" y="77"/>
                  <a:pt x="6" y="79"/>
                </a:cubicBezTo>
                <a:cubicBezTo>
                  <a:pt x="5" y="80"/>
                  <a:pt x="0" y="84"/>
                  <a:pt x="3" y="88"/>
                </a:cubicBezTo>
                <a:cubicBezTo>
                  <a:pt x="26" y="106"/>
                  <a:pt x="26" y="106"/>
                  <a:pt x="26" y="106"/>
                </a:cubicBezTo>
                <a:cubicBezTo>
                  <a:pt x="44" y="129"/>
                  <a:pt x="44" y="129"/>
                  <a:pt x="44" y="129"/>
                </a:cubicBezTo>
                <a:cubicBezTo>
                  <a:pt x="47" y="131"/>
                  <a:pt x="49" y="130"/>
                  <a:pt x="53" y="126"/>
                </a:cubicBezTo>
                <a:cubicBezTo>
                  <a:pt x="55" y="124"/>
                  <a:pt x="55" y="123"/>
                  <a:pt x="54" y="120"/>
                </a:cubicBezTo>
                <a:cubicBezTo>
                  <a:pt x="50" y="100"/>
                  <a:pt x="50" y="100"/>
                  <a:pt x="50" y="100"/>
                </a:cubicBezTo>
                <a:cubicBezTo>
                  <a:pt x="71" y="79"/>
                  <a:pt x="71" y="79"/>
                  <a:pt x="71" y="79"/>
                </a:cubicBezTo>
                <a:cubicBezTo>
                  <a:pt x="97" y="112"/>
                  <a:pt x="97" y="112"/>
                  <a:pt x="97" y="112"/>
                </a:cubicBezTo>
                <a:cubicBezTo>
                  <a:pt x="106" y="120"/>
                  <a:pt x="112" y="114"/>
                  <a:pt x="115" y="112"/>
                </a:cubicBezTo>
                <a:cubicBezTo>
                  <a:pt x="120" y="106"/>
                  <a:pt x="119" y="101"/>
                  <a:pt x="118" y="97"/>
                </a:cubicBezTo>
                <a:cubicBezTo>
                  <a:pt x="100" y="49"/>
                  <a:pt x="100" y="49"/>
                  <a:pt x="100" y="49"/>
                </a:cubicBezTo>
                <a:cubicBezTo>
                  <a:pt x="126" y="24"/>
                  <a:pt x="126" y="24"/>
                  <a:pt x="126" y="24"/>
                </a:cubicBezTo>
                <a:cubicBezTo>
                  <a:pt x="131" y="19"/>
                  <a:pt x="132" y="10"/>
                  <a:pt x="127" y="5"/>
                </a:cubicBezTo>
                <a:close/>
                <a:moveTo>
                  <a:pt x="121" y="19"/>
                </a:moveTo>
                <a:cubicBezTo>
                  <a:pt x="92" y="49"/>
                  <a:pt x="92" y="49"/>
                  <a:pt x="92" y="49"/>
                </a:cubicBezTo>
                <a:cubicBezTo>
                  <a:pt x="110" y="98"/>
                  <a:pt x="110" y="98"/>
                  <a:pt x="110" y="98"/>
                </a:cubicBezTo>
                <a:cubicBezTo>
                  <a:pt x="111" y="101"/>
                  <a:pt x="110" y="105"/>
                  <a:pt x="109" y="106"/>
                </a:cubicBezTo>
                <a:cubicBezTo>
                  <a:pt x="106" y="109"/>
                  <a:pt x="103" y="107"/>
                  <a:pt x="102" y="106"/>
                </a:cubicBezTo>
                <a:cubicBezTo>
                  <a:pt x="73" y="67"/>
                  <a:pt x="73" y="67"/>
                  <a:pt x="73" y="67"/>
                </a:cubicBezTo>
                <a:cubicBezTo>
                  <a:pt x="41" y="99"/>
                  <a:pt x="41" y="99"/>
                  <a:pt x="41" y="99"/>
                </a:cubicBezTo>
                <a:cubicBezTo>
                  <a:pt x="47" y="120"/>
                  <a:pt x="47" y="120"/>
                  <a:pt x="47" y="120"/>
                </a:cubicBezTo>
                <a:cubicBezTo>
                  <a:pt x="45" y="118"/>
                  <a:pt x="32" y="100"/>
                  <a:pt x="31" y="100"/>
                </a:cubicBezTo>
                <a:cubicBezTo>
                  <a:pt x="31" y="100"/>
                  <a:pt x="14" y="87"/>
                  <a:pt x="12" y="85"/>
                </a:cubicBezTo>
                <a:cubicBezTo>
                  <a:pt x="32" y="91"/>
                  <a:pt x="32" y="91"/>
                  <a:pt x="32" y="91"/>
                </a:cubicBezTo>
                <a:cubicBezTo>
                  <a:pt x="65" y="59"/>
                  <a:pt x="65" y="59"/>
                  <a:pt x="65" y="59"/>
                </a:cubicBezTo>
                <a:cubicBezTo>
                  <a:pt x="26" y="30"/>
                  <a:pt x="26" y="30"/>
                  <a:pt x="26" y="30"/>
                </a:cubicBezTo>
                <a:cubicBezTo>
                  <a:pt x="25" y="29"/>
                  <a:pt x="23" y="26"/>
                  <a:pt x="26" y="23"/>
                </a:cubicBezTo>
                <a:cubicBezTo>
                  <a:pt x="28" y="22"/>
                  <a:pt x="31" y="22"/>
                  <a:pt x="34" y="22"/>
                </a:cubicBezTo>
                <a:cubicBezTo>
                  <a:pt x="83" y="40"/>
                  <a:pt x="83" y="40"/>
                  <a:pt x="83" y="40"/>
                </a:cubicBezTo>
                <a:cubicBezTo>
                  <a:pt x="113" y="11"/>
                  <a:pt x="113" y="11"/>
                  <a:pt x="113" y="11"/>
                </a:cubicBezTo>
                <a:cubicBezTo>
                  <a:pt x="116" y="9"/>
                  <a:pt x="120" y="9"/>
                  <a:pt x="122" y="11"/>
                </a:cubicBezTo>
                <a:cubicBezTo>
                  <a:pt x="123" y="13"/>
                  <a:pt x="124" y="17"/>
                  <a:pt x="121" y="19"/>
                </a:cubicBezTo>
                <a:close/>
              </a:path>
            </a:pathLst>
          </a:custGeom>
          <a:solidFill>
            <a:schemeClr val="bg1"/>
          </a:solidFill>
          <a:ln>
            <a:noFill/>
          </a:ln>
        </p:spPr>
        <p:txBody>
          <a:bodyPr vert="horz" wrap="square" lIns="91440" tIns="45720" rIns="91440" bIns="45720" numCol="1" anchor="t" anchorCtr="0" compatLnSpc="1"/>
          <a:lstStyle/>
          <a:p>
            <a:endParaRPr lang="zh-CN" altLang="en-US" sz="2400">
              <a:solidFill>
                <a:schemeClr val="tx1">
                  <a:lumMod val="75000"/>
                  <a:lumOff val="25000"/>
                </a:schemeClr>
              </a:solidFill>
            </a:endParaRPr>
          </a:p>
        </p:txBody>
      </p:sp>
      <p:sp>
        <p:nvSpPr>
          <p:cNvPr id="21" name="Freeform 207"/>
          <p:cNvSpPr>
            <a:spLocks noEditPoints="1"/>
          </p:cNvSpPr>
          <p:nvPr/>
        </p:nvSpPr>
        <p:spPr bwMode="auto">
          <a:xfrm>
            <a:off x="7088644" y="2201239"/>
            <a:ext cx="394497" cy="345021"/>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chemeClr val="bg1"/>
          </a:solidFill>
          <a:ln>
            <a:noFill/>
          </a:ln>
        </p:spPr>
        <p:txBody>
          <a:bodyPr vert="horz" wrap="square" lIns="91440" tIns="45720" rIns="91440" bIns="45720" numCol="1" anchor="t" anchorCtr="0" compatLnSpc="1"/>
          <a:lstStyle/>
          <a:p>
            <a:endParaRPr lang="zh-CN" altLang="en-US" sz="2400">
              <a:solidFill>
                <a:schemeClr val="tx1">
                  <a:lumMod val="75000"/>
                  <a:lumOff val="25000"/>
                </a:schemeClr>
              </a:solidFill>
            </a:endParaRPr>
          </a:p>
        </p:txBody>
      </p:sp>
      <p:sp>
        <p:nvSpPr>
          <p:cNvPr id="22" name="Freeform 217"/>
          <p:cNvSpPr>
            <a:spLocks noEditPoints="1"/>
          </p:cNvSpPr>
          <p:nvPr/>
        </p:nvSpPr>
        <p:spPr bwMode="auto">
          <a:xfrm>
            <a:off x="4707560" y="2184313"/>
            <a:ext cx="397101" cy="378872"/>
          </a:xfrm>
          <a:custGeom>
            <a:avLst/>
            <a:gdLst>
              <a:gd name="T0" fmla="*/ 125 w 129"/>
              <a:gd name="T1" fmla="*/ 4 h 123"/>
              <a:gd name="T2" fmla="*/ 108 w 129"/>
              <a:gd name="T3" fmla="*/ 4 h 123"/>
              <a:gd name="T4" fmla="*/ 39 w 129"/>
              <a:gd name="T5" fmla="*/ 72 h 123"/>
              <a:gd name="T6" fmla="*/ 14 w 129"/>
              <a:gd name="T7" fmla="*/ 91 h 123"/>
              <a:gd name="T8" fmla="*/ 0 w 129"/>
              <a:gd name="T9" fmla="*/ 100 h 123"/>
              <a:gd name="T10" fmla="*/ 51 w 129"/>
              <a:gd name="T11" fmla="*/ 104 h 123"/>
              <a:gd name="T12" fmla="*/ 57 w 129"/>
              <a:gd name="T13" fmla="*/ 88 h 123"/>
              <a:gd name="T14" fmla="*/ 125 w 129"/>
              <a:gd name="T15" fmla="*/ 21 h 123"/>
              <a:gd name="T16" fmla="*/ 125 w 129"/>
              <a:gd name="T17" fmla="*/ 4 h 123"/>
              <a:gd name="T18" fmla="*/ 46 w 129"/>
              <a:gd name="T19" fmla="*/ 99 h 123"/>
              <a:gd name="T20" fmla="*/ 14 w 129"/>
              <a:gd name="T21" fmla="*/ 102 h 123"/>
              <a:gd name="T22" fmla="*/ 20 w 129"/>
              <a:gd name="T23" fmla="*/ 94 h 123"/>
              <a:gd name="T24" fmla="*/ 43 w 129"/>
              <a:gd name="T25" fmla="*/ 79 h 123"/>
              <a:gd name="T26" fmla="*/ 49 w 129"/>
              <a:gd name="T27" fmla="*/ 85 h 123"/>
              <a:gd name="T28" fmla="*/ 46 w 129"/>
              <a:gd name="T29" fmla="*/ 99 h 123"/>
              <a:gd name="T30" fmla="*/ 54 w 129"/>
              <a:gd name="T31" fmla="*/ 79 h 123"/>
              <a:gd name="T32" fmla="*/ 49 w 129"/>
              <a:gd name="T33" fmla="*/ 74 h 123"/>
              <a:gd name="T34" fmla="*/ 57 w 129"/>
              <a:gd name="T35" fmla="*/ 65 h 123"/>
              <a:gd name="T36" fmla="*/ 63 w 129"/>
              <a:gd name="T37" fmla="*/ 71 h 123"/>
              <a:gd name="T38" fmla="*/ 54 w 129"/>
              <a:gd name="T39" fmla="*/ 79 h 123"/>
              <a:gd name="T40" fmla="*/ 119 w 129"/>
              <a:gd name="T41" fmla="*/ 15 h 123"/>
              <a:gd name="T42" fmla="*/ 68 w 129"/>
              <a:gd name="T43" fmla="*/ 65 h 123"/>
              <a:gd name="T44" fmla="*/ 63 w 129"/>
              <a:gd name="T45" fmla="*/ 60 h 123"/>
              <a:gd name="T46" fmla="*/ 113 w 129"/>
              <a:gd name="T47" fmla="*/ 10 h 123"/>
              <a:gd name="T48" fmla="*/ 119 w 129"/>
              <a:gd name="T49" fmla="*/ 10 h 123"/>
              <a:gd name="T50" fmla="*/ 119 w 129"/>
              <a:gd name="T51"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123">
                <a:moveTo>
                  <a:pt x="125" y="4"/>
                </a:moveTo>
                <a:cubicBezTo>
                  <a:pt x="120" y="0"/>
                  <a:pt x="112" y="0"/>
                  <a:pt x="108" y="4"/>
                </a:cubicBezTo>
                <a:cubicBezTo>
                  <a:pt x="39" y="72"/>
                  <a:pt x="39" y="72"/>
                  <a:pt x="39" y="72"/>
                </a:cubicBezTo>
                <a:cubicBezTo>
                  <a:pt x="31" y="72"/>
                  <a:pt x="19" y="75"/>
                  <a:pt x="14" y="91"/>
                </a:cubicBezTo>
                <a:cubicBezTo>
                  <a:pt x="10" y="100"/>
                  <a:pt x="0" y="100"/>
                  <a:pt x="0" y="100"/>
                </a:cubicBezTo>
                <a:cubicBezTo>
                  <a:pt x="21" y="123"/>
                  <a:pt x="46" y="110"/>
                  <a:pt x="51" y="104"/>
                </a:cubicBezTo>
                <a:cubicBezTo>
                  <a:pt x="56" y="99"/>
                  <a:pt x="57" y="93"/>
                  <a:pt x="57" y="88"/>
                </a:cubicBezTo>
                <a:cubicBezTo>
                  <a:pt x="125" y="21"/>
                  <a:pt x="125" y="21"/>
                  <a:pt x="125" y="21"/>
                </a:cubicBezTo>
                <a:cubicBezTo>
                  <a:pt x="129" y="16"/>
                  <a:pt x="129" y="9"/>
                  <a:pt x="125" y="4"/>
                </a:cubicBezTo>
                <a:close/>
                <a:moveTo>
                  <a:pt x="46" y="99"/>
                </a:moveTo>
                <a:cubicBezTo>
                  <a:pt x="42" y="102"/>
                  <a:pt x="24" y="110"/>
                  <a:pt x="14" y="102"/>
                </a:cubicBezTo>
                <a:cubicBezTo>
                  <a:pt x="14" y="102"/>
                  <a:pt x="18" y="100"/>
                  <a:pt x="20" y="94"/>
                </a:cubicBezTo>
                <a:cubicBezTo>
                  <a:pt x="27" y="77"/>
                  <a:pt x="43" y="79"/>
                  <a:pt x="43" y="79"/>
                </a:cubicBezTo>
                <a:cubicBezTo>
                  <a:pt x="49" y="85"/>
                  <a:pt x="49" y="85"/>
                  <a:pt x="49" y="85"/>
                </a:cubicBezTo>
                <a:cubicBezTo>
                  <a:pt x="49" y="85"/>
                  <a:pt x="53" y="92"/>
                  <a:pt x="46" y="99"/>
                </a:cubicBezTo>
                <a:close/>
                <a:moveTo>
                  <a:pt x="54" y="79"/>
                </a:moveTo>
                <a:cubicBezTo>
                  <a:pt x="54" y="79"/>
                  <a:pt x="49" y="74"/>
                  <a:pt x="49" y="74"/>
                </a:cubicBezTo>
                <a:cubicBezTo>
                  <a:pt x="57" y="65"/>
                  <a:pt x="57" y="65"/>
                  <a:pt x="57" y="65"/>
                </a:cubicBezTo>
                <a:cubicBezTo>
                  <a:pt x="63" y="71"/>
                  <a:pt x="63" y="71"/>
                  <a:pt x="63" y="71"/>
                </a:cubicBezTo>
                <a:lnTo>
                  <a:pt x="54" y="79"/>
                </a:lnTo>
                <a:close/>
                <a:moveTo>
                  <a:pt x="119" y="15"/>
                </a:moveTo>
                <a:cubicBezTo>
                  <a:pt x="68" y="65"/>
                  <a:pt x="68" y="65"/>
                  <a:pt x="68" y="65"/>
                </a:cubicBezTo>
                <a:cubicBezTo>
                  <a:pt x="63" y="60"/>
                  <a:pt x="63" y="60"/>
                  <a:pt x="63" y="60"/>
                </a:cubicBezTo>
                <a:cubicBezTo>
                  <a:pt x="113" y="10"/>
                  <a:pt x="113" y="10"/>
                  <a:pt x="113" y="10"/>
                </a:cubicBezTo>
                <a:cubicBezTo>
                  <a:pt x="115" y="8"/>
                  <a:pt x="117" y="8"/>
                  <a:pt x="119" y="10"/>
                </a:cubicBezTo>
                <a:cubicBezTo>
                  <a:pt x="120" y="11"/>
                  <a:pt x="120" y="14"/>
                  <a:pt x="119" y="15"/>
                </a:cubicBezTo>
                <a:close/>
              </a:path>
            </a:pathLst>
          </a:custGeom>
          <a:solidFill>
            <a:schemeClr val="bg1"/>
          </a:solidFill>
          <a:ln>
            <a:noFill/>
          </a:ln>
        </p:spPr>
        <p:txBody>
          <a:bodyPr vert="horz" wrap="square" lIns="91440" tIns="45720" rIns="91440" bIns="45720" numCol="1" anchor="t" anchorCtr="0" compatLnSpc="1"/>
          <a:lstStyle/>
          <a:p>
            <a:endParaRPr lang="zh-CN" altLang="en-US" sz="2400" dirty="0">
              <a:solidFill>
                <a:schemeClr val="bg1"/>
              </a:solidFill>
            </a:endParaRPr>
          </a:p>
        </p:txBody>
      </p:sp>
      <p:sp>
        <p:nvSpPr>
          <p:cNvPr id="25" name="文本框 24"/>
          <p:cNvSpPr txBox="1"/>
          <p:nvPr/>
        </p:nvSpPr>
        <p:spPr>
          <a:xfrm>
            <a:off x="8495040" y="2788693"/>
            <a:ext cx="2600739" cy="337185"/>
          </a:xfrm>
          <a:prstGeom prst="rect">
            <a:avLst/>
          </a:prstGeom>
          <a:noFill/>
        </p:spPr>
        <p:txBody>
          <a:bodyPr wrap="square" lIns="91440" tIns="45720" rIns="91440" bIns="45720" rtlCol="0">
            <a:spAutoFit/>
          </a:bodyPr>
          <a:lstStyle/>
          <a:p>
            <a:pPr algn="r"/>
            <a:r>
              <a:rPr lang="zh-CN" altLang="en-US" sz="1600" spc="50" dirty="0">
                <a:ln w="11430"/>
                <a:solidFill>
                  <a:schemeClr val="tx1">
                    <a:lumMod val="75000"/>
                    <a:lumOff val="25000"/>
                  </a:schemeClr>
                </a:solidFill>
                <a:latin typeface="微软雅黑" panose="020B0503020204020204" charset="-122"/>
                <a:ea typeface="微软雅黑" panose="020B0503020204020204" charset="-122"/>
              </a:rPr>
              <a:t>单击添加标题</a:t>
            </a:r>
            <a:endParaRPr lang="en-US" altLang="zh-CN" sz="1600" spc="50" dirty="0">
              <a:ln w="11430"/>
              <a:solidFill>
                <a:schemeClr val="tx1">
                  <a:lumMod val="75000"/>
                  <a:lumOff val="25000"/>
                </a:schemeClr>
              </a:solidFill>
              <a:latin typeface="微软雅黑" panose="020B0503020204020204" charset="-122"/>
              <a:ea typeface="微软雅黑" panose="020B0503020204020204" charset="-122"/>
            </a:endParaRPr>
          </a:p>
        </p:txBody>
      </p:sp>
      <p:sp>
        <p:nvSpPr>
          <p:cNvPr id="26" name="矩形 25"/>
          <p:cNvSpPr/>
          <p:nvPr/>
        </p:nvSpPr>
        <p:spPr>
          <a:xfrm>
            <a:off x="7459992" y="3168797"/>
            <a:ext cx="3635791" cy="570865"/>
          </a:xfrm>
          <a:prstGeom prst="rect">
            <a:avLst/>
          </a:prstGeom>
        </p:spPr>
        <p:txBody>
          <a:bodyPr wrap="square" lIns="91440" tIns="45720" rIns="91440" bIns="45720">
            <a:spAutoFit/>
          </a:bodyPr>
          <a:lstStyle/>
          <a:p>
            <a:pPr>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sp>
        <p:nvSpPr>
          <p:cNvPr id="27" name="任意多边形 26"/>
          <p:cNvSpPr/>
          <p:nvPr/>
        </p:nvSpPr>
        <p:spPr>
          <a:xfrm>
            <a:off x="7306056" y="2880361"/>
            <a:ext cx="3722307" cy="24688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75000"/>
                  <a:lumOff val="25000"/>
                </a:schemeClr>
              </a:solidFill>
            </a:endParaRPr>
          </a:p>
        </p:txBody>
      </p:sp>
      <p:sp>
        <p:nvSpPr>
          <p:cNvPr id="28" name="任意多边形 27"/>
          <p:cNvSpPr/>
          <p:nvPr/>
        </p:nvSpPr>
        <p:spPr>
          <a:xfrm flipH="1">
            <a:off x="1154783" y="2880361"/>
            <a:ext cx="3722400" cy="24688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75000"/>
                  <a:lumOff val="25000"/>
                </a:schemeClr>
              </a:solidFill>
            </a:endParaRPr>
          </a:p>
        </p:txBody>
      </p:sp>
      <p:sp>
        <p:nvSpPr>
          <p:cNvPr id="29" name="文本框 28"/>
          <p:cNvSpPr txBox="1"/>
          <p:nvPr/>
        </p:nvSpPr>
        <p:spPr>
          <a:xfrm>
            <a:off x="1089453" y="2788693"/>
            <a:ext cx="2600739" cy="337185"/>
          </a:xfrm>
          <a:prstGeom prst="rect">
            <a:avLst/>
          </a:prstGeom>
          <a:noFill/>
        </p:spPr>
        <p:txBody>
          <a:bodyPr wrap="square" lIns="91440" tIns="45720" rIns="91440" bIns="45720" rtlCol="0">
            <a:spAutoFit/>
          </a:bodyPr>
          <a:lstStyle/>
          <a:p>
            <a:pPr algn="r"/>
            <a:r>
              <a:rPr lang="zh-CN" altLang="en-US" sz="1600" spc="50" dirty="0">
                <a:ln w="11430"/>
                <a:solidFill>
                  <a:schemeClr val="tx1">
                    <a:lumMod val="75000"/>
                    <a:lumOff val="25000"/>
                  </a:schemeClr>
                </a:solidFill>
                <a:latin typeface="微软雅黑" panose="020B0503020204020204" charset="-122"/>
                <a:ea typeface="微软雅黑" panose="020B0503020204020204" charset="-122"/>
              </a:rPr>
              <a:t>单击添加标题</a:t>
            </a:r>
            <a:endParaRPr lang="en-US" altLang="zh-CN" sz="1600" spc="50" dirty="0">
              <a:ln w="11430"/>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p:cNvSpPr/>
          <p:nvPr/>
        </p:nvSpPr>
        <p:spPr>
          <a:xfrm>
            <a:off x="1089456" y="3168797"/>
            <a:ext cx="3635791" cy="570865"/>
          </a:xfrm>
          <a:prstGeom prst="rect">
            <a:avLst/>
          </a:prstGeom>
        </p:spPr>
        <p:txBody>
          <a:bodyPr wrap="square" lIns="91440" tIns="45720" rIns="91440" bIns="45720">
            <a:spAutoFit/>
          </a:bodyPr>
          <a:lstStyle/>
          <a:p>
            <a:pPr>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sp>
        <p:nvSpPr>
          <p:cNvPr id="31" name="文本框 30"/>
          <p:cNvSpPr txBox="1"/>
          <p:nvPr/>
        </p:nvSpPr>
        <p:spPr>
          <a:xfrm>
            <a:off x="5031509" y="4969291"/>
            <a:ext cx="2129315" cy="337185"/>
          </a:xfrm>
          <a:prstGeom prst="rect">
            <a:avLst/>
          </a:prstGeom>
          <a:noFill/>
        </p:spPr>
        <p:txBody>
          <a:bodyPr wrap="square" lIns="91440" tIns="45720" rIns="91440" bIns="45720" rtlCol="0">
            <a:spAutoFit/>
          </a:bodyPr>
          <a:lstStyle/>
          <a:p>
            <a:pPr algn="r"/>
            <a:r>
              <a:rPr lang="zh-CN" altLang="en-US" sz="1600" spc="50" dirty="0">
                <a:ln w="11430"/>
                <a:solidFill>
                  <a:schemeClr val="tx1">
                    <a:lumMod val="75000"/>
                    <a:lumOff val="25000"/>
                  </a:schemeClr>
                </a:solidFill>
                <a:latin typeface="微软雅黑" panose="020B0503020204020204" charset="-122"/>
                <a:ea typeface="微软雅黑" panose="020B0503020204020204" charset="-122"/>
              </a:rPr>
              <a:t>单击添加标题</a:t>
            </a:r>
            <a:endParaRPr lang="en-US" altLang="zh-CN" sz="1600" spc="50" dirty="0">
              <a:ln w="11430"/>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4454132" y="5278252"/>
            <a:ext cx="3284069" cy="570865"/>
          </a:xfrm>
          <a:prstGeom prst="rect">
            <a:avLst/>
          </a:prstGeom>
        </p:spPr>
        <p:txBody>
          <a:bodyPr wrap="square" lIns="91440" tIns="45720" rIns="91440" bIns="45720">
            <a:spAutoFit/>
          </a:bodyPr>
          <a:lstStyle/>
          <a:p>
            <a:pPr>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64" presetClass="path" presetSubtype="0" decel="30000" fill="hold" grpId="1" nodeType="withEffect">
                                  <p:stCondLst>
                                    <p:cond delay="0"/>
                                  </p:stCondLst>
                                  <p:childTnLst>
                                    <p:animMotion origin="layout" path="M 1.45833E-6 0.03889 L 1.45833E-6 -0.14815 " pathEditMode="relative" rAng="0" ptsTypes="AA">
                                      <p:cBhvr>
                                        <p:cTn id="9" dur="750" spd="-100000" fill="hold"/>
                                        <p:tgtEl>
                                          <p:spTgt spid="7"/>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1.45833E-6 0.03842 L 1.45833E-6 3.7037E-6 " pathEditMode="relative" rAng="0" ptsTypes="AA">
                                      <p:cBhvr>
                                        <p:cTn id="11" dur="750" fill="hold"/>
                                        <p:tgtEl>
                                          <p:spTgt spid="7"/>
                                        </p:tgtEl>
                                        <p:attrNameLst>
                                          <p:attrName>ppt_x</p:attrName>
                                          <p:attrName>ppt_y</p:attrName>
                                        </p:attrNameLst>
                                      </p:cBhvr>
                                      <p:rCtr x="0" y="-1921"/>
                                    </p:animMotion>
                                  </p:childTnLst>
                                </p:cTn>
                              </p:par>
                              <p:par>
                                <p:cTn id="12" presetID="53" presetClass="entr" presetSubtype="16" fill="hold" nodeType="withEffect">
                                  <p:stCondLst>
                                    <p:cond delay="1250"/>
                                  </p:stCondLst>
                                  <p:childTnLst>
                                    <p:set>
                                      <p:cBhvr>
                                        <p:cTn id="13" dur="1" fill="hold">
                                          <p:stCondLst>
                                            <p:cond delay="0"/>
                                          </p:stCondLst>
                                        </p:cTn>
                                        <p:tgtEl>
                                          <p:spTgt spid="2"/>
                                        </p:tgtEl>
                                        <p:attrNameLst>
                                          <p:attrName>style.visibility</p:attrName>
                                        </p:attrNameLst>
                                      </p:cBhvr>
                                      <p:to>
                                        <p:strVal val="visible"/>
                                      </p:to>
                                    </p:set>
                                    <p:anim calcmode="lin" valueType="num">
                                      <p:cBhvr>
                                        <p:cTn id="14" dur="750" fill="hold"/>
                                        <p:tgtEl>
                                          <p:spTgt spid="2"/>
                                        </p:tgtEl>
                                        <p:attrNameLst>
                                          <p:attrName>ppt_w</p:attrName>
                                        </p:attrNameLst>
                                      </p:cBhvr>
                                      <p:tavLst>
                                        <p:tav tm="0">
                                          <p:val>
                                            <p:fltVal val="0"/>
                                          </p:val>
                                        </p:tav>
                                        <p:tav tm="100000">
                                          <p:val>
                                            <p:strVal val="#ppt_w"/>
                                          </p:val>
                                        </p:tav>
                                      </p:tavLst>
                                    </p:anim>
                                    <p:anim calcmode="lin" valueType="num">
                                      <p:cBhvr>
                                        <p:cTn id="15" dur="750" fill="hold"/>
                                        <p:tgtEl>
                                          <p:spTgt spid="2"/>
                                        </p:tgtEl>
                                        <p:attrNameLst>
                                          <p:attrName>ppt_h</p:attrName>
                                        </p:attrNameLst>
                                      </p:cBhvr>
                                      <p:tavLst>
                                        <p:tav tm="0">
                                          <p:val>
                                            <p:fltVal val="0"/>
                                          </p:val>
                                        </p:tav>
                                        <p:tav tm="100000">
                                          <p:val>
                                            <p:strVal val="#ppt_h"/>
                                          </p:val>
                                        </p:tav>
                                      </p:tavLst>
                                    </p:anim>
                                    <p:animEffect transition="in" filter="fade">
                                      <p:cBhvr>
                                        <p:cTn id="16" dur="750"/>
                                        <p:tgtEl>
                                          <p:spTgt spid="2"/>
                                        </p:tgtEl>
                                      </p:cBhvr>
                                    </p:animEffect>
                                  </p:childTnLst>
                                </p:cTn>
                              </p:par>
                              <p:par>
                                <p:cTn id="17" presetID="53" presetClass="entr" presetSubtype="16" fill="hold" grpId="0" nodeType="withEffect">
                                  <p:stCondLst>
                                    <p:cond delay="12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750" fill="hold"/>
                                        <p:tgtEl>
                                          <p:spTgt spid="12"/>
                                        </p:tgtEl>
                                        <p:attrNameLst>
                                          <p:attrName>ppt_w</p:attrName>
                                        </p:attrNameLst>
                                      </p:cBhvr>
                                      <p:tavLst>
                                        <p:tav tm="0">
                                          <p:val>
                                            <p:fltVal val="0"/>
                                          </p:val>
                                        </p:tav>
                                        <p:tav tm="100000">
                                          <p:val>
                                            <p:strVal val="#ppt_w"/>
                                          </p:val>
                                        </p:tav>
                                      </p:tavLst>
                                    </p:anim>
                                    <p:anim calcmode="lin" valueType="num">
                                      <p:cBhvr>
                                        <p:cTn id="20" dur="750" fill="hold"/>
                                        <p:tgtEl>
                                          <p:spTgt spid="12"/>
                                        </p:tgtEl>
                                        <p:attrNameLst>
                                          <p:attrName>ppt_h</p:attrName>
                                        </p:attrNameLst>
                                      </p:cBhvr>
                                      <p:tavLst>
                                        <p:tav tm="0">
                                          <p:val>
                                            <p:fltVal val="0"/>
                                          </p:val>
                                        </p:tav>
                                        <p:tav tm="100000">
                                          <p:val>
                                            <p:strVal val="#ppt_h"/>
                                          </p:val>
                                        </p:tav>
                                      </p:tavLst>
                                    </p:anim>
                                    <p:animEffect transition="in" filter="fade">
                                      <p:cBhvr>
                                        <p:cTn id="21" dur="750"/>
                                        <p:tgtEl>
                                          <p:spTgt spid="12"/>
                                        </p:tgtEl>
                                      </p:cBhvr>
                                    </p:animEffect>
                                  </p:childTnLst>
                                </p:cTn>
                              </p:par>
                              <p:par>
                                <p:cTn id="22" presetID="53" presetClass="entr" presetSubtype="16" fill="hold" grpId="0" nodeType="withEffect">
                                  <p:stCondLst>
                                    <p:cond delay="1250"/>
                                  </p:stCondLst>
                                  <p:childTnLst>
                                    <p:set>
                                      <p:cBhvr>
                                        <p:cTn id="23" dur="1" fill="hold">
                                          <p:stCondLst>
                                            <p:cond delay="0"/>
                                          </p:stCondLst>
                                        </p:cTn>
                                        <p:tgtEl>
                                          <p:spTgt spid="15"/>
                                        </p:tgtEl>
                                        <p:attrNameLst>
                                          <p:attrName>style.visibility</p:attrName>
                                        </p:attrNameLst>
                                      </p:cBhvr>
                                      <p:to>
                                        <p:strVal val="visible"/>
                                      </p:to>
                                    </p:set>
                                    <p:anim calcmode="lin" valueType="num">
                                      <p:cBhvr>
                                        <p:cTn id="24" dur="750" fill="hold"/>
                                        <p:tgtEl>
                                          <p:spTgt spid="15"/>
                                        </p:tgtEl>
                                        <p:attrNameLst>
                                          <p:attrName>ppt_w</p:attrName>
                                        </p:attrNameLst>
                                      </p:cBhvr>
                                      <p:tavLst>
                                        <p:tav tm="0">
                                          <p:val>
                                            <p:fltVal val="0"/>
                                          </p:val>
                                        </p:tav>
                                        <p:tav tm="100000">
                                          <p:val>
                                            <p:strVal val="#ppt_w"/>
                                          </p:val>
                                        </p:tav>
                                      </p:tavLst>
                                    </p:anim>
                                    <p:anim calcmode="lin" valueType="num">
                                      <p:cBhvr>
                                        <p:cTn id="25" dur="750" fill="hold"/>
                                        <p:tgtEl>
                                          <p:spTgt spid="15"/>
                                        </p:tgtEl>
                                        <p:attrNameLst>
                                          <p:attrName>ppt_h</p:attrName>
                                        </p:attrNameLst>
                                      </p:cBhvr>
                                      <p:tavLst>
                                        <p:tav tm="0">
                                          <p:val>
                                            <p:fltVal val="0"/>
                                          </p:val>
                                        </p:tav>
                                        <p:tav tm="100000">
                                          <p:val>
                                            <p:strVal val="#ppt_h"/>
                                          </p:val>
                                        </p:tav>
                                      </p:tavLst>
                                    </p:anim>
                                    <p:animEffect transition="in" filter="fade">
                                      <p:cBhvr>
                                        <p:cTn id="26" dur="750"/>
                                        <p:tgtEl>
                                          <p:spTgt spid="15"/>
                                        </p:tgtEl>
                                      </p:cBhvr>
                                    </p:animEffect>
                                  </p:childTnLst>
                                </p:cTn>
                              </p:par>
                              <p:par>
                                <p:cTn id="27" presetID="53" presetClass="entr" presetSubtype="16" fill="hold" grpId="0" nodeType="withEffect">
                                  <p:stCondLst>
                                    <p:cond delay="12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750" fill="hold"/>
                                        <p:tgtEl>
                                          <p:spTgt spid="18"/>
                                        </p:tgtEl>
                                        <p:attrNameLst>
                                          <p:attrName>ppt_w</p:attrName>
                                        </p:attrNameLst>
                                      </p:cBhvr>
                                      <p:tavLst>
                                        <p:tav tm="0">
                                          <p:val>
                                            <p:fltVal val="0"/>
                                          </p:val>
                                        </p:tav>
                                        <p:tav tm="100000">
                                          <p:val>
                                            <p:strVal val="#ppt_w"/>
                                          </p:val>
                                        </p:tav>
                                      </p:tavLst>
                                    </p:anim>
                                    <p:anim calcmode="lin" valueType="num">
                                      <p:cBhvr>
                                        <p:cTn id="30" dur="750" fill="hold"/>
                                        <p:tgtEl>
                                          <p:spTgt spid="18"/>
                                        </p:tgtEl>
                                        <p:attrNameLst>
                                          <p:attrName>ppt_h</p:attrName>
                                        </p:attrNameLst>
                                      </p:cBhvr>
                                      <p:tavLst>
                                        <p:tav tm="0">
                                          <p:val>
                                            <p:fltVal val="0"/>
                                          </p:val>
                                        </p:tav>
                                        <p:tav tm="100000">
                                          <p:val>
                                            <p:strVal val="#ppt_h"/>
                                          </p:val>
                                        </p:tav>
                                      </p:tavLst>
                                    </p:anim>
                                    <p:animEffect transition="in" filter="fade">
                                      <p:cBhvr>
                                        <p:cTn id="31" dur="750"/>
                                        <p:tgtEl>
                                          <p:spTgt spid="18"/>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21"/>
                                        </p:tgtEl>
                                        <p:attrNameLst>
                                          <p:attrName>style.visibility</p:attrName>
                                        </p:attrNameLst>
                                      </p:cBhvr>
                                      <p:to>
                                        <p:strVal val="visible"/>
                                      </p:to>
                                    </p:set>
                                    <p:anim calcmode="lin" valueType="num">
                                      <p:cBhvr>
                                        <p:cTn id="34" dur="750" fill="hold"/>
                                        <p:tgtEl>
                                          <p:spTgt spid="21"/>
                                        </p:tgtEl>
                                        <p:attrNameLst>
                                          <p:attrName>ppt_w</p:attrName>
                                        </p:attrNameLst>
                                      </p:cBhvr>
                                      <p:tavLst>
                                        <p:tav tm="0">
                                          <p:val>
                                            <p:fltVal val="0"/>
                                          </p:val>
                                        </p:tav>
                                        <p:tav tm="100000">
                                          <p:val>
                                            <p:strVal val="#ppt_w"/>
                                          </p:val>
                                        </p:tav>
                                      </p:tavLst>
                                    </p:anim>
                                    <p:anim calcmode="lin" valueType="num">
                                      <p:cBhvr>
                                        <p:cTn id="35" dur="750" fill="hold"/>
                                        <p:tgtEl>
                                          <p:spTgt spid="21"/>
                                        </p:tgtEl>
                                        <p:attrNameLst>
                                          <p:attrName>ppt_h</p:attrName>
                                        </p:attrNameLst>
                                      </p:cBhvr>
                                      <p:tavLst>
                                        <p:tav tm="0">
                                          <p:val>
                                            <p:fltVal val="0"/>
                                          </p:val>
                                        </p:tav>
                                        <p:tav tm="100000">
                                          <p:val>
                                            <p:strVal val="#ppt_h"/>
                                          </p:val>
                                        </p:tav>
                                      </p:tavLst>
                                    </p:anim>
                                    <p:animEffect transition="in" filter="fade">
                                      <p:cBhvr>
                                        <p:cTn id="36" dur="750"/>
                                        <p:tgtEl>
                                          <p:spTgt spid="21"/>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22"/>
                                        </p:tgtEl>
                                        <p:attrNameLst>
                                          <p:attrName>style.visibility</p:attrName>
                                        </p:attrNameLst>
                                      </p:cBhvr>
                                      <p:to>
                                        <p:strVal val="visible"/>
                                      </p:to>
                                    </p:set>
                                    <p:anim calcmode="lin" valueType="num">
                                      <p:cBhvr>
                                        <p:cTn id="39" dur="750" fill="hold"/>
                                        <p:tgtEl>
                                          <p:spTgt spid="22"/>
                                        </p:tgtEl>
                                        <p:attrNameLst>
                                          <p:attrName>ppt_w</p:attrName>
                                        </p:attrNameLst>
                                      </p:cBhvr>
                                      <p:tavLst>
                                        <p:tav tm="0">
                                          <p:val>
                                            <p:fltVal val="0"/>
                                          </p:val>
                                        </p:tav>
                                        <p:tav tm="100000">
                                          <p:val>
                                            <p:strVal val="#ppt_w"/>
                                          </p:val>
                                        </p:tav>
                                      </p:tavLst>
                                    </p:anim>
                                    <p:anim calcmode="lin" valueType="num">
                                      <p:cBhvr>
                                        <p:cTn id="40" dur="750" fill="hold"/>
                                        <p:tgtEl>
                                          <p:spTgt spid="22"/>
                                        </p:tgtEl>
                                        <p:attrNameLst>
                                          <p:attrName>ppt_h</p:attrName>
                                        </p:attrNameLst>
                                      </p:cBhvr>
                                      <p:tavLst>
                                        <p:tav tm="0">
                                          <p:val>
                                            <p:fltVal val="0"/>
                                          </p:val>
                                        </p:tav>
                                        <p:tav tm="100000">
                                          <p:val>
                                            <p:strVal val="#ppt_h"/>
                                          </p:val>
                                        </p:tav>
                                      </p:tavLst>
                                    </p:anim>
                                    <p:animEffect transition="in" filter="fade">
                                      <p:cBhvr>
                                        <p:cTn id="41" dur="750"/>
                                        <p:tgtEl>
                                          <p:spTgt spid="22"/>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20"/>
                                        </p:tgtEl>
                                        <p:attrNameLst>
                                          <p:attrName>style.visibility</p:attrName>
                                        </p:attrNameLst>
                                      </p:cBhvr>
                                      <p:to>
                                        <p:strVal val="visible"/>
                                      </p:to>
                                    </p:set>
                                    <p:anim calcmode="lin" valueType="num">
                                      <p:cBhvr>
                                        <p:cTn id="44" dur="750" fill="hold"/>
                                        <p:tgtEl>
                                          <p:spTgt spid="20"/>
                                        </p:tgtEl>
                                        <p:attrNameLst>
                                          <p:attrName>ppt_w</p:attrName>
                                        </p:attrNameLst>
                                      </p:cBhvr>
                                      <p:tavLst>
                                        <p:tav tm="0">
                                          <p:val>
                                            <p:fltVal val="0"/>
                                          </p:val>
                                        </p:tav>
                                        <p:tav tm="100000">
                                          <p:val>
                                            <p:strVal val="#ppt_w"/>
                                          </p:val>
                                        </p:tav>
                                      </p:tavLst>
                                    </p:anim>
                                    <p:anim calcmode="lin" valueType="num">
                                      <p:cBhvr>
                                        <p:cTn id="45" dur="750" fill="hold"/>
                                        <p:tgtEl>
                                          <p:spTgt spid="20"/>
                                        </p:tgtEl>
                                        <p:attrNameLst>
                                          <p:attrName>ppt_h</p:attrName>
                                        </p:attrNameLst>
                                      </p:cBhvr>
                                      <p:tavLst>
                                        <p:tav tm="0">
                                          <p:val>
                                            <p:fltVal val="0"/>
                                          </p:val>
                                        </p:tav>
                                        <p:tav tm="100000">
                                          <p:val>
                                            <p:strVal val="#ppt_h"/>
                                          </p:val>
                                        </p:tav>
                                      </p:tavLst>
                                    </p:anim>
                                    <p:animEffect transition="in" filter="fade">
                                      <p:cBhvr>
                                        <p:cTn id="46" dur="750"/>
                                        <p:tgtEl>
                                          <p:spTgt spid="20"/>
                                        </p:tgtEl>
                                      </p:cBhvr>
                                    </p:animEffect>
                                  </p:childTnLst>
                                </p:cTn>
                              </p:par>
                              <p:par>
                                <p:cTn id="47" presetID="22" presetClass="entr" presetSubtype="8" fill="hold" grpId="0" nodeType="withEffect">
                                  <p:stCondLst>
                                    <p:cond delay="175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1000"/>
                                        <p:tgtEl>
                                          <p:spTgt spid="27"/>
                                        </p:tgtEl>
                                      </p:cBhvr>
                                    </p:animEffect>
                                  </p:childTnLst>
                                </p:cTn>
                              </p:par>
                              <p:par>
                                <p:cTn id="50" presetID="22" presetClass="entr" presetSubtype="2" fill="hold" grpId="0" nodeType="withEffect">
                                  <p:stCondLst>
                                    <p:cond delay="1750"/>
                                  </p:stCondLst>
                                  <p:childTnLst>
                                    <p:set>
                                      <p:cBhvr>
                                        <p:cTn id="51" dur="1" fill="hold">
                                          <p:stCondLst>
                                            <p:cond delay="0"/>
                                          </p:stCondLst>
                                        </p:cTn>
                                        <p:tgtEl>
                                          <p:spTgt spid="28"/>
                                        </p:tgtEl>
                                        <p:attrNameLst>
                                          <p:attrName>style.visibility</p:attrName>
                                        </p:attrNameLst>
                                      </p:cBhvr>
                                      <p:to>
                                        <p:strVal val="visible"/>
                                      </p:to>
                                    </p:set>
                                    <p:animEffect transition="in" filter="wipe(right)">
                                      <p:cBhvr>
                                        <p:cTn id="52" dur="1000"/>
                                        <p:tgtEl>
                                          <p:spTgt spid="28"/>
                                        </p:tgtEl>
                                      </p:cBhvr>
                                    </p:animEffect>
                                  </p:childTnLst>
                                </p:cTn>
                              </p:par>
                              <p:par>
                                <p:cTn id="53" presetID="22" presetClass="entr" presetSubtype="2"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wipe(right)">
                                      <p:cBhvr>
                                        <p:cTn id="55" dur="750"/>
                                        <p:tgtEl>
                                          <p:spTgt spid="29"/>
                                        </p:tgtEl>
                                      </p:cBhvr>
                                    </p:animEffect>
                                  </p:childTnLst>
                                </p:cTn>
                              </p:par>
                              <p:par>
                                <p:cTn id="56" presetID="22" presetClass="entr" presetSubtype="2" fill="hold" grpId="0" nodeType="withEffect">
                                  <p:stCondLst>
                                    <p:cond delay="1750"/>
                                  </p:stCondLst>
                                  <p:childTnLst>
                                    <p:set>
                                      <p:cBhvr>
                                        <p:cTn id="57" dur="1" fill="hold">
                                          <p:stCondLst>
                                            <p:cond delay="0"/>
                                          </p:stCondLst>
                                        </p:cTn>
                                        <p:tgtEl>
                                          <p:spTgt spid="30"/>
                                        </p:tgtEl>
                                        <p:attrNameLst>
                                          <p:attrName>style.visibility</p:attrName>
                                        </p:attrNameLst>
                                      </p:cBhvr>
                                      <p:to>
                                        <p:strVal val="visible"/>
                                      </p:to>
                                    </p:set>
                                    <p:animEffect transition="in" filter="wipe(right)">
                                      <p:cBhvr>
                                        <p:cTn id="58" dur="1000"/>
                                        <p:tgtEl>
                                          <p:spTgt spid="30"/>
                                        </p:tgtEl>
                                      </p:cBhvr>
                                    </p:animEffect>
                                  </p:childTnLst>
                                </p:cTn>
                              </p:par>
                              <p:par>
                                <p:cTn id="59" presetID="22" presetClass="entr" presetSubtype="8" fill="hold" grpId="0" nodeType="withEffect">
                                  <p:stCondLst>
                                    <p:cond delay="175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750"/>
                                        <p:tgtEl>
                                          <p:spTgt spid="25"/>
                                        </p:tgtEl>
                                      </p:cBhvr>
                                    </p:animEffect>
                                  </p:childTnLst>
                                </p:cTn>
                              </p:par>
                              <p:par>
                                <p:cTn id="62" presetID="22" presetClass="entr" presetSubtype="8" fill="hold" grpId="0" nodeType="withEffect">
                                  <p:stCondLst>
                                    <p:cond delay="175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1000"/>
                                        <p:tgtEl>
                                          <p:spTgt spid="26"/>
                                        </p:tgtEl>
                                      </p:cBhvr>
                                    </p:animEffect>
                                  </p:childTnLst>
                                </p:cTn>
                              </p:par>
                              <p:par>
                                <p:cTn id="65" presetID="22" presetClass="entr" presetSubtype="8" fill="hold" grpId="0" nodeType="withEffect">
                                  <p:stCondLst>
                                    <p:cond delay="175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750"/>
                                        <p:tgtEl>
                                          <p:spTgt spid="31"/>
                                        </p:tgtEl>
                                      </p:cBhvr>
                                    </p:animEffect>
                                  </p:childTnLst>
                                </p:cTn>
                              </p:par>
                              <p:par>
                                <p:cTn id="68" presetID="22" presetClass="entr" presetSubtype="8" fill="hold" grpId="0" nodeType="withEffect">
                                  <p:stCondLst>
                                    <p:cond delay="175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7" grpId="2" bldLvl="0" animBg="1"/>
      <p:bldP spid="12" grpId="0" bldLvl="0" animBg="1"/>
      <p:bldP spid="15" grpId="0" bldLvl="0" animBg="1"/>
      <p:bldP spid="18" grpId="0" bldLvl="0" animBg="1"/>
      <p:bldP spid="20" grpId="0" bldLvl="0" animBg="1"/>
      <p:bldP spid="21" grpId="0" bldLvl="0" animBg="1"/>
      <p:bldP spid="22" grpId="0" bldLvl="0" animBg="1"/>
      <p:bldP spid="25" grpId="0"/>
      <p:bldP spid="26" grpId="0"/>
      <p:bldP spid="27" grpId="0" bldLvl="0" animBg="1"/>
      <p:bldP spid="28" grpId="0" bldLvl="0" animBg="1"/>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p:nvPr/>
        </p:nvGraphicFramePr>
        <p:xfrm>
          <a:off x="5414056" y="2384973"/>
          <a:ext cx="5697160" cy="3365547"/>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Group 29"/>
          <p:cNvGrpSpPr/>
          <p:nvPr/>
        </p:nvGrpSpPr>
        <p:grpSpPr>
          <a:xfrm>
            <a:off x="1441192" y="2526913"/>
            <a:ext cx="3553183" cy="869861"/>
            <a:chOff x="648100" y="3562350"/>
            <a:chExt cx="3771500" cy="914400"/>
          </a:xfrm>
        </p:grpSpPr>
        <p:sp>
          <p:nvSpPr>
            <p:cNvPr id="31" name="Rectangle 30"/>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2" name="Rectangle 31"/>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 name="Group 32"/>
          <p:cNvGrpSpPr/>
          <p:nvPr/>
        </p:nvGrpSpPr>
        <p:grpSpPr>
          <a:xfrm>
            <a:off x="1441192" y="3547940"/>
            <a:ext cx="3553183" cy="869861"/>
            <a:chOff x="648100" y="3562350"/>
            <a:chExt cx="3771500" cy="914400"/>
          </a:xfrm>
        </p:grpSpPr>
        <p:sp>
          <p:nvSpPr>
            <p:cNvPr id="34" name="Rectangle 33"/>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Rectangle 34"/>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 name="Group 35"/>
          <p:cNvGrpSpPr/>
          <p:nvPr/>
        </p:nvGrpSpPr>
        <p:grpSpPr>
          <a:xfrm>
            <a:off x="1441192" y="4568968"/>
            <a:ext cx="3553183" cy="869861"/>
            <a:chOff x="648100" y="3562350"/>
            <a:chExt cx="3771500" cy="914400"/>
          </a:xfrm>
        </p:grpSpPr>
        <p:sp>
          <p:nvSpPr>
            <p:cNvPr id="37" name="Rectangle 36"/>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Rectangle 37"/>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39" name="TextBox 38"/>
          <p:cNvSpPr txBox="1"/>
          <p:nvPr/>
        </p:nvSpPr>
        <p:spPr>
          <a:xfrm>
            <a:off x="1839887" y="2737175"/>
            <a:ext cx="2924603" cy="441960"/>
          </a:xfrm>
          <a:prstGeom prst="rect">
            <a:avLst/>
          </a:prstGeom>
          <a:noFill/>
        </p:spPr>
        <p:txBody>
          <a:bodyPr wrap="square" lIns="0" tIns="0" rIns="0" bIns="0" rtlCol="0">
            <a:spAutoFit/>
          </a:bodyPr>
          <a:lstStyle/>
          <a:p>
            <a:pPr>
              <a:lnSpc>
                <a:spcPct val="120000"/>
              </a:lnSpc>
            </a:pPr>
            <a:r>
              <a:rPr lang="en-US" altLang="zh-CN"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r>
              <a:rPr lang="en-US" altLang="zh-CN" sz="800" dirty="0" err="1">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TextBox 39"/>
          <p:cNvSpPr txBox="1"/>
          <p:nvPr/>
        </p:nvSpPr>
        <p:spPr>
          <a:xfrm>
            <a:off x="1839887" y="3743687"/>
            <a:ext cx="2924603" cy="441960"/>
          </a:xfrm>
          <a:prstGeom prst="rect">
            <a:avLst/>
          </a:prstGeom>
          <a:noFill/>
        </p:spPr>
        <p:txBody>
          <a:bodyPr wrap="square" lIns="0" tIns="0" rIns="0" bIns="0" rtlCol="0">
            <a:spAutoFit/>
          </a:bodyPr>
          <a:lstStyle/>
          <a:p>
            <a:pPr>
              <a:lnSpc>
                <a:spcPct val="120000"/>
              </a:lnSpc>
            </a:pPr>
            <a:r>
              <a:rPr lang="en-US" altLang="zh-CN"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r>
              <a:rPr lang="en-US" altLang="zh-CN" sz="800" dirty="0" err="1">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1" name="TextBox 40"/>
          <p:cNvSpPr txBox="1"/>
          <p:nvPr/>
        </p:nvSpPr>
        <p:spPr>
          <a:xfrm>
            <a:off x="1839887" y="4786435"/>
            <a:ext cx="2924603" cy="441960"/>
          </a:xfrm>
          <a:prstGeom prst="rect">
            <a:avLst/>
          </a:prstGeom>
          <a:noFill/>
        </p:spPr>
        <p:txBody>
          <a:bodyPr wrap="square" lIns="0" tIns="0" rIns="0" bIns="0" rtlCol="0">
            <a:spAutoFit/>
          </a:bodyPr>
          <a:lstStyle/>
          <a:p>
            <a:pPr>
              <a:lnSpc>
                <a:spcPct val="120000"/>
              </a:lnSpc>
            </a:pPr>
            <a:r>
              <a:rPr lang="en-US" altLang="zh-CN"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r>
              <a:rPr lang="en-US" altLang="zh-CN" sz="800" dirty="0" err="1">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Sub>
          <a:bldChart bld="series"/>
        </p:bldSub>
      </p:bldGraphic>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bwMode="auto">
          <a:xfrm>
            <a:off x="2259212" y="1905000"/>
            <a:ext cx="694135" cy="694267"/>
            <a:chOff x="0" y="0"/>
            <a:chExt cx="520701" cy="520701"/>
          </a:xfrm>
        </p:grpSpPr>
        <p:sp>
          <p:nvSpPr>
            <p:cNvPr id="20486" name="AutoShape 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0" tIns="0" rIns="0" bIns="0"/>
            <a:lstStyle/>
            <a:p>
              <a:pPr>
                <a:defRPr/>
              </a:pPr>
              <a:endParaRPr lang="es-ES" sz="2535" dirty="0">
                <a:cs typeface="Calibri" panose="020F0502020204030204" pitchFamily="34" charset="0"/>
              </a:endParaRPr>
            </a:p>
          </p:txBody>
        </p:sp>
        <p:sp>
          <p:nvSpPr>
            <p:cNvPr id="20487" name="AutoShape 7"/>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p:spPr>
          <p:txBody>
            <a:bodyPr lIns="0" tIns="0" rIns="0" bIns="0"/>
            <a:lstStyle/>
            <a:p>
              <a:pPr>
                <a:defRPr/>
              </a:pPr>
              <a:endParaRPr lang="es-ES" sz="2535" dirty="0">
                <a:cs typeface="Calibri" panose="020F0502020204030204" pitchFamily="34" charset="0"/>
              </a:endParaRPr>
            </a:p>
          </p:txBody>
        </p:sp>
        <p:sp>
          <p:nvSpPr>
            <p:cNvPr id="20488" name="AutoShape 8"/>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p:spPr>
          <p:txBody>
            <a:bodyPr lIns="0" tIns="0" rIns="0" bIns="0"/>
            <a:lstStyle/>
            <a:p>
              <a:pPr>
                <a:defRPr/>
              </a:pPr>
              <a:endParaRPr lang="es-ES" sz="2535" dirty="0">
                <a:cs typeface="Calibri" panose="020F0502020204030204" pitchFamily="34" charset="0"/>
              </a:endParaRPr>
            </a:p>
          </p:txBody>
        </p:sp>
        <p:sp>
          <p:nvSpPr>
            <p:cNvPr id="20489" name="AutoShape 9"/>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p:spPr>
          <p:txBody>
            <a:bodyPr lIns="0" tIns="0" rIns="0" bIns="0"/>
            <a:lstStyle/>
            <a:p>
              <a:pPr>
                <a:defRPr/>
              </a:pPr>
              <a:endParaRPr lang="es-ES" sz="2535" dirty="0">
                <a:cs typeface="Calibri" panose="020F0502020204030204" pitchFamily="34" charset="0"/>
              </a:endParaRPr>
            </a:p>
          </p:txBody>
        </p:sp>
      </p:grpSp>
      <p:grpSp>
        <p:nvGrpSpPr>
          <p:cNvPr id="6" name="Group 10"/>
          <p:cNvGrpSpPr/>
          <p:nvPr/>
        </p:nvGrpSpPr>
        <p:grpSpPr bwMode="auto">
          <a:xfrm>
            <a:off x="2244397" y="4038601"/>
            <a:ext cx="696252" cy="694267"/>
            <a:chOff x="-1" y="0"/>
            <a:chExt cx="522289" cy="520701"/>
          </a:xfrm>
        </p:grpSpPr>
        <p:sp>
          <p:nvSpPr>
            <p:cNvPr id="2" name="AutoShape 11"/>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0" tIns="0" rIns="0" bIns="0"/>
            <a:lstStyle/>
            <a:p>
              <a:pPr>
                <a:defRPr/>
              </a:pPr>
              <a:endParaRPr lang="es-ES" sz="2535" dirty="0">
                <a:cs typeface="Calibri" panose="020F0502020204030204" pitchFamily="34" charset="0"/>
              </a:endParaRPr>
            </a:p>
          </p:txBody>
        </p:sp>
        <p:sp>
          <p:nvSpPr>
            <p:cNvPr id="20492" name="AutoShape 12"/>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p:spPr>
          <p:txBody>
            <a:bodyPr lIns="0" tIns="0" rIns="0" bIns="0"/>
            <a:lstStyle/>
            <a:p>
              <a:pPr>
                <a:defRPr/>
              </a:pPr>
              <a:endParaRPr lang="es-ES" sz="2535" dirty="0">
                <a:cs typeface="Calibri" panose="020F0502020204030204" pitchFamily="34" charset="0"/>
              </a:endParaRPr>
            </a:p>
          </p:txBody>
        </p:sp>
        <p:sp>
          <p:nvSpPr>
            <p:cNvPr id="20493" name="AutoShape 13"/>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p:spPr>
          <p:txBody>
            <a:bodyPr lIns="0" tIns="0" rIns="0" bIns="0"/>
            <a:lstStyle/>
            <a:p>
              <a:pPr>
                <a:defRPr/>
              </a:pPr>
              <a:endParaRPr lang="es-ES" sz="2535" dirty="0">
                <a:cs typeface="Calibri" panose="020F0502020204030204" pitchFamily="34" charset="0"/>
              </a:endParaRPr>
            </a:p>
          </p:txBody>
        </p:sp>
        <p:sp>
          <p:nvSpPr>
            <p:cNvPr id="20494" name="AutoShape 14"/>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p:spPr>
          <p:txBody>
            <a:bodyPr lIns="0" tIns="0" rIns="0" bIns="0"/>
            <a:lstStyle/>
            <a:p>
              <a:pPr>
                <a:defRPr/>
              </a:pPr>
              <a:endParaRPr lang="es-ES" sz="2535" dirty="0">
                <a:cs typeface="Calibri" panose="020F0502020204030204" pitchFamily="34" charset="0"/>
              </a:endParaRPr>
            </a:p>
          </p:txBody>
        </p:sp>
      </p:grpSp>
      <p:grpSp>
        <p:nvGrpSpPr>
          <p:cNvPr id="7" name="Group 15"/>
          <p:cNvGrpSpPr/>
          <p:nvPr/>
        </p:nvGrpSpPr>
        <p:grpSpPr bwMode="auto">
          <a:xfrm>
            <a:off x="8940260" y="1905000"/>
            <a:ext cx="694135" cy="694267"/>
            <a:chOff x="0" y="0"/>
            <a:chExt cx="520701" cy="520701"/>
          </a:xfrm>
        </p:grpSpPr>
        <p:sp>
          <p:nvSpPr>
            <p:cNvPr id="20496" name="AutoShape 1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p:spPr>
          <p:txBody>
            <a:bodyPr lIns="0" tIns="0" rIns="0" bIns="0"/>
            <a:lstStyle/>
            <a:p>
              <a:pPr>
                <a:defRPr/>
              </a:pPr>
              <a:endParaRPr lang="es-ES" sz="2535" dirty="0">
                <a:cs typeface="Calibri" panose="020F0502020204030204" pitchFamily="34" charset="0"/>
              </a:endParaRPr>
            </a:p>
          </p:txBody>
        </p:sp>
        <p:sp>
          <p:nvSpPr>
            <p:cNvPr id="20497" name="AutoShape 17"/>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p:spPr>
          <p:txBody>
            <a:bodyPr lIns="0" tIns="0" rIns="0" bIns="0"/>
            <a:lstStyle/>
            <a:p>
              <a:pPr>
                <a:defRPr/>
              </a:pPr>
              <a:endParaRPr lang="es-ES" sz="2535" dirty="0">
                <a:cs typeface="Calibri" panose="020F0502020204030204" pitchFamily="34" charset="0"/>
              </a:endParaRPr>
            </a:p>
          </p:txBody>
        </p:sp>
        <p:sp>
          <p:nvSpPr>
            <p:cNvPr id="20498" name="AutoShape 18"/>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p:spPr>
          <p:txBody>
            <a:bodyPr lIns="0" tIns="0" rIns="0" bIns="0"/>
            <a:lstStyle/>
            <a:p>
              <a:pPr>
                <a:defRPr/>
              </a:pPr>
              <a:endParaRPr lang="es-ES" sz="2535" dirty="0">
                <a:cs typeface="Calibri" panose="020F0502020204030204" pitchFamily="34" charset="0"/>
              </a:endParaRPr>
            </a:p>
          </p:txBody>
        </p:sp>
        <p:sp>
          <p:nvSpPr>
            <p:cNvPr id="20499" name="AutoShape 19"/>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p:spPr>
          <p:txBody>
            <a:bodyPr lIns="0" tIns="0" rIns="0" bIns="0"/>
            <a:lstStyle/>
            <a:p>
              <a:pPr>
                <a:defRPr/>
              </a:pPr>
              <a:endParaRPr lang="es-ES" sz="2535" dirty="0">
                <a:cs typeface="Calibri" panose="020F0502020204030204" pitchFamily="34" charset="0"/>
              </a:endParaRPr>
            </a:p>
          </p:txBody>
        </p:sp>
        <p:sp>
          <p:nvSpPr>
            <p:cNvPr id="20500" name="AutoShape 20"/>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p:spPr>
          <p:txBody>
            <a:bodyPr lIns="0" tIns="0" rIns="0" bIns="0"/>
            <a:lstStyle/>
            <a:p>
              <a:pPr>
                <a:defRPr/>
              </a:pPr>
              <a:endParaRPr lang="es-ES" sz="2535" dirty="0">
                <a:cs typeface="Calibri" panose="020F0502020204030204" pitchFamily="34" charset="0"/>
              </a:endParaRPr>
            </a:p>
          </p:txBody>
        </p:sp>
      </p:grpSp>
      <p:grpSp>
        <p:nvGrpSpPr>
          <p:cNvPr id="8" name="Group 21"/>
          <p:cNvGrpSpPr/>
          <p:nvPr/>
        </p:nvGrpSpPr>
        <p:grpSpPr bwMode="auto">
          <a:xfrm>
            <a:off x="8938147" y="4036483"/>
            <a:ext cx="708948" cy="709083"/>
            <a:chOff x="-1" y="-1"/>
            <a:chExt cx="530228" cy="530228"/>
          </a:xfrm>
        </p:grpSpPr>
        <p:sp>
          <p:nvSpPr>
            <p:cNvPr id="3" name="AutoShape 22"/>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0" tIns="0" rIns="0" bIns="0"/>
            <a:lstStyle/>
            <a:p>
              <a:pPr>
                <a:defRPr/>
              </a:pPr>
              <a:endParaRPr lang="es-ES" sz="2535" dirty="0">
                <a:cs typeface="Calibri" panose="020F0502020204030204" pitchFamily="34" charset="0"/>
              </a:endParaRPr>
            </a:p>
          </p:txBody>
        </p:sp>
        <p:sp>
          <p:nvSpPr>
            <p:cNvPr id="20503" name="AutoShape 23"/>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p:spPr>
          <p:txBody>
            <a:bodyPr lIns="0" tIns="0" rIns="0" bIns="0"/>
            <a:lstStyle/>
            <a:p>
              <a:pPr>
                <a:defRPr/>
              </a:pPr>
              <a:endParaRPr lang="es-ES" sz="2535" dirty="0">
                <a:cs typeface="Calibri" panose="020F0502020204030204" pitchFamily="34" charset="0"/>
              </a:endParaRPr>
            </a:p>
          </p:txBody>
        </p:sp>
        <p:sp>
          <p:nvSpPr>
            <p:cNvPr id="20504" name="AutoShape 24"/>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p:spPr>
          <p:txBody>
            <a:bodyPr lIns="0" tIns="0" rIns="0" bIns="0"/>
            <a:lstStyle/>
            <a:p>
              <a:pPr>
                <a:defRPr/>
              </a:pPr>
              <a:endParaRPr lang="es-ES" sz="2535" dirty="0">
                <a:cs typeface="Calibri" panose="020F0502020204030204" pitchFamily="34" charset="0"/>
              </a:endParaRPr>
            </a:p>
          </p:txBody>
        </p:sp>
      </p:grpSp>
      <p:sp>
        <p:nvSpPr>
          <p:cNvPr id="4" name="矩形 3"/>
          <p:cNvSpPr/>
          <p:nvPr/>
        </p:nvSpPr>
        <p:spPr>
          <a:xfrm>
            <a:off x="4594169" y="2029884"/>
            <a:ext cx="2730601" cy="3568701"/>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82" tIns="43341" rIns="86682" bIns="43341" rtlCol="0" anchor="ctr"/>
          <a:lstStyle/>
          <a:p>
            <a:pPr algn="ctr"/>
            <a:endParaRPr lang="zh-CN" altLang="en-US" sz="2400"/>
          </a:p>
        </p:txBody>
      </p:sp>
      <p:sp>
        <p:nvSpPr>
          <p:cNvPr id="45" name="TextBox 15"/>
          <p:cNvSpPr txBox="1"/>
          <p:nvPr/>
        </p:nvSpPr>
        <p:spPr>
          <a:xfrm>
            <a:off x="1003921" y="3037377"/>
            <a:ext cx="2569069" cy="587375"/>
          </a:xfrm>
          <a:prstGeom prst="rect">
            <a:avLst/>
          </a:prstGeom>
          <a:noFill/>
        </p:spPr>
        <p:txBody>
          <a:bodyPr wrap="square" lIns="94057" tIns="47029" rIns="94057" bIns="47029" rtlCol="0">
            <a:spAutoFit/>
          </a:bodyPr>
          <a:lstStyle/>
          <a:p>
            <a:pPr algn="r">
              <a:lnSpc>
                <a:spcPct val="120000"/>
              </a:lnSpc>
              <a:defRPr sz="1800">
                <a:solidFill>
                  <a:srgbClr val="000000"/>
                </a:solidFill>
              </a:defRPr>
            </a:pPr>
            <a:r>
              <a:rPr lang="zh-CN" altLang="en-US" sz="1335"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1065"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46" name="TextBox 16"/>
          <p:cNvSpPr txBox="1"/>
          <p:nvPr/>
        </p:nvSpPr>
        <p:spPr>
          <a:xfrm>
            <a:off x="2435072" y="2733260"/>
            <a:ext cx="1137920" cy="381000"/>
          </a:xfrm>
          <a:prstGeom prst="rect">
            <a:avLst/>
          </a:prstGeom>
          <a:noFill/>
        </p:spPr>
        <p:txBody>
          <a:bodyPr wrap="none" lIns="94057" tIns="47029" rIns="94057" bIns="47029" rtlCol="0">
            <a:spAutoFit/>
          </a:bodyPr>
          <a:lstStyle/>
          <a:p>
            <a:pPr algn="r"/>
            <a:r>
              <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文字内容</a:t>
            </a:r>
            <a:endPar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47" name="TextBox 15"/>
          <p:cNvSpPr txBox="1"/>
          <p:nvPr/>
        </p:nvSpPr>
        <p:spPr>
          <a:xfrm>
            <a:off x="8651361" y="3037377"/>
            <a:ext cx="2569069" cy="896620"/>
          </a:xfrm>
          <a:prstGeom prst="rect">
            <a:avLst/>
          </a:prstGeom>
          <a:noFill/>
        </p:spPr>
        <p:txBody>
          <a:bodyPr wrap="square" lIns="94057" tIns="47029" rIns="94057" bIns="47029" rtlCol="0">
            <a:spAutoFit/>
          </a:bodyPr>
          <a:lstStyle/>
          <a:p>
            <a:pPr>
              <a:lnSpc>
                <a:spcPct val="150000"/>
              </a:lnSpc>
            </a:pPr>
            <a:r>
              <a:rPr lang="zh-CN" altLang="en-US" sz="1335"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1065"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sp>
        <p:nvSpPr>
          <p:cNvPr id="48" name="TextBox 16"/>
          <p:cNvSpPr txBox="1"/>
          <p:nvPr/>
        </p:nvSpPr>
        <p:spPr>
          <a:xfrm>
            <a:off x="8651361" y="2733260"/>
            <a:ext cx="1137920" cy="381000"/>
          </a:xfrm>
          <a:prstGeom prst="rect">
            <a:avLst/>
          </a:prstGeom>
          <a:noFill/>
        </p:spPr>
        <p:txBody>
          <a:bodyPr wrap="none" lIns="94057" tIns="47029" rIns="94057" bIns="47029" rtlCol="0">
            <a:spAutoFit/>
          </a:bodyPr>
          <a:lstStyle/>
          <a:p>
            <a:r>
              <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文字内容</a:t>
            </a:r>
            <a:endPar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49" name="TextBox 15"/>
          <p:cNvSpPr txBox="1"/>
          <p:nvPr/>
        </p:nvSpPr>
        <p:spPr>
          <a:xfrm>
            <a:off x="1003921" y="5277217"/>
            <a:ext cx="2569069" cy="896620"/>
          </a:xfrm>
          <a:prstGeom prst="rect">
            <a:avLst/>
          </a:prstGeom>
          <a:noFill/>
        </p:spPr>
        <p:txBody>
          <a:bodyPr wrap="square" lIns="94057" tIns="47029" rIns="94057" bIns="47029" rtlCol="0">
            <a:spAutoFit/>
          </a:bodyPr>
          <a:lstStyle/>
          <a:p>
            <a:pPr algn="r">
              <a:lnSpc>
                <a:spcPct val="150000"/>
              </a:lnSpc>
            </a:pPr>
            <a:r>
              <a:rPr lang="zh-CN" altLang="en-US" sz="1335"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1065"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sp>
        <p:nvSpPr>
          <p:cNvPr id="50" name="TextBox 16"/>
          <p:cNvSpPr txBox="1"/>
          <p:nvPr/>
        </p:nvSpPr>
        <p:spPr>
          <a:xfrm>
            <a:off x="2435072" y="4973100"/>
            <a:ext cx="1137920" cy="381000"/>
          </a:xfrm>
          <a:prstGeom prst="rect">
            <a:avLst/>
          </a:prstGeom>
          <a:noFill/>
        </p:spPr>
        <p:txBody>
          <a:bodyPr wrap="none" lIns="94057" tIns="47029" rIns="94057" bIns="47029" rtlCol="0">
            <a:spAutoFit/>
          </a:bodyPr>
          <a:lstStyle/>
          <a:p>
            <a:pPr algn="r"/>
            <a:r>
              <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文字内容</a:t>
            </a:r>
            <a:endPar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
        <p:nvSpPr>
          <p:cNvPr id="51" name="TextBox 15"/>
          <p:cNvSpPr txBox="1"/>
          <p:nvPr/>
        </p:nvSpPr>
        <p:spPr>
          <a:xfrm>
            <a:off x="8651361" y="5277217"/>
            <a:ext cx="2569069" cy="587375"/>
          </a:xfrm>
          <a:prstGeom prst="rect">
            <a:avLst/>
          </a:prstGeom>
          <a:noFill/>
        </p:spPr>
        <p:txBody>
          <a:bodyPr wrap="square" lIns="94057" tIns="47029" rIns="94057" bIns="47029" rtlCol="0">
            <a:spAutoFit/>
          </a:bodyPr>
          <a:lstStyle/>
          <a:p>
            <a:pPr algn="just">
              <a:lnSpc>
                <a:spcPct val="120000"/>
              </a:lnSpc>
              <a:defRPr sz="1800">
                <a:solidFill>
                  <a:srgbClr val="000000"/>
                </a:solidFill>
              </a:defRPr>
            </a:pPr>
            <a:r>
              <a:rPr lang="zh-CN" altLang="en-US" sz="1335"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1065"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sp>
        <p:nvSpPr>
          <p:cNvPr id="52" name="TextBox 16"/>
          <p:cNvSpPr txBox="1"/>
          <p:nvPr/>
        </p:nvSpPr>
        <p:spPr>
          <a:xfrm>
            <a:off x="8651361" y="4973100"/>
            <a:ext cx="1137920" cy="381000"/>
          </a:xfrm>
          <a:prstGeom prst="rect">
            <a:avLst/>
          </a:prstGeom>
          <a:noFill/>
        </p:spPr>
        <p:txBody>
          <a:bodyPr wrap="none" lIns="94057" tIns="47029" rIns="94057" bIns="47029" rtlCol="0">
            <a:spAutoFit/>
          </a:bodyPr>
          <a:lstStyle/>
          <a:p>
            <a:r>
              <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文字内容</a:t>
            </a:r>
            <a:endParaRPr lang="zh-CN" altLang="en-US" sz="1865" b="1"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46"/>
                                        </p:tgtEl>
                                        <p:attrNameLst>
                                          <p:attrName>style.visibility</p:attrName>
                                        </p:attrNameLst>
                                      </p:cBhvr>
                                      <p:to>
                                        <p:strVal val="visible"/>
                                      </p:to>
                                    </p:set>
                                    <p:anim calcmode="lin" valueType="num">
                                      <p:cBhvr>
                                        <p:cTn id="16" dur="250" fill="hold"/>
                                        <p:tgtEl>
                                          <p:spTgt spid="46"/>
                                        </p:tgtEl>
                                        <p:attrNameLst>
                                          <p:attrName>ppt_x</p:attrName>
                                        </p:attrNameLst>
                                      </p:cBhvr>
                                      <p:tavLst>
                                        <p:tav tm="0">
                                          <p:val>
                                            <p:strVal val="#ppt_x"/>
                                          </p:val>
                                        </p:tav>
                                        <p:tav tm="100000">
                                          <p:val>
                                            <p:strVal val="#ppt_x"/>
                                          </p:val>
                                        </p:tav>
                                      </p:tavLst>
                                    </p:anim>
                                    <p:anim calcmode="lin" valueType="num">
                                      <p:cBhvr>
                                        <p:cTn id="17" dur="250" fill="hold"/>
                                        <p:tgtEl>
                                          <p:spTgt spid="46"/>
                                        </p:tgtEl>
                                        <p:attrNameLst>
                                          <p:attrName>ppt_y</p:attrName>
                                        </p:attrNameLst>
                                      </p:cBhvr>
                                      <p:tavLst>
                                        <p:tav tm="0">
                                          <p:val>
                                            <p:strVal val="#ppt_y-#ppt_h/2"/>
                                          </p:val>
                                        </p:tav>
                                        <p:tav tm="100000">
                                          <p:val>
                                            <p:strVal val="#ppt_y"/>
                                          </p:val>
                                        </p:tav>
                                      </p:tavLst>
                                    </p:anim>
                                    <p:anim calcmode="lin" valueType="num">
                                      <p:cBhvr>
                                        <p:cTn id="18" dur="250" fill="hold"/>
                                        <p:tgtEl>
                                          <p:spTgt spid="46"/>
                                        </p:tgtEl>
                                        <p:attrNameLst>
                                          <p:attrName>ppt_w</p:attrName>
                                        </p:attrNameLst>
                                      </p:cBhvr>
                                      <p:tavLst>
                                        <p:tav tm="0">
                                          <p:val>
                                            <p:strVal val="#ppt_w"/>
                                          </p:val>
                                        </p:tav>
                                        <p:tav tm="100000">
                                          <p:val>
                                            <p:strVal val="#ppt_w"/>
                                          </p:val>
                                        </p:tav>
                                      </p:tavLst>
                                    </p:anim>
                                    <p:anim calcmode="lin" valueType="num">
                                      <p:cBhvr>
                                        <p:cTn id="19" dur="250" fill="hold"/>
                                        <p:tgtEl>
                                          <p:spTgt spid="46"/>
                                        </p:tgtEl>
                                        <p:attrNameLst>
                                          <p:attrName>ppt_h</p:attrName>
                                        </p:attrNameLst>
                                      </p:cBhvr>
                                      <p:tavLst>
                                        <p:tav tm="0">
                                          <p:val>
                                            <p:fltVal val="0"/>
                                          </p:val>
                                        </p:tav>
                                        <p:tav tm="100000">
                                          <p:val>
                                            <p:strVal val="#ppt_h"/>
                                          </p:val>
                                        </p:tav>
                                      </p:tavLst>
                                    </p:anim>
                                  </p:childTnLst>
                                </p:cTn>
                              </p:par>
                            </p:childTnLst>
                          </p:cTn>
                        </p:par>
                        <p:par>
                          <p:cTn id="20" fill="hold">
                            <p:stCondLst>
                              <p:cond delay="1799"/>
                            </p:stCondLst>
                            <p:childTnLst>
                              <p:par>
                                <p:cTn id="21" presetID="22" presetClass="entr" presetSubtype="8"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500"/>
                                        <p:tgtEl>
                                          <p:spTgt spid="45"/>
                                        </p:tgtEl>
                                      </p:cBhvr>
                                    </p:animEffect>
                                  </p:childTnLst>
                                </p:cTn>
                              </p:par>
                            </p:childTnLst>
                          </p:cTn>
                        </p:par>
                        <p:par>
                          <p:cTn id="24" fill="hold">
                            <p:stCondLst>
                              <p:cond delay="2299"/>
                            </p:stCondLst>
                            <p:childTnLst>
                              <p:par>
                                <p:cTn id="25" presetID="2" presetClass="entr" presetSubtype="8" fill="hold" nodeType="after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3299"/>
                            </p:stCondLst>
                            <p:childTnLst>
                              <p:par>
                                <p:cTn id="30" presetID="17" presetClass="entr" presetSubtype="1" fill="hold" grpId="0" nodeType="afterEffect">
                                  <p:stCondLst>
                                    <p:cond delay="0"/>
                                  </p:stCondLst>
                                  <p:iterate type="lt">
                                    <p:tmPct val="40000"/>
                                  </p:iterate>
                                  <p:childTnLst>
                                    <p:set>
                                      <p:cBhvr>
                                        <p:cTn id="31" dur="1" fill="hold">
                                          <p:stCondLst>
                                            <p:cond delay="0"/>
                                          </p:stCondLst>
                                        </p:cTn>
                                        <p:tgtEl>
                                          <p:spTgt spid="50"/>
                                        </p:tgtEl>
                                        <p:attrNameLst>
                                          <p:attrName>style.visibility</p:attrName>
                                        </p:attrNameLst>
                                      </p:cBhvr>
                                      <p:to>
                                        <p:strVal val="visible"/>
                                      </p:to>
                                    </p:set>
                                    <p:anim calcmode="lin" valueType="num">
                                      <p:cBhvr>
                                        <p:cTn id="32" dur="250" fill="hold"/>
                                        <p:tgtEl>
                                          <p:spTgt spid="50"/>
                                        </p:tgtEl>
                                        <p:attrNameLst>
                                          <p:attrName>ppt_x</p:attrName>
                                        </p:attrNameLst>
                                      </p:cBhvr>
                                      <p:tavLst>
                                        <p:tav tm="0">
                                          <p:val>
                                            <p:strVal val="#ppt_x"/>
                                          </p:val>
                                        </p:tav>
                                        <p:tav tm="100000">
                                          <p:val>
                                            <p:strVal val="#ppt_x"/>
                                          </p:val>
                                        </p:tav>
                                      </p:tavLst>
                                    </p:anim>
                                    <p:anim calcmode="lin" valueType="num">
                                      <p:cBhvr>
                                        <p:cTn id="33" dur="250" fill="hold"/>
                                        <p:tgtEl>
                                          <p:spTgt spid="50"/>
                                        </p:tgtEl>
                                        <p:attrNameLst>
                                          <p:attrName>ppt_y</p:attrName>
                                        </p:attrNameLst>
                                      </p:cBhvr>
                                      <p:tavLst>
                                        <p:tav tm="0">
                                          <p:val>
                                            <p:strVal val="#ppt_y-#ppt_h/2"/>
                                          </p:val>
                                        </p:tav>
                                        <p:tav tm="100000">
                                          <p:val>
                                            <p:strVal val="#ppt_y"/>
                                          </p:val>
                                        </p:tav>
                                      </p:tavLst>
                                    </p:anim>
                                    <p:anim calcmode="lin" valueType="num">
                                      <p:cBhvr>
                                        <p:cTn id="34" dur="250" fill="hold"/>
                                        <p:tgtEl>
                                          <p:spTgt spid="50"/>
                                        </p:tgtEl>
                                        <p:attrNameLst>
                                          <p:attrName>ppt_w</p:attrName>
                                        </p:attrNameLst>
                                      </p:cBhvr>
                                      <p:tavLst>
                                        <p:tav tm="0">
                                          <p:val>
                                            <p:strVal val="#ppt_w"/>
                                          </p:val>
                                        </p:tav>
                                        <p:tav tm="100000">
                                          <p:val>
                                            <p:strVal val="#ppt_w"/>
                                          </p:val>
                                        </p:tav>
                                      </p:tavLst>
                                    </p:anim>
                                    <p:anim calcmode="lin" valueType="num">
                                      <p:cBhvr>
                                        <p:cTn id="35" dur="250" fill="hold"/>
                                        <p:tgtEl>
                                          <p:spTgt spid="50"/>
                                        </p:tgtEl>
                                        <p:attrNameLst>
                                          <p:attrName>ppt_h</p:attrName>
                                        </p:attrNameLst>
                                      </p:cBhvr>
                                      <p:tavLst>
                                        <p:tav tm="0">
                                          <p:val>
                                            <p:fltVal val="0"/>
                                          </p:val>
                                        </p:tav>
                                        <p:tav tm="100000">
                                          <p:val>
                                            <p:strVal val="#ppt_h"/>
                                          </p:val>
                                        </p:tav>
                                      </p:tavLst>
                                    </p:anim>
                                  </p:childTnLst>
                                </p:cTn>
                              </p:par>
                            </p:childTnLst>
                          </p:cTn>
                        </p:par>
                        <p:par>
                          <p:cTn id="36" fill="hold">
                            <p:stCondLst>
                              <p:cond delay="3849"/>
                            </p:stCondLst>
                            <p:childTnLst>
                              <p:par>
                                <p:cTn id="37" presetID="22" presetClass="entr" presetSubtype="8" fill="hold" grpId="0"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left)">
                                      <p:cBhvr>
                                        <p:cTn id="39" dur="500"/>
                                        <p:tgtEl>
                                          <p:spTgt spid="49"/>
                                        </p:tgtEl>
                                      </p:cBhvr>
                                    </p:animEffect>
                                  </p:childTnLst>
                                </p:cTn>
                              </p:par>
                            </p:childTnLst>
                          </p:cTn>
                        </p:par>
                        <p:par>
                          <p:cTn id="40" fill="hold">
                            <p:stCondLst>
                              <p:cond delay="4349"/>
                            </p:stCondLst>
                            <p:childTnLst>
                              <p:par>
                                <p:cTn id="41" presetID="2" presetClass="entr" presetSubtype="2" fill="hold" nodeType="afterEffect">
                                  <p:stCondLst>
                                    <p:cond delay="75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childTnLst>
                          </p:cTn>
                        </p:par>
                        <p:par>
                          <p:cTn id="45" fill="hold">
                            <p:stCondLst>
                              <p:cond delay="5599"/>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48"/>
                                        </p:tgtEl>
                                        <p:attrNameLst>
                                          <p:attrName>style.visibility</p:attrName>
                                        </p:attrNameLst>
                                      </p:cBhvr>
                                      <p:to>
                                        <p:strVal val="visible"/>
                                      </p:to>
                                    </p:set>
                                    <p:anim calcmode="lin" valueType="num">
                                      <p:cBhvr>
                                        <p:cTn id="48" dur="250" fill="hold"/>
                                        <p:tgtEl>
                                          <p:spTgt spid="48"/>
                                        </p:tgtEl>
                                        <p:attrNameLst>
                                          <p:attrName>ppt_x</p:attrName>
                                        </p:attrNameLst>
                                      </p:cBhvr>
                                      <p:tavLst>
                                        <p:tav tm="0">
                                          <p:val>
                                            <p:strVal val="#ppt_x"/>
                                          </p:val>
                                        </p:tav>
                                        <p:tav tm="100000">
                                          <p:val>
                                            <p:strVal val="#ppt_x"/>
                                          </p:val>
                                        </p:tav>
                                      </p:tavLst>
                                    </p:anim>
                                    <p:anim calcmode="lin" valueType="num">
                                      <p:cBhvr>
                                        <p:cTn id="49" dur="250" fill="hold"/>
                                        <p:tgtEl>
                                          <p:spTgt spid="48"/>
                                        </p:tgtEl>
                                        <p:attrNameLst>
                                          <p:attrName>ppt_y</p:attrName>
                                        </p:attrNameLst>
                                      </p:cBhvr>
                                      <p:tavLst>
                                        <p:tav tm="0">
                                          <p:val>
                                            <p:strVal val="#ppt_y-#ppt_h/2"/>
                                          </p:val>
                                        </p:tav>
                                        <p:tav tm="100000">
                                          <p:val>
                                            <p:strVal val="#ppt_y"/>
                                          </p:val>
                                        </p:tav>
                                      </p:tavLst>
                                    </p:anim>
                                    <p:anim calcmode="lin" valueType="num">
                                      <p:cBhvr>
                                        <p:cTn id="50" dur="250" fill="hold"/>
                                        <p:tgtEl>
                                          <p:spTgt spid="48"/>
                                        </p:tgtEl>
                                        <p:attrNameLst>
                                          <p:attrName>ppt_w</p:attrName>
                                        </p:attrNameLst>
                                      </p:cBhvr>
                                      <p:tavLst>
                                        <p:tav tm="0">
                                          <p:val>
                                            <p:strVal val="#ppt_w"/>
                                          </p:val>
                                        </p:tav>
                                        <p:tav tm="100000">
                                          <p:val>
                                            <p:strVal val="#ppt_w"/>
                                          </p:val>
                                        </p:tav>
                                      </p:tavLst>
                                    </p:anim>
                                    <p:anim calcmode="lin" valueType="num">
                                      <p:cBhvr>
                                        <p:cTn id="51" dur="250" fill="hold"/>
                                        <p:tgtEl>
                                          <p:spTgt spid="48"/>
                                        </p:tgtEl>
                                        <p:attrNameLst>
                                          <p:attrName>ppt_h</p:attrName>
                                        </p:attrNameLst>
                                      </p:cBhvr>
                                      <p:tavLst>
                                        <p:tav tm="0">
                                          <p:val>
                                            <p:fltVal val="0"/>
                                          </p:val>
                                        </p:tav>
                                        <p:tav tm="100000">
                                          <p:val>
                                            <p:strVal val="#ppt_h"/>
                                          </p:val>
                                        </p:tav>
                                      </p:tavLst>
                                    </p:anim>
                                  </p:childTnLst>
                                </p:cTn>
                              </p:par>
                            </p:childTnLst>
                          </p:cTn>
                        </p:par>
                        <p:par>
                          <p:cTn id="52" fill="hold">
                            <p:stCondLst>
                              <p:cond delay="615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6650"/>
                            </p:stCondLst>
                            <p:childTnLst>
                              <p:par>
                                <p:cTn id="57" presetID="2" presetClass="entr" presetSubtype="2" fill="hold" nodeType="afterEffect">
                                  <p:stCondLst>
                                    <p:cond delay="100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8150"/>
                            </p:stCondLst>
                            <p:childTnLst>
                              <p:par>
                                <p:cTn id="62" presetID="17" presetClass="entr" presetSubtype="1" fill="hold" grpId="0" nodeType="afterEffect">
                                  <p:stCondLst>
                                    <p:cond delay="0"/>
                                  </p:stCondLst>
                                  <p:iterate type="lt">
                                    <p:tmPct val="40000"/>
                                  </p:iterate>
                                  <p:childTnLst>
                                    <p:set>
                                      <p:cBhvr>
                                        <p:cTn id="63" dur="1" fill="hold">
                                          <p:stCondLst>
                                            <p:cond delay="0"/>
                                          </p:stCondLst>
                                        </p:cTn>
                                        <p:tgtEl>
                                          <p:spTgt spid="52"/>
                                        </p:tgtEl>
                                        <p:attrNameLst>
                                          <p:attrName>style.visibility</p:attrName>
                                        </p:attrNameLst>
                                      </p:cBhvr>
                                      <p:to>
                                        <p:strVal val="visible"/>
                                      </p:to>
                                    </p:set>
                                    <p:anim calcmode="lin" valueType="num">
                                      <p:cBhvr>
                                        <p:cTn id="64" dur="250" fill="hold"/>
                                        <p:tgtEl>
                                          <p:spTgt spid="52"/>
                                        </p:tgtEl>
                                        <p:attrNameLst>
                                          <p:attrName>ppt_x</p:attrName>
                                        </p:attrNameLst>
                                      </p:cBhvr>
                                      <p:tavLst>
                                        <p:tav tm="0">
                                          <p:val>
                                            <p:strVal val="#ppt_x"/>
                                          </p:val>
                                        </p:tav>
                                        <p:tav tm="100000">
                                          <p:val>
                                            <p:strVal val="#ppt_x"/>
                                          </p:val>
                                        </p:tav>
                                      </p:tavLst>
                                    </p:anim>
                                    <p:anim calcmode="lin" valueType="num">
                                      <p:cBhvr>
                                        <p:cTn id="65" dur="250" fill="hold"/>
                                        <p:tgtEl>
                                          <p:spTgt spid="52"/>
                                        </p:tgtEl>
                                        <p:attrNameLst>
                                          <p:attrName>ppt_y</p:attrName>
                                        </p:attrNameLst>
                                      </p:cBhvr>
                                      <p:tavLst>
                                        <p:tav tm="0">
                                          <p:val>
                                            <p:strVal val="#ppt_y-#ppt_h/2"/>
                                          </p:val>
                                        </p:tav>
                                        <p:tav tm="100000">
                                          <p:val>
                                            <p:strVal val="#ppt_y"/>
                                          </p:val>
                                        </p:tav>
                                      </p:tavLst>
                                    </p:anim>
                                    <p:anim calcmode="lin" valueType="num">
                                      <p:cBhvr>
                                        <p:cTn id="66" dur="250" fill="hold"/>
                                        <p:tgtEl>
                                          <p:spTgt spid="52"/>
                                        </p:tgtEl>
                                        <p:attrNameLst>
                                          <p:attrName>ppt_w</p:attrName>
                                        </p:attrNameLst>
                                      </p:cBhvr>
                                      <p:tavLst>
                                        <p:tav tm="0">
                                          <p:val>
                                            <p:strVal val="#ppt_w"/>
                                          </p:val>
                                        </p:tav>
                                        <p:tav tm="100000">
                                          <p:val>
                                            <p:strVal val="#ppt_w"/>
                                          </p:val>
                                        </p:tav>
                                      </p:tavLst>
                                    </p:anim>
                                    <p:anim calcmode="lin" valueType="num">
                                      <p:cBhvr>
                                        <p:cTn id="67" dur="250" fill="hold"/>
                                        <p:tgtEl>
                                          <p:spTgt spid="52"/>
                                        </p:tgtEl>
                                        <p:attrNameLst>
                                          <p:attrName>ppt_h</p:attrName>
                                        </p:attrNameLst>
                                      </p:cBhvr>
                                      <p:tavLst>
                                        <p:tav tm="0">
                                          <p:val>
                                            <p:fltVal val="0"/>
                                          </p:val>
                                        </p:tav>
                                        <p:tav tm="100000">
                                          <p:val>
                                            <p:strVal val="#ppt_h"/>
                                          </p:val>
                                        </p:tav>
                                      </p:tavLst>
                                    </p:anim>
                                  </p:childTnLst>
                                </p:cTn>
                              </p:par>
                            </p:childTnLst>
                          </p:cTn>
                        </p:par>
                        <p:par>
                          <p:cTn id="68" fill="hold">
                            <p:stCondLst>
                              <p:cond delay="8700"/>
                            </p:stCondLst>
                            <p:childTnLst>
                              <p:par>
                                <p:cTn id="69" presetID="22" presetClass="entr" presetSubtype="8"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left)">
                                      <p:cBhvr>
                                        <p:cTn id="7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5" grpId="0"/>
      <p:bldP spid="46" grpId="0"/>
      <p:bldP spid="47" grpId="0"/>
      <p:bldP spid="48" grpId="0"/>
      <p:bldP spid="49" grpId="0"/>
      <p:bldP spid="50" grpId="0"/>
      <p:bldP spid="51" grpId="0"/>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92377" y="1737187"/>
            <a:ext cx="5730667" cy="4172808"/>
            <a:chOff x="4269283" y="1302890"/>
            <a:chExt cx="4298000" cy="3129606"/>
          </a:xfrm>
        </p:grpSpPr>
        <p:grpSp>
          <p:nvGrpSpPr>
            <p:cNvPr id="3" name="Group 1"/>
            <p:cNvGrpSpPr/>
            <p:nvPr/>
          </p:nvGrpSpPr>
          <p:grpSpPr>
            <a:xfrm rot="10800000">
              <a:off x="4269283" y="1307819"/>
              <a:ext cx="4298000" cy="3124677"/>
              <a:chOff x="220483" y="1892137"/>
              <a:chExt cx="5730667" cy="4166236"/>
            </a:xfrm>
          </p:grpSpPr>
          <p:sp>
            <p:nvSpPr>
              <p:cNvPr id="53" name="Freeform: Shape 2"/>
              <p:cNvSpPr/>
              <p:nvPr/>
            </p:nvSpPr>
            <p:spPr bwMode="auto">
              <a:xfrm>
                <a:off x="2139373" y="2067351"/>
                <a:ext cx="1393977" cy="1404782"/>
              </a:xfrm>
              <a:custGeom>
                <a:avLst/>
                <a:gdLst>
                  <a:gd name="T0" fmla="*/ 0 w 163"/>
                  <a:gd name="T1" fmla="*/ 0 h 164"/>
                  <a:gd name="T2" fmla="*/ 45 w 163"/>
                  <a:gd name="T3" fmla="*/ 164 h 164"/>
                  <a:gd name="T4" fmla="*/ 96 w 163"/>
                  <a:gd name="T5" fmla="*/ 71 h 164"/>
                  <a:gd name="T6" fmla="*/ 163 w 163"/>
                  <a:gd name="T7" fmla="*/ 0 h 164"/>
                  <a:gd name="T8" fmla="*/ 0 w 163"/>
                  <a:gd name="T9" fmla="*/ 0 h 164"/>
                </a:gdLst>
                <a:ahLst/>
                <a:cxnLst>
                  <a:cxn ang="0">
                    <a:pos x="T0" y="T1"/>
                  </a:cxn>
                  <a:cxn ang="0">
                    <a:pos x="T2" y="T3"/>
                  </a:cxn>
                  <a:cxn ang="0">
                    <a:pos x="T4" y="T5"/>
                  </a:cxn>
                  <a:cxn ang="0">
                    <a:pos x="T6" y="T7"/>
                  </a:cxn>
                  <a:cxn ang="0">
                    <a:pos x="T8" y="T9"/>
                  </a:cxn>
                </a:cxnLst>
                <a:rect l="0" t="0" r="r" b="b"/>
                <a:pathLst>
                  <a:path w="163" h="164">
                    <a:moveTo>
                      <a:pt x="0" y="0"/>
                    </a:moveTo>
                    <a:cubicBezTo>
                      <a:pt x="45" y="164"/>
                      <a:pt x="45" y="164"/>
                      <a:pt x="45" y="164"/>
                    </a:cubicBezTo>
                    <a:cubicBezTo>
                      <a:pt x="52" y="145"/>
                      <a:pt x="87" y="87"/>
                      <a:pt x="96" y="71"/>
                    </a:cubicBezTo>
                    <a:cubicBezTo>
                      <a:pt x="126" y="16"/>
                      <a:pt x="163" y="0"/>
                      <a:pt x="163" y="0"/>
                    </a:cubicBezTo>
                    <a:cubicBezTo>
                      <a:pt x="0" y="0"/>
                      <a:pt x="0" y="0"/>
                      <a:pt x="0" y="0"/>
                    </a:cubicBezTo>
                  </a:path>
                </a:pathLst>
              </a:custGeom>
              <a:gradFill flip="none" rotWithShape="1">
                <a:gsLst>
                  <a:gs pos="0">
                    <a:schemeClr val="accent5">
                      <a:lumMod val="75000"/>
                    </a:schemeClr>
                  </a:gs>
                  <a:gs pos="38000">
                    <a:schemeClr val="accent5"/>
                  </a:gs>
                  <a:gs pos="100000">
                    <a:schemeClr val="accent5"/>
                  </a:gs>
                </a:gsLst>
                <a:lin ang="0" scaled="0"/>
                <a:tileRect/>
              </a:gradFill>
              <a:ln>
                <a:solidFill>
                  <a:schemeClr val="bg1"/>
                </a:solidFill>
              </a:ln>
            </p:spPr>
            <p:txBody>
              <a:bodyPr anchor="ctr"/>
              <a:lstStyle/>
              <a:p>
                <a:pPr algn="ctr"/>
                <a:endParaRPr sz="2400"/>
              </a:p>
            </p:txBody>
          </p:sp>
          <p:sp>
            <p:nvSpPr>
              <p:cNvPr id="54" name="Freeform: Shape 3"/>
              <p:cNvSpPr/>
              <p:nvPr/>
            </p:nvSpPr>
            <p:spPr>
              <a:xfrm>
                <a:off x="1343329" y="2589643"/>
                <a:ext cx="3367081" cy="1095009"/>
              </a:xfrm>
              <a:custGeom>
                <a:avLst/>
                <a:gdLst>
                  <a:gd name="connsiteX0" fmla="*/ 627128 w 3918640"/>
                  <a:gd name="connsiteY0" fmla="*/ 0 h 1274382"/>
                  <a:gd name="connsiteX1" fmla="*/ 2311115 w 3918640"/>
                  <a:gd name="connsiteY1" fmla="*/ 0 h 1274382"/>
                  <a:gd name="connsiteX2" fmla="*/ 2343852 w 3918640"/>
                  <a:gd name="connsiteY2" fmla="*/ 0 h 1274382"/>
                  <a:gd name="connsiteX3" fmla="*/ 2510711 w 3918640"/>
                  <a:gd name="connsiteY3" fmla="*/ 0 h 1274382"/>
                  <a:gd name="connsiteX4" fmla="*/ 2689091 w 3918640"/>
                  <a:gd name="connsiteY4" fmla="*/ 0 h 1274382"/>
                  <a:gd name="connsiteX5" fmla="*/ 2839532 w 3918640"/>
                  <a:gd name="connsiteY5" fmla="*/ 0 h 1274382"/>
                  <a:gd name="connsiteX6" fmla="*/ 2955313 w 3918640"/>
                  <a:gd name="connsiteY6" fmla="*/ 0 h 1274382"/>
                  <a:gd name="connsiteX7" fmla="*/ 3029711 w 3918640"/>
                  <a:gd name="connsiteY7" fmla="*/ 0 h 1274382"/>
                  <a:gd name="connsiteX8" fmla="*/ 3056004 w 3918640"/>
                  <a:gd name="connsiteY8" fmla="*/ 0 h 1274382"/>
                  <a:gd name="connsiteX9" fmla="*/ 3918640 w 3918640"/>
                  <a:gd name="connsiteY9" fmla="*/ 0 h 1274382"/>
                  <a:gd name="connsiteX10" fmla="*/ 3918640 w 3918640"/>
                  <a:gd name="connsiteY10" fmla="*/ 817544 h 1274382"/>
                  <a:gd name="connsiteX11" fmla="*/ 2343852 w 3918640"/>
                  <a:gd name="connsiteY11" fmla="*/ 817544 h 1274382"/>
                  <a:gd name="connsiteX12" fmla="*/ 2343852 w 3918640"/>
                  <a:gd name="connsiteY12" fmla="*/ 805669 h 1274382"/>
                  <a:gd name="connsiteX13" fmla="*/ 2259651 w 3918640"/>
                  <a:gd name="connsiteY13" fmla="*/ 975699 h 1274382"/>
                  <a:gd name="connsiteX14" fmla="*/ 0 w 3918640"/>
                  <a:gd name="connsiteY14" fmla="*/ 1274382 h 1274382"/>
                  <a:gd name="connsiteX15" fmla="*/ 507675 w 3918640"/>
                  <a:gd name="connsiteY15" fmla="*/ 59737 h 1274382"/>
                  <a:gd name="connsiteX16" fmla="*/ 627128 w 3918640"/>
                  <a:gd name="connsiteY16" fmla="*/ 0 h 12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18640" h="1274382">
                    <a:moveTo>
                      <a:pt x="627128" y="0"/>
                    </a:moveTo>
                    <a:cubicBezTo>
                      <a:pt x="683121" y="0"/>
                      <a:pt x="1617903" y="0"/>
                      <a:pt x="2311115" y="0"/>
                    </a:cubicBezTo>
                    <a:lnTo>
                      <a:pt x="2343852" y="0"/>
                    </a:lnTo>
                    <a:lnTo>
                      <a:pt x="2510711" y="0"/>
                    </a:lnTo>
                    <a:lnTo>
                      <a:pt x="2689091" y="0"/>
                    </a:lnTo>
                    <a:lnTo>
                      <a:pt x="2839532" y="0"/>
                    </a:lnTo>
                    <a:lnTo>
                      <a:pt x="2955313" y="0"/>
                    </a:lnTo>
                    <a:lnTo>
                      <a:pt x="3029711" y="0"/>
                    </a:lnTo>
                    <a:lnTo>
                      <a:pt x="3056004" y="0"/>
                    </a:lnTo>
                    <a:lnTo>
                      <a:pt x="3918640" y="0"/>
                    </a:lnTo>
                    <a:lnTo>
                      <a:pt x="3918640" y="817544"/>
                    </a:lnTo>
                    <a:lnTo>
                      <a:pt x="2343852" y="817544"/>
                    </a:lnTo>
                    <a:lnTo>
                      <a:pt x="2343852" y="805669"/>
                    </a:lnTo>
                    <a:lnTo>
                      <a:pt x="2259651" y="975699"/>
                    </a:lnTo>
                    <a:cubicBezTo>
                      <a:pt x="2170061" y="1194733"/>
                      <a:pt x="89589" y="1025479"/>
                      <a:pt x="0" y="1274382"/>
                    </a:cubicBezTo>
                    <a:cubicBezTo>
                      <a:pt x="0" y="1274382"/>
                      <a:pt x="0" y="1274382"/>
                      <a:pt x="507675" y="59737"/>
                    </a:cubicBezTo>
                    <a:cubicBezTo>
                      <a:pt x="507675" y="59737"/>
                      <a:pt x="537538" y="0"/>
                      <a:pt x="627128" y="0"/>
                    </a:cubicBez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55" name="Freeform: Shape 4"/>
              <p:cNvSpPr/>
              <p:nvPr/>
            </p:nvSpPr>
            <p:spPr bwMode="auto">
              <a:xfrm>
                <a:off x="921896" y="3292116"/>
                <a:ext cx="3425508" cy="1087805"/>
              </a:xfrm>
              <a:custGeom>
                <a:avLst/>
                <a:gdLst>
                  <a:gd name="T0" fmla="*/ 51 w 400"/>
                  <a:gd name="T1" fmla="*/ 6 h 127"/>
                  <a:gd name="T2" fmla="*/ 0 w 400"/>
                  <a:gd name="T3" fmla="*/ 127 h 127"/>
                  <a:gd name="T4" fmla="*/ 320 w 400"/>
                  <a:gd name="T5" fmla="*/ 98 h 127"/>
                  <a:gd name="T6" fmla="*/ 400 w 400"/>
                  <a:gd name="T7" fmla="*/ 0 h 127"/>
                  <a:gd name="T8" fmla="*/ 63 w 400"/>
                  <a:gd name="T9" fmla="*/ 0 h 127"/>
                  <a:gd name="T10" fmla="*/ 51 w 400"/>
                  <a:gd name="T11" fmla="*/ 6 h 127"/>
                </a:gdLst>
                <a:ahLst/>
                <a:cxnLst>
                  <a:cxn ang="0">
                    <a:pos x="T0" y="T1"/>
                  </a:cxn>
                  <a:cxn ang="0">
                    <a:pos x="T2" y="T3"/>
                  </a:cxn>
                  <a:cxn ang="0">
                    <a:pos x="T4" y="T5"/>
                  </a:cxn>
                  <a:cxn ang="0">
                    <a:pos x="T6" y="T7"/>
                  </a:cxn>
                  <a:cxn ang="0">
                    <a:pos x="T8" y="T9"/>
                  </a:cxn>
                  <a:cxn ang="0">
                    <a:pos x="T10" y="T11"/>
                  </a:cxn>
                </a:cxnLst>
                <a:rect l="0" t="0" r="r" b="b"/>
                <a:pathLst>
                  <a:path w="400" h="127">
                    <a:moveTo>
                      <a:pt x="51" y="6"/>
                    </a:moveTo>
                    <a:cubicBezTo>
                      <a:pt x="0" y="127"/>
                      <a:pt x="0" y="127"/>
                      <a:pt x="0" y="127"/>
                    </a:cubicBezTo>
                    <a:cubicBezTo>
                      <a:pt x="9" y="102"/>
                      <a:pt x="311" y="119"/>
                      <a:pt x="320" y="98"/>
                    </a:cubicBezTo>
                    <a:cubicBezTo>
                      <a:pt x="347" y="35"/>
                      <a:pt x="400" y="0"/>
                      <a:pt x="400" y="0"/>
                    </a:cubicBezTo>
                    <a:cubicBezTo>
                      <a:pt x="400" y="0"/>
                      <a:pt x="72" y="0"/>
                      <a:pt x="63" y="0"/>
                    </a:cubicBezTo>
                    <a:cubicBezTo>
                      <a:pt x="53" y="0"/>
                      <a:pt x="51" y="6"/>
                      <a:pt x="51" y="6"/>
                    </a:cubicBezTo>
                    <a:close/>
                  </a:path>
                </a:pathLst>
              </a:custGeom>
              <a:solidFill>
                <a:schemeClr val="accent3"/>
              </a:solidFill>
              <a:ln>
                <a:solidFill>
                  <a:schemeClr val="bg1"/>
                </a:solidFill>
              </a:ln>
            </p:spPr>
            <p:txBody>
              <a:bodyPr anchor="ctr"/>
              <a:lstStyle/>
              <a:p>
                <a:pPr algn="ctr"/>
                <a:endParaRPr sz="2400"/>
              </a:p>
            </p:txBody>
          </p:sp>
          <p:sp>
            <p:nvSpPr>
              <p:cNvPr id="56" name="Freeform: Shape 5"/>
              <p:cNvSpPr/>
              <p:nvPr/>
            </p:nvSpPr>
            <p:spPr bwMode="auto">
              <a:xfrm>
                <a:off x="511267" y="4019193"/>
                <a:ext cx="4761516" cy="1106259"/>
              </a:xfrm>
              <a:custGeom>
                <a:avLst/>
                <a:gdLst>
                  <a:gd name="connsiteX0" fmla="*/ 4015982 w 5541497"/>
                  <a:gd name="connsiteY0" fmla="*/ 0 h 1287474"/>
                  <a:gd name="connsiteX1" fmla="*/ 5541497 w 5541497"/>
                  <a:gd name="connsiteY1" fmla="*/ 0 h 1287474"/>
                  <a:gd name="connsiteX2" fmla="*/ 5541497 w 5541497"/>
                  <a:gd name="connsiteY2" fmla="*/ 809583 h 1287474"/>
                  <a:gd name="connsiteX3" fmla="*/ 4162274 w 5541497"/>
                  <a:gd name="connsiteY3" fmla="*/ 809583 h 1287474"/>
                  <a:gd name="connsiteX4" fmla="*/ 4074241 w 5541497"/>
                  <a:gd name="connsiteY4" fmla="*/ 987809 h 1287474"/>
                  <a:gd name="connsiteX5" fmla="*/ 0 w 5541497"/>
                  <a:gd name="connsiteY5" fmla="*/ 1287474 h 1287474"/>
                  <a:gd name="connsiteX6" fmla="*/ 508035 w 5541497"/>
                  <a:gd name="connsiteY6" fmla="*/ 68834 h 1287474"/>
                  <a:gd name="connsiteX7" fmla="*/ 627573 w 5541497"/>
                  <a:gd name="connsiteY7" fmla="*/ 8901 h 1287474"/>
                  <a:gd name="connsiteX8" fmla="*/ 3904986 w 5541497"/>
                  <a:gd name="connsiteY8" fmla="*/ 8901 h 1287474"/>
                  <a:gd name="connsiteX9" fmla="*/ 4015982 w 5541497"/>
                  <a:gd name="connsiteY9" fmla="*/ 8901 h 128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1497" h="1287474">
                    <a:moveTo>
                      <a:pt x="4015982" y="0"/>
                    </a:moveTo>
                    <a:lnTo>
                      <a:pt x="5541497" y="0"/>
                    </a:lnTo>
                    <a:lnTo>
                      <a:pt x="5541497" y="809583"/>
                    </a:lnTo>
                    <a:lnTo>
                      <a:pt x="4162274" y="809583"/>
                    </a:lnTo>
                    <a:lnTo>
                      <a:pt x="4074241" y="987809"/>
                    </a:lnTo>
                    <a:cubicBezTo>
                      <a:pt x="3984588" y="1207563"/>
                      <a:pt x="89653" y="1037753"/>
                      <a:pt x="0" y="1287474"/>
                    </a:cubicBezTo>
                    <a:cubicBezTo>
                      <a:pt x="0" y="1287474"/>
                      <a:pt x="0" y="1287474"/>
                      <a:pt x="508035" y="68834"/>
                    </a:cubicBezTo>
                    <a:cubicBezTo>
                      <a:pt x="508035" y="68834"/>
                      <a:pt x="527958" y="8901"/>
                      <a:pt x="627573" y="8901"/>
                    </a:cubicBezTo>
                    <a:cubicBezTo>
                      <a:pt x="689210" y="8901"/>
                      <a:pt x="2671853" y="8901"/>
                      <a:pt x="3904986" y="8901"/>
                    </a:cubicBezTo>
                    <a:lnTo>
                      <a:pt x="4015982" y="8901"/>
                    </a:lnTo>
                    <a:close/>
                  </a:path>
                </a:pathLst>
              </a:custGeom>
              <a:gradFill>
                <a:gsLst>
                  <a:gs pos="0">
                    <a:schemeClr val="accent2">
                      <a:lumMod val="75000"/>
                    </a:schemeClr>
                  </a:gs>
                  <a:gs pos="100000">
                    <a:schemeClr val="accent2"/>
                  </a:gs>
                </a:gsLst>
                <a:lin ang="0" scaled="0"/>
              </a:gradFill>
              <a:ln>
                <a:solidFill>
                  <a:schemeClr val="bg1"/>
                </a:solidFill>
              </a:ln>
            </p:spPr>
            <p:txBody>
              <a:bodyPr anchor="ctr"/>
              <a:lstStyle/>
              <a:p>
                <a:pPr algn="ctr"/>
                <a:endParaRPr sz="2400"/>
              </a:p>
            </p:txBody>
          </p:sp>
          <p:sp>
            <p:nvSpPr>
              <p:cNvPr id="57" name="Freeform: Shape 6"/>
              <p:cNvSpPr/>
              <p:nvPr/>
            </p:nvSpPr>
            <p:spPr bwMode="auto">
              <a:xfrm>
                <a:off x="262728" y="4714826"/>
                <a:ext cx="4751045" cy="785237"/>
              </a:xfrm>
              <a:custGeom>
                <a:avLst/>
                <a:gdLst>
                  <a:gd name="T0" fmla="*/ 46 w 555"/>
                  <a:gd name="T1" fmla="*/ 0 h 92"/>
                  <a:gd name="T2" fmla="*/ 34 w 555"/>
                  <a:gd name="T3" fmla="*/ 6 h 92"/>
                  <a:gd name="T4" fmla="*/ 0 w 555"/>
                  <a:gd name="T5" fmla="*/ 84 h 92"/>
                  <a:gd name="T6" fmla="*/ 238 w 555"/>
                  <a:gd name="T7" fmla="*/ 92 h 92"/>
                  <a:gd name="T8" fmla="*/ 478 w 555"/>
                  <a:gd name="T9" fmla="*/ 92 h 92"/>
                  <a:gd name="T10" fmla="*/ 555 w 555"/>
                  <a:gd name="T11" fmla="*/ 0 h 92"/>
                  <a:gd name="T12" fmla="*/ 46 w 555"/>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555" h="92">
                    <a:moveTo>
                      <a:pt x="46" y="0"/>
                    </a:moveTo>
                    <a:cubicBezTo>
                      <a:pt x="36" y="0"/>
                      <a:pt x="34" y="6"/>
                      <a:pt x="34" y="6"/>
                    </a:cubicBezTo>
                    <a:cubicBezTo>
                      <a:pt x="0" y="84"/>
                      <a:pt x="0" y="84"/>
                      <a:pt x="0" y="84"/>
                    </a:cubicBezTo>
                    <a:cubicBezTo>
                      <a:pt x="4" y="72"/>
                      <a:pt x="151" y="84"/>
                      <a:pt x="238" y="92"/>
                    </a:cubicBezTo>
                    <a:cubicBezTo>
                      <a:pt x="478" y="92"/>
                      <a:pt x="478" y="92"/>
                      <a:pt x="478" y="92"/>
                    </a:cubicBezTo>
                    <a:cubicBezTo>
                      <a:pt x="505" y="33"/>
                      <a:pt x="555" y="0"/>
                      <a:pt x="555" y="0"/>
                    </a:cubicBezTo>
                    <a:cubicBezTo>
                      <a:pt x="555" y="0"/>
                      <a:pt x="55" y="0"/>
                      <a:pt x="46" y="0"/>
                    </a:cubicBezTo>
                    <a:close/>
                  </a:path>
                </a:pathLst>
              </a:custGeom>
              <a:solidFill>
                <a:schemeClr val="accent1"/>
              </a:solidFill>
              <a:ln>
                <a:solidFill>
                  <a:schemeClr val="bg1"/>
                </a:solidFill>
              </a:ln>
            </p:spPr>
            <p:txBody>
              <a:bodyPr anchor="ctr"/>
              <a:lstStyle/>
              <a:p>
                <a:pPr algn="ctr"/>
                <a:endParaRPr sz="2400"/>
              </a:p>
            </p:txBody>
          </p:sp>
          <p:sp>
            <p:nvSpPr>
              <p:cNvPr id="58" name="Freeform: Shape 7"/>
              <p:cNvSpPr/>
              <p:nvPr/>
            </p:nvSpPr>
            <p:spPr bwMode="auto">
              <a:xfrm>
                <a:off x="2730102" y="3324452"/>
                <a:ext cx="1606494"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8" y="0"/>
                      <a:pt x="188" y="0"/>
                      <a:pt x="188" y="0"/>
                    </a:cubicBezTo>
                    <a:cubicBezTo>
                      <a:pt x="0" y="0"/>
                      <a:pt x="0" y="0"/>
                      <a:pt x="0" y="0"/>
                    </a:cubicBezTo>
                    <a:cubicBezTo>
                      <a:pt x="0" y="0"/>
                      <a:pt x="0" y="0"/>
                      <a:pt x="0" y="0"/>
                    </a:cubicBezTo>
                    <a:lnTo>
                      <a:pt x="187" y="0"/>
                    </a:lnTo>
                    <a:close/>
                  </a:path>
                </a:pathLst>
              </a:custGeom>
              <a:solidFill>
                <a:srgbClr val="915C5C"/>
              </a:solidFill>
              <a:ln>
                <a:noFill/>
              </a:ln>
            </p:spPr>
            <p:txBody>
              <a:bodyPr anchor="ctr"/>
              <a:lstStyle/>
              <a:p>
                <a:pPr algn="ctr"/>
                <a:endParaRPr sz="2400"/>
              </a:p>
            </p:txBody>
          </p:sp>
          <p:sp>
            <p:nvSpPr>
              <p:cNvPr id="59" name="Freeform: Shape 8"/>
              <p:cNvSpPr/>
              <p:nvPr/>
            </p:nvSpPr>
            <p:spPr bwMode="auto">
              <a:xfrm>
                <a:off x="3403676" y="4722030"/>
                <a:ext cx="1610097"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7" y="0"/>
                      <a:pt x="188" y="0"/>
                      <a:pt x="188" y="0"/>
                    </a:cubicBezTo>
                    <a:cubicBezTo>
                      <a:pt x="0" y="0"/>
                      <a:pt x="0" y="0"/>
                      <a:pt x="0" y="0"/>
                    </a:cubicBezTo>
                    <a:cubicBezTo>
                      <a:pt x="0" y="0"/>
                      <a:pt x="0" y="0"/>
                      <a:pt x="0" y="0"/>
                    </a:cubicBezTo>
                    <a:lnTo>
                      <a:pt x="187" y="0"/>
                    </a:lnTo>
                    <a:close/>
                  </a:path>
                </a:pathLst>
              </a:custGeom>
              <a:solidFill>
                <a:srgbClr val="915C5C"/>
              </a:solidFill>
              <a:ln>
                <a:noFill/>
              </a:ln>
            </p:spPr>
            <p:txBody>
              <a:bodyPr anchor="ctr"/>
              <a:lstStyle/>
              <a:p>
                <a:pPr algn="ctr"/>
                <a:endParaRPr sz="2400"/>
              </a:p>
            </p:txBody>
          </p:sp>
          <p:sp>
            <p:nvSpPr>
              <p:cNvPr id="60" name="Freeform: Shape 9"/>
              <p:cNvSpPr/>
              <p:nvPr/>
            </p:nvSpPr>
            <p:spPr bwMode="auto">
              <a:xfrm>
                <a:off x="2139373" y="2067351"/>
                <a:ext cx="1393977" cy="0"/>
              </a:xfrm>
              <a:custGeom>
                <a:avLst/>
                <a:gdLst>
                  <a:gd name="T0" fmla="*/ 162 w 163"/>
                  <a:gd name="T1" fmla="*/ 163 w 163"/>
                  <a:gd name="T2" fmla="*/ 0 w 163"/>
                  <a:gd name="T3" fmla="*/ 0 w 163"/>
                  <a:gd name="T4" fmla="*/ 162 w 163"/>
                </a:gdLst>
                <a:ahLst/>
                <a:cxnLst>
                  <a:cxn ang="0">
                    <a:pos x="T0" y="0"/>
                  </a:cxn>
                  <a:cxn ang="0">
                    <a:pos x="T1" y="0"/>
                  </a:cxn>
                  <a:cxn ang="0">
                    <a:pos x="T2" y="0"/>
                  </a:cxn>
                  <a:cxn ang="0">
                    <a:pos x="T3" y="0"/>
                  </a:cxn>
                  <a:cxn ang="0">
                    <a:pos x="T4" y="0"/>
                  </a:cxn>
                </a:cxnLst>
                <a:rect l="0" t="0" r="r" b="b"/>
                <a:pathLst>
                  <a:path w="163">
                    <a:moveTo>
                      <a:pt x="162" y="0"/>
                    </a:moveTo>
                    <a:cubicBezTo>
                      <a:pt x="163" y="0"/>
                      <a:pt x="163" y="0"/>
                      <a:pt x="163" y="0"/>
                    </a:cubicBezTo>
                    <a:cubicBezTo>
                      <a:pt x="0" y="0"/>
                      <a:pt x="0" y="0"/>
                      <a:pt x="0" y="0"/>
                    </a:cubicBezTo>
                    <a:cubicBezTo>
                      <a:pt x="0" y="0"/>
                      <a:pt x="0" y="0"/>
                      <a:pt x="0" y="0"/>
                    </a:cubicBezTo>
                    <a:lnTo>
                      <a:pt x="162" y="0"/>
                    </a:lnTo>
                    <a:close/>
                  </a:path>
                </a:pathLst>
              </a:custGeom>
              <a:solidFill>
                <a:srgbClr val="915C5C"/>
              </a:solidFill>
              <a:ln>
                <a:noFill/>
              </a:ln>
            </p:spPr>
            <p:txBody>
              <a:bodyPr anchor="ctr"/>
              <a:lstStyle/>
              <a:p>
                <a:pPr algn="ctr"/>
                <a:endParaRPr sz="2400"/>
              </a:p>
            </p:txBody>
          </p:sp>
          <p:sp>
            <p:nvSpPr>
              <p:cNvPr id="61" name="Freeform: Shape 10"/>
              <p:cNvSpPr/>
              <p:nvPr/>
            </p:nvSpPr>
            <p:spPr bwMode="auto">
              <a:xfrm>
                <a:off x="3061486" y="4021086"/>
                <a:ext cx="2154849" cy="7204"/>
              </a:xfrm>
              <a:custGeom>
                <a:avLst/>
                <a:gdLst>
                  <a:gd name="T0" fmla="*/ 187 w 188"/>
                  <a:gd name="T1" fmla="*/ 1 h 1"/>
                  <a:gd name="T2" fmla="*/ 188 w 188"/>
                  <a:gd name="T3" fmla="*/ 0 h 1"/>
                  <a:gd name="T4" fmla="*/ 0 w 188"/>
                  <a:gd name="T5" fmla="*/ 0 h 1"/>
                  <a:gd name="T6" fmla="*/ 0 w 188"/>
                  <a:gd name="T7" fmla="*/ 1 h 1"/>
                  <a:gd name="T8" fmla="*/ 187 w 188"/>
                  <a:gd name="T9" fmla="*/ 1 h 1"/>
                </a:gdLst>
                <a:ahLst/>
                <a:cxnLst>
                  <a:cxn ang="0">
                    <a:pos x="T0" y="T1"/>
                  </a:cxn>
                  <a:cxn ang="0">
                    <a:pos x="T2" y="T3"/>
                  </a:cxn>
                  <a:cxn ang="0">
                    <a:pos x="T4" y="T5"/>
                  </a:cxn>
                  <a:cxn ang="0">
                    <a:pos x="T6" y="T7"/>
                  </a:cxn>
                  <a:cxn ang="0">
                    <a:pos x="T8" y="T9"/>
                  </a:cxn>
                </a:cxnLst>
                <a:rect l="0" t="0" r="r" b="b"/>
                <a:pathLst>
                  <a:path w="188" h="1">
                    <a:moveTo>
                      <a:pt x="187" y="1"/>
                    </a:moveTo>
                    <a:cubicBezTo>
                      <a:pt x="188" y="0"/>
                      <a:pt x="188" y="0"/>
                      <a:pt x="188" y="0"/>
                    </a:cubicBezTo>
                    <a:cubicBezTo>
                      <a:pt x="0" y="0"/>
                      <a:pt x="0" y="0"/>
                      <a:pt x="0" y="0"/>
                    </a:cubicBezTo>
                    <a:cubicBezTo>
                      <a:pt x="0" y="1"/>
                      <a:pt x="0" y="1"/>
                      <a:pt x="0" y="1"/>
                    </a:cubicBezTo>
                    <a:lnTo>
                      <a:pt x="187" y="1"/>
                    </a:lnTo>
                    <a:close/>
                  </a:path>
                </a:pathLst>
              </a:custGeom>
              <a:solidFill>
                <a:schemeClr val="bg1">
                  <a:alpha val="50000"/>
                </a:schemeClr>
              </a:solidFill>
              <a:ln>
                <a:noFill/>
              </a:ln>
            </p:spPr>
            <p:txBody>
              <a:bodyPr anchor="ctr"/>
              <a:lstStyle/>
              <a:p>
                <a:pPr algn="ctr"/>
                <a:endParaRPr sz="2400"/>
              </a:p>
            </p:txBody>
          </p:sp>
          <p:sp>
            <p:nvSpPr>
              <p:cNvPr id="62" name="Freeform: Shape 11"/>
              <p:cNvSpPr/>
              <p:nvPr/>
            </p:nvSpPr>
            <p:spPr bwMode="auto">
              <a:xfrm>
                <a:off x="2377106" y="2591298"/>
                <a:ext cx="2483211" cy="10805"/>
              </a:xfrm>
              <a:custGeom>
                <a:avLst/>
                <a:gdLst>
                  <a:gd name="T0" fmla="*/ 185 w 185"/>
                  <a:gd name="T1" fmla="*/ 0 h 1"/>
                  <a:gd name="T2" fmla="*/ 0 w 185"/>
                  <a:gd name="T3" fmla="*/ 0 h 1"/>
                  <a:gd name="T4" fmla="*/ 0 w 185"/>
                  <a:gd name="T5" fmla="*/ 1 h 1"/>
                  <a:gd name="T6" fmla="*/ 184 w 185"/>
                  <a:gd name="T7" fmla="*/ 1 h 1"/>
                  <a:gd name="T8" fmla="*/ 185 w 185"/>
                  <a:gd name="T9" fmla="*/ 0 h 1"/>
                </a:gdLst>
                <a:ahLst/>
                <a:cxnLst>
                  <a:cxn ang="0">
                    <a:pos x="T0" y="T1"/>
                  </a:cxn>
                  <a:cxn ang="0">
                    <a:pos x="T2" y="T3"/>
                  </a:cxn>
                  <a:cxn ang="0">
                    <a:pos x="T4" y="T5"/>
                  </a:cxn>
                  <a:cxn ang="0">
                    <a:pos x="T6" y="T7"/>
                  </a:cxn>
                  <a:cxn ang="0">
                    <a:pos x="T8" y="T9"/>
                  </a:cxn>
                </a:cxnLst>
                <a:rect l="0" t="0" r="r" b="b"/>
                <a:pathLst>
                  <a:path w="185" h="1">
                    <a:moveTo>
                      <a:pt x="185" y="0"/>
                    </a:moveTo>
                    <a:cubicBezTo>
                      <a:pt x="0" y="0"/>
                      <a:pt x="0" y="0"/>
                      <a:pt x="0" y="0"/>
                    </a:cubicBezTo>
                    <a:cubicBezTo>
                      <a:pt x="0" y="1"/>
                      <a:pt x="0" y="1"/>
                      <a:pt x="0" y="1"/>
                    </a:cubicBezTo>
                    <a:cubicBezTo>
                      <a:pt x="184" y="1"/>
                      <a:pt x="184" y="1"/>
                      <a:pt x="184" y="1"/>
                    </a:cubicBezTo>
                    <a:cubicBezTo>
                      <a:pt x="184" y="0"/>
                      <a:pt x="185" y="0"/>
                      <a:pt x="185" y="0"/>
                    </a:cubicBezTo>
                  </a:path>
                </a:pathLst>
              </a:custGeom>
              <a:solidFill>
                <a:srgbClr val="FFFFFF">
                  <a:alpha val="50000"/>
                </a:srgbClr>
              </a:solidFill>
              <a:ln>
                <a:noFill/>
              </a:ln>
            </p:spPr>
            <p:txBody>
              <a:bodyPr anchor="ctr"/>
              <a:lstStyle/>
              <a:p>
                <a:pPr algn="ctr"/>
                <a:endParaRPr sz="2400"/>
              </a:p>
            </p:txBody>
          </p:sp>
          <p:sp>
            <p:nvSpPr>
              <p:cNvPr id="63" name="Oval 12"/>
              <p:cNvSpPr/>
              <p:nvPr/>
            </p:nvSpPr>
            <p:spPr>
              <a:xfrm>
                <a:off x="2943475" y="1892137"/>
                <a:ext cx="957279" cy="957279"/>
              </a:xfrm>
              <a:prstGeom prst="ellipse">
                <a:avLst/>
              </a:prstGeom>
              <a:solidFill>
                <a:schemeClr val="bg1"/>
              </a:solidFill>
              <a:ln w="920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64" name="Oval 13"/>
              <p:cNvSpPr/>
              <p:nvPr/>
            </p:nvSpPr>
            <p:spPr>
              <a:xfrm>
                <a:off x="4418949" y="2484084"/>
                <a:ext cx="957279" cy="957279"/>
              </a:xfrm>
              <a:prstGeom prst="ellipse">
                <a:avLst/>
              </a:prstGeom>
              <a:solidFill>
                <a:schemeClr val="bg1"/>
              </a:solidFill>
              <a:ln w="920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65" name="Oval 14"/>
              <p:cNvSpPr/>
              <p:nvPr/>
            </p:nvSpPr>
            <p:spPr>
              <a:xfrm>
                <a:off x="3576573" y="3179934"/>
                <a:ext cx="957279" cy="957279"/>
              </a:xfrm>
              <a:prstGeom prst="ellipse">
                <a:avLst/>
              </a:prstGeom>
              <a:solidFill>
                <a:schemeClr val="bg1"/>
              </a:solidFill>
              <a:ln w="920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66" name="Oval 15"/>
              <p:cNvSpPr/>
              <p:nvPr/>
            </p:nvSpPr>
            <p:spPr>
              <a:xfrm>
                <a:off x="4993871" y="3886412"/>
                <a:ext cx="957279" cy="957279"/>
              </a:xfrm>
              <a:prstGeom prst="ellipse">
                <a:avLst/>
              </a:prstGeom>
              <a:solidFill>
                <a:schemeClr val="bg1"/>
              </a:solidFill>
              <a:ln w="920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67" name="Oval 16"/>
              <p:cNvSpPr/>
              <p:nvPr/>
            </p:nvSpPr>
            <p:spPr>
              <a:xfrm>
                <a:off x="4231770" y="4646813"/>
                <a:ext cx="957279" cy="957279"/>
              </a:xfrm>
              <a:prstGeom prst="ellipse">
                <a:avLst/>
              </a:prstGeom>
              <a:solidFill>
                <a:schemeClr val="bg1"/>
              </a:solidFill>
              <a:ln w="920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68" name="Freeform: Shape 17"/>
              <p:cNvSpPr/>
              <p:nvPr/>
            </p:nvSpPr>
            <p:spPr bwMode="auto">
              <a:xfrm>
                <a:off x="1591868" y="2056546"/>
                <a:ext cx="2240447" cy="3821727"/>
              </a:xfrm>
              <a:custGeom>
                <a:avLst/>
                <a:gdLst>
                  <a:gd name="T0" fmla="*/ 262 w 262"/>
                  <a:gd name="T1" fmla="*/ 405 h 446"/>
                  <a:gd name="T2" fmla="*/ 64 w 262"/>
                  <a:gd name="T3" fmla="*/ 0 h 446"/>
                  <a:gd name="T4" fmla="*/ 26 w 262"/>
                  <a:gd name="T5" fmla="*/ 78 h 446"/>
                  <a:gd name="T6" fmla="*/ 207 w 262"/>
                  <a:gd name="T7" fmla="*/ 446 h 446"/>
                  <a:gd name="T8" fmla="*/ 262 w 262"/>
                  <a:gd name="T9" fmla="*/ 406 h 446"/>
                  <a:gd name="T10" fmla="*/ 262 w 262"/>
                  <a:gd name="T11" fmla="*/ 406 h 446"/>
                  <a:gd name="T12" fmla="*/ 262 w 262"/>
                  <a:gd name="T13" fmla="*/ 406 h 446"/>
                  <a:gd name="T14" fmla="*/ 262 w 262"/>
                  <a:gd name="T15" fmla="*/ 405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446">
                    <a:moveTo>
                      <a:pt x="262" y="405"/>
                    </a:moveTo>
                    <a:cubicBezTo>
                      <a:pt x="64" y="0"/>
                      <a:pt x="64" y="0"/>
                      <a:pt x="64" y="0"/>
                    </a:cubicBezTo>
                    <a:cubicBezTo>
                      <a:pt x="26" y="78"/>
                      <a:pt x="26" y="78"/>
                      <a:pt x="26" y="78"/>
                    </a:cubicBezTo>
                    <a:cubicBezTo>
                      <a:pt x="17" y="96"/>
                      <a:pt x="0" y="151"/>
                      <a:pt x="207" y="446"/>
                    </a:cubicBezTo>
                    <a:cubicBezTo>
                      <a:pt x="240" y="434"/>
                      <a:pt x="261" y="419"/>
                      <a:pt x="262" y="406"/>
                    </a:cubicBezTo>
                    <a:cubicBezTo>
                      <a:pt x="262" y="406"/>
                      <a:pt x="262" y="406"/>
                      <a:pt x="262" y="406"/>
                    </a:cubicBezTo>
                    <a:cubicBezTo>
                      <a:pt x="262" y="406"/>
                      <a:pt x="262" y="406"/>
                      <a:pt x="262" y="406"/>
                    </a:cubicBezTo>
                    <a:cubicBezTo>
                      <a:pt x="262" y="406"/>
                      <a:pt x="262" y="406"/>
                      <a:pt x="262" y="405"/>
                    </a:cubicBezTo>
                    <a:close/>
                  </a:path>
                </a:pathLst>
              </a:custGeom>
              <a:solidFill>
                <a:schemeClr val="accent5"/>
              </a:solidFill>
              <a:ln>
                <a:solidFill>
                  <a:schemeClr val="bg1"/>
                </a:solidFill>
              </a:ln>
            </p:spPr>
            <p:txBody>
              <a:bodyPr anchor="ctr"/>
              <a:lstStyle/>
              <a:p>
                <a:pPr algn="ctr"/>
                <a:endParaRPr sz="2400"/>
              </a:p>
            </p:txBody>
          </p:sp>
          <p:sp>
            <p:nvSpPr>
              <p:cNvPr id="69" name="Freeform: Shape 18"/>
              <p:cNvSpPr/>
              <p:nvPr/>
            </p:nvSpPr>
            <p:spPr bwMode="auto">
              <a:xfrm>
                <a:off x="1138016" y="2640071"/>
                <a:ext cx="2222438" cy="3382282"/>
              </a:xfrm>
              <a:custGeom>
                <a:avLst/>
                <a:gdLst>
                  <a:gd name="T0" fmla="*/ 30 w 260"/>
                  <a:gd name="T1" fmla="*/ 92 h 395"/>
                  <a:gd name="T2" fmla="*/ 184 w 260"/>
                  <a:gd name="T3" fmla="*/ 395 h 395"/>
                  <a:gd name="T4" fmla="*/ 260 w 260"/>
                  <a:gd name="T5" fmla="*/ 377 h 395"/>
                  <a:gd name="T6" fmla="*/ 75 w 260"/>
                  <a:gd name="T7" fmla="*/ 0 h 395"/>
                  <a:gd name="T8" fmla="*/ 30 w 260"/>
                  <a:gd name="T9" fmla="*/ 92 h 395"/>
                </a:gdLst>
                <a:ahLst/>
                <a:cxnLst>
                  <a:cxn ang="0">
                    <a:pos x="T0" y="T1"/>
                  </a:cxn>
                  <a:cxn ang="0">
                    <a:pos x="T2" y="T3"/>
                  </a:cxn>
                  <a:cxn ang="0">
                    <a:pos x="T4" y="T5"/>
                  </a:cxn>
                  <a:cxn ang="0">
                    <a:pos x="T6" y="T7"/>
                  </a:cxn>
                  <a:cxn ang="0">
                    <a:pos x="T8" y="T9"/>
                  </a:cxn>
                </a:cxnLst>
                <a:rect l="0" t="0" r="r" b="b"/>
                <a:pathLst>
                  <a:path w="260" h="395">
                    <a:moveTo>
                      <a:pt x="30" y="92"/>
                    </a:moveTo>
                    <a:cubicBezTo>
                      <a:pt x="0" y="151"/>
                      <a:pt x="111" y="294"/>
                      <a:pt x="184" y="395"/>
                    </a:cubicBezTo>
                    <a:cubicBezTo>
                      <a:pt x="213" y="391"/>
                      <a:pt x="239" y="384"/>
                      <a:pt x="260" y="377"/>
                    </a:cubicBezTo>
                    <a:cubicBezTo>
                      <a:pt x="108" y="98"/>
                      <a:pt x="65" y="20"/>
                      <a:pt x="75" y="0"/>
                    </a:cubicBezTo>
                    <a:lnTo>
                      <a:pt x="30" y="92"/>
                    </a:lnTo>
                    <a:close/>
                  </a:path>
                </a:pathLst>
              </a:custGeom>
              <a:solidFill>
                <a:schemeClr val="accent4"/>
              </a:solidFill>
              <a:ln>
                <a:solidFill>
                  <a:schemeClr val="bg1"/>
                </a:solidFill>
              </a:ln>
            </p:spPr>
            <p:txBody>
              <a:bodyPr anchor="ctr"/>
              <a:lstStyle/>
              <a:p>
                <a:pPr algn="ctr"/>
                <a:endParaRPr sz="2400"/>
              </a:p>
            </p:txBody>
          </p:sp>
          <p:sp>
            <p:nvSpPr>
              <p:cNvPr id="70" name="Freeform: Shape 19"/>
              <p:cNvSpPr/>
              <p:nvPr/>
            </p:nvSpPr>
            <p:spPr bwMode="auto">
              <a:xfrm>
                <a:off x="921896" y="3367676"/>
                <a:ext cx="1790198" cy="2690697"/>
              </a:xfrm>
              <a:custGeom>
                <a:avLst/>
                <a:gdLst>
                  <a:gd name="T0" fmla="*/ 0 w 209"/>
                  <a:gd name="T1" fmla="*/ 103 h 314"/>
                  <a:gd name="T2" fmla="*/ 126 w 209"/>
                  <a:gd name="T3" fmla="*/ 314 h 314"/>
                  <a:gd name="T4" fmla="*/ 137 w 209"/>
                  <a:gd name="T5" fmla="*/ 314 h 314"/>
                  <a:gd name="T6" fmla="*/ 209 w 209"/>
                  <a:gd name="T7" fmla="*/ 309 h 314"/>
                  <a:gd name="T8" fmla="*/ 51 w 209"/>
                  <a:gd name="T9" fmla="*/ 0 h 314"/>
                  <a:gd name="T10" fmla="*/ 0 w 209"/>
                  <a:gd name="T11" fmla="*/ 103 h 314"/>
                </a:gdLst>
                <a:ahLst/>
                <a:cxnLst>
                  <a:cxn ang="0">
                    <a:pos x="T0" y="T1"/>
                  </a:cxn>
                  <a:cxn ang="0">
                    <a:pos x="T2" y="T3"/>
                  </a:cxn>
                  <a:cxn ang="0">
                    <a:pos x="T4" y="T5"/>
                  </a:cxn>
                  <a:cxn ang="0">
                    <a:pos x="T6" y="T7"/>
                  </a:cxn>
                  <a:cxn ang="0">
                    <a:pos x="T8" y="T9"/>
                  </a:cxn>
                  <a:cxn ang="0">
                    <a:pos x="T10" y="T11"/>
                  </a:cxn>
                </a:cxnLst>
                <a:rect l="0" t="0" r="r" b="b"/>
                <a:pathLst>
                  <a:path w="209" h="314">
                    <a:moveTo>
                      <a:pt x="0" y="103"/>
                    </a:moveTo>
                    <a:cubicBezTo>
                      <a:pt x="31" y="168"/>
                      <a:pt x="78" y="231"/>
                      <a:pt x="126" y="314"/>
                    </a:cubicBezTo>
                    <a:cubicBezTo>
                      <a:pt x="129" y="314"/>
                      <a:pt x="133" y="314"/>
                      <a:pt x="137" y="314"/>
                    </a:cubicBezTo>
                    <a:cubicBezTo>
                      <a:pt x="162" y="314"/>
                      <a:pt x="187" y="313"/>
                      <a:pt x="209" y="309"/>
                    </a:cubicBezTo>
                    <a:cubicBezTo>
                      <a:pt x="88" y="101"/>
                      <a:pt x="43" y="21"/>
                      <a:pt x="51" y="0"/>
                    </a:cubicBezTo>
                    <a:lnTo>
                      <a:pt x="0" y="103"/>
                    </a:lnTo>
                    <a:close/>
                  </a:path>
                </a:pathLst>
              </a:custGeom>
              <a:solidFill>
                <a:schemeClr val="accent3"/>
              </a:solidFill>
              <a:ln>
                <a:solidFill>
                  <a:schemeClr val="bg1"/>
                </a:solidFill>
              </a:ln>
            </p:spPr>
            <p:txBody>
              <a:bodyPr anchor="ctr"/>
              <a:lstStyle/>
              <a:p>
                <a:pPr algn="ctr"/>
                <a:endParaRPr sz="2400"/>
              </a:p>
            </p:txBody>
          </p:sp>
          <p:sp>
            <p:nvSpPr>
              <p:cNvPr id="71" name="Freeform: Shape 20"/>
              <p:cNvSpPr/>
              <p:nvPr/>
            </p:nvSpPr>
            <p:spPr bwMode="auto">
              <a:xfrm>
                <a:off x="529276" y="4070066"/>
                <a:ext cx="1473222" cy="1988307"/>
              </a:xfrm>
              <a:custGeom>
                <a:avLst/>
                <a:gdLst>
                  <a:gd name="T0" fmla="*/ 0 w 172"/>
                  <a:gd name="T1" fmla="*/ 100 h 232"/>
                  <a:gd name="T2" fmla="*/ 78 w 172"/>
                  <a:gd name="T3" fmla="*/ 222 h 232"/>
                  <a:gd name="T4" fmla="*/ 172 w 172"/>
                  <a:gd name="T5" fmla="*/ 232 h 232"/>
                  <a:gd name="T6" fmla="*/ 49 w 172"/>
                  <a:gd name="T7" fmla="*/ 0 h 232"/>
                  <a:gd name="T8" fmla="*/ 0 w 172"/>
                  <a:gd name="T9" fmla="*/ 100 h 232"/>
                </a:gdLst>
                <a:ahLst/>
                <a:cxnLst>
                  <a:cxn ang="0">
                    <a:pos x="T0" y="T1"/>
                  </a:cxn>
                  <a:cxn ang="0">
                    <a:pos x="T2" y="T3"/>
                  </a:cxn>
                  <a:cxn ang="0">
                    <a:pos x="T4" y="T5"/>
                  </a:cxn>
                  <a:cxn ang="0">
                    <a:pos x="T6" y="T7"/>
                  </a:cxn>
                  <a:cxn ang="0">
                    <a:pos x="T8" y="T9"/>
                  </a:cxn>
                </a:cxnLst>
                <a:rect l="0" t="0" r="r" b="b"/>
                <a:pathLst>
                  <a:path w="172" h="232">
                    <a:moveTo>
                      <a:pt x="0" y="100"/>
                    </a:moveTo>
                    <a:cubicBezTo>
                      <a:pt x="22" y="142"/>
                      <a:pt x="51" y="175"/>
                      <a:pt x="78" y="222"/>
                    </a:cubicBezTo>
                    <a:cubicBezTo>
                      <a:pt x="106" y="228"/>
                      <a:pt x="138" y="232"/>
                      <a:pt x="172" y="232"/>
                    </a:cubicBezTo>
                    <a:cubicBezTo>
                      <a:pt x="68" y="54"/>
                      <a:pt x="43" y="13"/>
                      <a:pt x="49" y="0"/>
                    </a:cubicBezTo>
                    <a:lnTo>
                      <a:pt x="0" y="100"/>
                    </a:lnTo>
                    <a:close/>
                  </a:path>
                </a:pathLst>
              </a:custGeom>
              <a:solidFill>
                <a:schemeClr val="accent2"/>
              </a:solidFill>
              <a:ln>
                <a:solidFill>
                  <a:schemeClr val="bg1"/>
                </a:solidFill>
              </a:ln>
            </p:spPr>
            <p:txBody>
              <a:bodyPr anchor="ctr"/>
              <a:lstStyle/>
              <a:p>
                <a:pPr algn="ctr"/>
                <a:endParaRPr sz="2400"/>
              </a:p>
            </p:txBody>
          </p:sp>
          <p:sp>
            <p:nvSpPr>
              <p:cNvPr id="72" name="Freeform: Shape 21"/>
              <p:cNvSpPr/>
              <p:nvPr/>
            </p:nvSpPr>
            <p:spPr bwMode="auto">
              <a:xfrm>
                <a:off x="220483" y="4783263"/>
                <a:ext cx="983348" cy="1188662"/>
              </a:xfrm>
              <a:custGeom>
                <a:avLst/>
                <a:gdLst>
                  <a:gd name="T0" fmla="*/ 0 w 115"/>
                  <a:gd name="T1" fmla="*/ 79 h 139"/>
                  <a:gd name="T2" fmla="*/ 0 w 115"/>
                  <a:gd name="T3" fmla="*/ 81 h 139"/>
                  <a:gd name="T4" fmla="*/ 0 w 115"/>
                  <a:gd name="T5" fmla="*/ 81 h 139"/>
                  <a:gd name="T6" fmla="*/ 0 w 115"/>
                  <a:gd name="T7" fmla="*/ 81 h 139"/>
                  <a:gd name="T8" fmla="*/ 115 w 115"/>
                  <a:gd name="T9" fmla="*/ 139 h 139"/>
                  <a:gd name="T10" fmla="*/ 39 w 115"/>
                  <a:gd name="T11" fmla="*/ 0 h 139"/>
                  <a:gd name="T12" fmla="*/ 0 w 115"/>
                  <a:gd name="T13" fmla="*/ 79 h 139"/>
                </a:gdLst>
                <a:ahLst/>
                <a:cxnLst>
                  <a:cxn ang="0">
                    <a:pos x="T0" y="T1"/>
                  </a:cxn>
                  <a:cxn ang="0">
                    <a:pos x="T2" y="T3"/>
                  </a:cxn>
                  <a:cxn ang="0">
                    <a:pos x="T4" y="T5"/>
                  </a:cxn>
                  <a:cxn ang="0">
                    <a:pos x="T6" y="T7"/>
                  </a:cxn>
                  <a:cxn ang="0">
                    <a:pos x="T8" y="T9"/>
                  </a:cxn>
                  <a:cxn ang="0">
                    <a:pos x="T10" y="T11"/>
                  </a:cxn>
                  <a:cxn ang="0">
                    <a:pos x="T12" y="T13"/>
                  </a:cxn>
                </a:cxnLst>
                <a:rect l="0" t="0" r="r" b="b"/>
                <a:pathLst>
                  <a:path w="115" h="139">
                    <a:moveTo>
                      <a:pt x="0" y="79"/>
                    </a:moveTo>
                    <a:cubicBezTo>
                      <a:pt x="0" y="80"/>
                      <a:pt x="0" y="80"/>
                      <a:pt x="0" y="81"/>
                    </a:cubicBezTo>
                    <a:cubicBezTo>
                      <a:pt x="0" y="81"/>
                      <a:pt x="0" y="81"/>
                      <a:pt x="0" y="81"/>
                    </a:cubicBezTo>
                    <a:cubicBezTo>
                      <a:pt x="0" y="81"/>
                      <a:pt x="0" y="81"/>
                      <a:pt x="0" y="81"/>
                    </a:cubicBezTo>
                    <a:cubicBezTo>
                      <a:pt x="2" y="101"/>
                      <a:pt x="48" y="125"/>
                      <a:pt x="115" y="139"/>
                    </a:cubicBezTo>
                    <a:cubicBezTo>
                      <a:pt x="48" y="36"/>
                      <a:pt x="36" y="7"/>
                      <a:pt x="39" y="0"/>
                    </a:cubicBezTo>
                    <a:lnTo>
                      <a:pt x="0" y="79"/>
                    </a:lnTo>
                    <a:close/>
                  </a:path>
                </a:pathLst>
              </a:custGeom>
              <a:solidFill>
                <a:schemeClr val="accent1"/>
              </a:solidFill>
              <a:ln>
                <a:solidFill>
                  <a:schemeClr val="bg1"/>
                </a:solidFill>
              </a:ln>
            </p:spPr>
            <p:txBody>
              <a:bodyPr anchor="ctr"/>
              <a:lstStyle/>
              <a:p>
                <a:pPr algn="ctr"/>
                <a:endParaRPr sz="2400"/>
              </a:p>
            </p:txBody>
          </p:sp>
          <p:sp>
            <p:nvSpPr>
              <p:cNvPr id="73" name="Freeform: Shape 22"/>
              <p:cNvSpPr/>
              <p:nvPr/>
            </p:nvSpPr>
            <p:spPr bwMode="auto">
              <a:xfrm>
                <a:off x="1692725" y="2640071"/>
                <a:ext cx="1667729" cy="3230998"/>
              </a:xfrm>
              <a:custGeom>
                <a:avLst/>
                <a:gdLst>
                  <a:gd name="T0" fmla="*/ 9 w 195"/>
                  <a:gd name="T1" fmla="*/ 2 h 377"/>
                  <a:gd name="T2" fmla="*/ 194 w 195"/>
                  <a:gd name="T3" fmla="*/ 377 h 377"/>
                  <a:gd name="T4" fmla="*/ 195 w 195"/>
                  <a:gd name="T5" fmla="*/ 377 h 377"/>
                  <a:gd name="T6" fmla="*/ 10 w 195"/>
                  <a:gd name="T7" fmla="*/ 0 h 377"/>
                  <a:gd name="T8" fmla="*/ 9 w 195"/>
                  <a:gd name="T9" fmla="*/ 2 h 377"/>
                </a:gdLst>
                <a:ahLst/>
                <a:cxnLst>
                  <a:cxn ang="0">
                    <a:pos x="T0" y="T1"/>
                  </a:cxn>
                  <a:cxn ang="0">
                    <a:pos x="T2" y="T3"/>
                  </a:cxn>
                  <a:cxn ang="0">
                    <a:pos x="T4" y="T5"/>
                  </a:cxn>
                  <a:cxn ang="0">
                    <a:pos x="T6" y="T7"/>
                  </a:cxn>
                  <a:cxn ang="0">
                    <a:pos x="T8" y="T9"/>
                  </a:cxn>
                </a:cxnLst>
                <a:rect l="0" t="0" r="r" b="b"/>
                <a:pathLst>
                  <a:path w="195" h="377">
                    <a:moveTo>
                      <a:pt x="9" y="2"/>
                    </a:moveTo>
                    <a:cubicBezTo>
                      <a:pt x="0" y="21"/>
                      <a:pt x="43" y="99"/>
                      <a:pt x="194" y="377"/>
                    </a:cubicBezTo>
                    <a:cubicBezTo>
                      <a:pt x="195" y="377"/>
                      <a:pt x="195" y="377"/>
                      <a:pt x="195" y="377"/>
                    </a:cubicBezTo>
                    <a:cubicBezTo>
                      <a:pt x="43" y="98"/>
                      <a:pt x="0" y="20"/>
                      <a:pt x="10" y="0"/>
                    </a:cubicBezTo>
                    <a:lnTo>
                      <a:pt x="9" y="2"/>
                    </a:lnTo>
                    <a:close/>
                  </a:path>
                </a:pathLst>
              </a:custGeom>
              <a:solidFill>
                <a:schemeClr val="bg1">
                  <a:alpha val="50000"/>
                </a:schemeClr>
              </a:solidFill>
              <a:ln>
                <a:noFill/>
              </a:ln>
            </p:spPr>
            <p:txBody>
              <a:bodyPr anchor="ctr"/>
              <a:lstStyle/>
              <a:p>
                <a:pPr algn="ctr"/>
                <a:endParaRPr sz="2400"/>
              </a:p>
            </p:txBody>
          </p:sp>
          <p:sp>
            <p:nvSpPr>
              <p:cNvPr id="74" name="Freeform: Shape 23"/>
              <p:cNvSpPr/>
              <p:nvPr/>
            </p:nvSpPr>
            <p:spPr bwMode="auto">
              <a:xfrm>
                <a:off x="1289300" y="3367676"/>
                <a:ext cx="1422793" cy="2654676"/>
              </a:xfrm>
              <a:custGeom>
                <a:avLst/>
                <a:gdLst>
                  <a:gd name="T0" fmla="*/ 7 w 166"/>
                  <a:gd name="T1" fmla="*/ 1 h 310"/>
                  <a:gd name="T2" fmla="*/ 166 w 166"/>
                  <a:gd name="T3" fmla="*/ 310 h 310"/>
                  <a:gd name="T4" fmla="*/ 166 w 166"/>
                  <a:gd name="T5" fmla="*/ 309 h 310"/>
                  <a:gd name="T6" fmla="*/ 8 w 166"/>
                  <a:gd name="T7" fmla="*/ 0 h 310"/>
                  <a:gd name="T8" fmla="*/ 7 w 166"/>
                  <a:gd name="T9" fmla="*/ 1 h 310"/>
                </a:gdLst>
                <a:ahLst/>
                <a:cxnLst>
                  <a:cxn ang="0">
                    <a:pos x="T0" y="T1"/>
                  </a:cxn>
                  <a:cxn ang="0">
                    <a:pos x="T2" y="T3"/>
                  </a:cxn>
                  <a:cxn ang="0">
                    <a:pos x="T4" y="T5"/>
                  </a:cxn>
                  <a:cxn ang="0">
                    <a:pos x="T6" y="T7"/>
                  </a:cxn>
                  <a:cxn ang="0">
                    <a:pos x="T8" y="T9"/>
                  </a:cxn>
                </a:cxnLst>
                <a:rect l="0" t="0" r="r" b="b"/>
                <a:pathLst>
                  <a:path w="166" h="310">
                    <a:moveTo>
                      <a:pt x="7" y="1"/>
                    </a:moveTo>
                    <a:cubicBezTo>
                      <a:pt x="1" y="25"/>
                      <a:pt x="47" y="105"/>
                      <a:pt x="166" y="310"/>
                    </a:cubicBezTo>
                    <a:cubicBezTo>
                      <a:pt x="166" y="309"/>
                      <a:pt x="166" y="309"/>
                      <a:pt x="166" y="309"/>
                    </a:cubicBezTo>
                    <a:cubicBezTo>
                      <a:pt x="45" y="101"/>
                      <a:pt x="0" y="21"/>
                      <a:pt x="8" y="0"/>
                    </a:cubicBezTo>
                    <a:lnTo>
                      <a:pt x="7" y="1"/>
                    </a:lnTo>
                    <a:close/>
                  </a:path>
                </a:pathLst>
              </a:custGeom>
              <a:solidFill>
                <a:schemeClr val="bg1">
                  <a:alpha val="50000"/>
                </a:schemeClr>
              </a:solidFill>
              <a:ln>
                <a:noFill/>
              </a:ln>
            </p:spPr>
            <p:txBody>
              <a:bodyPr anchor="ctr"/>
              <a:lstStyle/>
              <a:p>
                <a:pPr algn="ctr"/>
                <a:endParaRPr sz="2400"/>
              </a:p>
            </p:txBody>
          </p:sp>
          <p:sp>
            <p:nvSpPr>
              <p:cNvPr id="75" name="Freeform: Shape 24"/>
              <p:cNvSpPr/>
              <p:nvPr/>
            </p:nvSpPr>
            <p:spPr bwMode="auto">
              <a:xfrm>
                <a:off x="896681" y="4070066"/>
                <a:ext cx="1105817" cy="1988307"/>
              </a:xfrm>
              <a:custGeom>
                <a:avLst/>
                <a:gdLst>
                  <a:gd name="T0" fmla="*/ 6 w 129"/>
                  <a:gd name="T1" fmla="*/ 1 h 232"/>
                  <a:gd name="T2" fmla="*/ 128 w 129"/>
                  <a:gd name="T3" fmla="*/ 232 h 232"/>
                  <a:gd name="T4" fmla="*/ 129 w 129"/>
                  <a:gd name="T5" fmla="*/ 232 h 232"/>
                  <a:gd name="T6" fmla="*/ 6 w 129"/>
                  <a:gd name="T7" fmla="*/ 0 h 232"/>
                  <a:gd name="T8" fmla="*/ 6 w 129"/>
                  <a:gd name="T9" fmla="*/ 1 h 232"/>
                </a:gdLst>
                <a:ahLst/>
                <a:cxnLst>
                  <a:cxn ang="0">
                    <a:pos x="T0" y="T1"/>
                  </a:cxn>
                  <a:cxn ang="0">
                    <a:pos x="T2" y="T3"/>
                  </a:cxn>
                  <a:cxn ang="0">
                    <a:pos x="T4" y="T5"/>
                  </a:cxn>
                  <a:cxn ang="0">
                    <a:pos x="T6" y="T7"/>
                  </a:cxn>
                  <a:cxn ang="0">
                    <a:pos x="T8" y="T9"/>
                  </a:cxn>
                </a:cxnLst>
                <a:rect l="0" t="0" r="r" b="b"/>
                <a:pathLst>
                  <a:path w="129" h="232">
                    <a:moveTo>
                      <a:pt x="6" y="1"/>
                    </a:moveTo>
                    <a:cubicBezTo>
                      <a:pt x="0" y="14"/>
                      <a:pt x="25" y="55"/>
                      <a:pt x="128" y="232"/>
                    </a:cubicBezTo>
                    <a:cubicBezTo>
                      <a:pt x="129" y="232"/>
                      <a:pt x="129" y="232"/>
                      <a:pt x="129" y="232"/>
                    </a:cubicBezTo>
                    <a:cubicBezTo>
                      <a:pt x="25" y="54"/>
                      <a:pt x="0" y="13"/>
                      <a:pt x="6" y="0"/>
                    </a:cubicBezTo>
                    <a:lnTo>
                      <a:pt x="6" y="1"/>
                    </a:lnTo>
                    <a:close/>
                  </a:path>
                </a:pathLst>
              </a:custGeom>
              <a:solidFill>
                <a:schemeClr val="bg1">
                  <a:alpha val="50000"/>
                </a:schemeClr>
              </a:solidFill>
              <a:ln>
                <a:noFill/>
              </a:ln>
            </p:spPr>
            <p:txBody>
              <a:bodyPr anchor="ctr"/>
              <a:lstStyle/>
              <a:p>
                <a:pPr algn="ctr"/>
                <a:endParaRPr sz="2400"/>
              </a:p>
            </p:txBody>
          </p:sp>
          <p:sp>
            <p:nvSpPr>
              <p:cNvPr id="76" name="Freeform: Shape 25"/>
              <p:cNvSpPr/>
              <p:nvPr/>
            </p:nvSpPr>
            <p:spPr bwMode="auto">
              <a:xfrm>
                <a:off x="526164" y="4783263"/>
                <a:ext cx="673576" cy="1188662"/>
              </a:xfrm>
              <a:custGeom>
                <a:avLst/>
                <a:gdLst>
                  <a:gd name="T0" fmla="*/ 3 w 79"/>
                  <a:gd name="T1" fmla="*/ 1 h 139"/>
                  <a:gd name="T2" fmla="*/ 78 w 79"/>
                  <a:gd name="T3" fmla="*/ 139 h 139"/>
                  <a:gd name="T4" fmla="*/ 79 w 79"/>
                  <a:gd name="T5" fmla="*/ 139 h 139"/>
                  <a:gd name="T6" fmla="*/ 3 w 79"/>
                  <a:gd name="T7" fmla="*/ 0 h 139"/>
                  <a:gd name="T8" fmla="*/ 3 w 79"/>
                  <a:gd name="T9" fmla="*/ 1 h 139"/>
                </a:gdLst>
                <a:ahLst/>
                <a:cxnLst>
                  <a:cxn ang="0">
                    <a:pos x="T0" y="T1"/>
                  </a:cxn>
                  <a:cxn ang="0">
                    <a:pos x="T2" y="T3"/>
                  </a:cxn>
                  <a:cxn ang="0">
                    <a:pos x="T4" y="T5"/>
                  </a:cxn>
                  <a:cxn ang="0">
                    <a:pos x="T6" y="T7"/>
                  </a:cxn>
                  <a:cxn ang="0">
                    <a:pos x="T8" y="T9"/>
                  </a:cxn>
                </a:cxnLst>
                <a:rect l="0" t="0" r="r" b="b"/>
                <a:pathLst>
                  <a:path w="79" h="139">
                    <a:moveTo>
                      <a:pt x="3" y="1"/>
                    </a:moveTo>
                    <a:cubicBezTo>
                      <a:pt x="0" y="8"/>
                      <a:pt x="12" y="37"/>
                      <a:pt x="78" y="139"/>
                    </a:cubicBezTo>
                    <a:cubicBezTo>
                      <a:pt x="79" y="139"/>
                      <a:pt x="79" y="139"/>
                      <a:pt x="79" y="139"/>
                    </a:cubicBezTo>
                    <a:cubicBezTo>
                      <a:pt x="12" y="36"/>
                      <a:pt x="0" y="7"/>
                      <a:pt x="3" y="0"/>
                    </a:cubicBezTo>
                    <a:lnTo>
                      <a:pt x="3" y="1"/>
                    </a:lnTo>
                    <a:close/>
                  </a:path>
                </a:pathLst>
              </a:custGeom>
              <a:solidFill>
                <a:schemeClr val="bg1">
                  <a:alpha val="50000"/>
                </a:schemeClr>
              </a:solidFill>
              <a:ln>
                <a:noFill/>
              </a:ln>
            </p:spPr>
            <p:txBody>
              <a:bodyPr anchor="ctr"/>
              <a:lstStyle/>
              <a:p>
                <a:pPr algn="ctr"/>
                <a:endParaRPr sz="2400"/>
              </a:p>
            </p:txBody>
          </p:sp>
        </p:grpSp>
        <p:sp>
          <p:nvSpPr>
            <p:cNvPr id="5" name="Freeform: Shape 26"/>
            <p:cNvSpPr/>
            <p:nvPr/>
          </p:nvSpPr>
          <p:spPr bwMode="auto">
            <a:xfrm>
              <a:off x="4975607" y="1775516"/>
              <a:ext cx="436563" cy="434975"/>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solidFill>
              <a:schemeClr val="accent1"/>
            </a:solidFill>
            <a:ln w="9525">
              <a:noFill/>
              <a:round/>
            </a:ln>
          </p:spPr>
          <p:txBody>
            <a:bodyPr anchor="ctr"/>
            <a:lstStyle/>
            <a:p>
              <a:pPr algn="ctr"/>
              <a:endParaRPr sz="2400"/>
            </a:p>
          </p:txBody>
        </p:sp>
        <p:sp>
          <p:nvSpPr>
            <p:cNvPr id="6" name="Freeform: Shape 27"/>
            <p:cNvSpPr/>
            <p:nvPr/>
          </p:nvSpPr>
          <p:spPr bwMode="auto">
            <a:xfrm>
              <a:off x="4423024" y="239840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solidFill>
              <a:schemeClr val="accent2"/>
            </a:solidFill>
            <a:ln w="9525">
              <a:noFill/>
              <a:round/>
            </a:ln>
          </p:spPr>
          <p:txBody>
            <a:bodyPr anchor="ctr"/>
            <a:lstStyle/>
            <a:p>
              <a:pPr algn="ctr"/>
              <a:endParaRPr sz="2400"/>
            </a:p>
          </p:txBody>
        </p:sp>
        <p:sp>
          <p:nvSpPr>
            <p:cNvPr id="7" name="Freeform: Shape 28"/>
            <p:cNvSpPr/>
            <p:nvPr/>
          </p:nvSpPr>
          <p:spPr bwMode="auto">
            <a:xfrm>
              <a:off x="5476300" y="2988273"/>
              <a:ext cx="428855" cy="328050"/>
            </a:xfrm>
            <a:custGeom>
              <a:avLst/>
              <a:gdLst>
                <a:gd name="T0" fmla="*/ 124 w 140"/>
                <a:gd name="T1" fmla="*/ 8 h 96"/>
                <a:gd name="T2" fmla="*/ 107 w 140"/>
                <a:gd name="T3" fmla="*/ 2 h 96"/>
                <a:gd name="T4" fmla="*/ 94 w 140"/>
                <a:gd name="T5" fmla="*/ 10 h 96"/>
                <a:gd name="T6" fmla="*/ 81 w 140"/>
                <a:gd name="T7" fmla="*/ 16 h 96"/>
                <a:gd name="T8" fmla="*/ 46 w 140"/>
                <a:gd name="T9" fmla="*/ 13 h 96"/>
                <a:gd name="T10" fmla="*/ 25 w 140"/>
                <a:gd name="T11" fmla="*/ 9 h 96"/>
                <a:gd name="T12" fmla="*/ 5 w 140"/>
                <a:gd name="T13" fmla="*/ 48 h 96"/>
                <a:gd name="T14" fmla="*/ 18 w 140"/>
                <a:gd name="T15" fmla="*/ 59 h 96"/>
                <a:gd name="T16" fmla="*/ 19 w 140"/>
                <a:gd name="T17" fmla="*/ 59 h 96"/>
                <a:gd name="T18" fmla="*/ 47 w 140"/>
                <a:gd name="T19" fmla="*/ 87 h 96"/>
                <a:gd name="T20" fmla="*/ 62 w 140"/>
                <a:gd name="T21" fmla="*/ 95 h 96"/>
                <a:gd name="T22" fmla="*/ 70 w 140"/>
                <a:gd name="T23" fmla="*/ 96 h 96"/>
                <a:gd name="T24" fmla="*/ 78 w 140"/>
                <a:gd name="T25" fmla="*/ 94 h 96"/>
                <a:gd name="T26" fmla="*/ 88 w 140"/>
                <a:gd name="T27" fmla="*/ 89 h 96"/>
                <a:gd name="T28" fmla="*/ 120 w 140"/>
                <a:gd name="T29" fmla="*/ 64 h 96"/>
                <a:gd name="T30" fmla="*/ 139 w 140"/>
                <a:gd name="T31" fmla="*/ 48 h 96"/>
                <a:gd name="T32" fmla="*/ 75 w 140"/>
                <a:gd name="T33" fmla="*/ 90 h 96"/>
                <a:gd name="T34" fmla="*/ 70 w 140"/>
                <a:gd name="T35" fmla="*/ 89 h 96"/>
                <a:gd name="T36" fmla="*/ 66 w 140"/>
                <a:gd name="T37" fmla="*/ 80 h 96"/>
                <a:gd name="T38" fmla="*/ 75 w 140"/>
                <a:gd name="T39" fmla="*/ 90 h 96"/>
                <a:gd name="T40" fmla="*/ 85 w 140"/>
                <a:gd name="T41" fmla="*/ 80 h 96"/>
                <a:gd name="T42" fmla="*/ 75 w 140"/>
                <a:gd name="T43" fmla="*/ 67 h 96"/>
                <a:gd name="T44" fmla="*/ 87 w 140"/>
                <a:gd name="T45" fmla="*/ 84 h 96"/>
                <a:gd name="T46" fmla="*/ 99 w 140"/>
                <a:gd name="T47" fmla="*/ 70 h 96"/>
                <a:gd name="T48" fmla="*/ 83 w 140"/>
                <a:gd name="T49" fmla="*/ 53 h 96"/>
                <a:gd name="T50" fmla="*/ 102 w 140"/>
                <a:gd name="T51" fmla="*/ 72 h 96"/>
                <a:gd name="T52" fmla="*/ 118 w 140"/>
                <a:gd name="T53" fmla="*/ 60 h 96"/>
                <a:gd name="T54" fmla="*/ 117 w 140"/>
                <a:gd name="T55" fmla="*/ 60 h 96"/>
                <a:gd name="T56" fmla="*/ 117 w 140"/>
                <a:gd name="T57" fmla="*/ 60 h 96"/>
                <a:gd name="T58" fmla="*/ 113 w 140"/>
                <a:gd name="T59" fmla="*/ 60 h 96"/>
                <a:gd name="T60" fmla="*/ 49 w 140"/>
                <a:gd name="T61" fmla="*/ 45 h 96"/>
                <a:gd name="T62" fmla="*/ 42 w 140"/>
                <a:gd name="T63" fmla="*/ 40 h 96"/>
                <a:gd name="T64" fmla="*/ 54 w 140"/>
                <a:gd name="T65" fmla="*/ 29 h 96"/>
                <a:gd name="T66" fmla="*/ 86 w 140"/>
                <a:gd name="T67" fmla="*/ 19 h 96"/>
                <a:gd name="T68" fmla="*/ 95 w 140"/>
                <a:gd name="T69" fmla="*/ 15 h 96"/>
                <a:gd name="T70" fmla="*/ 119 w 140"/>
                <a:gd name="T71" fmla="*/ 10 h 96"/>
                <a:gd name="T72" fmla="*/ 131 w 140"/>
                <a:gd name="T73"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96">
                  <a:moveTo>
                    <a:pt x="139" y="39"/>
                  </a:moveTo>
                  <a:cubicBezTo>
                    <a:pt x="124" y="8"/>
                    <a:pt x="124" y="8"/>
                    <a:pt x="124" y="8"/>
                  </a:cubicBezTo>
                  <a:cubicBezTo>
                    <a:pt x="121" y="3"/>
                    <a:pt x="115" y="0"/>
                    <a:pt x="110" y="1"/>
                  </a:cubicBezTo>
                  <a:cubicBezTo>
                    <a:pt x="109" y="1"/>
                    <a:pt x="108" y="2"/>
                    <a:pt x="107" y="2"/>
                  </a:cubicBezTo>
                  <a:cubicBezTo>
                    <a:pt x="106" y="2"/>
                    <a:pt x="106" y="2"/>
                    <a:pt x="106" y="2"/>
                  </a:cubicBezTo>
                  <a:cubicBezTo>
                    <a:pt x="94" y="10"/>
                    <a:pt x="94" y="10"/>
                    <a:pt x="94" y="10"/>
                  </a:cubicBezTo>
                  <a:cubicBezTo>
                    <a:pt x="93" y="10"/>
                    <a:pt x="93" y="10"/>
                    <a:pt x="93" y="10"/>
                  </a:cubicBezTo>
                  <a:cubicBezTo>
                    <a:pt x="81" y="16"/>
                    <a:pt x="81" y="16"/>
                    <a:pt x="81" y="16"/>
                  </a:cubicBezTo>
                  <a:cubicBezTo>
                    <a:pt x="73" y="16"/>
                    <a:pt x="56" y="15"/>
                    <a:pt x="46" y="13"/>
                  </a:cubicBezTo>
                  <a:cubicBezTo>
                    <a:pt x="46" y="13"/>
                    <a:pt x="46" y="13"/>
                    <a:pt x="46" y="13"/>
                  </a:cubicBezTo>
                  <a:cubicBezTo>
                    <a:pt x="36" y="6"/>
                    <a:pt x="36" y="6"/>
                    <a:pt x="36" y="6"/>
                  </a:cubicBezTo>
                  <a:cubicBezTo>
                    <a:pt x="32" y="4"/>
                    <a:pt x="27" y="5"/>
                    <a:pt x="25" y="9"/>
                  </a:cubicBezTo>
                  <a:cubicBezTo>
                    <a:pt x="3" y="37"/>
                    <a:pt x="3" y="37"/>
                    <a:pt x="3" y="37"/>
                  </a:cubicBezTo>
                  <a:cubicBezTo>
                    <a:pt x="0" y="40"/>
                    <a:pt x="1" y="45"/>
                    <a:pt x="5" y="48"/>
                  </a:cubicBezTo>
                  <a:cubicBezTo>
                    <a:pt x="18" y="58"/>
                    <a:pt x="18" y="58"/>
                    <a:pt x="18" y="58"/>
                  </a:cubicBezTo>
                  <a:cubicBezTo>
                    <a:pt x="18" y="58"/>
                    <a:pt x="18" y="59"/>
                    <a:pt x="18" y="59"/>
                  </a:cubicBezTo>
                  <a:cubicBezTo>
                    <a:pt x="18" y="59"/>
                    <a:pt x="18" y="59"/>
                    <a:pt x="18" y="59"/>
                  </a:cubicBezTo>
                  <a:cubicBezTo>
                    <a:pt x="19" y="59"/>
                    <a:pt x="19" y="59"/>
                    <a:pt x="19" y="59"/>
                  </a:cubicBezTo>
                  <a:cubicBezTo>
                    <a:pt x="19" y="59"/>
                    <a:pt x="19" y="59"/>
                    <a:pt x="19" y="59"/>
                  </a:cubicBezTo>
                  <a:cubicBezTo>
                    <a:pt x="29" y="70"/>
                    <a:pt x="45" y="85"/>
                    <a:pt x="47" y="87"/>
                  </a:cubicBezTo>
                  <a:cubicBezTo>
                    <a:pt x="56" y="93"/>
                    <a:pt x="56" y="93"/>
                    <a:pt x="56" y="93"/>
                  </a:cubicBezTo>
                  <a:cubicBezTo>
                    <a:pt x="56" y="93"/>
                    <a:pt x="59" y="95"/>
                    <a:pt x="62" y="95"/>
                  </a:cubicBezTo>
                  <a:cubicBezTo>
                    <a:pt x="64" y="96"/>
                    <a:pt x="66" y="96"/>
                    <a:pt x="67" y="96"/>
                  </a:cubicBezTo>
                  <a:cubicBezTo>
                    <a:pt x="68" y="96"/>
                    <a:pt x="69" y="96"/>
                    <a:pt x="70" y="96"/>
                  </a:cubicBezTo>
                  <a:cubicBezTo>
                    <a:pt x="71" y="96"/>
                    <a:pt x="71" y="96"/>
                    <a:pt x="72" y="96"/>
                  </a:cubicBezTo>
                  <a:cubicBezTo>
                    <a:pt x="75" y="95"/>
                    <a:pt x="77" y="94"/>
                    <a:pt x="78" y="94"/>
                  </a:cubicBezTo>
                  <a:cubicBezTo>
                    <a:pt x="88" y="89"/>
                    <a:pt x="88" y="89"/>
                    <a:pt x="88" y="89"/>
                  </a:cubicBezTo>
                  <a:cubicBezTo>
                    <a:pt x="88" y="89"/>
                    <a:pt x="88" y="89"/>
                    <a:pt x="88" y="89"/>
                  </a:cubicBezTo>
                  <a:cubicBezTo>
                    <a:pt x="91" y="87"/>
                    <a:pt x="112" y="70"/>
                    <a:pt x="120" y="64"/>
                  </a:cubicBezTo>
                  <a:cubicBezTo>
                    <a:pt x="120" y="64"/>
                    <a:pt x="120" y="64"/>
                    <a:pt x="120" y="64"/>
                  </a:cubicBezTo>
                  <a:cubicBezTo>
                    <a:pt x="133" y="55"/>
                    <a:pt x="133" y="55"/>
                    <a:pt x="133" y="55"/>
                  </a:cubicBezTo>
                  <a:cubicBezTo>
                    <a:pt x="136" y="54"/>
                    <a:pt x="138" y="51"/>
                    <a:pt x="139" y="48"/>
                  </a:cubicBezTo>
                  <a:cubicBezTo>
                    <a:pt x="140" y="45"/>
                    <a:pt x="140" y="42"/>
                    <a:pt x="139" y="39"/>
                  </a:cubicBezTo>
                  <a:close/>
                  <a:moveTo>
                    <a:pt x="75" y="90"/>
                  </a:moveTo>
                  <a:cubicBezTo>
                    <a:pt x="75" y="90"/>
                    <a:pt x="74" y="90"/>
                    <a:pt x="72" y="91"/>
                  </a:cubicBezTo>
                  <a:cubicBezTo>
                    <a:pt x="71" y="90"/>
                    <a:pt x="71" y="90"/>
                    <a:pt x="70" y="89"/>
                  </a:cubicBezTo>
                  <a:cubicBezTo>
                    <a:pt x="63" y="85"/>
                    <a:pt x="63" y="85"/>
                    <a:pt x="63" y="85"/>
                  </a:cubicBezTo>
                  <a:cubicBezTo>
                    <a:pt x="66" y="80"/>
                    <a:pt x="66" y="80"/>
                    <a:pt x="66" y="80"/>
                  </a:cubicBezTo>
                  <a:cubicBezTo>
                    <a:pt x="78" y="88"/>
                    <a:pt x="78" y="88"/>
                    <a:pt x="78" y="88"/>
                  </a:cubicBezTo>
                  <a:lnTo>
                    <a:pt x="75" y="90"/>
                  </a:lnTo>
                  <a:close/>
                  <a:moveTo>
                    <a:pt x="87" y="84"/>
                  </a:moveTo>
                  <a:cubicBezTo>
                    <a:pt x="87" y="82"/>
                    <a:pt x="86" y="81"/>
                    <a:pt x="85" y="80"/>
                  </a:cubicBezTo>
                  <a:cubicBezTo>
                    <a:pt x="72" y="71"/>
                    <a:pt x="72" y="71"/>
                    <a:pt x="72" y="71"/>
                  </a:cubicBezTo>
                  <a:cubicBezTo>
                    <a:pt x="75" y="67"/>
                    <a:pt x="75" y="67"/>
                    <a:pt x="75" y="67"/>
                  </a:cubicBezTo>
                  <a:cubicBezTo>
                    <a:pt x="93" y="79"/>
                    <a:pt x="93" y="79"/>
                    <a:pt x="93" y="79"/>
                  </a:cubicBezTo>
                  <a:cubicBezTo>
                    <a:pt x="91" y="81"/>
                    <a:pt x="89" y="82"/>
                    <a:pt x="87" y="84"/>
                  </a:cubicBezTo>
                  <a:close/>
                  <a:moveTo>
                    <a:pt x="102" y="72"/>
                  </a:moveTo>
                  <a:cubicBezTo>
                    <a:pt x="101" y="71"/>
                    <a:pt x="100" y="71"/>
                    <a:pt x="99" y="70"/>
                  </a:cubicBezTo>
                  <a:cubicBezTo>
                    <a:pt x="80" y="58"/>
                    <a:pt x="80" y="58"/>
                    <a:pt x="80" y="58"/>
                  </a:cubicBezTo>
                  <a:cubicBezTo>
                    <a:pt x="83" y="53"/>
                    <a:pt x="83" y="53"/>
                    <a:pt x="83" y="53"/>
                  </a:cubicBezTo>
                  <a:cubicBezTo>
                    <a:pt x="107" y="68"/>
                    <a:pt x="107" y="68"/>
                    <a:pt x="107" y="68"/>
                  </a:cubicBezTo>
                  <a:cubicBezTo>
                    <a:pt x="105" y="70"/>
                    <a:pt x="103" y="71"/>
                    <a:pt x="102" y="72"/>
                  </a:cubicBezTo>
                  <a:close/>
                  <a:moveTo>
                    <a:pt x="131" y="51"/>
                  </a:moveTo>
                  <a:cubicBezTo>
                    <a:pt x="118" y="60"/>
                    <a:pt x="118" y="60"/>
                    <a:pt x="118" y="60"/>
                  </a:cubicBezTo>
                  <a:cubicBezTo>
                    <a:pt x="118" y="60"/>
                    <a:pt x="118" y="60"/>
                    <a:pt x="118" y="60"/>
                  </a:cubicBezTo>
                  <a:cubicBezTo>
                    <a:pt x="117" y="60"/>
                    <a:pt x="117" y="60"/>
                    <a:pt x="117" y="60"/>
                  </a:cubicBezTo>
                  <a:cubicBezTo>
                    <a:pt x="117" y="60"/>
                    <a:pt x="117" y="60"/>
                    <a:pt x="117" y="60"/>
                  </a:cubicBezTo>
                  <a:cubicBezTo>
                    <a:pt x="117" y="60"/>
                    <a:pt x="117" y="60"/>
                    <a:pt x="117" y="60"/>
                  </a:cubicBezTo>
                  <a:cubicBezTo>
                    <a:pt x="116" y="61"/>
                    <a:pt x="116" y="61"/>
                    <a:pt x="115" y="62"/>
                  </a:cubicBezTo>
                  <a:cubicBezTo>
                    <a:pt x="114" y="61"/>
                    <a:pt x="114" y="61"/>
                    <a:pt x="113" y="60"/>
                  </a:cubicBezTo>
                  <a:cubicBezTo>
                    <a:pt x="77" y="37"/>
                    <a:pt x="77" y="37"/>
                    <a:pt x="77" y="37"/>
                  </a:cubicBezTo>
                  <a:cubicBezTo>
                    <a:pt x="49" y="45"/>
                    <a:pt x="49" y="45"/>
                    <a:pt x="49" y="45"/>
                  </a:cubicBezTo>
                  <a:cubicBezTo>
                    <a:pt x="46" y="45"/>
                    <a:pt x="44" y="45"/>
                    <a:pt x="43" y="44"/>
                  </a:cubicBezTo>
                  <a:cubicBezTo>
                    <a:pt x="42" y="43"/>
                    <a:pt x="42" y="42"/>
                    <a:pt x="42" y="40"/>
                  </a:cubicBezTo>
                  <a:cubicBezTo>
                    <a:pt x="42" y="38"/>
                    <a:pt x="43" y="36"/>
                    <a:pt x="44" y="35"/>
                  </a:cubicBezTo>
                  <a:cubicBezTo>
                    <a:pt x="46" y="33"/>
                    <a:pt x="50" y="31"/>
                    <a:pt x="54" y="29"/>
                  </a:cubicBezTo>
                  <a:cubicBezTo>
                    <a:pt x="72" y="24"/>
                    <a:pt x="72" y="24"/>
                    <a:pt x="72" y="24"/>
                  </a:cubicBezTo>
                  <a:cubicBezTo>
                    <a:pt x="77" y="22"/>
                    <a:pt x="81" y="21"/>
                    <a:pt x="86" y="19"/>
                  </a:cubicBezTo>
                  <a:cubicBezTo>
                    <a:pt x="95" y="15"/>
                    <a:pt x="95" y="15"/>
                    <a:pt x="95" y="15"/>
                  </a:cubicBezTo>
                  <a:cubicBezTo>
                    <a:pt x="95" y="15"/>
                    <a:pt x="95" y="15"/>
                    <a:pt x="95" y="15"/>
                  </a:cubicBezTo>
                  <a:cubicBezTo>
                    <a:pt x="109" y="6"/>
                    <a:pt x="109" y="6"/>
                    <a:pt x="109" y="6"/>
                  </a:cubicBezTo>
                  <a:cubicBezTo>
                    <a:pt x="113" y="4"/>
                    <a:pt x="118" y="6"/>
                    <a:pt x="119" y="10"/>
                  </a:cubicBezTo>
                  <a:cubicBezTo>
                    <a:pt x="134" y="41"/>
                    <a:pt x="134" y="41"/>
                    <a:pt x="134" y="41"/>
                  </a:cubicBezTo>
                  <a:cubicBezTo>
                    <a:pt x="136" y="45"/>
                    <a:pt x="135" y="49"/>
                    <a:pt x="131" y="51"/>
                  </a:cubicBezTo>
                  <a:close/>
                </a:path>
              </a:pathLst>
            </a:custGeom>
            <a:solidFill>
              <a:schemeClr val="accent3"/>
            </a:solidFill>
            <a:ln>
              <a:noFill/>
            </a:ln>
          </p:spPr>
          <p:txBody>
            <a:bodyPr anchor="ctr"/>
            <a:lstStyle/>
            <a:p>
              <a:pPr algn="ctr"/>
              <a:endParaRPr sz="2400"/>
            </a:p>
          </p:txBody>
        </p:sp>
        <p:sp>
          <p:nvSpPr>
            <p:cNvPr id="8" name="Freeform: Shape 29"/>
            <p:cNvSpPr/>
            <p:nvPr/>
          </p:nvSpPr>
          <p:spPr bwMode="auto">
            <a:xfrm>
              <a:off x="5979983" y="3876366"/>
              <a:ext cx="399809" cy="38477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accent5"/>
            </a:solidFill>
            <a:ln>
              <a:noFill/>
            </a:ln>
          </p:spPr>
          <p:txBody>
            <a:bodyPr anchor="ctr"/>
            <a:lstStyle/>
            <a:p>
              <a:pPr algn="ctr"/>
              <a:endParaRPr sz="2400"/>
            </a:p>
          </p:txBody>
        </p:sp>
        <p:grpSp>
          <p:nvGrpSpPr>
            <p:cNvPr id="4" name="Group 30"/>
            <p:cNvGrpSpPr>
              <a:grpSpLocks noChangeAspect="1"/>
            </p:cNvGrpSpPr>
            <p:nvPr/>
          </p:nvGrpSpPr>
          <p:grpSpPr bwMode="auto">
            <a:xfrm>
              <a:off x="4850355" y="3383700"/>
              <a:ext cx="322661" cy="491731"/>
              <a:chOff x="2560" y="1512"/>
              <a:chExt cx="271" cy="413"/>
            </a:xfrm>
            <a:solidFill>
              <a:schemeClr val="accent4"/>
            </a:solidFill>
          </p:grpSpPr>
          <p:sp>
            <p:nvSpPr>
              <p:cNvPr id="51" name="Freeform: Shape 31"/>
              <p:cNvSpPr/>
              <p:nvPr/>
            </p:nvSpPr>
            <p:spPr bwMode="auto">
              <a:xfrm>
                <a:off x="2741" y="1512"/>
                <a:ext cx="75" cy="65"/>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52" name="Freeform: Shape 32"/>
              <p:cNvSpPr/>
              <p:nvPr/>
            </p:nvSpPr>
            <p:spPr bwMode="auto">
              <a:xfrm>
                <a:off x="2560" y="1570"/>
                <a:ext cx="271" cy="355"/>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sp>
          <p:nvSpPr>
            <p:cNvPr id="10" name="TextBox 33"/>
            <p:cNvSpPr txBox="1"/>
            <p:nvPr/>
          </p:nvSpPr>
          <p:spPr>
            <a:xfrm rot="3666196">
              <a:off x="6435716" y="2347654"/>
              <a:ext cx="1177245" cy="276999"/>
            </a:xfrm>
            <a:prstGeom prst="rect">
              <a:avLst/>
            </a:prstGeom>
            <a:noFill/>
          </p:spPr>
          <p:txBody>
            <a:bodyPr wrap="none">
              <a:normAutofit fontScale="87500" lnSpcReduction="20000"/>
            </a:bodyPr>
            <a:lstStyle/>
            <a:p>
              <a:r>
                <a:rPr lang="zh-CN" altLang="en-US" sz="2400">
                  <a:solidFill>
                    <a:schemeClr val="bg1"/>
                  </a:solidFill>
                </a:rPr>
                <a:t>标题文本预设</a:t>
              </a:r>
              <a:endParaRPr lang="zh-CN" altLang="en-US" sz="2400">
                <a:solidFill>
                  <a:schemeClr val="bg1"/>
                </a:solidFill>
              </a:endParaRPr>
            </a:p>
          </p:txBody>
        </p:sp>
        <p:sp>
          <p:nvSpPr>
            <p:cNvPr id="11" name="TextBox 34"/>
            <p:cNvSpPr txBox="1"/>
            <p:nvPr/>
          </p:nvSpPr>
          <p:spPr>
            <a:xfrm rot="3666196">
              <a:off x="7300939" y="1753013"/>
              <a:ext cx="1177245" cy="276999"/>
            </a:xfrm>
            <a:prstGeom prst="rect">
              <a:avLst/>
            </a:prstGeom>
            <a:noFill/>
          </p:spPr>
          <p:txBody>
            <a:bodyPr wrap="none">
              <a:normAutofit fontScale="87500" lnSpcReduction="20000"/>
            </a:bodyPr>
            <a:lstStyle/>
            <a:p>
              <a:r>
                <a:rPr lang="zh-CN" altLang="en-US" sz="2400" dirty="0">
                  <a:solidFill>
                    <a:schemeClr val="bg1"/>
                  </a:solidFill>
                </a:rPr>
                <a:t>标题文本预设</a:t>
              </a:r>
              <a:endParaRPr lang="zh-CN" altLang="en-US" sz="2400" dirty="0">
                <a:solidFill>
                  <a:schemeClr val="bg1"/>
                </a:solidFill>
              </a:endParaRPr>
            </a:p>
          </p:txBody>
        </p:sp>
        <p:sp>
          <p:nvSpPr>
            <p:cNvPr id="12" name="TextBox 35"/>
            <p:cNvSpPr txBox="1"/>
            <p:nvPr/>
          </p:nvSpPr>
          <p:spPr>
            <a:xfrm rot="3764844">
              <a:off x="6016750" y="2453674"/>
              <a:ext cx="1177245" cy="276999"/>
            </a:xfrm>
            <a:prstGeom prst="rect">
              <a:avLst/>
            </a:prstGeom>
            <a:noFill/>
          </p:spPr>
          <p:txBody>
            <a:bodyPr wrap="none">
              <a:normAutofit fontScale="87500" lnSpcReduction="20000"/>
            </a:bodyPr>
            <a:lstStyle/>
            <a:p>
              <a:r>
                <a:rPr lang="zh-CN" altLang="en-US" sz="2400">
                  <a:solidFill>
                    <a:schemeClr val="bg1"/>
                  </a:solidFill>
                </a:rPr>
                <a:t>标题文本预设</a:t>
              </a:r>
              <a:endParaRPr lang="zh-CN" altLang="en-US" sz="2400">
                <a:solidFill>
                  <a:schemeClr val="bg1"/>
                </a:solidFill>
              </a:endParaRPr>
            </a:p>
          </p:txBody>
        </p:sp>
        <p:sp>
          <p:nvSpPr>
            <p:cNvPr id="13" name="TextBox 36"/>
            <p:cNvSpPr txBox="1"/>
            <p:nvPr/>
          </p:nvSpPr>
          <p:spPr>
            <a:xfrm rot="3666196">
              <a:off x="6817696" y="2012960"/>
              <a:ext cx="1177245" cy="276999"/>
            </a:xfrm>
            <a:prstGeom prst="rect">
              <a:avLst/>
            </a:prstGeom>
            <a:noFill/>
          </p:spPr>
          <p:txBody>
            <a:bodyPr wrap="none">
              <a:normAutofit fontScale="87500" lnSpcReduction="20000"/>
            </a:bodyPr>
            <a:lstStyle/>
            <a:p>
              <a:r>
                <a:rPr lang="zh-CN" altLang="en-US" sz="2400">
                  <a:solidFill>
                    <a:schemeClr val="bg1"/>
                  </a:solidFill>
                </a:rPr>
                <a:t>标题文本预设</a:t>
              </a:r>
              <a:endParaRPr lang="zh-CN" altLang="en-US" sz="2400">
                <a:solidFill>
                  <a:schemeClr val="bg1"/>
                </a:solidFill>
              </a:endParaRPr>
            </a:p>
          </p:txBody>
        </p:sp>
        <p:sp>
          <p:nvSpPr>
            <p:cNvPr id="14" name="TextBox 37"/>
            <p:cNvSpPr txBox="1"/>
            <p:nvPr/>
          </p:nvSpPr>
          <p:spPr>
            <a:xfrm rot="3764844">
              <a:off x="8040586" y="1612028"/>
              <a:ext cx="484748" cy="276999"/>
            </a:xfrm>
            <a:prstGeom prst="rect">
              <a:avLst/>
            </a:prstGeom>
            <a:noFill/>
          </p:spPr>
          <p:txBody>
            <a:bodyPr wrap="none">
              <a:normAutofit fontScale="87500" lnSpcReduction="20000"/>
            </a:bodyPr>
            <a:lstStyle/>
            <a:p>
              <a:r>
                <a:rPr lang="zh-CN" altLang="en-US" sz="2400">
                  <a:solidFill>
                    <a:schemeClr val="bg1"/>
                  </a:solidFill>
                </a:rPr>
                <a:t>标题</a:t>
              </a:r>
              <a:endParaRPr lang="zh-CN" altLang="en-US" sz="2400">
                <a:solidFill>
                  <a:schemeClr val="bg1"/>
                </a:solidFill>
              </a:endParaRPr>
            </a:p>
          </p:txBody>
        </p:sp>
      </p:grpSp>
      <p:cxnSp>
        <p:nvCxnSpPr>
          <p:cNvPr id="15" name="Straight Connector 39"/>
          <p:cNvCxnSpPr/>
          <p:nvPr/>
        </p:nvCxnSpPr>
        <p:spPr>
          <a:xfrm>
            <a:off x="1129032" y="2254033"/>
            <a:ext cx="0" cy="316832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Group 38"/>
          <p:cNvGrpSpPr/>
          <p:nvPr/>
        </p:nvGrpSpPr>
        <p:grpSpPr>
          <a:xfrm>
            <a:off x="823032" y="2114419"/>
            <a:ext cx="612000" cy="612001"/>
            <a:chOff x="823032" y="2114419"/>
            <a:chExt cx="612000" cy="612001"/>
          </a:xfrm>
        </p:grpSpPr>
        <p:sp>
          <p:nvSpPr>
            <p:cNvPr id="49" name="Oval 40"/>
            <p:cNvSpPr>
              <a:spLocks noChangeAspect="1"/>
            </p:cNvSpPr>
            <p:nvPr/>
          </p:nvSpPr>
          <p:spPr bwMode="auto">
            <a:xfrm>
              <a:off x="823032" y="2114419"/>
              <a:ext cx="612000" cy="612001"/>
            </a:xfrm>
            <a:prstGeom prst="ellipse">
              <a:avLst/>
            </a:prstGeom>
            <a:solidFill>
              <a:schemeClr val="accent1"/>
            </a:solidFill>
            <a:ln>
              <a:noFill/>
            </a:ln>
          </p:spPr>
          <p:txBody>
            <a:bodyPr anchor="ctr"/>
            <a:lstStyle/>
            <a:p>
              <a:pPr algn="ctr"/>
              <a:endParaRPr sz="2400"/>
            </a:p>
          </p:txBody>
        </p:sp>
        <p:sp>
          <p:nvSpPr>
            <p:cNvPr id="50" name="Freeform: Shape 41"/>
            <p:cNvSpPr/>
            <p:nvPr/>
          </p:nvSpPr>
          <p:spPr bwMode="auto">
            <a:xfrm>
              <a:off x="939040" y="2236099"/>
              <a:ext cx="379983" cy="377362"/>
            </a:xfrm>
            <a:custGeom>
              <a:avLst/>
              <a:gdLst>
                <a:gd name="T0" fmla="*/ 12 w 252"/>
                <a:gd name="T1" fmla="*/ 250 h 250"/>
                <a:gd name="T2" fmla="*/ 18 w 252"/>
                <a:gd name="T3" fmla="*/ 249 h 250"/>
                <a:gd name="T4" fmla="*/ 75 w 252"/>
                <a:gd name="T5" fmla="*/ 224 h 250"/>
                <a:gd name="T6" fmla="*/ 90 w 252"/>
                <a:gd name="T7" fmla="*/ 213 h 250"/>
                <a:gd name="T8" fmla="*/ 247 w 252"/>
                <a:gd name="T9" fmla="*/ 56 h 250"/>
                <a:gd name="T10" fmla="*/ 252 w 252"/>
                <a:gd name="T11" fmla="*/ 45 h 250"/>
                <a:gd name="T12" fmla="*/ 247 w 252"/>
                <a:gd name="T13" fmla="*/ 34 h 250"/>
                <a:gd name="T14" fmla="*/ 218 w 252"/>
                <a:gd name="T15" fmla="*/ 5 h 250"/>
                <a:gd name="T16" fmla="*/ 207 w 252"/>
                <a:gd name="T17" fmla="*/ 0 h 250"/>
                <a:gd name="T18" fmla="*/ 196 w 252"/>
                <a:gd name="T19" fmla="*/ 5 h 250"/>
                <a:gd name="T20" fmla="*/ 35 w 252"/>
                <a:gd name="T21" fmla="*/ 166 h 250"/>
                <a:gd name="T22" fmla="*/ 25 w 252"/>
                <a:gd name="T23" fmla="*/ 181 h 250"/>
                <a:gd name="T24" fmla="*/ 3 w 252"/>
                <a:gd name="T25" fmla="*/ 235 h 250"/>
                <a:gd name="T26" fmla="*/ 3 w 252"/>
                <a:gd name="T27" fmla="*/ 246 h 250"/>
                <a:gd name="T28" fmla="*/ 12 w 252"/>
                <a:gd name="T29" fmla="*/ 250 h 250"/>
                <a:gd name="T30" fmla="*/ 79 w 252"/>
                <a:gd name="T31" fmla="*/ 202 h 250"/>
                <a:gd name="T32" fmla="*/ 79 w 252"/>
                <a:gd name="T33" fmla="*/ 202 h 250"/>
                <a:gd name="T34" fmla="*/ 50 w 252"/>
                <a:gd name="T35" fmla="*/ 173 h 250"/>
                <a:gd name="T36" fmla="*/ 183 w 252"/>
                <a:gd name="T37" fmla="*/ 40 h 250"/>
                <a:gd name="T38" fmla="*/ 212 w 252"/>
                <a:gd name="T39" fmla="*/ 69 h 250"/>
                <a:gd name="T40" fmla="*/ 79 w 252"/>
                <a:gd name="T41" fmla="*/ 202 h 250"/>
                <a:gd name="T42" fmla="*/ 207 w 252"/>
                <a:gd name="T43" fmla="*/ 16 h 250"/>
                <a:gd name="T44" fmla="*/ 236 w 252"/>
                <a:gd name="T45" fmla="*/ 45 h 250"/>
                <a:gd name="T46" fmla="*/ 223 w 252"/>
                <a:gd name="T47" fmla="*/ 58 h 250"/>
                <a:gd name="T48" fmla="*/ 194 w 252"/>
                <a:gd name="T49" fmla="*/ 29 h 250"/>
                <a:gd name="T50" fmla="*/ 207 w 252"/>
                <a:gd name="T51" fmla="*/ 16 h 250"/>
                <a:gd name="T52" fmla="*/ 39 w 252"/>
                <a:gd name="T53" fmla="*/ 187 h 250"/>
                <a:gd name="T54" fmla="*/ 40 w 252"/>
                <a:gd name="T55" fmla="*/ 186 h 250"/>
                <a:gd name="T56" fmla="*/ 65 w 252"/>
                <a:gd name="T57" fmla="*/ 210 h 250"/>
                <a:gd name="T58" fmla="*/ 22 w 252"/>
                <a:gd name="T59" fmla="*/ 230 h 250"/>
                <a:gd name="T60" fmla="*/ 39 w 252"/>
                <a:gd name="T61" fmla="*/ 18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 h="250">
                  <a:moveTo>
                    <a:pt x="12" y="250"/>
                  </a:moveTo>
                  <a:cubicBezTo>
                    <a:pt x="14" y="250"/>
                    <a:pt x="16" y="250"/>
                    <a:pt x="18" y="249"/>
                  </a:cubicBezTo>
                  <a:cubicBezTo>
                    <a:pt x="75" y="224"/>
                    <a:pt x="75" y="224"/>
                    <a:pt x="75" y="224"/>
                  </a:cubicBezTo>
                  <a:cubicBezTo>
                    <a:pt x="80" y="221"/>
                    <a:pt x="86" y="217"/>
                    <a:pt x="90" y="213"/>
                  </a:cubicBezTo>
                  <a:cubicBezTo>
                    <a:pt x="247" y="56"/>
                    <a:pt x="247" y="56"/>
                    <a:pt x="247" y="56"/>
                  </a:cubicBezTo>
                  <a:cubicBezTo>
                    <a:pt x="250" y="53"/>
                    <a:pt x="252" y="49"/>
                    <a:pt x="252" y="45"/>
                  </a:cubicBezTo>
                  <a:cubicBezTo>
                    <a:pt x="252" y="41"/>
                    <a:pt x="250" y="37"/>
                    <a:pt x="247" y="34"/>
                  </a:cubicBezTo>
                  <a:cubicBezTo>
                    <a:pt x="218" y="5"/>
                    <a:pt x="218" y="5"/>
                    <a:pt x="218" y="5"/>
                  </a:cubicBezTo>
                  <a:cubicBezTo>
                    <a:pt x="215" y="2"/>
                    <a:pt x="211" y="0"/>
                    <a:pt x="207" y="0"/>
                  </a:cubicBezTo>
                  <a:cubicBezTo>
                    <a:pt x="203" y="0"/>
                    <a:pt x="199" y="2"/>
                    <a:pt x="196" y="5"/>
                  </a:cubicBezTo>
                  <a:cubicBezTo>
                    <a:pt x="35" y="166"/>
                    <a:pt x="35" y="166"/>
                    <a:pt x="35" y="166"/>
                  </a:cubicBezTo>
                  <a:cubicBezTo>
                    <a:pt x="31" y="170"/>
                    <a:pt x="27" y="176"/>
                    <a:pt x="25" y="181"/>
                  </a:cubicBezTo>
                  <a:cubicBezTo>
                    <a:pt x="3" y="235"/>
                    <a:pt x="3" y="235"/>
                    <a:pt x="3" y="235"/>
                  </a:cubicBezTo>
                  <a:cubicBezTo>
                    <a:pt x="0" y="240"/>
                    <a:pt x="2" y="244"/>
                    <a:pt x="3" y="246"/>
                  </a:cubicBezTo>
                  <a:cubicBezTo>
                    <a:pt x="5" y="249"/>
                    <a:pt x="8" y="250"/>
                    <a:pt x="12" y="250"/>
                  </a:cubicBezTo>
                  <a:close/>
                  <a:moveTo>
                    <a:pt x="79" y="202"/>
                  </a:moveTo>
                  <a:cubicBezTo>
                    <a:pt x="79" y="202"/>
                    <a:pt x="79" y="202"/>
                    <a:pt x="79" y="202"/>
                  </a:cubicBezTo>
                  <a:cubicBezTo>
                    <a:pt x="50" y="173"/>
                    <a:pt x="50" y="173"/>
                    <a:pt x="50" y="173"/>
                  </a:cubicBezTo>
                  <a:cubicBezTo>
                    <a:pt x="183" y="40"/>
                    <a:pt x="183" y="40"/>
                    <a:pt x="183" y="40"/>
                  </a:cubicBezTo>
                  <a:cubicBezTo>
                    <a:pt x="212" y="69"/>
                    <a:pt x="212" y="69"/>
                    <a:pt x="212" y="69"/>
                  </a:cubicBezTo>
                  <a:lnTo>
                    <a:pt x="79" y="202"/>
                  </a:lnTo>
                  <a:close/>
                  <a:moveTo>
                    <a:pt x="207" y="16"/>
                  </a:moveTo>
                  <a:cubicBezTo>
                    <a:pt x="236" y="45"/>
                    <a:pt x="236" y="45"/>
                    <a:pt x="236" y="45"/>
                  </a:cubicBezTo>
                  <a:cubicBezTo>
                    <a:pt x="223" y="58"/>
                    <a:pt x="223" y="58"/>
                    <a:pt x="223" y="58"/>
                  </a:cubicBezTo>
                  <a:cubicBezTo>
                    <a:pt x="194" y="29"/>
                    <a:pt x="194" y="29"/>
                    <a:pt x="194" y="29"/>
                  </a:cubicBezTo>
                  <a:lnTo>
                    <a:pt x="207" y="16"/>
                  </a:lnTo>
                  <a:close/>
                  <a:moveTo>
                    <a:pt x="39" y="187"/>
                  </a:moveTo>
                  <a:cubicBezTo>
                    <a:pt x="40" y="187"/>
                    <a:pt x="40" y="186"/>
                    <a:pt x="40" y="186"/>
                  </a:cubicBezTo>
                  <a:cubicBezTo>
                    <a:pt x="65" y="210"/>
                    <a:pt x="65" y="210"/>
                    <a:pt x="65" y="210"/>
                  </a:cubicBezTo>
                  <a:cubicBezTo>
                    <a:pt x="22" y="230"/>
                    <a:pt x="22" y="230"/>
                    <a:pt x="22" y="230"/>
                  </a:cubicBezTo>
                  <a:lnTo>
                    <a:pt x="39" y="187"/>
                  </a:lnTo>
                  <a:close/>
                </a:path>
              </a:pathLst>
            </a:custGeom>
            <a:solidFill>
              <a:schemeClr val="bg1"/>
            </a:solidFill>
            <a:ln>
              <a:noFill/>
            </a:ln>
          </p:spPr>
          <p:txBody>
            <a:bodyPr anchor="ctr"/>
            <a:lstStyle/>
            <a:p>
              <a:pPr algn="ctr"/>
              <a:endParaRPr sz="2400"/>
            </a:p>
          </p:txBody>
        </p:sp>
      </p:grpSp>
      <p:sp>
        <p:nvSpPr>
          <p:cNvPr id="17" name="Oval 44"/>
          <p:cNvSpPr>
            <a:spLocks noChangeAspect="1"/>
          </p:cNvSpPr>
          <p:nvPr/>
        </p:nvSpPr>
        <p:spPr bwMode="auto">
          <a:xfrm>
            <a:off x="823032" y="4029057"/>
            <a:ext cx="612000" cy="612001"/>
          </a:xfrm>
          <a:prstGeom prst="ellipse">
            <a:avLst/>
          </a:prstGeom>
          <a:solidFill>
            <a:schemeClr val="accent3"/>
          </a:solidFill>
          <a:ln>
            <a:noFill/>
          </a:ln>
        </p:spPr>
        <p:txBody>
          <a:bodyPr anchor="ctr"/>
          <a:lstStyle/>
          <a:p>
            <a:pPr algn="ctr"/>
            <a:endParaRPr sz="2400"/>
          </a:p>
        </p:txBody>
      </p:sp>
      <p:sp>
        <p:nvSpPr>
          <p:cNvPr id="18" name="Oval 46"/>
          <p:cNvSpPr>
            <a:spLocks noChangeAspect="1"/>
          </p:cNvSpPr>
          <p:nvPr/>
        </p:nvSpPr>
        <p:spPr bwMode="auto">
          <a:xfrm>
            <a:off x="832361" y="4899759"/>
            <a:ext cx="612000" cy="612001"/>
          </a:xfrm>
          <a:prstGeom prst="ellipse">
            <a:avLst/>
          </a:prstGeom>
          <a:solidFill>
            <a:schemeClr val="accent4"/>
          </a:solidFill>
          <a:ln>
            <a:noFill/>
          </a:ln>
        </p:spPr>
        <p:txBody>
          <a:bodyPr anchor="ctr"/>
          <a:lstStyle/>
          <a:p>
            <a:pPr algn="ctr"/>
            <a:endParaRPr sz="2400"/>
          </a:p>
        </p:txBody>
      </p:sp>
      <p:sp>
        <p:nvSpPr>
          <p:cNvPr id="19" name="Freeform: Shape 47"/>
          <p:cNvSpPr/>
          <p:nvPr/>
        </p:nvSpPr>
        <p:spPr bwMode="auto">
          <a:xfrm>
            <a:off x="968683" y="5039744"/>
            <a:ext cx="356535" cy="356535"/>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anchor="ctr"/>
          <a:lstStyle/>
          <a:p>
            <a:pPr algn="ctr"/>
            <a:endParaRPr sz="2400"/>
          </a:p>
        </p:txBody>
      </p:sp>
      <p:grpSp>
        <p:nvGrpSpPr>
          <p:cNvPr id="20" name="Group 75"/>
          <p:cNvGrpSpPr/>
          <p:nvPr/>
        </p:nvGrpSpPr>
        <p:grpSpPr>
          <a:xfrm>
            <a:off x="1726356" y="4924143"/>
            <a:ext cx="3962575" cy="563232"/>
            <a:chOff x="6444107" y="1469392"/>
            <a:chExt cx="4232109" cy="563232"/>
          </a:xfrm>
        </p:grpSpPr>
        <p:sp>
          <p:nvSpPr>
            <p:cNvPr id="37" name="TextBox 76"/>
            <p:cNvSpPr txBox="1"/>
            <p:nvPr/>
          </p:nvSpPr>
          <p:spPr>
            <a:xfrm>
              <a:off x="6444107" y="1469392"/>
              <a:ext cx="4232109" cy="242864"/>
            </a:xfrm>
            <a:prstGeom prst="rect">
              <a:avLst/>
            </a:prstGeom>
            <a:noFill/>
          </p:spPr>
          <p:txBody>
            <a:bodyPr wrap="none" lIns="480000" tIns="0" rIns="0" bIns="0" anchor="b" anchorCtr="0">
              <a:normAutofit fontScale="87500" lnSpcReduction="20000"/>
            </a:bodyPr>
            <a:lstStyle/>
            <a:p>
              <a:r>
                <a:rPr lang="zh-CN" altLang="en-US" sz="2135" b="1">
                  <a:solidFill>
                    <a:schemeClr val="bg1">
                      <a:lumMod val="50000"/>
                    </a:schemeClr>
                  </a:solidFill>
                </a:rPr>
                <a:t>标题文本预设</a:t>
              </a:r>
              <a:endParaRPr lang="zh-CN" altLang="en-US" sz="2135" b="1">
                <a:solidFill>
                  <a:schemeClr val="bg1">
                    <a:lumMod val="50000"/>
                  </a:schemeClr>
                </a:solidFill>
              </a:endParaRPr>
            </a:p>
          </p:txBody>
        </p:sp>
        <p:sp>
          <p:nvSpPr>
            <p:cNvPr id="38" name="TextBox 77"/>
            <p:cNvSpPr txBox="1"/>
            <p:nvPr/>
          </p:nvSpPr>
          <p:spPr>
            <a:xfrm>
              <a:off x="6444107" y="1712256"/>
              <a:ext cx="4232109"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chemeClr val="bg1">
                      <a:lumMod val="50000"/>
                    </a:schemeClr>
                  </a:solidFill>
                </a:rPr>
                <a:t>此部分内容作为文字排版占位显示 （建议使用主题字体）</a:t>
              </a:r>
              <a:endParaRPr lang="zh-CN" altLang="en-US" sz="1400">
                <a:solidFill>
                  <a:schemeClr val="bg1">
                    <a:lumMod val="50000"/>
                  </a:schemeClr>
                </a:solidFill>
              </a:endParaRPr>
            </a:p>
          </p:txBody>
        </p:sp>
      </p:grpSp>
      <p:grpSp>
        <p:nvGrpSpPr>
          <p:cNvPr id="21" name="Group 78"/>
          <p:cNvGrpSpPr/>
          <p:nvPr/>
        </p:nvGrpSpPr>
        <p:grpSpPr>
          <a:xfrm>
            <a:off x="1726356" y="4080544"/>
            <a:ext cx="3962575" cy="563232"/>
            <a:chOff x="6444107" y="1469392"/>
            <a:chExt cx="4232109" cy="563232"/>
          </a:xfrm>
        </p:grpSpPr>
        <p:sp>
          <p:nvSpPr>
            <p:cNvPr id="35" name="TextBox 79"/>
            <p:cNvSpPr txBox="1"/>
            <p:nvPr/>
          </p:nvSpPr>
          <p:spPr>
            <a:xfrm>
              <a:off x="6444107" y="1469392"/>
              <a:ext cx="4232109" cy="242864"/>
            </a:xfrm>
            <a:prstGeom prst="rect">
              <a:avLst/>
            </a:prstGeom>
            <a:noFill/>
          </p:spPr>
          <p:txBody>
            <a:bodyPr wrap="none" lIns="480000" tIns="0" rIns="0" bIns="0" anchor="b" anchorCtr="0">
              <a:normAutofit fontScale="87500" lnSpcReduction="20000"/>
            </a:bodyPr>
            <a:lstStyle/>
            <a:p>
              <a:r>
                <a:rPr lang="zh-CN" altLang="en-US" sz="2135" b="1">
                  <a:solidFill>
                    <a:schemeClr val="bg1">
                      <a:lumMod val="50000"/>
                    </a:schemeClr>
                  </a:solidFill>
                </a:rPr>
                <a:t>标题文本预设</a:t>
              </a:r>
              <a:endParaRPr lang="zh-CN" altLang="en-US" sz="2135" b="1">
                <a:solidFill>
                  <a:schemeClr val="bg1">
                    <a:lumMod val="50000"/>
                  </a:schemeClr>
                </a:solidFill>
              </a:endParaRPr>
            </a:p>
          </p:txBody>
        </p:sp>
        <p:sp>
          <p:nvSpPr>
            <p:cNvPr id="36" name="TextBox 80"/>
            <p:cNvSpPr txBox="1"/>
            <p:nvPr/>
          </p:nvSpPr>
          <p:spPr>
            <a:xfrm>
              <a:off x="6444107" y="1712256"/>
              <a:ext cx="4232109"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chemeClr val="bg1">
                      <a:lumMod val="50000"/>
                    </a:schemeClr>
                  </a:solidFill>
                </a:rPr>
                <a:t>此部分内容作为文字排版占位显示 （建议使用主题字体）</a:t>
              </a:r>
              <a:endParaRPr lang="zh-CN" altLang="en-US" sz="1400">
                <a:solidFill>
                  <a:schemeClr val="bg1">
                    <a:lumMod val="50000"/>
                  </a:schemeClr>
                </a:solidFill>
              </a:endParaRPr>
            </a:p>
          </p:txBody>
        </p:sp>
      </p:grpSp>
      <p:grpSp>
        <p:nvGrpSpPr>
          <p:cNvPr id="22" name="Group 81"/>
          <p:cNvGrpSpPr/>
          <p:nvPr/>
        </p:nvGrpSpPr>
        <p:grpSpPr>
          <a:xfrm>
            <a:off x="1726356" y="3134648"/>
            <a:ext cx="3962575" cy="563232"/>
            <a:chOff x="6444107" y="1469392"/>
            <a:chExt cx="4232109" cy="563232"/>
          </a:xfrm>
        </p:grpSpPr>
        <p:sp>
          <p:nvSpPr>
            <p:cNvPr id="33" name="TextBox 82"/>
            <p:cNvSpPr txBox="1"/>
            <p:nvPr/>
          </p:nvSpPr>
          <p:spPr>
            <a:xfrm>
              <a:off x="6444107" y="1469392"/>
              <a:ext cx="4232109" cy="242864"/>
            </a:xfrm>
            <a:prstGeom prst="rect">
              <a:avLst/>
            </a:prstGeom>
            <a:noFill/>
          </p:spPr>
          <p:txBody>
            <a:bodyPr wrap="none" lIns="480000" tIns="0" rIns="0" bIns="0" anchor="b" anchorCtr="0">
              <a:normAutofit fontScale="87500" lnSpcReduction="20000"/>
            </a:bodyPr>
            <a:lstStyle/>
            <a:p>
              <a:r>
                <a:rPr lang="zh-CN" altLang="en-US" sz="2135" b="1">
                  <a:solidFill>
                    <a:schemeClr val="bg1">
                      <a:lumMod val="50000"/>
                    </a:schemeClr>
                  </a:solidFill>
                </a:rPr>
                <a:t>标题文本预设</a:t>
              </a:r>
              <a:endParaRPr lang="zh-CN" altLang="en-US" sz="2135" b="1">
                <a:solidFill>
                  <a:schemeClr val="bg1">
                    <a:lumMod val="50000"/>
                  </a:schemeClr>
                </a:solidFill>
              </a:endParaRPr>
            </a:p>
          </p:txBody>
        </p:sp>
        <p:sp>
          <p:nvSpPr>
            <p:cNvPr id="34" name="TextBox 83"/>
            <p:cNvSpPr txBox="1"/>
            <p:nvPr/>
          </p:nvSpPr>
          <p:spPr>
            <a:xfrm>
              <a:off x="6444107" y="1712256"/>
              <a:ext cx="4232109"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chemeClr val="bg1">
                      <a:lumMod val="50000"/>
                    </a:schemeClr>
                  </a:solidFill>
                </a:rPr>
                <a:t>此部分内容作为文字排版占位显示 （建议使用主题字体）</a:t>
              </a:r>
              <a:endParaRPr lang="zh-CN" altLang="en-US" sz="1400">
                <a:solidFill>
                  <a:schemeClr val="bg1">
                    <a:lumMod val="50000"/>
                  </a:schemeClr>
                </a:solidFill>
              </a:endParaRPr>
            </a:p>
          </p:txBody>
        </p:sp>
      </p:grpSp>
      <p:grpSp>
        <p:nvGrpSpPr>
          <p:cNvPr id="23" name="Group 84"/>
          <p:cNvGrpSpPr/>
          <p:nvPr/>
        </p:nvGrpSpPr>
        <p:grpSpPr>
          <a:xfrm>
            <a:off x="1726356" y="2188140"/>
            <a:ext cx="3962575" cy="563232"/>
            <a:chOff x="6444107" y="1469392"/>
            <a:chExt cx="4232109" cy="563232"/>
          </a:xfrm>
        </p:grpSpPr>
        <p:sp>
          <p:nvSpPr>
            <p:cNvPr id="31" name="TextBox 85"/>
            <p:cNvSpPr txBox="1"/>
            <p:nvPr/>
          </p:nvSpPr>
          <p:spPr>
            <a:xfrm>
              <a:off x="6444107" y="1469392"/>
              <a:ext cx="4232109" cy="242864"/>
            </a:xfrm>
            <a:prstGeom prst="rect">
              <a:avLst/>
            </a:prstGeom>
            <a:noFill/>
          </p:spPr>
          <p:txBody>
            <a:bodyPr wrap="none" lIns="480000" tIns="0" rIns="0" bIns="0" anchor="b" anchorCtr="0">
              <a:normAutofit fontScale="87500" lnSpcReduction="20000"/>
            </a:bodyPr>
            <a:lstStyle/>
            <a:p>
              <a:r>
                <a:rPr lang="zh-CN" altLang="en-US" sz="2135" b="1">
                  <a:solidFill>
                    <a:schemeClr val="bg1">
                      <a:lumMod val="50000"/>
                    </a:schemeClr>
                  </a:solidFill>
                </a:rPr>
                <a:t>标题文本预设</a:t>
              </a:r>
              <a:endParaRPr lang="zh-CN" altLang="en-US" sz="2135" b="1">
                <a:solidFill>
                  <a:schemeClr val="bg1">
                    <a:lumMod val="50000"/>
                  </a:schemeClr>
                </a:solidFill>
              </a:endParaRPr>
            </a:p>
          </p:txBody>
        </p:sp>
        <p:sp>
          <p:nvSpPr>
            <p:cNvPr id="32" name="TextBox 86"/>
            <p:cNvSpPr txBox="1"/>
            <p:nvPr/>
          </p:nvSpPr>
          <p:spPr>
            <a:xfrm>
              <a:off x="6444107" y="1712256"/>
              <a:ext cx="4232109"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chemeClr val="bg1">
                      <a:lumMod val="50000"/>
                    </a:schemeClr>
                  </a:solidFill>
                </a:rPr>
                <a:t>此部分内容作为文字排版占位显示 （建议使用主题字体）</a:t>
              </a:r>
              <a:endParaRPr lang="zh-CN" altLang="en-US" sz="1400">
                <a:solidFill>
                  <a:schemeClr val="bg1">
                    <a:lumMod val="50000"/>
                  </a:schemeClr>
                </a:solidFill>
              </a:endParaRPr>
            </a:p>
          </p:txBody>
        </p:sp>
      </p:grpSp>
      <p:sp>
        <p:nvSpPr>
          <p:cNvPr id="25" name="Freeform: Shape 51"/>
          <p:cNvSpPr/>
          <p:nvPr/>
        </p:nvSpPr>
        <p:spPr bwMode="auto">
          <a:xfrm>
            <a:off x="981075" y="4219575"/>
            <a:ext cx="331788" cy="290513"/>
          </a:xfrm>
          <a:custGeom>
            <a:avLst/>
            <a:gdLst>
              <a:gd name="T0" fmla="*/ 66 w 131"/>
              <a:gd name="T1" fmla="*/ 0 h 114"/>
              <a:gd name="T2" fmla="*/ 0 w 131"/>
              <a:gd name="T3" fmla="*/ 43 h 114"/>
              <a:gd name="T4" fmla="*/ 16 w 131"/>
              <a:gd name="T5" fmla="*/ 71 h 114"/>
              <a:gd name="T6" fmla="*/ 12 w 131"/>
              <a:gd name="T7" fmla="*/ 110 h 114"/>
              <a:gd name="T8" fmla="*/ 45 w 131"/>
              <a:gd name="T9" fmla="*/ 84 h 114"/>
              <a:gd name="T10" fmla="*/ 66 w 131"/>
              <a:gd name="T11" fmla="*/ 86 h 114"/>
              <a:gd name="T12" fmla="*/ 131 w 131"/>
              <a:gd name="T13" fmla="*/ 43 h 114"/>
              <a:gd name="T14" fmla="*/ 66 w 131"/>
              <a:gd name="T15" fmla="*/ 0 h 114"/>
              <a:gd name="T16" fmla="*/ 41 w 131"/>
              <a:gd name="T17" fmla="*/ 61 h 114"/>
              <a:gd name="T18" fmla="*/ 34 w 131"/>
              <a:gd name="T19" fmla="*/ 54 h 114"/>
              <a:gd name="T20" fmla="*/ 41 w 131"/>
              <a:gd name="T21" fmla="*/ 47 h 114"/>
              <a:gd name="T22" fmla="*/ 48 w 131"/>
              <a:gd name="T23" fmla="*/ 54 h 114"/>
              <a:gd name="T24" fmla="*/ 41 w 131"/>
              <a:gd name="T25" fmla="*/ 61 h 114"/>
              <a:gd name="T26" fmla="*/ 65 w 131"/>
              <a:gd name="T27" fmla="*/ 61 h 114"/>
              <a:gd name="T28" fmla="*/ 58 w 131"/>
              <a:gd name="T29" fmla="*/ 54 h 114"/>
              <a:gd name="T30" fmla="*/ 65 w 131"/>
              <a:gd name="T31" fmla="*/ 47 h 114"/>
              <a:gd name="T32" fmla="*/ 73 w 131"/>
              <a:gd name="T33" fmla="*/ 54 h 114"/>
              <a:gd name="T34" fmla="*/ 65 w 131"/>
              <a:gd name="T35" fmla="*/ 61 h 114"/>
              <a:gd name="T36" fmla="*/ 90 w 131"/>
              <a:gd name="T37" fmla="*/ 61 h 114"/>
              <a:gd name="T38" fmla="*/ 83 w 131"/>
              <a:gd name="T39" fmla="*/ 54 h 114"/>
              <a:gd name="T40" fmla="*/ 90 w 131"/>
              <a:gd name="T41" fmla="*/ 47 h 114"/>
              <a:gd name="T42" fmla="*/ 97 w 131"/>
              <a:gd name="T43" fmla="*/ 54 h 114"/>
              <a:gd name="T44" fmla="*/ 90 w 131"/>
              <a:gd name="T45" fmla="*/ 6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114">
                <a:moveTo>
                  <a:pt x="66" y="0"/>
                </a:moveTo>
                <a:cubicBezTo>
                  <a:pt x="30" y="0"/>
                  <a:pt x="0" y="20"/>
                  <a:pt x="0" y="43"/>
                </a:cubicBezTo>
                <a:cubicBezTo>
                  <a:pt x="0" y="54"/>
                  <a:pt x="6" y="63"/>
                  <a:pt x="16" y="71"/>
                </a:cubicBezTo>
                <a:cubicBezTo>
                  <a:pt x="18" y="72"/>
                  <a:pt x="10" y="109"/>
                  <a:pt x="12" y="110"/>
                </a:cubicBezTo>
                <a:cubicBezTo>
                  <a:pt x="18" y="114"/>
                  <a:pt x="42" y="83"/>
                  <a:pt x="45" y="84"/>
                </a:cubicBezTo>
                <a:cubicBezTo>
                  <a:pt x="52" y="85"/>
                  <a:pt x="58" y="86"/>
                  <a:pt x="66" y="86"/>
                </a:cubicBezTo>
                <a:cubicBezTo>
                  <a:pt x="102" y="86"/>
                  <a:pt x="131" y="67"/>
                  <a:pt x="131" y="43"/>
                </a:cubicBezTo>
                <a:cubicBezTo>
                  <a:pt x="131" y="20"/>
                  <a:pt x="102" y="0"/>
                  <a:pt x="66" y="0"/>
                </a:cubicBezTo>
                <a:close/>
                <a:moveTo>
                  <a:pt x="41" y="61"/>
                </a:moveTo>
                <a:cubicBezTo>
                  <a:pt x="37" y="61"/>
                  <a:pt x="34" y="58"/>
                  <a:pt x="34" y="54"/>
                </a:cubicBezTo>
                <a:cubicBezTo>
                  <a:pt x="34" y="50"/>
                  <a:pt x="37" y="47"/>
                  <a:pt x="41" y="47"/>
                </a:cubicBezTo>
                <a:cubicBezTo>
                  <a:pt x="45" y="47"/>
                  <a:pt x="48" y="50"/>
                  <a:pt x="48" y="54"/>
                </a:cubicBezTo>
                <a:cubicBezTo>
                  <a:pt x="48" y="58"/>
                  <a:pt x="45" y="61"/>
                  <a:pt x="41" y="61"/>
                </a:cubicBezTo>
                <a:close/>
                <a:moveTo>
                  <a:pt x="65" y="61"/>
                </a:moveTo>
                <a:cubicBezTo>
                  <a:pt x="61" y="61"/>
                  <a:pt x="58" y="58"/>
                  <a:pt x="58" y="54"/>
                </a:cubicBezTo>
                <a:cubicBezTo>
                  <a:pt x="58" y="50"/>
                  <a:pt x="61" y="47"/>
                  <a:pt x="65" y="47"/>
                </a:cubicBezTo>
                <a:cubicBezTo>
                  <a:pt x="69" y="47"/>
                  <a:pt x="73" y="50"/>
                  <a:pt x="73" y="54"/>
                </a:cubicBezTo>
                <a:cubicBezTo>
                  <a:pt x="73" y="58"/>
                  <a:pt x="69" y="61"/>
                  <a:pt x="65" y="61"/>
                </a:cubicBezTo>
                <a:close/>
                <a:moveTo>
                  <a:pt x="90" y="61"/>
                </a:moveTo>
                <a:cubicBezTo>
                  <a:pt x="86" y="61"/>
                  <a:pt x="83" y="58"/>
                  <a:pt x="83" y="54"/>
                </a:cubicBezTo>
                <a:cubicBezTo>
                  <a:pt x="83" y="50"/>
                  <a:pt x="86" y="47"/>
                  <a:pt x="90" y="47"/>
                </a:cubicBezTo>
                <a:cubicBezTo>
                  <a:pt x="94" y="47"/>
                  <a:pt x="97" y="50"/>
                  <a:pt x="97" y="54"/>
                </a:cubicBezTo>
                <a:cubicBezTo>
                  <a:pt x="97" y="58"/>
                  <a:pt x="94" y="61"/>
                  <a:pt x="90" y="61"/>
                </a:cubicBezTo>
                <a:close/>
              </a:path>
            </a:pathLst>
          </a:custGeom>
          <a:solidFill>
            <a:schemeClr val="bg1"/>
          </a:solidFill>
          <a:ln>
            <a:noFill/>
          </a:ln>
        </p:spPr>
        <p:txBody>
          <a:bodyPr anchor="ctr"/>
          <a:lstStyle/>
          <a:p>
            <a:pPr algn="ctr"/>
            <a:endParaRPr sz="2400"/>
          </a:p>
        </p:txBody>
      </p:sp>
      <p:grpSp>
        <p:nvGrpSpPr>
          <p:cNvPr id="24" name="Group 56"/>
          <p:cNvGrpSpPr/>
          <p:nvPr/>
        </p:nvGrpSpPr>
        <p:grpSpPr>
          <a:xfrm>
            <a:off x="803412" y="3088793"/>
            <a:ext cx="612000" cy="612001"/>
            <a:chOff x="803412" y="3088794"/>
            <a:chExt cx="612000" cy="612001"/>
          </a:xfrm>
        </p:grpSpPr>
        <p:sp>
          <p:nvSpPr>
            <p:cNvPr id="27" name="Oval 42"/>
            <p:cNvSpPr>
              <a:spLocks noChangeAspect="1"/>
            </p:cNvSpPr>
            <p:nvPr/>
          </p:nvSpPr>
          <p:spPr bwMode="auto">
            <a:xfrm>
              <a:off x="803412" y="3088794"/>
              <a:ext cx="612000" cy="612001"/>
            </a:xfrm>
            <a:prstGeom prst="ellipse">
              <a:avLst/>
            </a:prstGeom>
            <a:solidFill>
              <a:schemeClr val="accent2"/>
            </a:solidFill>
            <a:ln>
              <a:noFill/>
            </a:ln>
          </p:spPr>
          <p:txBody>
            <a:bodyPr anchor="ctr"/>
            <a:lstStyle/>
            <a:p>
              <a:pPr algn="ctr"/>
              <a:endParaRPr sz="2400"/>
            </a:p>
          </p:txBody>
        </p:sp>
        <p:grpSp>
          <p:nvGrpSpPr>
            <p:cNvPr id="26" name="Group 52"/>
            <p:cNvGrpSpPr>
              <a:grpSpLocks noChangeAspect="1"/>
            </p:cNvGrpSpPr>
            <p:nvPr/>
          </p:nvGrpSpPr>
          <p:grpSpPr bwMode="auto">
            <a:xfrm>
              <a:off x="963619" y="3195638"/>
              <a:ext cx="236539" cy="361950"/>
              <a:chOff x="607" y="2013"/>
              <a:chExt cx="149" cy="228"/>
            </a:xfrm>
          </p:grpSpPr>
          <p:sp>
            <p:nvSpPr>
              <p:cNvPr id="29" name="Freeform: Shape 54"/>
              <p:cNvSpPr/>
              <p:nvPr/>
            </p:nvSpPr>
            <p:spPr bwMode="auto">
              <a:xfrm>
                <a:off x="706" y="2013"/>
                <a:ext cx="41" cy="36"/>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0" name="Freeform: Shape 55"/>
              <p:cNvSpPr/>
              <p:nvPr/>
            </p:nvSpPr>
            <p:spPr bwMode="auto">
              <a:xfrm>
                <a:off x="607" y="2045"/>
                <a:ext cx="149" cy="196"/>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gr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18"/>
          <p:cNvSpPr/>
          <p:nvPr/>
        </p:nvSpPr>
        <p:spPr>
          <a:xfrm>
            <a:off x="1141766" y="4325075"/>
            <a:ext cx="2353969" cy="1808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3240" dirty="0">
              <a:solidFill>
                <a:schemeClr val="tx1">
                  <a:lumMod val="75000"/>
                  <a:lumOff val="25000"/>
                </a:schemeClr>
              </a:solidFill>
            </a:endParaRPr>
          </a:p>
        </p:txBody>
      </p:sp>
      <p:sp>
        <p:nvSpPr>
          <p:cNvPr id="79" name="Rectangle 20"/>
          <p:cNvSpPr/>
          <p:nvPr/>
        </p:nvSpPr>
        <p:spPr>
          <a:xfrm>
            <a:off x="3665779" y="4325075"/>
            <a:ext cx="2353969" cy="1808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3240" dirty="0">
              <a:solidFill>
                <a:schemeClr val="tx1">
                  <a:lumMod val="75000"/>
                  <a:lumOff val="25000"/>
                </a:schemeClr>
              </a:solidFill>
            </a:endParaRPr>
          </a:p>
        </p:txBody>
      </p:sp>
      <p:sp>
        <p:nvSpPr>
          <p:cNvPr id="84" name="Rectangle 21"/>
          <p:cNvSpPr/>
          <p:nvPr/>
        </p:nvSpPr>
        <p:spPr>
          <a:xfrm>
            <a:off x="6189792" y="4325075"/>
            <a:ext cx="2353969" cy="1808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3240" dirty="0">
              <a:solidFill>
                <a:schemeClr val="tx1">
                  <a:lumMod val="75000"/>
                  <a:lumOff val="25000"/>
                </a:schemeClr>
              </a:solidFill>
            </a:endParaRPr>
          </a:p>
        </p:txBody>
      </p:sp>
      <p:sp>
        <p:nvSpPr>
          <p:cNvPr id="89" name="Rectangle 22"/>
          <p:cNvSpPr/>
          <p:nvPr/>
        </p:nvSpPr>
        <p:spPr>
          <a:xfrm>
            <a:off x="8713805" y="4325075"/>
            <a:ext cx="2353969" cy="1808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sz="3240" dirty="0">
              <a:solidFill>
                <a:schemeClr val="tx1">
                  <a:lumMod val="75000"/>
                  <a:lumOff val="25000"/>
                </a:schemeClr>
              </a:solidFill>
            </a:endParaRPr>
          </a:p>
        </p:txBody>
      </p:sp>
      <p:sp>
        <p:nvSpPr>
          <p:cNvPr id="93" name="Down Arrow Callout 1"/>
          <p:cNvSpPr/>
          <p:nvPr/>
        </p:nvSpPr>
        <p:spPr>
          <a:xfrm>
            <a:off x="1141768" y="1480424"/>
            <a:ext cx="2353968" cy="3070106"/>
          </a:xfrm>
          <a:prstGeom prst="downArrowCallout">
            <a:avLst>
              <a:gd name="adj1" fmla="val 23554"/>
              <a:gd name="adj2" fmla="val 10346"/>
              <a:gd name="adj3" fmla="val 10003"/>
              <a:gd name="adj4" fmla="val 94434"/>
            </a:avLst>
          </a:prstGeom>
          <a:blipFill dpi="0" rotWithShape="1">
            <a:blip r:embed="rId1" cstate="print"/>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defTabSz="913765">
              <a:spcBef>
                <a:spcPct val="20000"/>
              </a:spcBef>
              <a:defRPr/>
            </a:pPr>
            <a:r>
              <a:rPr lang="en-US" sz="1200" dirty="0"/>
              <a:t> </a:t>
            </a:r>
            <a:endParaRPr lang="en-US" sz="1200" dirty="0">
              <a:solidFill>
                <a:schemeClr val="bg1">
                  <a:lumMod val="95000"/>
                </a:schemeClr>
              </a:solidFill>
            </a:endParaRPr>
          </a:p>
        </p:txBody>
      </p:sp>
      <p:sp>
        <p:nvSpPr>
          <p:cNvPr id="94" name="Down Arrow Callout 2"/>
          <p:cNvSpPr/>
          <p:nvPr/>
        </p:nvSpPr>
        <p:spPr>
          <a:xfrm>
            <a:off x="3665780" y="1480424"/>
            <a:ext cx="2413430" cy="3070106"/>
          </a:xfrm>
          <a:prstGeom prst="downArrowCallout">
            <a:avLst>
              <a:gd name="adj1" fmla="val 23554"/>
              <a:gd name="adj2" fmla="val 10346"/>
              <a:gd name="adj3" fmla="val 10003"/>
              <a:gd name="adj4" fmla="val 94434"/>
            </a:avLst>
          </a:prstGeom>
          <a:blipFill>
            <a:blip r:embed="rId2" cstate="print"/>
            <a:srcRect/>
            <a:stretch>
              <a:fillRect t="-15" r="-30894" b="-15"/>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defTabSz="913765">
              <a:spcBef>
                <a:spcPct val="20000"/>
              </a:spcBef>
              <a:defRPr/>
            </a:pPr>
            <a:r>
              <a:rPr lang="en-US" sz="1200" dirty="0"/>
              <a:t> </a:t>
            </a:r>
            <a:endParaRPr lang="en-US" sz="1200" dirty="0">
              <a:solidFill>
                <a:schemeClr val="bg1">
                  <a:lumMod val="95000"/>
                </a:schemeClr>
              </a:solidFill>
            </a:endParaRPr>
          </a:p>
        </p:txBody>
      </p:sp>
      <p:sp>
        <p:nvSpPr>
          <p:cNvPr id="95" name="Down Arrow Callout 3"/>
          <p:cNvSpPr/>
          <p:nvPr/>
        </p:nvSpPr>
        <p:spPr>
          <a:xfrm>
            <a:off x="6189793" y="1480424"/>
            <a:ext cx="2353968" cy="3070106"/>
          </a:xfrm>
          <a:prstGeom prst="downArrowCallout">
            <a:avLst>
              <a:gd name="adj1" fmla="val 23554"/>
              <a:gd name="adj2" fmla="val 10346"/>
              <a:gd name="adj3" fmla="val 10003"/>
              <a:gd name="adj4" fmla="val 94434"/>
            </a:avLst>
          </a:prstGeom>
          <a:blipFill>
            <a:blip r:embed="rId3" cstate="print"/>
            <a:srcRect/>
            <a:stretch>
              <a:fillRect l="-4" r="-44568"/>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defTabSz="913765">
              <a:spcBef>
                <a:spcPct val="20000"/>
              </a:spcBef>
              <a:defRPr/>
            </a:pPr>
            <a:r>
              <a:rPr lang="en-US" sz="1200" dirty="0"/>
              <a:t> </a:t>
            </a:r>
            <a:endParaRPr lang="en-US" sz="1200" dirty="0">
              <a:solidFill>
                <a:schemeClr val="bg1">
                  <a:lumMod val="95000"/>
                </a:schemeClr>
              </a:solidFill>
            </a:endParaRPr>
          </a:p>
        </p:txBody>
      </p:sp>
      <p:sp>
        <p:nvSpPr>
          <p:cNvPr id="96" name="Down Arrow Callout 4"/>
          <p:cNvSpPr/>
          <p:nvPr/>
        </p:nvSpPr>
        <p:spPr>
          <a:xfrm>
            <a:off x="8713805" y="1480424"/>
            <a:ext cx="2353969" cy="3070106"/>
          </a:xfrm>
          <a:prstGeom prst="downArrowCallout">
            <a:avLst>
              <a:gd name="adj1" fmla="val 23554"/>
              <a:gd name="adj2" fmla="val 10346"/>
              <a:gd name="adj3" fmla="val 10003"/>
              <a:gd name="adj4" fmla="val 94434"/>
            </a:avLst>
          </a:prstGeom>
          <a:blipFill>
            <a:blip r:embed="rId4" cstate="print"/>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pPr algn="ctr" defTabSz="913765">
              <a:spcBef>
                <a:spcPct val="20000"/>
              </a:spcBef>
              <a:defRPr/>
            </a:pPr>
            <a:r>
              <a:rPr lang="en-US" sz="1200" dirty="0"/>
              <a:t> </a:t>
            </a:r>
            <a:endParaRPr lang="en-US" sz="1200" dirty="0">
              <a:solidFill>
                <a:schemeClr val="bg1">
                  <a:lumMod val="95000"/>
                </a:schemeClr>
              </a:solidFill>
            </a:endParaRPr>
          </a:p>
        </p:txBody>
      </p:sp>
      <p:sp>
        <p:nvSpPr>
          <p:cNvPr id="101" name="TextBox 7"/>
          <p:cNvSpPr txBox="1"/>
          <p:nvPr/>
        </p:nvSpPr>
        <p:spPr>
          <a:xfrm>
            <a:off x="1587229" y="4789766"/>
            <a:ext cx="1463040" cy="294640"/>
          </a:xfrm>
          <a:prstGeom prst="rect">
            <a:avLst/>
          </a:prstGeom>
          <a:noFill/>
        </p:spPr>
        <p:txBody>
          <a:bodyPr wrap="none" lIns="0" tIns="0" rIns="0" bIns="0" rtlCol="0" anchor="t">
            <a:spAutoFit/>
          </a:bodyPr>
          <a:lstStyle/>
          <a:p>
            <a:pPr lvl="0" algn="just" defTabSz="890905"/>
            <a:r>
              <a:rPr lang="zh-CN" altLang="en-US"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单击添加标题</a:t>
            </a:r>
            <a:endParaRPr lang="en-US" altLang="zh-CN"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2" name="TextBox 8"/>
          <p:cNvSpPr txBox="1"/>
          <p:nvPr/>
        </p:nvSpPr>
        <p:spPr>
          <a:xfrm>
            <a:off x="1360223" y="5193193"/>
            <a:ext cx="1917054" cy="730885"/>
          </a:xfrm>
          <a:prstGeom prst="rect">
            <a:avLst/>
          </a:prstGeom>
          <a:noFill/>
        </p:spPr>
        <p:txBody>
          <a:bodyPr wrap="square" lIns="0" tIns="0" rIns="0" bIns="0" rtlCol="0" anchor="t">
            <a:spAutoFit/>
          </a:bodyPr>
          <a:lstStyle/>
          <a:p>
            <a:pPr algn="ctr">
              <a:lnSpc>
                <a:spcPct val="120000"/>
              </a:lnSpc>
              <a:spcBef>
                <a:spcPct val="0"/>
              </a:spcBef>
              <a:buNone/>
            </a:pPr>
            <a:r>
              <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在此录入上述图表的综合描述说明，在此录入上述图表的描述说明。</a:t>
            </a:r>
            <a:endPar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3" name="TextBox 7"/>
          <p:cNvSpPr txBox="1"/>
          <p:nvPr/>
        </p:nvSpPr>
        <p:spPr>
          <a:xfrm>
            <a:off x="4111243" y="4789766"/>
            <a:ext cx="1463040" cy="294640"/>
          </a:xfrm>
          <a:prstGeom prst="rect">
            <a:avLst/>
          </a:prstGeom>
          <a:noFill/>
        </p:spPr>
        <p:txBody>
          <a:bodyPr wrap="none" lIns="0" tIns="0" rIns="0" bIns="0" rtlCol="0" anchor="t">
            <a:spAutoFit/>
          </a:bodyPr>
          <a:lstStyle/>
          <a:p>
            <a:pPr lvl="0" algn="just" defTabSz="890905"/>
            <a:r>
              <a:rPr lang="zh-CN" altLang="en-US"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单击添加标题</a:t>
            </a:r>
            <a:endParaRPr lang="en-US" altLang="zh-CN"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4" name="TextBox 8"/>
          <p:cNvSpPr txBox="1"/>
          <p:nvPr/>
        </p:nvSpPr>
        <p:spPr>
          <a:xfrm>
            <a:off x="3897082" y="5193193"/>
            <a:ext cx="1891363" cy="730885"/>
          </a:xfrm>
          <a:prstGeom prst="rect">
            <a:avLst/>
          </a:prstGeom>
          <a:noFill/>
        </p:spPr>
        <p:txBody>
          <a:bodyPr wrap="square" lIns="0" tIns="0" rIns="0" bIns="0" rtlCol="0" anchor="t">
            <a:spAutoFit/>
          </a:bodyPr>
          <a:lstStyle/>
          <a:p>
            <a:pPr algn="ctr">
              <a:lnSpc>
                <a:spcPct val="120000"/>
              </a:lnSpc>
              <a:spcBef>
                <a:spcPct val="0"/>
              </a:spcBef>
              <a:buNone/>
            </a:pPr>
            <a:r>
              <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在此录入上述图表的综合描述说明，在此录入上述图表的描述说明。</a:t>
            </a:r>
            <a:endPar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5" name="TextBox 7"/>
          <p:cNvSpPr txBox="1"/>
          <p:nvPr/>
        </p:nvSpPr>
        <p:spPr>
          <a:xfrm>
            <a:off x="6635256" y="4789766"/>
            <a:ext cx="1463040" cy="294640"/>
          </a:xfrm>
          <a:prstGeom prst="rect">
            <a:avLst/>
          </a:prstGeom>
          <a:noFill/>
        </p:spPr>
        <p:txBody>
          <a:bodyPr wrap="none" lIns="0" tIns="0" rIns="0" bIns="0" rtlCol="0" anchor="t">
            <a:spAutoFit/>
          </a:bodyPr>
          <a:lstStyle/>
          <a:p>
            <a:pPr lvl="0" algn="just" defTabSz="890905"/>
            <a:r>
              <a:rPr lang="zh-CN" altLang="en-US"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单击添加标题</a:t>
            </a:r>
            <a:endParaRPr lang="en-US" altLang="zh-CN"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6" name="TextBox 8"/>
          <p:cNvSpPr txBox="1"/>
          <p:nvPr/>
        </p:nvSpPr>
        <p:spPr>
          <a:xfrm>
            <a:off x="6415853" y="5193193"/>
            <a:ext cx="1901849" cy="730885"/>
          </a:xfrm>
          <a:prstGeom prst="rect">
            <a:avLst/>
          </a:prstGeom>
          <a:noFill/>
        </p:spPr>
        <p:txBody>
          <a:bodyPr wrap="square" lIns="0" tIns="0" rIns="0" bIns="0" rtlCol="0" anchor="t">
            <a:spAutoFit/>
          </a:bodyPr>
          <a:lstStyle/>
          <a:p>
            <a:pPr algn="ctr">
              <a:lnSpc>
                <a:spcPct val="120000"/>
              </a:lnSpc>
              <a:spcBef>
                <a:spcPct val="0"/>
              </a:spcBef>
              <a:buNone/>
            </a:pPr>
            <a:r>
              <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在此录入上述图表的综合描述说明，在此录入上述图表的描述说明。</a:t>
            </a:r>
            <a:endPar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7" name="TextBox 7"/>
          <p:cNvSpPr txBox="1"/>
          <p:nvPr/>
        </p:nvSpPr>
        <p:spPr>
          <a:xfrm>
            <a:off x="9159269" y="4789766"/>
            <a:ext cx="1463040" cy="294640"/>
          </a:xfrm>
          <a:prstGeom prst="rect">
            <a:avLst/>
          </a:prstGeom>
          <a:noFill/>
        </p:spPr>
        <p:txBody>
          <a:bodyPr wrap="none" lIns="0" tIns="0" rIns="0" bIns="0" rtlCol="0" anchor="t">
            <a:spAutoFit/>
          </a:bodyPr>
          <a:lstStyle/>
          <a:p>
            <a:pPr lvl="0" algn="just" defTabSz="890905"/>
            <a:r>
              <a:rPr lang="zh-CN" altLang="en-US"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单击添加标题</a:t>
            </a:r>
            <a:endParaRPr lang="en-US" altLang="zh-CN" sz="19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08" name="TextBox 8"/>
          <p:cNvSpPr txBox="1"/>
          <p:nvPr/>
        </p:nvSpPr>
        <p:spPr>
          <a:xfrm>
            <a:off x="8971414" y="5193193"/>
            <a:ext cx="1838753" cy="730885"/>
          </a:xfrm>
          <a:prstGeom prst="rect">
            <a:avLst/>
          </a:prstGeom>
          <a:noFill/>
        </p:spPr>
        <p:txBody>
          <a:bodyPr wrap="square" lIns="0" tIns="0" rIns="0" bIns="0" rtlCol="0" anchor="t">
            <a:spAutoFit/>
          </a:bodyPr>
          <a:lstStyle/>
          <a:p>
            <a:pPr algn="ctr">
              <a:lnSpc>
                <a:spcPct val="120000"/>
              </a:lnSpc>
              <a:spcBef>
                <a:spcPct val="0"/>
              </a:spcBef>
              <a:buNone/>
            </a:pPr>
            <a:r>
              <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在此录入上述图表的综合描述说明，在此录入上述图表的描述说明。</a:t>
            </a:r>
            <a:endParaRPr lang="zh-CN" altLang="en-US" sz="132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nodePh="1">
                                  <p:stCondLst>
                                    <p:cond delay="0"/>
                                  </p:stCondLst>
                                  <p:endCondLst>
                                    <p:cond evt="begin" delay="0">
                                      <p:tn val="10"/>
                                    </p:cond>
                                  </p:end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par>
                                <p:cTn id="14" presetID="2" presetClass="entr" presetSubtype="4" accel="50000" decel="50000" fill="hold" grpId="0" nodeType="withEffect">
                                  <p:stCondLst>
                                    <p:cond delay="0"/>
                                  </p:stCondLst>
                                  <p:childTnLst>
                                    <p:set>
                                      <p:cBhvr>
                                        <p:cTn id="15" dur="1" fill="hold">
                                          <p:stCondLst>
                                            <p:cond delay="0"/>
                                          </p:stCondLst>
                                        </p:cTn>
                                        <p:tgtEl>
                                          <p:spTgt spid="101"/>
                                        </p:tgtEl>
                                        <p:attrNameLst>
                                          <p:attrName>style.visibility</p:attrName>
                                        </p:attrNameLst>
                                      </p:cBhvr>
                                      <p:to>
                                        <p:strVal val="visible"/>
                                      </p:to>
                                    </p:set>
                                    <p:anim calcmode="lin" valueType="num">
                                      <p:cBhvr additive="base">
                                        <p:cTn id="16" dur="500" fill="hold"/>
                                        <p:tgtEl>
                                          <p:spTgt spid="101"/>
                                        </p:tgtEl>
                                        <p:attrNameLst>
                                          <p:attrName>ppt_x</p:attrName>
                                        </p:attrNameLst>
                                      </p:cBhvr>
                                      <p:tavLst>
                                        <p:tav tm="0">
                                          <p:val>
                                            <p:strVal val="#ppt_x"/>
                                          </p:val>
                                        </p:tav>
                                        <p:tav tm="100000">
                                          <p:val>
                                            <p:strVal val="#ppt_x"/>
                                          </p:val>
                                        </p:tav>
                                      </p:tavLst>
                                    </p:anim>
                                    <p:anim calcmode="lin" valueType="num">
                                      <p:cBhvr additive="base">
                                        <p:cTn id="17" dur="500" fill="hold"/>
                                        <p:tgtEl>
                                          <p:spTgt spid="101"/>
                                        </p:tgtEl>
                                        <p:attrNameLst>
                                          <p:attrName>ppt_y</p:attrName>
                                        </p:attrNameLst>
                                      </p:cBhvr>
                                      <p:tavLst>
                                        <p:tav tm="0">
                                          <p:val>
                                            <p:strVal val="1+#ppt_h/2"/>
                                          </p:val>
                                        </p:tav>
                                        <p:tav tm="100000">
                                          <p:val>
                                            <p:strVal val="#ppt_y"/>
                                          </p:val>
                                        </p:tav>
                                      </p:tavLst>
                                    </p:anim>
                                  </p:childTnLst>
                                </p:cTn>
                              </p:par>
                              <p:par>
                                <p:cTn id="18" presetID="2" presetClass="entr" presetSubtype="4" accel="50000" decel="50000" fill="hold" grpId="0" nodeType="withEffect">
                                  <p:stCondLst>
                                    <p:cond delay="0"/>
                                  </p:stCondLst>
                                  <p:childTnLst>
                                    <p:set>
                                      <p:cBhvr>
                                        <p:cTn id="19" dur="1" fill="hold">
                                          <p:stCondLst>
                                            <p:cond delay="0"/>
                                          </p:stCondLst>
                                        </p:cTn>
                                        <p:tgtEl>
                                          <p:spTgt spid="102"/>
                                        </p:tgtEl>
                                        <p:attrNameLst>
                                          <p:attrName>style.visibility</p:attrName>
                                        </p:attrNameLst>
                                      </p:cBhvr>
                                      <p:to>
                                        <p:strVal val="visible"/>
                                      </p:to>
                                    </p:set>
                                    <p:anim calcmode="lin" valueType="num">
                                      <p:cBhvr additive="base">
                                        <p:cTn id="20" dur="500" fill="hold"/>
                                        <p:tgtEl>
                                          <p:spTgt spid="102"/>
                                        </p:tgtEl>
                                        <p:attrNameLst>
                                          <p:attrName>ppt_x</p:attrName>
                                        </p:attrNameLst>
                                      </p:cBhvr>
                                      <p:tavLst>
                                        <p:tav tm="0">
                                          <p:val>
                                            <p:strVal val="#ppt_x"/>
                                          </p:val>
                                        </p:tav>
                                        <p:tav tm="100000">
                                          <p:val>
                                            <p:strVal val="#ppt_x"/>
                                          </p:val>
                                        </p:tav>
                                      </p:tavLst>
                                    </p:anim>
                                    <p:anim calcmode="lin" valueType="num">
                                      <p:cBhvr additive="base">
                                        <p:cTn id="21" dur="500" fill="hold"/>
                                        <p:tgtEl>
                                          <p:spTgt spid="10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accel="50000" decel="50000" fill="hold" grpId="0"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fill="hold"/>
                                        <p:tgtEl>
                                          <p:spTgt spid="94"/>
                                        </p:tgtEl>
                                        <p:attrNameLst>
                                          <p:attrName>ppt_x</p:attrName>
                                        </p:attrNameLst>
                                      </p:cBhvr>
                                      <p:tavLst>
                                        <p:tav tm="0">
                                          <p:val>
                                            <p:strVal val="#ppt_x"/>
                                          </p:val>
                                        </p:tav>
                                        <p:tav tm="100000">
                                          <p:val>
                                            <p:strVal val="#ppt_x"/>
                                          </p:val>
                                        </p:tav>
                                      </p:tavLst>
                                    </p:anim>
                                    <p:anim calcmode="lin" valueType="num">
                                      <p:cBhvr additive="base">
                                        <p:cTn id="26" dur="500" fill="hold"/>
                                        <p:tgtEl>
                                          <p:spTgt spid="9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4" accel="50000" decel="50000" fill="hold" grpId="0" nodeType="afterEffect" nodePh="1">
                                  <p:stCondLst>
                                    <p:cond delay="0"/>
                                  </p:stCondLst>
                                  <p:endCondLst>
                                    <p:cond evt="begin" delay="0">
                                      <p:tn val="28"/>
                                    </p:cond>
                                  </p:endCondLst>
                                  <p:childTnLst>
                                    <p:set>
                                      <p:cBhvr>
                                        <p:cTn id="29" dur="1" fill="hold">
                                          <p:stCondLst>
                                            <p:cond delay="0"/>
                                          </p:stCondLst>
                                        </p:cTn>
                                        <p:tgtEl>
                                          <p:spTgt spid="79"/>
                                        </p:tgtEl>
                                        <p:attrNameLst>
                                          <p:attrName>style.visibility</p:attrName>
                                        </p:attrNameLst>
                                      </p:cBhvr>
                                      <p:to>
                                        <p:strVal val="visible"/>
                                      </p:to>
                                    </p:set>
                                    <p:anim calcmode="lin" valueType="num">
                                      <p:cBhvr additive="base">
                                        <p:cTn id="30" dur="500" fill="hold"/>
                                        <p:tgtEl>
                                          <p:spTgt spid="79"/>
                                        </p:tgtEl>
                                        <p:attrNameLst>
                                          <p:attrName>ppt_x</p:attrName>
                                        </p:attrNameLst>
                                      </p:cBhvr>
                                      <p:tavLst>
                                        <p:tav tm="0">
                                          <p:val>
                                            <p:strVal val="#ppt_x"/>
                                          </p:val>
                                        </p:tav>
                                        <p:tav tm="100000">
                                          <p:val>
                                            <p:strVal val="#ppt_x"/>
                                          </p:val>
                                        </p:tav>
                                      </p:tavLst>
                                    </p:anim>
                                    <p:anim calcmode="lin" valueType="num">
                                      <p:cBhvr additive="base">
                                        <p:cTn id="31" dur="500" fill="hold"/>
                                        <p:tgtEl>
                                          <p:spTgt spid="79"/>
                                        </p:tgtEl>
                                        <p:attrNameLst>
                                          <p:attrName>ppt_y</p:attrName>
                                        </p:attrNameLst>
                                      </p:cBhvr>
                                      <p:tavLst>
                                        <p:tav tm="0">
                                          <p:val>
                                            <p:strVal val="1+#ppt_h/2"/>
                                          </p:val>
                                        </p:tav>
                                        <p:tav tm="100000">
                                          <p:val>
                                            <p:strVal val="#ppt_y"/>
                                          </p:val>
                                        </p:tav>
                                      </p:tavLst>
                                    </p:anim>
                                  </p:childTnLst>
                                </p:cTn>
                              </p:par>
                              <p:par>
                                <p:cTn id="32" presetID="2" presetClass="entr" presetSubtype="4" accel="50000" decel="5000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additive="base">
                                        <p:cTn id="34" dur="500" fill="hold"/>
                                        <p:tgtEl>
                                          <p:spTgt spid="103"/>
                                        </p:tgtEl>
                                        <p:attrNameLst>
                                          <p:attrName>ppt_x</p:attrName>
                                        </p:attrNameLst>
                                      </p:cBhvr>
                                      <p:tavLst>
                                        <p:tav tm="0">
                                          <p:val>
                                            <p:strVal val="#ppt_x"/>
                                          </p:val>
                                        </p:tav>
                                        <p:tav tm="100000">
                                          <p:val>
                                            <p:strVal val="#ppt_x"/>
                                          </p:val>
                                        </p:tav>
                                      </p:tavLst>
                                    </p:anim>
                                    <p:anim calcmode="lin" valueType="num">
                                      <p:cBhvr additive="base">
                                        <p:cTn id="35" dur="500" fill="hold"/>
                                        <p:tgtEl>
                                          <p:spTgt spid="103"/>
                                        </p:tgtEl>
                                        <p:attrNameLst>
                                          <p:attrName>ppt_y</p:attrName>
                                        </p:attrNameLst>
                                      </p:cBhvr>
                                      <p:tavLst>
                                        <p:tav tm="0">
                                          <p:val>
                                            <p:strVal val="1+#ppt_h/2"/>
                                          </p:val>
                                        </p:tav>
                                        <p:tav tm="100000">
                                          <p:val>
                                            <p:strVal val="#ppt_y"/>
                                          </p:val>
                                        </p:tav>
                                      </p:tavLst>
                                    </p:anim>
                                  </p:childTnLst>
                                </p:cTn>
                              </p:par>
                              <p:par>
                                <p:cTn id="36" presetID="2" presetClass="entr" presetSubtype="4" accel="50000" decel="50000" fill="hold" grpId="0" nodeType="with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fill="hold"/>
                                        <p:tgtEl>
                                          <p:spTgt spid="104"/>
                                        </p:tgtEl>
                                        <p:attrNameLst>
                                          <p:attrName>ppt_x</p:attrName>
                                        </p:attrNameLst>
                                      </p:cBhvr>
                                      <p:tavLst>
                                        <p:tav tm="0">
                                          <p:val>
                                            <p:strVal val="#ppt_x"/>
                                          </p:val>
                                        </p:tav>
                                        <p:tav tm="100000">
                                          <p:val>
                                            <p:strVal val="#ppt_x"/>
                                          </p:val>
                                        </p:tav>
                                      </p:tavLst>
                                    </p:anim>
                                    <p:anim calcmode="lin" valueType="num">
                                      <p:cBhvr additive="base">
                                        <p:cTn id="39" dur="500" fill="hold"/>
                                        <p:tgtEl>
                                          <p:spTgt spid="104"/>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500" fill="hold"/>
                                        <p:tgtEl>
                                          <p:spTgt spid="95"/>
                                        </p:tgtEl>
                                        <p:attrNameLst>
                                          <p:attrName>ppt_x</p:attrName>
                                        </p:attrNameLst>
                                      </p:cBhvr>
                                      <p:tavLst>
                                        <p:tav tm="0">
                                          <p:val>
                                            <p:strVal val="#ppt_x"/>
                                          </p:val>
                                        </p:tav>
                                        <p:tav tm="100000">
                                          <p:val>
                                            <p:strVal val="#ppt_x"/>
                                          </p:val>
                                        </p:tav>
                                      </p:tavLst>
                                    </p:anim>
                                    <p:anim calcmode="lin" valueType="num">
                                      <p:cBhvr additive="base">
                                        <p:cTn id="44" dur="500" fill="hold"/>
                                        <p:tgtEl>
                                          <p:spTgt spid="95"/>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accel="50000" decel="50000" fill="hold" grpId="0" nodeType="afterEffect" nodePh="1">
                                  <p:stCondLst>
                                    <p:cond delay="0"/>
                                  </p:stCondLst>
                                  <p:endCondLst>
                                    <p:cond evt="begin" delay="0">
                                      <p:tn val="46"/>
                                    </p:cond>
                                  </p:endCondLst>
                                  <p:childTnLst>
                                    <p:set>
                                      <p:cBhvr>
                                        <p:cTn id="47" dur="1" fill="hold">
                                          <p:stCondLst>
                                            <p:cond delay="0"/>
                                          </p:stCondLst>
                                        </p:cTn>
                                        <p:tgtEl>
                                          <p:spTgt spid="84"/>
                                        </p:tgtEl>
                                        <p:attrNameLst>
                                          <p:attrName>style.visibility</p:attrName>
                                        </p:attrNameLst>
                                      </p:cBhvr>
                                      <p:to>
                                        <p:strVal val="visible"/>
                                      </p:to>
                                    </p:set>
                                    <p:anim calcmode="lin" valueType="num">
                                      <p:cBhvr additive="base">
                                        <p:cTn id="48" dur="500" fill="hold"/>
                                        <p:tgtEl>
                                          <p:spTgt spid="84"/>
                                        </p:tgtEl>
                                        <p:attrNameLst>
                                          <p:attrName>ppt_x</p:attrName>
                                        </p:attrNameLst>
                                      </p:cBhvr>
                                      <p:tavLst>
                                        <p:tav tm="0">
                                          <p:val>
                                            <p:strVal val="#ppt_x"/>
                                          </p:val>
                                        </p:tav>
                                        <p:tav tm="100000">
                                          <p:val>
                                            <p:strVal val="#ppt_x"/>
                                          </p:val>
                                        </p:tav>
                                      </p:tavLst>
                                    </p:anim>
                                    <p:anim calcmode="lin" valueType="num">
                                      <p:cBhvr additive="base">
                                        <p:cTn id="49" dur="500" fill="hold"/>
                                        <p:tgtEl>
                                          <p:spTgt spid="84"/>
                                        </p:tgtEl>
                                        <p:attrNameLst>
                                          <p:attrName>ppt_y</p:attrName>
                                        </p:attrNameLst>
                                      </p:cBhvr>
                                      <p:tavLst>
                                        <p:tav tm="0">
                                          <p:val>
                                            <p:strVal val="1+#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additive="base">
                                        <p:cTn id="52" dur="500" fill="hold"/>
                                        <p:tgtEl>
                                          <p:spTgt spid="105"/>
                                        </p:tgtEl>
                                        <p:attrNameLst>
                                          <p:attrName>ppt_x</p:attrName>
                                        </p:attrNameLst>
                                      </p:cBhvr>
                                      <p:tavLst>
                                        <p:tav tm="0">
                                          <p:val>
                                            <p:strVal val="#ppt_x"/>
                                          </p:val>
                                        </p:tav>
                                        <p:tav tm="100000">
                                          <p:val>
                                            <p:strVal val="#ppt_x"/>
                                          </p:val>
                                        </p:tav>
                                      </p:tavLst>
                                    </p:anim>
                                    <p:anim calcmode="lin" valueType="num">
                                      <p:cBhvr additive="base">
                                        <p:cTn id="53" dur="500" fill="hold"/>
                                        <p:tgtEl>
                                          <p:spTgt spid="105"/>
                                        </p:tgtEl>
                                        <p:attrNameLst>
                                          <p:attrName>ppt_y</p:attrName>
                                        </p:attrNameLst>
                                      </p:cBhvr>
                                      <p:tavLst>
                                        <p:tav tm="0">
                                          <p:val>
                                            <p:strVal val="1+#ppt_h/2"/>
                                          </p:val>
                                        </p:tav>
                                        <p:tav tm="100000">
                                          <p:val>
                                            <p:strVal val="#ppt_y"/>
                                          </p:val>
                                        </p:tav>
                                      </p:tavLst>
                                    </p:anim>
                                  </p:childTnLst>
                                </p:cTn>
                              </p:par>
                              <p:par>
                                <p:cTn id="54" presetID="2" presetClass="entr" presetSubtype="4" accel="50000" decel="50000" fill="hold" grpId="0" nodeType="withEffect">
                                  <p:stCondLst>
                                    <p:cond delay="0"/>
                                  </p:stCondLst>
                                  <p:childTnLst>
                                    <p:set>
                                      <p:cBhvr>
                                        <p:cTn id="55" dur="1" fill="hold">
                                          <p:stCondLst>
                                            <p:cond delay="0"/>
                                          </p:stCondLst>
                                        </p:cTn>
                                        <p:tgtEl>
                                          <p:spTgt spid="106"/>
                                        </p:tgtEl>
                                        <p:attrNameLst>
                                          <p:attrName>style.visibility</p:attrName>
                                        </p:attrNameLst>
                                      </p:cBhvr>
                                      <p:to>
                                        <p:strVal val="visible"/>
                                      </p:to>
                                    </p:set>
                                    <p:anim calcmode="lin" valueType="num">
                                      <p:cBhvr additive="base">
                                        <p:cTn id="56" dur="500" fill="hold"/>
                                        <p:tgtEl>
                                          <p:spTgt spid="106"/>
                                        </p:tgtEl>
                                        <p:attrNameLst>
                                          <p:attrName>ppt_x</p:attrName>
                                        </p:attrNameLst>
                                      </p:cBhvr>
                                      <p:tavLst>
                                        <p:tav tm="0">
                                          <p:val>
                                            <p:strVal val="#ppt_x"/>
                                          </p:val>
                                        </p:tav>
                                        <p:tav tm="100000">
                                          <p:val>
                                            <p:strVal val="#ppt_x"/>
                                          </p:val>
                                        </p:tav>
                                      </p:tavLst>
                                    </p:anim>
                                    <p:anim calcmode="lin" valueType="num">
                                      <p:cBhvr additive="base">
                                        <p:cTn id="57" dur="500" fill="hold"/>
                                        <p:tgtEl>
                                          <p:spTgt spid="106"/>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1" accel="50000" decel="50000"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ppt_x"/>
                                          </p:val>
                                        </p:tav>
                                        <p:tav tm="100000">
                                          <p:val>
                                            <p:strVal val="#ppt_x"/>
                                          </p:val>
                                        </p:tav>
                                      </p:tavLst>
                                    </p:anim>
                                    <p:anim calcmode="lin" valueType="num">
                                      <p:cBhvr additive="base">
                                        <p:cTn id="62" dur="500" fill="hold"/>
                                        <p:tgtEl>
                                          <p:spTgt spid="96"/>
                                        </p:tgtEl>
                                        <p:attrNameLst>
                                          <p:attrName>ppt_y</p:attrName>
                                        </p:attrNameLst>
                                      </p:cBhvr>
                                      <p:tavLst>
                                        <p:tav tm="0">
                                          <p:val>
                                            <p:strVal val="0-#ppt_h/2"/>
                                          </p:val>
                                        </p:tav>
                                        <p:tav tm="100000">
                                          <p:val>
                                            <p:strVal val="#ppt_y"/>
                                          </p:val>
                                        </p:tav>
                                      </p:tavLst>
                                    </p:anim>
                                  </p:childTnLst>
                                </p:cTn>
                              </p:par>
                            </p:childTnLst>
                          </p:cTn>
                        </p:par>
                        <p:par>
                          <p:cTn id="63" fill="hold">
                            <p:stCondLst>
                              <p:cond delay="3500"/>
                            </p:stCondLst>
                            <p:childTnLst>
                              <p:par>
                                <p:cTn id="64" presetID="2" presetClass="entr" presetSubtype="4" accel="50000" decel="50000" fill="hold" grpId="0" nodeType="afterEffect" nodePh="1">
                                  <p:stCondLst>
                                    <p:cond delay="0"/>
                                  </p:stCondLst>
                                  <p:endCondLst>
                                    <p:cond evt="begin" delay="0">
                                      <p:tn val="64"/>
                                    </p:cond>
                                  </p:end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ppt_x"/>
                                          </p:val>
                                        </p:tav>
                                        <p:tav tm="100000">
                                          <p:val>
                                            <p:strVal val="#ppt_x"/>
                                          </p:val>
                                        </p:tav>
                                      </p:tavLst>
                                    </p:anim>
                                    <p:anim calcmode="lin" valueType="num">
                                      <p:cBhvr additive="base">
                                        <p:cTn id="67" dur="500" fill="hold"/>
                                        <p:tgtEl>
                                          <p:spTgt spid="89"/>
                                        </p:tgtEl>
                                        <p:attrNameLst>
                                          <p:attrName>ppt_y</p:attrName>
                                        </p:attrNameLst>
                                      </p:cBhvr>
                                      <p:tavLst>
                                        <p:tav tm="0">
                                          <p:val>
                                            <p:strVal val="1+#ppt_h/2"/>
                                          </p:val>
                                        </p:tav>
                                        <p:tav tm="100000">
                                          <p:val>
                                            <p:strVal val="#ppt_y"/>
                                          </p:val>
                                        </p:tav>
                                      </p:tavLst>
                                    </p:anim>
                                  </p:childTnLst>
                                </p:cTn>
                              </p:par>
                              <p:par>
                                <p:cTn id="68" presetID="2" presetClass="entr" presetSubtype="4" accel="50000" decel="50000"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 calcmode="lin" valueType="num">
                                      <p:cBhvr additive="base">
                                        <p:cTn id="70" dur="500" fill="hold"/>
                                        <p:tgtEl>
                                          <p:spTgt spid="107"/>
                                        </p:tgtEl>
                                        <p:attrNameLst>
                                          <p:attrName>ppt_x</p:attrName>
                                        </p:attrNameLst>
                                      </p:cBhvr>
                                      <p:tavLst>
                                        <p:tav tm="0">
                                          <p:val>
                                            <p:strVal val="#ppt_x"/>
                                          </p:val>
                                        </p:tav>
                                        <p:tav tm="100000">
                                          <p:val>
                                            <p:strVal val="#ppt_x"/>
                                          </p:val>
                                        </p:tav>
                                      </p:tavLst>
                                    </p:anim>
                                    <p:anim calcmode="lin" valueType="num">
                                      <p:cBhvr additive="base">
                                        <p:cTn id="71" dur="500" fill="hold"/>
                                        <p:tgtEl>
                                          <p:spTgt spid="107"/>
                                        </p:tgtEl>
                                        <p:attrNameLst>
                                          <p:attrName>ppt_y</p:attrName>
                                        </p:attrNameLst>
                                      </p:cBhvr>
                                      <p:tavLst>
                                        <p:tav tm="0">
                                          <p:val>
                                            <p:strVal val="1+#ppt_h/2"/>
                                          </p:val>
                                        </p:tav>
                                        <p:tav tm="100000">
                                          <p:val>
                                            <p:strVal val="#ppt_y"/>
                                          </p:val>
                                        </p:tav>
                                      </p:tavLst>
                                    </p:anim>
                                  </p:childTnLst>
                                </p:cTn>
                              </p:par>
                              <p:par>
                                <p:cTn id="72" presetID="2" presetClass="entr" presetSubtype="4" accel="50000" decel="5000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 calcmode="lin" valueType="num">
                                      <p:cBhvr additive="base">
                                        <p:cTn id="74" dur="500" fill="hold"/>
                                        <p:tgtEl>
                                          <p:spTgt spid="108"/>
                                        </p:tgtEl>
                                        <p:attrNameLst>
                                          <p:attrName>ppt_x</p:attrName>
                                        </p:attrNameLst>
                                      </p:cBhvr>
                                      <p:tavLst>
                                        <p:tav tm="0">
                                          <p:val>
                                            <p:strVal val="#ppt_x"/>
                                          </p:val>
                                        </p:tav>
                                        <p:tav tm="100000">
                                          <p:val>
                                            <p:strVal val="#ppt_x"/>
                                          </p:val>
                                        </p:tav>
                                      </p:tavLst>
                                    </p:anim>
                                    <p:anim calcmode="lin" valueType="num">
                                      <p:cBhvr additive="base">
                                        <p:cTn id="75"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P spid="79" grpId="0" bldLvl="0" animBg="1"/>
      <p:bldP spid="84" grpId="0" bldLvl="0" animBg="1"/>
      <p:bldP spid="89" grpId="0" bldLvl="0" animBg="1"/>
      <p:bldP spid="93" grpId="0" bldLvl="0" animBg="1"/>
      <p:bldP spid="94" grpId="0" bldLvl="0" animBg="1"/>
      <p:bldP spid="95" grpId="0" bldLvl="0" animBg="1"/>
      <p:bldP spid="96" grpId="0" bldLvl="0" animBg="1"/>
      <p:bldP spid="101" grpId="0"/>
      <p:bldP spid="102" grpId="0"/>
      <p:bldP spid="103" grpId="0"/>
      <p:bldP spid="104" grpId="0"/>
      <p:bldP spid="105" grpId="0"/>
      <p:bldP spid="106" grpId="0"/>
      <p:bldP spid="107" grpId="0"/>
      <p:bldP spid="10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f8f87d3f6b5aef92ced3688ce0a5a977"/>
          <p:cNvPicPr>
            <a:picLocks noChangeAspect="1"/>
          </p:cNvPicPr>
          <p:nvPr/>
        </p:nvPicPr>
        <p:blipFill>
          <a:blip r:embed="rId1"/>
          <a:srcRect r="16770"/>
          <a:stretch>
            <a:fillRect/>
          </a:stretch>
        </p:blipFill>
        <p:spPr>
          <a:xfrm flipH="1">
            <a:off x="0" y="-6350"/>
            <a:ext cx="12177395" cy="6857365"/>
          </a:xfrm>
          <a:prstGeom prst="rect">
            <a:avLst/>
          </a:prstGeom>
        </p:spPr>
      </p:pic>
      <p:sp>
        <p:nvSpPr>
          <p:cNvPr id="7" name="文本框 6"/>
          <p:cNvSpPr txBox="1"/>
          <p:nvPr/>
        </p:nvSpPr>
        <p:spPr>
          <a:xfrm>
            <a:off x="3336798" y="3796949"/>
            <a:ext cx="3230880" cy="829945"/>
          </a:xfrm>
          <a:prstGeom prst="rect">
            <a:avLst/>
          </a:prstGeom>
          <a:noFill/>
        </p:spPr>
        <p:txBody>
          <a:bodyPr vert="horz" wrap="none" rtlCol="0" anchor="ctr">
            <a:spAutoFit/>
          </a:bodyPr>
          <a:lstStyle/>
          <a:p>
            <a:pPr algn="ctr">
              <a:lnSpc>
                <a:spcPct val="120000"/>
              </a:lnSpc>
            </a:pPr>
            <a:r>
              <a:rPr lang="zh-CN" altLang="en-US" sz="4000" b="1" dirty="0">
                <a:solidFill>
                  <a:schemeClr val="tx1">
                    <a:lumMod val="75000"/>
                    <a:lumOff val="25000"/>
                  </a:schemeClr>
                </a:solidFill>
                <a:cs typeface="+mn-ea"/>
                <a:sym typeface="+mn-lt"/>
              </a:rPr>
              <a:t>点击添加标题</a:t>
            </a:r>
            <a:endParaRPr lang="zh-CN" altLang="en-US" sz="4000" b="1" dirty="0">
              <a:solidFill>
                <a:schemeClr val="tx1">
                  <a:lumMod val="75000"/>
                  <a:lumOff val="25000"/>
                </a:schemeClr>
              </a:solidFill>
              <a:cs typeface="+mn-ea"/>
              <a:sym typeface="+mn-lt"/>
            </a:endParaRPr>
          </a:p>
        </p:txBody>
      </p:sp>
      <p:sp>
        <p:nvSpPr>
          <p:cNvPr id="9" name="矩形 47"/>
          <p:cNvSpPr>
            <a:spLocks noChangeArrowheads="1"/>
          </p:cNvSpPr>
          <p:nvPr/>
        </p:nvSpPr>
        <p:spPr bwMode="auto">
          <a:xfrm>
            <a:off x="3318998" y="4626519"/>
            <a:ext cx="3732499" cy="58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endParaRPr lang="en-US" altLang="zh-CN" sz="1400" dirty="0">
              <a:solidFill>
                <a:schemeClr val="tx1">
                  <a:lumMod val="50000"/>
                  <a:lumOff val="50000"/>
                </a:schemeClr>
              </a:solidFill>
              <a:latin typeface="+mn-lt"/>
              <a:ea typeface="+mn-ea"/>
              <a:cs typeface="+mn-ea"/>
              <a:sym typeface="+mn-lt"/>
            </a:endParaRPr>
          </a:p>
        </p:txBody>
      </p:sp>
      <p:sp>
        <p:nvSpPr>
          <p:cNvPr id="8" name="TextBox 59"/>
          <p:cNvSpPr txBox="1">
            <a:spLocks noChangeArrowheads="1"/>
          </p:cNvSpPr>
          <p:nvPr/>
        </p:nvSpPr>
        <p:spPr bwMode="auto">
          <a:xfrm flipH="1">
            <a:off x="2394532" y="1589359"/>
            <a:ext cx="1961567" cy="2214880"/>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lnSpc>
                <a:spcPct val="120000"/>
              </a:lnSpc>
              <a:defRPr/>
            </a:pPr>
            <a:r>
              <a:rPr lang="en-US" altLang="zh-CN" sz="11500" kern="0" dirty="0">
                <a:solidFill>
                  <a:srgbClr val="9A1D1E"/>
                </a:solidFill>
                <a:latin typeface="+mn-lt"/>
                <a:ea typeface="+mn-ea"/>
                <a:cs typeface="+mn-ea"/>
                <a:sym typeface="+mn-lt"/>
              </a:rPr>
              <a:t>02</a:t>
            </a:r>
            <a:endParaRPr lang="en-US" altLang="ko-KR" sz="8800" kern="0" dirty="0">
              <a:solidFill>
                <a:srgbClr val="9A1D1E"/>
              </a:solidFill>
              <a:latin typeface="+mn-lt"/>
              <a:ea typeface="+mn-ea"/>
              <a:cs typeface="+mn-ea"/>
              <a:sym typeface="+mn-lt"/>
            </a:endParaRPr>
          </a:p>
        </p:txBody>
      </p:sp>
      <p:sp>
        <p:nvSpPr>
          <p:cNvPr id="10" name="任意多边形 36"/>
          <p:cNvSpPr/>
          <p:nvPr/>
        </p:nvSpPr>
        <p:spPr>
          <a:xfrm>
            <a:off x="1891360" y="2658095"/>
            <a:ext cx="2046833" cy="969727"/>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4000">
        <p:comb/>
      </p:transition>
    </mc:Choice>
    <mc:Fallback>
      <p:transition spd="slow" advClick="0" advTm="4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strVal val="4*#ppt_w"/>
                                          </p:val>
                                        </p:tav>
                                        <p:tav tm="100000">
                                          <p:val>
                                            <p:strVal val="#ppt_w"/>
                                          </p:val>
                                        </p:tav>
                                      </p:tavLst>
                                    </p:anim>
                                    <p:anim calcmode="lin" valueType="num">
                                      <p:cBhvr>
                                        <p:cTn id="8" dur="35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500"/>
                            </p:stCondLst>
                            <p:childTnLst>
                              <p:par>
                                <p:cTn id="15" presetID="16" presetClass="entr" presetSubtype="37"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000"/>
                            </p:stCondLst>
                            <p:childTnLst>
                              <p:par>
                                <p:cTn id="19" presetID="12"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8" grpId="0"/>
      <p:bldP spid="10"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5"/>
          <p:cNvGrpSpPr/>
          <p:nvPr/>
        </p:nvGrpSpPr>
        <p:grpSpPr bwMode="auto">
          <a:xfrm>
            <a:off x="955150" y="3719317"/>
            <a:ext cx="10266166" cy="2239542"/>
            <a:chOff x="4129498" y="1270306"/>
            <a:chExt cx="3862143" cy="4969341"/>
          </a:xfrm>
        </p:grpSpPr>
        <p:sp>
          <p:nvSpPr>
            <p:cNvPr id="19" name="矩形 18"/>
            <p:cNvSpPr/>
            <p:nvPr/>
          </p:nvSpPr>
          <p:spPr>
            <a:xfrm>
              <a:off x="4129498" y="1270306"/>
              <a:ext cx="3862143" cy="4969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60" dirty="0"/>
            </a:p>
          </p:txBody>
        </p:sp>
        <p:grpSp>
          <p:nvGrpSpPr>
            <p:cNvPr id="8" name="组合 19"/>
            <p:cNvGrpSpPr/>
            <p:nvPr/>
          </p:nvGrpSpPr>
          <p:grpSpPr bwMode="auto">
            <a:xfrm>
              <a:off x="4414495" y="1924516"/>
              <a:ext cx="3300371" cy="2987150"/>
              <a:chOff x="4565465" y="1924516"/>
              <a:chExt cx="3300371" cy="2987150"/>
            </a:xfrm>
          </p:grpSpPr>
          <p:sp>
            <p:nvSpPr>
              <p:cNvPr id="21" name="文本框 20"/>
              <p:cNvSpPr txBox="1"/>
              <p:nvPr/>
            </p:nvSpPr>
            <p:spPr>
              <a:xfrm>
                <a:off x="4671596" y="1924516"/>
                <a:ext cx="1246620" cy="856677"/>
              </a:xfrm>
              <a:prstGeom prst="rect">
                <a:avLst/>
              </a:prstGeom>
              <a:noFill/>
            </p:spPr>
            <p:txBody>
              <a:bodyPr wrap="square">
                <a:spAutoFit/>
              </a:bodyPr>
              <a:lstStyle/>
              <a:p>
                <a:r>
                  <a:rPr lang="zh-CN" altLang="en-US" sz="1920"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endParaRPr lang="zh-CN" altLang="en-US" sz="192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7435" name="文本框 21"/>
              <p:cNvSpPr txBox="1">
                <a:spLocks noChangeArrowheads="1"/>
              </p:cNvSpPr>
              <p:nvPr/>
            </p:nvSpPr>
            <p:spPr bwMode="auto">
              <a:xfrm>
                <a:off x="4565465" y="3258900"/>
                <a:ext cx="3300371" cy="165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1275"/>
                  </a:lnSpc>
                  <a:buFont typeface="Wingdings" panose="05000000000000000000" pitchFamily="2" charset="2"/>
                  <a:buChar char="ü"/>
                </a:pPr>
                <a:r>
                  <a:rPr lang="en-US" altLang="zh-CN" sz="960" dirty="0">
                    <a:solidFill>
                      <a:schemeClr val="bg1"/>
                    </a:solidFill>
                    <a:latin typeface="Arial" panose="020B0604020202020204" pitchFamily="34" charset="0"/>
                    <a:cs typeface="Arial" panose="020B0604020202020204" pitchFamily="34" charset="0"/>
                  </a:rPr>
                  <a:t>添加适当的文字，一页的文字最好不要超过200,添加适当的文字添</a:t>
                </a:r>
                <a:endParaRPr lang="en-US" altLang="zh-CN" sz="960" dirty="0">
                  <a:solidFill>
                    <a:schemeClr val="bg1"/>
                  </a:solidFill>
                  <a:latin typeface="Arial" panose="020B0604020202020204" pitchFamily="34" charset="0"/>
                  <a:cs typeface="Arial" panose="020B0604020202020204" pitchFamily="34" charset="0"/>
                </a:endParaRPr>
              </a:p>
              <a:p>
                <a:pPr>
                  <a:lnSpc>
                    <a:spcPts val="1275"/>
                  </a:lnSpc>
                  <a:buFont typeface="Wingdings" panose="05000000000000000000" pitchFamily="2" charset="2"/>
                  <a:buChar char="ü"/>
                </a:pPr>
                <a:r>
                  <a:rPr lang="en-US" altLang="zh-CN" sz="960" dirty="0">
                    <a:solidFill>
                      <a:schemeClr val="bg1"/>
                    </a:solidFill>
                    <a:latin typeface="Arial" panose="020B0604020202020204" pitchFamily="34" charset="0"/>
                    <a:cs typeface="Arial" panose="020B0604020202020204" pitchFamily="34" charset="0"/>
                  </a:rPr>
                  <a:t>添加适当的文字，一页的文字最好不要超过200,添加适当的文字添</a:t>
                </a:r>
                <a:endParaRPr lang="en-US" altLang="zh-CN" sz="960" dirty="0">
                  <a:solidFill>
                    <a:schemeClr val="bg1"/>
                  </a:solidFill>
                  <a:latin typeface="Arial" panose="020B0604020202020204" pitchFamily="34" charset="0"/>
                  <a:cs typeface="Arial" panose="020B0604020202020204" pitchFamily="34" charset="0"/>
                </a:endParaRPr>
              </a:p>
              <a:p>
                <a:pPr>
                  <a:lnSpc>
                    <a:spcPts val="1275"/>
                  </a:lnSpc>
                  <a:buFont typeface="Wingdings" panose="05000000000000000000" pitchFamily="2" charset="2"/>
                  <a:buChar char="ü"/>
                </a:pPr>
                <a:r>
                  <a:rPr lang="en-US" altLang="zh-CN" sz="960" dirty="0">
                    <a:solidFill>
                      <a:schemeClr val="bg1"/>
                    </a:solidFill>
                    <a:latin typeface="Arial" panose="020B0604020202020204" pitchFamily="34" charset="0"/>
                    <a:cs typeface="Arial" panose="020B0604020202020204" pitchFamily="34" charset="0"/>
                  </a:rPr>
                  <a:t>添加适当的文字，一页的文字最好不要超过200,添加适当的文字添</a:t>
                </a:r>
                <a:endParaRPr lang="en-US" altLang="zh-CN" sz="960" dirty="0">
                  <a:solidFill>
                    <a:schemeClr val="bg1"/>
                  </a:solidFill>
                  <a:latin typeface="Arial" panose="020B0604020202020204" pitchFamily="34" charset="0"/>
                  <a:cs typeface="Arial" panose="020B0604020202020204" pitchFamily="34" charset="0"/>
                </a:endParaRPr>
              </a:p>
              <a:p>
                <a:pPr>
                  <a:lnSpc>
                    <a:spcPts val="1275"/>
                  </a:lnSpc>
                  <a:buFont typeface="Wingdings" panose="05000000000000000000" pitchFamily="2" charset="2"/>
                  <a:buChar char="ü"/>
                </a:pPr>
                <a:r>
                  <a:rPr lang="en-US" altLang="zh-CN" sz="960" dirty="0">
                    <a:solidFill>
                      <a:schemeClr val="bg1"/>
                    </a:solidFill>
                    <a:latin typeface="Arial" panose="020B0604020202020204" pitchFamily="34" charset="0"/>
                    <a:cs typeface="Arial" panose="020B0604020202020204" pitchFamily="34" charset="0"/>
                  </a:rPr>
                  <a:t>添加适当的文字，一页的文字最好不要超过200,添加适当的文字添</a:t>
                </a:r>
                <a:endParaRPr lang="en-US" altLang="zh-CN" sz="960" dirty="0">
                  <a:solidFill>
                    <a:schemeClr val="bg1"/>
                  </a:solidFill>
                  <a:latin typeface="Arial" panose="020B0604020202020204" pitchFamily="34" charset="0"/>
                  <a:cs typeface="Arial" panose="020B0604020202020204" pitchFamily="34" charset="0"/>
                </a:endParaRPr>
              </a:p>
            </p:txBody>
          </p:sp>
        </p:grpSp>
      </p:grpSp>
      <p:grpSp>
        <p:nvGrpSpPr>
          <p:cNvPr id="9" name="组合 31"/>
          <p:cNvGrpSpPr/>
          <p:nvPr/>
        </p:nvGrpSpPr>
        <p:grpSpPr bwMode="auto">
          <a:xfrm>
            <a:off x="955150" y="1485491"/>
            <a:ext cx="3355121" cy="2239543"/>
            <a:chOff x="384354" y="1270307"/>
            <a:chExt cx="3727912" cy="2487311"/>
          </a:xfrm>
        </p:grpSpPr>
        <p:pic>
          <p:nvPicPr>
            <p:cNvPr id="17430"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bwMode="auto">
            <a:xfrm>
              <a:off x="384354" y="1270307"/>
              <a:ext cx="3727912" cy="2487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9" name="文本框 9"/>
            <p:cNvSpPr txBox="1">
              <a:spLocks noChangeArrowheads="1"/>
            </p:cNvSpPr>
            <p:nvPr/>
          </p:nvSpPr>
          <p:spPr bwMode="auto">
            <a:xfrm>
              <a:off x="1151349" y="2049234"/>
              <a:ext cx="2182310" cy="94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920" dirty="0">
                  <a:solidFill>
                    <a:schemeClr val="bg1"/>
                  </a:solidFill>
                  <a:latin typeface="Impact" panose="020B0806030902050204" pitchFamily="34" charset="0"/>
                </a:rPr>
                <a:t>01</a:t>
              </a:r>
              <a:endParaRPr lang="zh-CN" altLang="en-US" sz="4920" dirty="0">
                <a:solidFill>
                  <a:schemeClr val="bg1"/>
                </a:solidFill>
                <a:latin typeface="Impact" panose="020B0806030902050204" pitchFamily="34" charset="0"/>
              </a:endParaRPr>
            </a:p>
          </p:txBody>
        </p:sp>
      </p:grpSp>
      <p:grpSp>
        <p:nvGrpSpPr>
          <p:cNvPr id="13" name="组合 33"/>
          <p:cNvGrpSpPr/>
          <p:nvPr/>
        </p:nvGrpSpPr>
        <p:grpSpPr bwMode="auto">
          <a:xfrm>
            <a:off x="4332972" y="1485491"/>
            <a:ext cx="3403282" cy="2233826"/>
            <a:chOff x="7991474" y="1270307"/>
            <a:chExt cx="3781425" cy="2481187"/>
          </a:xfrm>
        </p:grpSpPr>
        <p:pic>
          <p:nvPicPr>
            <p:cNvPr id="17422" name="图片 2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1474" y="1270307"/>
              <a:ext cx="3781425" cy="248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文本框 11"/>
            <p:cNvSpPr txBox="1">
              <a:spLocks noChangeArrowheads="1"/>
            </p:cNvSpPr>
            <p:nvPr/>
          </p:nvSpPr>
          <p:spPr bwMode="auto">
            <a:xfrm>
              <a:off x="8791029" y="2049235"/>
              <a:ext cx="2182310" cy="941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920" dirty="0">
                  <a:solidFill>
                    <a:schemeClr val="bg1"/>
                  </a:solidFill>
                  <a:latin typeface="Impact" panose="020B0806030902050204" pitchFamily="34" charset="0"/>
                </a:rPr>
                <a:t>02</a:t>
              </a:r>
              <a:endParaRPr lang="zh-CN" altLang="en-US" sz="4920" dirty="0">
                <a:solidFill>
                  <a:schemeClr val="bg1"/>
                </a:solidFill>
                <a:latin typeface="Impact" panose="020B0806030902050204" pitchFamily="34" charset="0"/>
              </a:endParaRPr>
            </a:p>
          </p:txBody>
        </p:sp>
      </p:grpSp>
      <p:grpSp>
        <p:nvGrpSpPr>
          <p:cNvPr id="20" name="组合 33"/>
          <p:cNvGrpSpPr/>
          <p:nvPr/>
        </p:nvGrpSpPr>
        <p:grpSpPr bwMode="auto">
          <a:xfrm>
            <a:off x="7809418" y="1485491"/>
            <a:ext cx="3403282" cy="2233826"/>
            <a:chOff x="7991474" y="1270307"/>
            <a:chExt cx="3781425" cy="2481187"/>
          </a:xfrm>
        </p:grpSpPr>
        <p:pic>
          <p:nvPicPr>
            <p:cNvPr id="22" name="图片 2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1474" y="1270307"/>
              <a:ext cx="3781425" cy="248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11"/>
            <p:cNvSpPr txBox="1">
              <a:spLocks noChangeArrowheads="1"/>
            </p:cNvSpPr>
            <p:nvPr/>
          </p:nvSpPr>
          <p:spPr bwMode="auto">
            <a:xfrm>
              <a:off x="8791029" y="2049235"/>
              <a:ext cx="2182310" cy="941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920" dirty="0">
                  <a:solidFill>
                    <a:schemeClr val="bg1"/>
                  </a:solidFill>
                  <a:latin typeface="Impact" panose="020B0806030902050204" pitchFamily="34" charset="0"/>
                </a:rPr>
                <a:t>03</a:t>
              </a:r>
              <a:endParaRPr lang="zh-CN" altLang="en-US" sz="4920" dirty="0">
                <a:solidFill>
                  <a:schemeClr val="bg1"/>
                </a:solidFill>
                <a:latin typeface="Impact" panose="020B0806030902050204" pitchFamily="34" charset="0"/>
              </a:endParaRPr>
            </a:p>
          </p:txBody>
        </p:sp>
      </p:gr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5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txBox="1"/>
          <p:nvPr/>
        </p:nvSpPr>
        <p:spPr>
          <a:xfrm>
            <a:off x="2054729" y="2077465"/>
            <a:ext cx="810260" cy="105981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5735" dirty="0">
                <a:solidFill>
                  <a:schemeClr val="accent1"/>
                </a:solidFill>
                <a:latin typeface="Arial" panose="020B0604020202020204" pitchFamily="34" charset="0"/>
                <a:ea typeface="微软雅黑" panose="020B0503020204020204" charset="-122"/>
                <a:cs typeface="+mn-ea"/>
                <a:sym typeface="Arial" panose="020B0604020202020204" pitchFamily="34" charset="0"/>
              </a:rPr>
              <a:t>01</a:t>
            </a:r>
            <a:endParaRPr lang="en-US" sz="5735" dirty="0">
              <a:solidFill>
                <a:schemeClr val="accent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 name="Text Placeholder 3"/>
          <p:cNvSpPr txBox="1"/>
          <p:nvPr/>
        </p:nvSpPr>
        <p:spPr>
          <a:xfrm>
            <a:off x="4823016" y="2077465"/>
            <a:ext cx="810260" cy="105981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5735" dirty="0">
                <a:solidFill>
                  <a:schemeClr val="accent2"/>
                </a:solidFill>
                <a:latin typeface="Arial" panose="020B0604020202020204" pitchFamily="34" charset="0"/>
                <a:ea typeface="微软雅黑" panose="020B0503020204020204" charset="-122"/>
                <a:cs typeface="+mn-ea"/>
                <a:sym typeface="Arial" panose="020B0604020202020204" pitchFamily="34" charset="0"/>
              </a:rPr>
              <a:t>02</a:t>
            </a:r>
            <a:endParaRPr lang="en-US" sz="5735" dirty="0">
              <a:solidFill>
                <a:schemeClr val="accent2"/>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 name="Text Placeholder 3"/>
          <p:cNvSpPr txBox="1"/>
          <p:nvPr/>
        </p:nvSpPr>
        <p:spPr>
          <a:xfrm>
            <a:off x="7707291" y="2077465"/>
            <a:ext cx="810260" cy="105981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5735" dirty="0">
                <a:solidFill>
                  <a:schemeClr val="accent4"/>
                </a:solidFill>
                <a:latin typeface="Arial" panose="020B0604020202020204" pitchFamily="34" charset="0"/>
                <a:ea typeface="微软雅黑" panose="020B0503020204020204" charset="-122"/>
                <a:cs typeface="+mn-ea"/>
                <a:sym typeface="Arial" panose="020B0604020202020204" pitchFamily="34" charset="0"/>
              </a:rPr>
              <a:t>03</a:t>
            </a:r>
            <a:endParaRPr lang="en-US" sz="5735" dirty="0">
              <a:solidFill>
                <a:schemeClr val="accent4"/>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155" name="Freeform 11"/>
          <p:cNvSpPr>
            <a:spLocks noEditPoints="1"/>
          </p:cNvSpPr>
          <p:nvPr/>
        </p:nvSpPr>
        <p:spPr bwMode="auto">
          <a:xfrm>
            <a:off x="4792011" y="2938315"/>
            <a:ext cx="872239" cy="802223"/>
          </a:xfrm>
          <a:custGeom>
            <a:avLst/>
            <a:gdLst/>
            <a:ahLst/>
            <a:cxnLst>
              <a:cxn ang="0">
                <a:pos x="102" y="42"/>
              </a:cxn>
              <a:cxn ang="0">
                <a:pos x="102" y="41"/>
              </a:cxn>
              <a:cxn ang="0">
                <a:pos x="102" y="41"/>
              </a:cxn>
              <a:cxn ang="0">
                <a:pos x="102" y="41"/>
              </a:cxn>
              <a:cxn ang="0">
                <a:pos x="86" y="35"/>
              </a:cxn>
              <a:cxn ang="0">
                <a:pos x="100" y="13"/>
              </a:cxn>
              <a:cxn ang="0">
                <a:pos x="99" y="4"/>
              </a:cxn>
              <a:cxn ang="0">
                <a:pos x="97" y="2"/>
              </a:cxn>
              <a:cxn ang="0">
                <a:pos x="88" y="3"/>
              </a:cxn>
              <a:cxn ang="0">
                <a:pos x="57" y="32"/>
              </a:cxn>
              <a:cxn ang="0">
                <a:pos x="51" y="32"/>
              </a:cxn>
              <a:cxn ang="0">
                <a:pos x="0" y="41"/>
              </a:cxn>
              <a:cxn ang="0">
                <a:pos x="0" y="41"/>
              </a:cxn>
              <a:cxn ang="0">
                <a:pos x="0" y="41"/>
              </a:cxn>
              <a:cxn ang="0">
                <a:pos x="0" y="42"/>
              </a:cxn>
              <a:cxn ang="0">
                <a:pos x="0" y="42"/>
              </a:cxn>
              <a:cxn ang="0">
                <a:pos x="0" y="42"/>
              </a:cxn>
              <a:cxn ang="0">
                <a:pos x="51" y="94"/>
              </a:cxn>
              <a:cxn ang="0">
                <a:pos x="102" y="42"/>
              </a:cxn>
              <a:cxn ang="0">
                <a:pos x="102" y="42"/>
              </a:cxn>
              <a:cxn ang="0">
                <a:pos x="102" y="42"/>
              </a:cxn>
              <a:cxn ang="0">
                <a:pos x="85" y="10"/>
              </a:cxn>
              <a:cxn ang="0">
                <a:pos x="88" y="13"/>
              </a:cxn>
              <a:cxn ang="0">
                <a:pos x="85" y="15"/>
              </a:cxn>
              <a:cxn ang="0">
                <a:pos x="83" y="13"/>
              </a:cxn>
              <a:cxn ang="0">
                <a:pos x="85" y="10"/>
              </a:cxn>
              <a:cxn ang="0">
                <a:pos x="79" y="16"/>
              </a:cxn>
              <a:cxn ang="0">
                <a:pos x="81" y="16"/>
              </a:cxn>
              <a:cxn ang="0">
                <a:pos x="81" y="18"/>
              </a:cxn>
              <a:cxn ang="0">
                <a:pos x="60" y="40"/>
              </a:cxn>
              <a:cxn ang="0">
                <a:pos x="58" y="41"/>
              </a:cxn>
              <a:cxn ang="0">
                <a:pos x="57" y="40"/>
              </a:cxn>
              <a:cxn ang="0">
                <a:pos x="57" y="38"/>
              </a:cxn>
              <a:cxn ang="0">
                <a:pos x="79" y="16"/>
              </a:cxn>
              <a:cxn ang="0">
                <a:pos x="51" y="51"/>
              </a:cxn>
              <a:cxn ang="0">
                <a:pos x="9" y="44"/>
              </a:cxn>
              <a:cxn ang="0">
                <a:pos x="51" y="37"/>
              </a:cxn>
              <a:cxn ang="0">
                <a:pos x="52" y="37"/>
              </a:cxn>
              <a:cxn ang="0">
                <a:pos x="42" y="47"/>
              </a:cxn>
              <a:cxn ang="0">
                <a:pos x="79" y="46"/>
              </a:cxn>
              <a:cxn ang="0">
                <a:pos x="83" y="39"/>
              </a:cxn>
              <a:cxn ang="0">
                <a:pos x="93" y="44"/>
              </a:cxn>
              <a:cxn ang="0">
                <a:pos x="51" y="51"/>
              </a:cxn>
              <a:cxn ang="0">
                <a:pos x="51" y="51"/>
              </a:cxn>
              <a:cxn ang="0">
                <a:pos x="51" y="51"/>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chemeClr val="accent2"/>
          </a:solidFill>
          <a:ln w="9525">
            <a:noFill/>
            <a:round/>
          </a:ln>
        </p:spPr>
        <p:txBody>
          <a:bodyPr vert="horz" wrap="square" lIns="94082" tIns="47041" rIns="94082" bIns="47041"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2" name="Group 14"/>
          <p:cNvGrpSpPr>
            <a:grpSpLocks noChangeAspect="1"/>
          </p:cNvGrpSpPr>
          <p:nvPr/>
        </p:nvGrpSpPr>
        <p:grpSpPr bwMode="auto">
          <a:xfrm>
            <a:off x="2062125" y="2997608"/>
            <a:ext cx="795469" cy="795512"/>
            <a:chOff x="2761" y="1501"/>
            <a:chExt cx="487" cy="487"/>
          </a:xfrm>
          <a:solidFill>
            <a:schemeClr val="accent1"/>
          </a:solidFill>
        </p:grpSpPr>
        <p:sp>
          <p:nvSpPr>
            <p:cNvPr id="6159"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60"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 name="Group 19"/>
          <p:cNvGrpSpPr>
            <a:grpSpLocks noChangeAspect="1"/>
          </p:cNvGrpSpPr>
          <p:nvPr/>
        </p:nvGrpSpPr>
        <p:grpSpPr bwMode="auto">
          <a:xfrm>
            <a:off x="7696375" y="3067283"/>
            <a:ext cx="764381" cy="760175"/>
            <a:chOff x="3008" y="1466"/>
            <a:chExt cx="540" cy="537"/>
          </a:xfrm>
          <a:solidFill>
            <a:schemeClr val="accent4"/>
          </a:solidFill>
        </p:grpSpPr>
        <p:sp>
          <p:nvSpPr>
            <p:cNvPr id="6164"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65"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66"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67"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68"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69"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0"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1"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2"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3"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4"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5"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6"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77"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 name="Group 29"/>
          <p:cNvGrpSpPr/>
          <p:nvPr/>
        </p:nvGrpSpPr>
        <p:grpSpPr>
          <a:xfrm>
            <a:off x="3013849" y="2404831"/>
            <a:ext cx="1541092" cy="532162"/>
            <a:chOff x="798970" y="1704790"/>
            <a:chExt cx="826143" cy="517177"/>
          </a:xfrm>
        </p:grpSpPr>
        <p:sp>
          <p:nvSpPr>
            <p:cNvPr id="45" name="Text Placeholder 3"/>
            <p:cNvSpPr txBox="1"/>
            <p:nvPr/>
          </p:nvSpPr>
          <p:spPr>
            <a:xfrm>
              <a:off x="798970" y="1704790"/>
              <a:ext cx="763877" cy="33509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相关标题文字</a:t>
              </a:r>
              <a:endPar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6" name="Text Placeholder 3"/>
            <p:cNvSpPr txBox="1"/>
            <p:nvPr/>
          </p:nvSpPr>
          <p:spPr>
            <a:xfrm>
              <a:off x="798971" y="1935623"/>
              <a:ext cx="826142" cy="28634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7" name="Group 29"/>
          <p:cNvGrpSpPr/>
          <p:nvPr/>
        </p:nvGrpSpPr>
        <p:grpSpPr>
          <a:xfrm>
            <a:off x="5783680" y="2404831"/>
            <a:ext cx="1541092" cy="532162"/>
            <a:chOff x="798970" y="1704790"/>
            <a:chExt cx="826143" cy="517177"/>
          </a:xfrm>
        </p:grpSpPr>
        <p:sp>
          <p:nvSpPr>
            <p:cNvPr id="51" name="Text Placeholder 3"/>
            <p:cNvSpPr txBox="1"/>
            <p:nvPr/>
          </p:nvSpPr>
          <p:spPr>
            <a:xfrm>
              <a:off x="798970" y="1704790"/>
              <a:ext cx="763877" cy="33509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相关标题文字</a:t>
              </a:r>
              <a:endPar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Text Placeholder 3"/>
            <p:cNvSpPr txBox="1"/>
            <p:nvPr/>
          </p:nvSpPr>
          <p:spPr>
            <a:xfrm>
              <a:off x="798971" y="1935623"/>
              <a:ext cx="826142" cy="28634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8" name="Group 29"/>
          <p:cNvGrpSpPr/>
          <p:nvPr/>
        </p:nvGrpSpPr>
        <p:grpSpPr>
          <a:xfrm>
            <a:off x="8553512" y="2404831"/>
            <a:ext cx="1541092" cy="532162"/>
            <a:chOff x="798970" y="1704790"/>
            <a:chExt cx="826143" cy="517177"/>
          </a:xfrm>
        </p:grpSpPr>
        <p:sp>
          <p:nvSpPr>
            <p:cNvPr id="54" name="Text Placeholder 3"/>
            <p:cNvSpPr txBox="1"/>
            <p:nvPr/>
          </p:nvSpPr>
          <p:spPr>
            <a:xfrm>
              <a:off x="798970" y="1704790"/>
              <a:ext cx="763877" cy="33509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相关标题文字</a:t>
              </a:r>
              <a:endPar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5" name="Text Placeholder 3"/>
            <p:cNvSpPr txBox="1"/>
            <p:nvPr/>
          </p:nvSpPr>
          <p:spPr>
            <a:xfrm>
              <a:off x="798971" y="1935623"/>
              <a:ext cx="826142" cy="28634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56" name="Text Placeholder 3"/>
          <p:cNvSpPr txBox="1"/>
          <p:nvPr/>
        </p:nvSpPr>
        <p:spPr>
          <a:xfrm>
            <a:off x="2054729" y="4335782"/>
            <a:ext cx="810260" cy="105981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5735" dirty="0">
                <a:solidFill>
                  <a:schemeClr val="accent3"/>
                </a:solidFill>
                <a:latin typeface="Arial" panose="020B0604020202020204" pitchFamily="34" charset="0"/>
                <a:ea typeface="微软雅黑" panose="020B0503020204020204" charset="-122"/>
                <a:cs typeface="+mn-ea"/>
                <a:sym typeface="Arial" panose="020B0604020202020204" pitchFamily="34" charset="0"/>
              </a:rPr>
              <a:t>04</a:t>
            </a:r>
            <a:endParaRPr lang="en-US" sz="5735" dirty="0">
              <a:solidFill>
                <a:schemeClr val="accent3"/>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7" name="Text Placeholder 3"/>
          <p:cNvSpPr txBox="1"/>
          <p:nvPr/>
        </p:nvSpPr>
        <p:spPr>
          <a:xfrm>
            <a:off x="4823017" y="4335782"/>
            <a:ext cx="810260" cy="105981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5735" dirty="0">
                <a:solidFill>
                  <a:schemeClr val="accent5"/>
                </a:solidFill>
                <a:latin typeface="Arial" panose="020B0604020202020204" pitchFamily="34" charset="0"/>
                <a:ea typeface="微软雅黑" panose="020B0503020204020204" charset="-122"/>
                <a:cs typeface="+mn-ea"/>
                <a:sym typeface="Arial" panose="020B0604020202020204" pitchFamily="34" charset="0"/>
              </a:rPr>
              <a:t>05</a:t>
            </a:r>
            <a:endParaRPr lang="en-US" sz="5735" dirty="0">
              <a:solidFill>
                <a:schemeClr val="accent5"/>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8" name="Text Placeholder 3"/>
          <p:cNvSpPr txBox="1"/>
          <p:nvPr/>
        </p:nvSpPr>
        <p:spPr>
          <a:xfrm>
            <a:off x="7707291" y="4335782"/>
            <a:ext cx="810260" cy="105981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5735" dirty="0">
                <a:solidFill>
                  <a:schemeClr val="accent6"/>
                </a:solidFill>
                <a:latin typeface="Arial" panose="020B0604020202020204" pitchFamily="34" charset="0"/>
                <a:ea typeface="微软雅黑" panose="020B0503020204020204" charset="-122"/>
                <a:cs typeface="+mn-ea"/>
                <a:sym typeface="Arial" panose="020B0604020202020204" pitchFamily="34" charset="0"/>
              </a:rPr>
              <a:t>06</a:t>
            </a:r>
            <a:endParaRPr lang="en-US" sz="5735" dirty="0">
              <a:solidFill>
                <a:schemeClr val="accent6"/>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10" name="Group 29"/>
          <p:cNvGrpSpPr/>
          <p:nvPr/>
        </p:nvGrpSpPr>
        <p:grpSpPr>
          <a:xfrm>
            <a:off x="3013849" y="4663148"/>
            <a:ext cx="1541092" cy="532162"/>
            <a:chOff x="798970" y="1704790"/>
            <a:chExt cx="826143" cy="517177"/>
          </a:xfrm>
        </p:grpSpPr>
        <p:sp>
          <p:nvSpPr>
            <p:cNvPr id="79" name="Text Placeholder 3"/>
            <p:cNvSpPr txBox="1"/>
            <p:nvPr/>
          </p:nvSpPr>
          <p:spPr>
            <a:xfrm>
              <a:off x="798970" y="1704790"/>
              <a:ext cx="763877" cy="33509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相关标题文字</a:t>
              </a:r>
              <a:endPar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0" name="Text Placeholder 3"/>
            <p:cNvSpPr txBox="1"/>
            <p:nvPr/>
          </p:nvSpPr>
          <p:spPr>
            <a:xfrm>
              <a:off x="798971" y="1935623"/>
              <a:ext cx="826142" cy="28634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1" name="Group 29"/>
          <p:cNvGrpSpPr/>
          <p:nvPr/>
        </p:nvGrpSpPr>
        <p:grpSpPr>
          <a:xfrm>
            <a:off x="5783680" y="4663148"/>
            <a:ext cx="1541092" cy="532162"/>
            <a:chOff x="798970" y="1704790"/>
            <a:chExt cx="826143" cy="517177"/>
          </a:xfrm>
        </p:grpSpPr>
        <p:sp>
          <p:nvSpPr>
            <p:cNvPr id="82" name="Text Placeholder 3"/>
            <p:cNvSpPr txBox="1"/>
            <p:nvPr/>
          </p:nvSpPr>
          <p:spPr>
            <a:xfrm>
              <a:off x="798970" y="1704790"/>
              <a:ext cx="763877" cy="33509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相关标题文字</a:t>
              </a:r>
              <a:endPar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3" name="Text Placeholder 3"/>
            <p:cNvSpPr txBox="1"/>
            <p:nvPr/>
          </p:nvSpPr>
          <p:spPr>
            <a:xfrm>
              <a:off x="798971" y="1935623"/>
              <a:ext cx="826142" cy="28634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2" name="Group 29"/>
          <p:cNvGrpSpPr/>
          <p:nvPr/>
        </p:nvGrpSpPr>
        <p:grpSpPr>
          <a:xfrm>
            <a:off x="8553512" y="4663148"/>
            <a:ext cx="1541092" cy="532162"/>
            <a:chOff x="798970" y="1704790"/>
            <a:chExt cx="826143" cy="517177"/>
          </a:xfrm>
        </p:grpSpPr>
        <p:sp>
          <p:nvSpPr>
            <p:cNvPr id="85" name="Text Placeholder 3"/>
            <p:cNvSpPr txBox="1"/>
            <p:nvPr/>
          </p:nvSpPr>
          <p:spPr>
            <a:xfrm>
              <a:off x="798970" y="1704790"/>
              <a:ext cx="763877" cy="33509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相关标题文字</a:t>
              </a:r>
              <a:endPar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6" name="Text Placeholder 3"/>
            <p:cNvSpPr txBox="1"/>
            <p:nvPr/>
          </p:nvSpPr>
          <p:spPr>
            <a:xfrm>
              <a:off x="798971" y="1935623"/>
              <a:ext cx="826142" cy="28634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 name="Group 36"/>
          <p:cNvGrpSpPr>
            <a:grpSpLocks noChangeAspect="1"/>
          </p:cNvGrpSpPr>
          <p:nvPr/>
        </p:nvGrpSpPr>
        <p:grpSpPr bwMode="auto">
          <a:xfrm>
            <a:off x="2126831" y="5242524"/>
            <a:ext cx="777500" cy="716199"/>
            <a:chOff x="419" y="2309"/>
            <a:chExt cx="507" cy="467"/>
          </a:xfrm>
          <a:solidFill>
            <a:schemeClr val="accent3"/>
          </a:solidFill>
        </p:grpSpPr>
        <p:sp>
          <p:nvSpPr>
            <p:cNvPr id="6181"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82"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83"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4" name="Group 42"/>
          <p:cNvGrpSpPr>
            <a:grpSpLocks noChangeAspect="1"/>
          </p:cNvGrpSpPr>
          <p:nvPr/>
        </p:nvGrpSpPr>
        <p:grpSpPr bwMode="auto">
          <a:xfrm>
            <a:off x="4839923" y="5248136"/>
            <a:ext cx="792201" cy="754676"/>
            <a:chOff x="2111" y="2341"/>
            <a:chExt cx="485" cy="462"/>
          </a:xfrm>
          <a:solidFill>
            <a:schemeClr val="accent5"/>
          </a:solidFill>
        </p:grpSpPr>
        <p:sp>
          <p:nvSpPr>
            <p:cNvPr id="6187"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88"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89"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0"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1"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2"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3"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4"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5"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6"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6197"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5" name="Group 107"/>
          <p:cNvGrpSpPr/>
          <p:nvPr/>
        </p:nvGrpSpPr>
        <p:grpSpPr>
          <a:xfrm>
            <a:off x="7767396" y="5308565"/>
            <a:ext cx="690531" cy="694235"/>
            <a:chOff x="7839075" y="1611313"/>
            <a:chExt cx="896938" cy="901700"/>
          </a:xfrm>
          <a:solidFill>
            <a:schemeClr val="accent6"/>
          </a:solidFill>
        </p:grpSpPr>
        <p:sp>
          <p:nvSpPr>
            <p:cNvPr id="109"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sp>
          <p:nvSpPr>
            <p:cNvPr id="110"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vert="horz" wrap="square" lIns="132305" tIns="66153" rIns="132305" bIns="66153" numCol="1" anchor="t" anchorCtr="0" compatLnSpc="1"/>
            <a:lstStyle/>
            <a:p>
              <a:pPr>
                <a:lnSpc>
                  <a:spcPct val="120000"/>
                </a:lnSpc>
              </a:pPr>
              <a:endParaRPr lang="en-US" sz="2265" dirty="0">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2" presetClass="entr" presetSubtype="2" accel="50000" decel="50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6155"/>
                                        </p:tgtEl>
                                        <p:attrNameLst>
                                          <p:attrName>style.visibility</p:attrName>
                                        </p:attrNameLst>
                                      </p:cBhvr>
                                      <p:to>
                                        <p:strVal val="visible"/>
                                      </p:to>
                                    </p:set>
                                    <p:anim calcmode="lin" valueType="num">
                                      <p:cBhvr>
                                        <p:cTn id="27" dur="500" fill="hold"/>
                                        <p:tgtEl>
                                          <p:spTgt spid="6155"/>
                                        </p:tgtEl>
                                        <p:attrNameLst>
                                          <p:attrName>ppt_w</p:attrName>
                                        </p:attrNameLst>
                                      </p:cBhvr>
                                      <p:tavLst>
                                        <p:tav tm="0">
                                          <p:val>
                                            <p:fltVal val="0"/>
                                          </p:val>
                                        </p:tav>
                                        <p:tav tm="100000">
                                          <p:val>
                                            <p:strVal val="#ppt_w"/>
                                          </p:val>
                                        </p:tav>
                                      </p:tavLst>
                                    </p:anim>
                                    <p:anim calcmode="lin" valueType="num">
                                      <p:cBhvr>
                                        <p:cTn id="28" dur="500" fill="hold"/>
                                        <p:tgtEl>
                                          <p:spTgt spid="6155"/>
                                        </p:tgtEl>
                                        <p:attrNameLst>
                                          <p:attrName>ppt_h</p:attrName>
                                        </p:attrNameLst>
                                      </p:cBhvr>
                                      <p:tavLst>
                                        <p:tav tm="0">
                                          <p:val>
                                            <p:fltVal val="0"/>
                                          </p:val>
                                        </p:tav>
                                        <p:tav tm="100000">
                                          <p:val>
                                            <p:strVal val="#ppt_h"/>
                                          </p:val>
                                        </p:tav>
                                      </p:tavLst>
                                    </p:anim>
                                    <p:animEffect transition="in" filter="fade">
                                      <p:cBhvr>
                                        <p:cTn id="29" dur="500"/>
                                        <p:tgtEl>
                                          <p:spTgt spid="6155"/>
                                        </p:tgtEl>
                                      </p:cBhvr>
                                    </p:animEffect>
                                  </p:childTnLst>
                                </p:cTn>
                              </p:par>
                              <p:par>
                                <p:cTn id="30" presetID="2" presetClass="entr" presetSubtype="2" accel="50000" decel="5000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par>
                                <p:cTn id="45" presetID="2" presetClass="entr" presetSubtype="2" accel="50000" decel="5000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1+#ppt_w/2"/>
                                          </p:val>
                                        </p:tav>
                                        <p:tav tm="100000">
                                          <p:val>
                                            <p:strVal val="#ppt_x"/>
                                          </p:val>
                                        </p:tav>
                                      </p:tavLst>
                                    </p:anim>
                                    <p:anim calcmode="lin" valueType="num">
                                      <p:cBhvr additive="base">
                                        <p:cTn id="48" dur="500" fill="hold"/>
                                        <p:tgtEl>
                                          <p:spTgt spid="8"/>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2" presetClass="entr" presetSubtype="2" accel="50000" decel="5000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1+#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par>
                                <p:cTn id="75" presetID="2" presetClass="entr" presetSubtype="2" accel="50000" decel="50000"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500" fill="hold"/>
                                        <p:tgtEl>
                                          <p:spTgt spid="11"/>
                                        </p:tgtEl>
                                        <p:attrNameLst>
                                          <p:attrName>ppt_x</p:attrName>
                                        </p:attrNameLst>
                                      </p:cBhvr>
                                      <p:tavLst>
                                        <p:tav tm="0">
                                          <p:val>
                                            <p:strVal val="1+#ppt_w/2"/>
                                          </p:val>
                                        </p:tav>
                                        <p:tav tm="100000">
                                          <p:val>
                                            <p:strVal val="#ppt_x"/>
                                          </p:val>
                                        </p:tav>
                                      </p:tavLst>
                                    </p:anim>
                                    <p:anim calcmode="lin" valueType="num">
                                      <p:cBhvr additive="base">
                                        <p:cTn id="78" dur="500" fill="hold"/>
                                        <p:tgtEl>
                                          <p:spTgt spid="11"/>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fill="hold"/>
                                        <p:tgtEl>
                                          <p:spTgt spid="58"/>
                                        </p:tgtEl>
                                        <p:attrNameLst>
                                          <p:attrName>ppt_x</p:attrName>
                                        </p:attrNameLst>
                                      </p:cBhvr>
                                      <p:tavLst>
                                        <p:tav tm="0">
                                          <p:val>
                                            <p:strVal val="#ppt_x"/>
                                          </p:val>
                                        </p:tav>
                                        <p:tav tm="100000">
                                          <p:val>
                                            <p:strVal val="#ppt_x"/>
                                          </p:val>
                                        </p:tav>
                                      </p:tavLst>
                                    </p:anim>
                                    <p:anim calcmode="lin" valueType="num">
                                      <p:cBhvr additive="base">
                                        <p:cTn id="83" dur="500" fill="hold"/>
                                        <p:tgtEl>
                                          <p:spTgt spid="58"/>
                                        </p:tgtEl>
                                        <p:attrNameLst>
                                          <p:attrName>ppt_y</p:attrName>
                                        </p:attrNameLst>
                                      </p:cBhvr>
                                      <p:tavLst>
                                        <p:tav tm="0">
                                          <p:val>
                                            <p:strVal val="1+#ppt_h/2"/>
                                          </p:val>
                                        </p:tav>
                                        <p:tav tm="100000">
                                          <p:val>
                                            <p:strVal val="#ppt_y"/>
                                          </p:val>
                                        </p:tav>
                                      </p:tavLst>
                                    </p:anim>
                                  </p:childTnLst>
                                </p:cTn>
                              </p:par>
                            </p:childTnLst>
                          </p:cTn>
                        </p:par>
                        <p:par>
                          <p:cTn id="84" fill="hold">
                            <p:stCondLst>
                              <p:cond delay="5500"/>
                            </p:stCondLst>
                            <p:childTnLst>
                              <p:par>
                                <p:cTn id="85" presetID="53" presetClass="entr" presetSubtype="16" fill="hold"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p:cTn id="87" dur="500" fill="hold"/>
                                        <p:tgtEl>
                                          <p:spTgt spid="15"/>
                                        </p:tgtEl>
                                        <p:attrNameLst>
                                          <p:attrName>ppt_w</p:attrName>
                                        </p:attrNameLst>
                                      </p:cBhvr>
                                      <p:tavLst>
                                        <p:tav tm="0">
                                          <p:val>
                                            <p:fltVal val="0"/>
                                          </p:val>
                                        </p:tav>
                                        <p:tav tm="100000">
                                          <p:val>
                                            <p:strVal val="#ppt_w"/>
                                          </p:val>
                                        </p:tav>
                                      </p:tavLst>
                                    </p:anim>
                                    <p:anim calcmode="lin" valueType="num">
                                      <p:cBhvr>
                                        <p:cTn id="88" dur="500" fill="hold"/>
                                        <p:tgtEl>
                                          <p:spTgt spid="15"/>
                                        </p:tgtEl>
                                        <p:attrNameLst>
                                          <p:attrName>ppt_h</p:attrName>
                                        </p:attrNameLst>
                                      </p:cBhvr>
                                      <p:tavLst>
                                        <p:tav tm="0">
                                          <p:val>
                                            <p:fltVal val="0"/>
                                          </p:val>
                                        </p:tav>
                                        <p:tav tm="100000">
                                          <p:val>
                                            <p:strVal val="#ppt_h"/>
                                          </p:val>
                                        </p:tav>
                                      </p:tavLst>
                                    </p:anim>
                                    <p:animEffect transition="in" filter="fade">
                                      <p:cBhvr>
                                        <p:cTn id="89" dur="500"/>
                                        <p:tgtEl>
                                          <p:spTgt spid="15"/>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additive="base">
                                        <p:cTn id="92" dur="500" fill="hold"/>
                                        <p:tgtEl>
                                          <p:spTgt spid="12"/>
                                        </p:tgtEl>
                                        <p:attrNameLst>
                                          <p:attrName>ppt_x</p:attrName>
                                        </p:attrNameLst>
                                      </p:cBhvr>
                                      <p:tavLst>
                                        <p:tav tm="0">
                                          <p:val>
                                            <p:strVal val="1+#ppt_w/2"/>
                                          </p:val>
                                        </p:tav>
                                        <p:tav tm="100000">
                                          <p:val>
                                            <p:strVal val="#ppt_x"/>
                                          </p:val>
                                        </p:tav>
                                      </p:tavLst>
                                    </p:anim>
                                    <p:anim calcmode="lin" valueType="num">
                                      <p:cBhvr additive="base">
                                        <p:cTn id="9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6155" grpId="0" bldLvl="0" animBg="1"/>
      <p:bldP spid="56" grpId="0"/>
      <p:bldP spid="57" grpId="0"/>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37"/>
          <p:cNvSpPr>
            <a:spLocks noEditPoints="1"/>
          </p:cNvSpPr>
          <p:nvPr/>
        </p:nvSpPr>
        <p:spPr bwMode="auto">
          <a:xfrm>
            <a:off x="5833010" y="2705767"/>
            <a:ext cx="620171" cy="515835"/>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lumMod val="65000"/>
              <a:lumOff val="35000"/>
            </a:schemeClr>
          </a:solidFill>
          <a:ln>
            <a:noFill/>
          </a:ln>
        </p:spPr>
        <p:txBody>
          <a:bodyPr vert="horz" wrap="square" lIns="121889" tIns="60944" rIns="121889" bIns="60944" numCol="1" anchor="t" anchorCtr="0" compatLnSpc="1"/>
          <a:lstStyle/>
          <a:p>
            <a:endParaRPr lang="zh-CN" altLang="en-US" sz="2400">
              <a:solidFill>
                <a:prstClr val="black"/>
              </a:solidFill>
            </a:endParaRPr>
          </a:p>
        </p:txBody>
      </p:sp>
      <p:sp>
        <p:nvSpPr>
          <p:cNvPr id="39" name="Freeform 47"/>
          <p:cNvSpPr>
            <a:spLocks noChangeAspect="1" noEditPoints="1"/>
          </p:cNvSpPr>
          <p:nvPr/>
        </p:nvSpPr>
        <p:spPr bwMode="auto">
          <a:xfrm>
            <a:off x="6673040" y="3588949"/>
            <a:ext cx="639010" cy="518432"/>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tx1">
              <a:lumMod val="65000"/>
              <a:lumOff val="35000"/>
            </a:schemeClr>
          </a:solidFill>
          <a:ln>
            <a:noFill/>
          </a:ln>
        </p:spPr>
        <p:txBody>
          <a:bodyPr vert="horz" wrap="square" lIns="121889" tIns="60944" rIns="121889" bIns="60944" numCol="1" anchor="t" anchorCtr="0" compatLnSpc="1"/>
          <a:lstStyle/>
          <a:p>
            <a:endParaRPr lang="zh-CN" altLang="en-US" sz="2400">
              <a:solidFill>
                <a:prstClr val="black"/>
              </a:solidFill>
            </a:endParaRPr>
          </a:p>
        </p:txBody>
      </p:sp>
      <p:sp>
        <p:nvSpPr>
          <p:cNvPr id="13" name="Freeform 42"/>
          <p:cNvSpPr>
            <a:spLocks noChangeAspect="1" noEditPoints="1"/>
          </p:cNvSpPr>
          <p:nvPr/>
        </p:nvSpPr>
        <p:spPr bwMode="auto">
          <a:xfrm>
            <a:off x="5026723" y="3588949"/>
            <a:ext cx="405139" cy="518432"/>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lumMod val="65000"/>
              <a:lumOff val="35000"/>
            </a:schemeClr>
          </a:solidFill>
          <a:ln>
            <a:noFill/>
          </a:ln>
        </p:spPr>
        <p:txBody>
          <a:bodyPr vert="horz" wrap="square" lIns="121889" tIns="60944" rIns="121889" bIns="60944" numCol="1" anchor="t" anchorCtr="0" compatLnSpc="1"/>
          <a:lstStyle/>
          <a:p>
            <a:endParaRPr lang="zh-CN" altLang="en-US" sz="2400">
              <a:solidFill>
                <a:prstClr val="black"/>
              </a:solidFill>
            </a:endParaRPr>
          </a:p>
        </p:txBody>
      </p:sp>
      <p:grpSp>
        <p:nvGrpSpPr>
          <p:cNvPr id="14" name="组合 40"/>
          <p:cNvGrpSpPr>
            <a:grpSpLocks noChangeAspect="1"/>
          </p:cNvGrpSpPr>
          <p:nvPr/>
        </p:nvGrpSpPr>
        <p:grpSpPr>
          <a:xfrm>
            <a:off x="5793032" y="4405343"/>
            <a:ext cx="599425" cy="518432"/>
            <a:chOff x="5169548" y="3637977"/>
            <a:chExt cx="674520" cy="583200"/>
          </a:xfrm>
          <a:solidFill>
            <a:schemeClr val="tx1">
              <a:lumMod val="65000"/>
              <a:lumOff val="35000"/>
            </a:schemeClr>
          </a:solidFill>
        </p:grpSpPr>
        <p:sp>
          <p:nvSpPr>
            <p:cNvPr id="15"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zh-CN" altLang="en-US" sz="2400">
                <a:solidFill>
                  <a:prstClr val="black"/>
                </a:solidFill>
              </a:endParaRPr>
            </a:p>
          </p:txBody>
        </p:sp>
        <p:sp>
          <p:nvSpPr>
            <p:cNvPr id="16"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zh-CN" altLang="en-US" sz="2400">
                <a:solidFill>
                  <a:prstClr val="black"/>
                </a:solidFill>
              </a:endParaRPr>
            </a:p>
          </p:txBody>
        </p:sp>
      </p:grpSp>
      <p:grpSp>
        <p:nvGrpSpPr>
          <p:cNvPr id="18" name="组合 43"/>
          <p:cNvGrpSpPr/>
          <p:nvPr/>
        </p:nvGrpSpPr>
        <p:grpSpPr>
          <a:xfrm>
            <a:off x="4009678" y="1748304"/>
            <a:ext cx="2034082" cy="2021938"/>
            <a:chOff x="3006872" y="1129208"/>
            <a:chExt cx="1525938" cy="1516360"/>
          </a:xfrm>
        </p:grpSpPr>
        <p:sp>
          <p:nvSpPr>
            <p:cNvPr id="22"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dirty="0">
                <a:solidFill>
                  <a:prstClr val="white"/>
                </a:solidFill>
              </a:endParaRPr>
            </a:p>
          </p:txBody>
        </p:sp>
        <p:sp>
          <p:nvSpPr>
            <p:cNvPr id="59" name="TextBox 58"/>
            <p:cNvSpPr txBox="1"/>
            <p:nvPr/>
          </p:nvSpPr>
          <p:spPr>
            <a:xfrm>
              <a:off x="3542656" y="1773867"/>
              <a:ext cx="370138" cy="376214"/>
            </a:xfrm>
            <a:prstGeom prst="rect">
              <a:avLst/>
            </a:prstGeom>
            <a:noFill/>
          </p:spPr>
          <p:txBody>
            <a:bodyPr wrap="none" rtlCol="0">
              <a:spAutoFit/>
            </a:bodyPr>
            <a:lstStyle/>
            <a:p>
              <a:r>
                <a:rPr lang="en-US" altLang="zh-CN" sz="2665" dirty="0">
                  <a:solidFill>
                    <a:prstClr val="white"/>
                  </a:solidFill>
                  <a:latin typeface="Impact" panose="020B0806030902050204" pitchFamily="34" charset="0"/>
                </a:rPr>
                <a:t>01</a:t>
              </a:r>
              <a:endParaRPr lang="zh-CN" altLang="en-US" sz="2665" dirty="0">
                <a:solidFill>
                  <a:prstClr val="white"/>
                </a:solidFill>
                <a:latin typeface="Impact" panose="020B0806030902050204" pitchFamily="34" charset="0"/>
              </a:endParaRPr>
            </a:p>
          </p:txBody>
        </p:sp>
      </p:grpSp>
      <p:grpSp>
        <p:nvGrpSpPr>
          <p:cNvPr id="23" name="组合 59"/>
          <p:cNvGrpSpPr/>
          <p:nvPr/>
        </p:nvGrpSpPr>
        <p:grpSpPr>
          <a:xfrm>
            <a:off x="6143092" y="1748304"/>
            <a:ext cx="2034082" cy="2021938"/>
            <a:chOff x="4607328" y="1129208"/>
            <a:chExt cx="1525938" cy="1516360"/>
          </a:xfrm>
        </p:grpSpPr>
        <p:sp>
          <p:nvSpPr>
            <p:cNvPr id="24"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prstClr val="white"/>
                </a:solidFill>
              </a:endParaRPr>
            </a:p>
          </p:txBody>
        </p:sp>
        <p:sp>
          <p:nvSpPr>
            <p:cNvPr id="26" name="TextBox 61"/>
            <p:cNvSpPr txBox="1"/>
            <p:nvPr/>
          </p:nvSpPr>
          <p:spPr>
            <a:xfrm>
              <a:off x="5089611" y="1773867"/>
              <a:ext cx="401102" cy="376214"/>
            </a:xfrm>
            <a:prstGeom prst="rect">
              <a:avLst/>
            </a:prstGeom>
            <a:noFill/>
          </p:spPr>
          <p:txBody>
            <a:bodyPr wrap="none" rtlCol="0">
              <a:spAutoFit/>
            </a:bodyPr>
            <a:lstStyle/>
            <a:p>
              <a:r>
                <a:rPr lang="en-US" altLang="zh-CN" sz="2665" dirty="0">
                  <a:solidFill>
                    <a:prstClr val="white"/>
                  </a:solidFill>
                  <a:latin typeface="Impact" panose="020B0806030902050204" pitchFamily="34" charset="0"/>
                </a:rPr>
                <a:t>02</a:t>
              </a:r>
              <a:endParaRPr lang="zh-CN" altLang="en-US" sz="2665" dirty="0">
                <a:solidFill>
                  <a:prstClr val="white"/>
                </a:solidFill>
                <a:latin typeface="Impact" panose="020B0806030902050204" pitchFamily="34" charset="0"/>
              </a:endParaRPr>
            </a:p>
          </p:txBody>
        </p:sp>
      </p:grpSp>
      <p:grpSp>
        <p:nvGrpSpPr>
          <p:cNvPr id="27" name="组合 62"/>
          <p:cNvGrpSpPr/>
          <p:nvPr/>
        </p:nvGrpSpPr>
        <p:grpSpPr>
          <a:xfrm>
            <a:off x="6143094" y="3897928"/>
            <a:ext cx="2034082" cy="2021938"/>
            <a:chOff x="4607329" y="2741326"/>
            <a:chExt cx="1525938" cy="1516360"/>
          </a:xfrm>
        </p:grpSpPr>
        <p:sp>
          <p:nvSpPr>
            <p:cNvPr id="28"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prstClr val="white"/>
                </a:solidFill>
              </a:endParaRPr>
            </a:p>
          </p:txBody>
        </p:sp>
        <p:sp>
          <p:nvSpPr>
            <p:cNvPr id="65" name="TextBox 64"/>
            <p:cNvSpPr txBox="1"/>
            <p:nvPr/>
          </p:nvSpPr>
          <p:spPr>
            <a:xfrm>
              <a:off x="5089611" y="3145661"/>
              <a:ext cx="408247" cy="376214"/>
            </a:xfrm>
            <a:prstGeom prst="rect">
              <a:avLst/>
            </a:prstGeom>
            <a:noFill/>
          </p:spPr>
          <p:txBody>
            <a:bodyPr wrap="none" rtlCol="0">
              <a:spAutoFit/>
            </a:bodyPr>
            <a:lstStyle/>
            <a:p>
              <a:r>
                <a:rPr lang="en-US" altLang="zh-CN" sz="2665" dirty="0">
                  <a:solidFill>
                    <a:prstClr val="white"/>
                  </a:solidFill>
                  <a:latin typeface="Impact" panose="020B0806030902050204" pitchFamily="34" charset="0"/>
                </a:rPr>
                <a:t>03</a:t>
              </a:r>
              <a:endParaRPr lang="zh-CN" altLang="en-US" sz="2665" dirty="0">
                <a:solidFill>
                  <a:prstClr val="white"/>
                </a:solidFill>
                <a:latin typeface="Impact" panose="020B0806030902050204" pitchFamily="34" charset="0"/>
              </a:endParaRPr>
            </a:p>
          </p:txBody>
        </p:sp>
      </p:grpSp>
      <p:grpSp>
        <p:nvGrpSpPr>
          <p:cNvPr id="29" name="组合 65"/>
          <p:cNvGrpSpPr/>
          <p:nvPr/>
        </p:nvGrpSpPr>
        <p:grpSpPr>
          <a:xfrm>
            <a:off x="4009678" y="3903705"/>
            <a:ext cx="2034082" cy="2021938"/>
            <a:chOff x="3006872" y="2745660"/>
            <a:chExt cx="1525938" cy="1516360"/>
          </a:xfrm>
        </p:grpSpPr>
        <p:sp>
          <p:nvSpPr>
            <p:cNvPr id="30"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prstClr val="white"/>
                </a:solidFill>
              </a:endParaRPr>
            </a:p>
          </p:txBody>
        </p:sp>
        <p:sp>
          <p:nvSpPr>
            <p:cNvPr id="68" name="TextBox 67"/>
            <p:cNvSpPr txBox="1"/>
            <p:nvPr/>
          </p:nvSpPr>
          <p:spPr>
            <a:xfrm>
              <a:off x="3542656" y="3177591"/>
              <a:ext cx="400625" cy="376214"/>
            </a:xfrm>
            <a:prstGeom prst="rect">
              <a:avLst/>
            </a:prstGeom>
            <a:noFill/>
          </p:spPr>
          <p:txBody>
            <a:bodyPr wrap="none" rtlCol="0">
              <a:spAutoFit/>
            </a:bodyPr>
            <a:lstStyle/>
            <a:p>
              <a:r>
                <a:rPr lang="en-US" altLang="zh-CN" sz="2665" dirty="0">
                  <a:solidFill>
                    <a:prstClr val="white"/>
                  </a:solidFill>
                  <a:latin typeface="Impact" panose="020B0806030902050204" pitchFamily="34" charset="0"/>
                </a:rPr>
                <a:t>04</a:t>
              </a:r>
              <a:endParaRPr lang="zh-CN" altLang="en-US" sz="2665" dirty="0">
                <a:solidFill>
                  <a:prstClr val="white"/>
                </a:solidFill>
                <a:latin typeface="Impact" panose="020B0806030902050204" pitchFamily="34" charset="0"/>
              </a:endParaRPr>
            </a:p>
          </p:txBody>
        </p:sp>
      </p:grpSp>
      <p:cxnSp>
        <p:nvCxnSpPr>
          <p:cNvPr id="31" name="直接连接符 30"/>
          <p:cNvCxnSpPr/>
          <p:nvPr/>
        </p:nvCxnSpPr>
        <p:spPr>
          <a:xfrm flipH="1">
            <a:off x="3437003" y="2963214"/>
            <a:ext cx="95987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1"/>
          <p:cNvSpPr>
            <a:spLocks noChangeArrowheads="1"/>
          </p:cNvSpPr>
          <p:nvPr/>
        </p:nvSpPr>
        <p:spPr bwMode="auto">
          <a:xfrm>
            <a:off x="912704" y="2535871"/>
            <a:ext cx="252429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随着计算机技术的发展及印刷技术进步，平面设计在视觉感观领域的表现也越来越丰富，这真正的对今天的平面设计的。</a:t>
            </a:r>
            <a:endParaRPr lang="zh-CN" altLang="en-US" sz="1200" kern="0" dirty="0">
              <a:solidFill>
                <a:schemeClr val="tx1">
                  <a:lumMod val="50000"/>
                  <a:lumOff val="50000"/>
                </a:schemeClr>
              </a:solidFill>
              <a:latin typeface="微软雅黑" panose="020B0503020204020204" charset="-122"/>
              <a:ea typeface="微软雅黑" panose="020B0503020204020204" charset="-122"/>
            </a:endParaRPr>
          </a:p>
        </p:txBody>
      </p:sp>
      <p:cxnSp>
        <p:nvCxnSpPr>
          <p:cNvPr id="32" name="直接连接符 31"/>
          <p:cNvCxnSpPr/>
          <p:nvPr/>
        </p:nvCxnSpPr>
        <p:spPr>
          <a:xfrm flipH="1">
            <a:off x="7823765" y="2963214"/>
            <a:ext cx="6867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8514398" y="2535871"/>
            <a:ext cx="252429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随着计算机技术的发展及印刷技术进步，平面设计在视觉感观领域的表现也越来越丰富，这真正的对今天的平面设计的。</a:t>
            </a:r>
            <a:endParaRPr lang="zh-CN" altLang="en-US" sz="1200" kern="0" dirty="0">
              <a:solidFill>
                <a:schemeClr val="tx1">
                  <a:lumMod val="50000"/>
                  <a:lumOff val="50000"/>
                </a:schemeClr>
              </a:solidFill>
              <a:latin typeface="微软雅黑" panose="020B0503020204020204" charset="-122"/>
              <a:ea typeface="微软雅黑" panose="020B0503020204020204" charset="-122"/>
            </a:endParaRPr>
          </a:p>
        </p:txBody>
      </p:sp>
      <p:cxnSp>
        <p:nvCxnSpPr>
          <p:cNvPr id="36" name="直接连接符 35"/>
          <p:cNvCxnSpPr/>
          <p:nvPr/>
        </p:nvCxnSpPr>
        <p:spPr>
          <a:xfrm flipH="1">
            <a:off x="7823765" y="4707240"/>
            <a:ext cx="6867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1"/>
          <p:cNvSpPr>
            <a:spLocks noChangeArrowheads="1"/>
          </p:cNvSpPr>
          <p:nvPr/>
        </p:nvSpPr>
        <p:spPr bwMode="auto">
          <a:xfrm>
            <a:off x="8514398" y="4279897"/>
            <a:ext cx="252429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随着计算机技术的发展及印刷技术进步，平面设计在视觉感观领域的表现也越来越丰富，这真正的对今天的平面设计的。</a:t>
            </a:r>
            <a:endParaRPr lang="zh-CN" altLang="en-US" sz="1200" kern="0" dirty="0">
              <a:solidFill>
                <a:schemeClr val="tx1">
                  <a:lumMod val="50000"/>
                  <a:lumOff val="50000"/>
                </a:schemeClr>
              </a:solidFill>
              <a:latin typeface="微软雅黑" panose="020B0503020204020204" charset="-122"/>
              <a:ea typeface="微软雅黑" panose="020B0503020204020204" charset="-122"/>
            </a:endParaRPr>
          </a:p>
        </p:txBody>
      </p:sp>
      <p:cxnSp>
        <p:nvCxnSpPr>
          <p:cNvPr id="52" name="直接连接符 51"/>
          <p:cNvCxnSpPr/>
          <p:nvPr/>
        </p:nvCxnSpPr>
        <p:spPr>
          <a:xfrm flipH="1">
            <a:off x="3437003" y="4707240"/>
            <a:ext cx="95987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矩形 1"/>
          <p:cNvSpPr>
            <a:spLocks noChangeArrowheads="1"/>
          </p:cNvSpPr>
          <p:nvPr/>
        </p:nvSpPr>
        <p:spPr bwMode="auto">
          <a:xfrm>
            <a:off x="912704" y="4279897"/>
            <a:ext cx="252429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kern="0" dirty="0">
                <a:solidFill>
                  <a:schemeClr val="tx1">
                    <a:lumMod val="50000"/>
                    <a:lumOff val="50000"/>
                  </a:schemeClr>
                </a:solidFill>
                <a:latin typeface="微软雅黑" panose="020B0503020204020204" charset="-122"/>
                <a:ea typeface="微软雅黑" panose="020B0503020204020204" charset="-122"/>
              </a:rPr>
              <a:t>随着计算机技术的发展及印刷技术进步，平面设计在视觉感观领域的表现也越来越丰富，这真正的对今天的平面设计的。</a:t>
            </a:r>
            <a:endParaRPr lang="zh-CN" altLang="en-US" sz="1200" kern="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400" fill="hold"/>
                                        <p:tgtEl>
                                          <p:spTgt spid="18"/>
                                        </p:tgtEl>
                                        <p:attrNameLst>
                                          <p:attrName>ppt_x</p:attrName>
                                        </p:attrNameLst>
                                      </p:cBhvr>
                                      <p:tavLst>
                                        <p:tav tm="0">
                                          <p:val>
                                            <p:strVal val="0-#ppt_w/2"/>
                                          </p:val>
                                        </p:tav>
                                        <p:tav tm="100000">
                                          <p:val>
                                            <p:strVal val="#ppt_x"/>
                                          </p:val>
                                        </p:tav>
                                      </p:tavLst>
                                    </p:anim>
                                    <p:anim calcmode="lin" valueType="num">
                                      <p:cBhvr additive="base">
                                        <p:cTn id="8" dur="4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400" fill="hold"/>
                                        <p:tgtEl>
                                          <p:spTgt spid="23"/>
                                        </p:tgtEl>
                                        <p:attrNameLst>
                                          <p:attrName>ppt_x</p:attrName>
                                        </p:attrNameLst>
                                      </p:cBhvr>
                                      <p:tavLst>
                                        <p:tav tm="0">
                                          <p:val>
                                            <p:strVal val="1+#ppt_w/2"/>
                                          </p:val>
                                        </p:tav>
                                        <p:tav tm="100000">
                                          <p:val>
                                            <p:strVal val="#ppt_x"/>
                                          </p:val>
                                        </p:tav>
                                      </p:tavLst>
                                    </p:anim>
                                    <p:anim calcmode="lin" valueType="num">
                                      <p:cBhvr additive="base">
                                        <p:cTn id="12" dur="4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fill="hold"/>
                                        <p:tgtEl>
                                          <p:spTgt spid="27"/>
                                        </p:tgtEl>
                                        <p:attrNameLst>
                                          <p:attrName>ppt_x</p:attrName>
                                        </p:attrNameLst>
                                      </p:cBhvr>
                                      <p:tavLst>
                                        <p:tav tm="0">
                                          <p:val>
                                            <p:strVal val="1+#ppt_w/2"/>
                                          </p:val>
                                        </p:tav>
                                        <p:tav tm="100000">
                                          <p:val>
                                            <p:strVal val="#ppt_x"/>
                                          </p:val>
                                        </p:tav>
                                      </p:tavLst>
                                    </p:anim>
                                    <p:anim calcmode="lin" valueType="num">
                                      <p:cBhvr additive="base">
                                        <p:cTn id="16" dur="4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400" fill="hold"/>
                                        <p:tgtEl>
                                          <p:spTgt spid="29"/>
                                        </p:tgtEl>
                                        <p:attrNameLst>
                                          <p:attrName>ppt_x</p:attrName>
                                        </p:attrNameLst>
                                      </p:cBhvr>
                                      <p:tavLst>
                                        <p:tav tm="0">
                                          <p:val>
                                            <p:strVal val="0-#ppt_w/2"/>
                                          </p:val>
                                        </p:tav>
                                        <p:tav tm="100000">
                                          <p:val>
                                            <p:strVal val="#ppt_x"/>
                                          </p:val>
                                        </p:tav>
                                      </p:tavLst>
                                    </p:anim>
                                    <p:anim calcmode="lin" valueType="num">
                                      <p:cBhvr additive="base">
                                        <p:cTn id="20" dur="400" fill="hold"/>
                                        <p:tgtEl>
                                          <p:spTgt spid="2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anim calcmode="lin" valueType="num">
                                      <p:cBhvr>
                                        <p:cTn id="27" dur="500" fill="hold"/>
                                        <p:tgtEl>
                                          <p:spTgt spid="39"/>
                                        </p:tgtEl>
                                        <p:attrNameLst>
                                          <p:attrName>ppt_x</p:attrName>
                                        </p:attrNameLst>
                                      </p:cBhvr>
                                      <p:tavLst>
                                        <p:tav tm="0">
                                          <p:val>
                                            <p:fltVal val="0.5"/>
                                          </p:val>
                                        </p:tav>
                                        <p:tav tm="100000">
                                          <p:val>
                                            <p:strVal val="#ppt_x"/>
                                          </p:val>
                                        </p:tav>
                                      </p:tavLst>
                                    </p:anim>
                                    <p:anim calcmode="lin" valueType="num">
                                      <p:cBhvr>
                                        <p:cTn id="28" dur="500" fill="hold"/>
                                        <p:tgtEl>
                                          <p:spTgt spid="3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anim calcmode="lin" valueType="num">
                                      <p:cBhvr>
                                        <p:cTn id="34" dur="500" fill="hold"/>
                                        <p:tgtEl>
                                          <p:spTgt spid="13"/>
                                        </p:tgtEl>
                                        <p:attrNameLst>
                                          <p:attrName>ppt_x</p:attrName>
                                        </p:attrNameLst>
                                      </p:cBhvr>
                                      <p:tavLst>
                                        <p:tav tm="0">
                                          <p:val>
                                            <p:fltVal val="0.5"/>
                                          </p:val>
                                        </p:tav>
                                        <p:tav tm="100000">
                                          <p:val>
                                            <p:strVal val="#ppt_x"/>
                                          </p:val>
                                        </p:tav>
                                      </p:tavLst>
                                    </p:anim>
                                    <p:anim calcmode="lin" valueType="num">
                                      <p:cBhvr>
                                        <p:cTn id="35" dur="500" fill="hold"/>
                                        <p:tgtEl>
                                          <p:spTgt spid="13"/>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anim calcmode="lin" valueType="num">
                                      <p:cBhvr>
                                        <p:cTn id="41" dur="500" fill="hold"/>
                                        <p:tgtEl>
                                          <p:spTgt spid="12"/>
                                        </p:tgtEl>
                                        <p:attrNameLst>
                                          <p:attrName>ppt_x</p:attrName>
                                        </p:attrNameLst>
                                      </p:cBhvr>
                                      <p:tavLst>
                                        <p:tav tm="0">
                                          <p:val>
                                            <p:fltVal val="0.5"/>
                                          </p:val>
                                        </p:tav>
                                        <p:tav tm="100000">
                                          <p:val>
                                            <p:strVal val="#ppt_x"/>
                                          </p:val>
                                        </p:tav>
                                      </p:tavLst>
                                    </p:anim>
                                    <p:anim calcmode="lin" valueType="num">
                                      <p:cBhvr>
                                        <p:cTn id="42" dur="500" fill="hold"/>
                                        <p:tgtEl>
                                          <p:spTgt spid="12"/>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anim calcmode="lin" valueType="num">
                                      <p:cBhvr>
                                        <p:cTn id="48" dur="500" fill="hold"/>
                                        <p:tgtEl>
                                          <p:spTgt spid="14"/>
                                        </p:tgtEl>
                                        <p:attrNameLst>
                                          <p:attrName>ppt_x</p:attrName>
                                        </p:attrNameLst>
                                      </p:cBhvr>
                                      <p:tavLst>
                                        <p:tav tm="0">
                                          <p:val>
                                            <p:fltVal val="0.5"/>
                                          </p:val>
                                        </p:tav>
                                        <p:tav tm="100000">
                                          <p:val>
                                            <p:strVal val="#ppt_x"/>
                                          </p:val>
                                        </p:tav>
                                      </p:tavLst>
                                    </p:anim>
                                    <p:anim calcmode="lin" valueType="num">
                                      <p:cBhvr>
                                        <p:cTn id="49" dur="500" fill="hold"/>
                                        <p:tgtEl>
                                          <p:spTgt spid="14"/>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childTnLst>
                          </p:cTn>
                        </p:par>
                        <p:par>
                          <p:cTn id="54" fill="hold">
                            <p:stCondLst>
                              <p:cond delay="1500"/>
                            </p:stCondLst>
                            <p:childTnLst>
                              <p:par>
                                <p:cTn id="55" presetID="2" presetClass="entr" presetSubtype="8"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300" fill="hold"/>
                                        <p:tgtEl>
                                          <p:spTgt spid="70"/>
                                        </p:tgtEl>
                                        <p:attrNameLst>
                                          <p:attrName>ppt_x</p:attrName>
                                        </p:attrNameLst>
                                      </p:cBhvr>
                                      <p:tavLst>
                                        <p:tav tm="0">
                                          <p:val>
                                            <p:strVal val="0-#ppt_w/2"/>
                                          </p:val>
                                        </p:tav>
                                        <p:tav tm="100000">
                                          <p:val>
                                            <p:strVal val="#ppt_x"/>
                                          </p:val>
                                        </p:tav>
                                      </p:tavLst>
                                    </p:anim>
                                    <p:anim calcmode="lin" valueType="num">
                                      <p:cBhvr additive="base">
                                        <p:cTn id="58" dur="300" fill="hold"/>
                                        <p:tgtEl>
                                          <p:spTgt spid="70"/>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2500"/>
                            </p:stCondLst>
                            <p:childTnLst>
                              <p:par>
                                <p:cTn id="64" presetID="2" presetClass="entr" presetSubtype="2"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300" fill="hold"/>
                                        <p:tgtEl>
                                          <p:spTgt spid="33"/>
                                        </p:tgtEl>
                                        <p:attrNameLst>
                                          <p:attrName>ppt_x</p:attrName>
                                        </p:attrNameLst>
                                      </p:cBhvr>
                                      <p:tavLst>
                                        <p:tav tm="0">
                                          <p:val>
                                            <p:strVal val="1+#ppt_w/2"/>
                                          </p:val>
                                        </p:tav>
                                        <p:tav tm="100000">
                                          <p:val>
                                            <p:strVal val="#ppt_x"/>
                                          </p:val>
                                        </p:tav>
                                      </p:tavLst>
                                    </p:anim>
                                    <p:anim calcmode="lin" valueType="num">
                                      <p:cBhvr additive="base">
                                        <p:cTn id="67" dur="3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left)">
                                      <p:cBhvr>
                                        <p:cTn id="71" dur="500"/>
                                        <p:tgtEl>
                                          <p:spTgt spid="36"/>
                                        </p:tgtEl>
                                      </p:cBhvr>
                                    </p:animEffect>
                                  </p:childTnLst>
                                </p:cTn>
                              </p:par>
                            </p:childTnLst>
                          </p:cTn>
                        </p:par>
                        <p:par>
                          <p:cTn id="72" fill="hold">
                            <p:stCondLst>
                              <p:cond delay="3500"/>
                            </p:stCondLst>
                            <p:childTnLst>
                              <p:par>
                                <p:cTn id="73" presetID="2" presetClass="entr" presetSubtype="2"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300" fill="hold"/>
                                        <p:tgtEl>
                                          <p:spTgt spid="47"/>
                                        </p:tgtEl>
                                        <p:attrNameLst>
                                          <p:attrName>ppt_x</p:attrName>
                                        </p:attrNameLst>
                                      </p:cBhvr>
                                      <p:tavLst>
                                        <p:tav tm="0">
                                          <p:val>
                                            <p:strVal val="1+#ppt_w/2"/>
                                          </p:val>
                                        </p:tav>
                                        <p:tav tm="100000">
                                          <p:val>
                                            <p:strVal val="#ppt_x"/>
                                          </p:val>
                                        </p:tav>
                                      </p:tavLst>
                                    </p:anim>
                                    <p:anim calcmode="lin" valueType="num">
                                      <p:cBhvr additive="base">
                                        <p:cTn id="76" dur="300" fill="hold"/>
                                        <p:tgtEl>
                                          <p:spTgt spid="47"/>
                                        </p:tgtEl>
                                        <p:attrNameLst>
                                          <p:attrName>ppt_y</p:attrName>
                                        </p:attrNameLst>
                                      </p:cBhvr>
                                      <p:tavLst>
                                        <p:tav tm="0">
                                          <p:val>
                                            <p:strVal val="#ppt_y"/>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right)">
                                      <p:cBhvr>
                                        <p:cTn id="80" dur="500"/>
                                        <p:tgtEl>
                                          <p:spTgt spid="52"/>
                                        </p:tgtEl>
                                      </p:cBhvr>
                                    </p:animEffect>
                                  </p:childTnLst>
                                </p:cTn>
                              </p:par>
                            </p:childTnLst>
                          </p:cTn>
                        </p:par>
                        <p:par>
                          <p:cTn id="81" fill="hold">
                            <p:stCondLst>
                              <p:cond delay="4500"/>
                            </p:stCondLst>
                            <p:childTnLst>
                              <p:par>
                                <p:cTn id="82" presetID="2" presetClass="entr" presetSubtype="8" fill="hold" grpId="0" nodeType="after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300" fill="hold"/>
                                        <p:tgtEl>
                                          <p:spTgt spid="53"/>
                                        </p:tgtEl>
                                        <p:attrNameLst>
                                          <p:attrName>ppt_x</p:attrName>
                                        </p:attrNameLst>
                                      </p:cBhvr>
                                      <p:tavLst>
                                        <p:tav tm="0">
                                          <p:val>
                                            <p:strVal val="0-#ppt_w/2"/>
                                          </p:val>
                                        </p:tav>
                                        <p:tav tm="100000">
                                          <p:val>
                                            <p:strVal val="#ppt_x"/>
                                          </p:val>
                                        </p:tav>
                                      </p:tavLst>
                                    </p:anim>
                                    <p:anim calcmode="lin" valueType="num">
                                      <p:cBhvr additive="base">
                                        <p:cTn id="85"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39" grpId="0" bldLvl="0" animBg="1"/>
      <p:bldP spid="13" grpId="0" bldLvl="0" animBg="1"/>
      <p:bldP spid="70" grpId="0"/>
      <p:bldP spid="33" grpId="0"/>
      <p:bldP spid="47"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38"/>
          <p:cNvSpPr/>
          <p:nvPr/>
        </p:nvSpPr>
        <p:spPr bwMode="auto">
          <a:xfrm rot="5400000">
            <a:off x="-339724" y="2916868"/>
            <a:ext cx="1706033" cy="10242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82" tIns="43341" rIns="86682" bIns="43341" anchor="ctr"/>
          <a:lstStyle/>
          <a:p>
            <a:pPr algn="ctr" eaLnBrk="0" hangingPunct="0">
              <a:defRPr/>
            </a:pPr>
            <a:endParaRPr lang="zh-CN" altLang="en-US" sz="2400" dirty="0"/>
          </a:p>
        </p:txBody>
      </p:sp>
      <p:sp>
        <p:nvSpPr>
          <p:cNvPr id="2" name="任意多边形 1"/>
          <p:cNvSpPr/>
          <p:nvPr/>
        </p:nvSpPr>
        <p:spPr>
          <a:xfrm>
            <a:off x="1016965" y="3420533"/>
            <a:ext cx="11156948" cy="0"/>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lIns="86682" tIns="43341" rIns="86682" bIns="43341" anchor="ctr"/>
          <a:lstStyle/>
          <a:p>
            <a:pPr algn="ctr" eaLnBrk="0" hangingPunct="0">
              <a:defRPr/>
            </a:pPr>
            <a:endParaRPr lang="zh-CN" altLang="en-US" sz="2400"/>
          </a:p>
        </p:txBody>
      </p:sp>
      <p:grpSp>
        <p:nvGrpSpPr>
          <p:cNvPr id="5" name="组合 4"/>
          <p:cNvGrpSpPr/>
          <p:nvPr/>
        </p:nvGrpSpPr>
        <p:grpSpPr bwMode="auto">
          <a:xfrm>
            <a:off x="2420049" y="3043767"/>
            <a:ext cx="734343" cy="736599"/>
            <a:chOff x="2307521" y="2283162"/>
            <a:chExt cx="551398" cy="551398"/>
          </a:xfrm>
        </p:grpSpPr>
        <p:sp>
          <p:nvSpPr>
            <p:cNvPr id="3" name="矩形 2"/>
            <p:cNvSpPr/>
            <p:nvPr/>
          </p:nvSpPr>
          <p:spPr>
            <a:xfrm>
              <a:off x="2307521" y="2283162"/>
              <a:ext cx="551398" cy="55139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sp>
          <p:nvSpPr>
            <p:cNvPr id="4" name="五角星 3"/>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grpSp>
      <p:grpSp>
        <p:nvGrpSpPr>
          <p:cNvPr id="6" name="组合 42"/>
          <p:cNvGrpSpPr/>
          <p:nvPr/>
        </p:nvGrpSpPr>
        <p:grpSpPr bwMode="auto">
          <a:xfrm>
            <a:off x="5380704" y="3043767"/>
            <a:ext cx="734345" cy="736599"/>
            <a:chOff x="2307521" y="2283162"/>
            <a:chExt cx="551398" cy="551398"/>
          </a:xfrm>
        </p:grpSpPr>
        <p:sp>
          <p:nvSpPr>
            <p:cNvPr id="44" name="矩形 43"/>
            <p:cNvSpPr/>
            <p:nvPr/>
          </p:nvSpPr>
          <p:spPr>
            <a:xfrm>
              <a:off x="2307521" y="2283162"/>
              <a:ext cx="551398" cy="551398"/>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sp>
          <p:nvSpPr>
            <p:cNvPr id="45" name="五角星 44"/>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grpSp>
      <p:grpSp>
        <p:nvGrpSpPr>
          <p:cNvPr id="7" name="组合 55"/>
          <p:cNvGrpSpPr/>
          <p:nvPr/>
        </p:nvGrpSpPr>
        <p:grpSpPr bwMode="auto">
          <a:xfrm>
            <a:off x="8474684" y="3043767"/>
            <a:ext cx="736460" cy="736599"/>
            <a:chOff x="2307521" y="2283162"/>
            <a:chExt cx="551398" cy="551398"/>
          </a:xfrm>
        </p:grpSpPr>
        <p:sp>
          <p:nvSpPr>
            <p:cNvPr id="57" name="矩形 56"/>
            <p:cNvSpPr/>
            <p:nvPr/>
          </p:nvSpPr>
          <p:spPr>
            <a:xfrm>
              <a:off x="2307521" y="2283162"/>
              <a:ext cx="551398" cy="551398"/>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sp>
          <p:nvSpPr>
            <p:cNvPr id="58" name="五角星 57"/>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grpSp>
      <p:grpSp>
        <p:nvGrpSpPr>
          <p:cNvPr id="8" name="组合 7"/>
          <p:cNvGrpSpPr/>
          <p:nvPr/>
        </p:nvGrpSpPr>
        <p:grpSpPr bwMode="auto">
          <a:xfrm>
            <a:off x="1045560" y="1652488"/>
            <a:ext cx="3095135" cy="1119633"/>
            <a:chOff x="4267635" y="880115"/>
            <a:chExt cx="2320294" cy="839844"/>
          </a:xfrm>
        </p:grpSpPr>
        <p:sp>
          <p:nvSpPr>
            <p:cNvPr id="31" name="文本框 66"/>
            <p:cNvSpPr txBox="1">
              <a:spLocks noChangeArrowheads="1"/>
            </p:cNvSpPr>
            <p:nvPr/>
          </p:nvSpPr>
          <p:spPr bwMode="auto">
            <a:xfrm>
              <a:off x="4267635" y="1374629"/>
              <a:ext cx="2320294" cy="34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charset="-122"/>
                <a:cs typeface="+mn-ea"/>
                <a:sym typeface="+mn-lt"/>
              </a:endParaRPr>
            </a:p>
          </p:txBody>
        </p:sp>
        <p:sp>
          <p:nvSpPr>
            <p:cNvPr id="33" name="任意多边形 32"/>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sp>
          <p:nvSpPr>
            <p:cNvPr id="34" name="文本框 66"/>
            <p:cNvSpPr txBox="1">
              <a:spLocks noChangeArrowheads="1"/>
            </p:cNvSpPr>
            <p:nvPr/>
          </p:nvSpPr>
          <p:spPr bwMode="auto">
            <a:xfrm>
              <a:off x="4273628" y="880115"/>
              <a:ext cx="1030136" cy="22291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35" dirty="0">
                  <a:solidFill>
                    <a:schemeClr val="bg1">
                      <a:lumMod val="65000"/>
                    </a:schemeClr>
                  </a:solidFill>
                  <a:ea typeface="微软雅黑" panose="020B0503020204020204" charset="-122"/>
                </a:rPr>
                <a:t>请替换文字内容</a:t>
              </a:r>
              <a:endParaRPr lang="zh-CN" altLang="en-US" sz="1335" dirty="0">
                <a:solidFill>
                  <a:schemeClr val="bg1">
                    <a:lumMod val="65000"/>
                  </a:schemeClr>
                </a:solidFill>
                <a:ea typeface="微软雅黑" panose="020B0503020204020204" charset="-122"/>
              </a:endParaRPr>
            </a:p>
          </p:txBody>
        </p:sp>
      </p:grpSp>
      <p:grpSp>
        <p:nvGrpSpPr>
          <p:cNvPr id="9" name="组合 7"/>
          <p:cNvGrpSpPr/>
          <p:nvPr/>
        </p:nvGrpSpPr>
        <p:grpSpPr bwMode="auto">
          <a:xfrm>
            <a:off x="4837021" y="4122223"/>
            <a:ext cx="3095135" cy="1119633"/>
            <a:chOff x="4267635" y="880115"/>
            <a:chExt cx="2320294" cy="839844"/>
          </a:xfrm>
        </p:grpSpPr>
        <p:sp>
          <p:nvSpPr>
            <p:cNvPr id="36" name="文本框 66"/>
            <p:cNvSpPr txBox="1">
              <a:spLocks noChangeArrowheads="1"/>
            </p:cNvSpPr>
            <p:nvPr/>
          </p:nvSpPr>
          <p:spPr bwMode="auto">
            <a:xfrm>
              <a:off x="4267635" y="1374629"/>
              <a:ext cx="2320294" cy="34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charset="-122"/>
                <a:cs typeface="+mn-ea"/>
                <a:sym typeface="+mn-lt"/>
              </a:endParaRPr>
            </a:p>
          </p:txBody>
        </p:sp>
        <p:sp>
          <p:nvSpPr>
            <p:cNvPr id="37" name="任意多边形 36"/>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sp>
          <p:nvSpPr>
            <p:cNvPr id="38" name="文本框 66"/>
            <p:cNvSpPr txBox="1">
              <a:spLocks noChangeArrowheads="1"/>
            </p:cNvSpPr>
            <p:nvPr/>
          </p:nvSpPr>
          <p:spPr bwMode="auto">
            <a:xfrm>
              <a:off x="4273628" y="880115"/>
              <a:ext cx="1030136" cy="22291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35" dirty="0">
                  <a:solidFill>
                    <a:schemeClr val="bg1">
                      <a:lumMod val="65000"/>
                    </a:schemeClr>
                  </a:solidFill>
                  <a:ea typeface="微软雅黑" panose="020B0503020204020204" charset="-122"/>
                </a:rPr>
                <a:t>请替换文字内容</a:t>
              </a:r>
              <a:endParaRPr lang="zh-CN" altLang="en-US" sz="1335" dirty="0">
                <a:solidFill>
                  <a:schemeClr val="bg1">
                    <a:lumMod val="65000"/>
                  </a:schemeClr>
                </a:solidFill>
                <a:ea typeface="微软雅黑" panose="020B0503020204020204" charset="-122"/>
              </a:endParaRPr>
            </a:p>
          </p:txBody>
        </p:sp>
      </p:grpSp>
      <p:grpSp>
        <p:nvGrpSpPr>
          <p:cNvPr id="10" name="组合 7"/>
          <p:cNvGrpSpPr/>
          <p:nvPr/>
        </p:nvGrpSpPr>
        <p:grpSpPr bwMode="auto">
          <a:xfrm>
            <a:off x="7551461" y="1626215"/>
            <a:ext cx="3095135" cy="1119633"/>
            <a:chOff x="4267635" y="880115"/>
            <a:chExt cx="2320294" cy="839844"/>
          </a:xfrm>
        </p:grpSpPr>
        <p:sp>
          <p:nvSpPr>
            <p:cNvPr id="41" name="文本框 66"/>
            <p:cNvSpPr txBox="1">
              <a:spLocks noChangeArrowheads="1"/>
            </p:cNvSpPr>
            <p:nvPr/>
          </p:nvSpPr>
          <p:spPr bwMode="auto">
            <a:xfrm>
              <a:off x="4267635" y="1374629"/>
              <a:ext cx="2320294" cy="34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charset="-122"/>
                <a:cs typeface="+mn-ea"/>
                <a:sym typeface="+mn-lt"/>
              </a:endParaRPr>
            </a:p>
          </p:txBody>
        </p:sp>
        <p:sp>
          <p:nvSpPr>
            <p:cNvPr id="42" name="任意多边形 41"/>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p>
          </p:txBody>
        </p:sp>
        <p:sp>
          <p:nvSpPr>
            <p:cNvPr id="43" name="文本框 66"/>
            <p:cNvSpPr txBox="1">
              <a:spLocks noChangeArrowheads="1"/>
            </p:cNvSpPr>
            <p:nvPr/>
          </p:nvSpPr>
          <p:spPr bwMode="auto">
            <a:xfrm>
              <a:off x="4273628" y="880115"/>
              <a:ext cx="1030136" cy="22291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35" dirty="0">
                  <a:solidFill>
                    <a:schemeClr val="bg1">
                      <a:lumMod val="65000"/>
                    </a:schemeClr>
                  </a:solidFill>
                  <a:ea typeface="微软雅黑" panose="020B0503020204020204" charset="-122"/>
                </a:rPr>
                <a:t>请替换文字内容</a:t>
              </a:r>
              <a:endParaRPr lang="zh-CN" altLang="en-US" sz="1335" dirty="0">
                <a:solidFill>
                  <a:schemeClr val="bg1">
                    <a:lumMod val="65000"/>
                  </a:schemeClr>
                </a:solidFill>
                <a:ea typeface="微软雅黑" panose="020B0503020204020204" charset="-122"/>
              </a:endParaRPr>
            </a:p>
          </p:txBody>
        </p:sp>
      </p:gr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22" presetClass="entr" presetSubtype="8"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par>
                                <p:cTn id="11" presetID="53" presetClass="entr" presetSubtype="16" fill="hold" nodeType="withEffect">
                                  <p:stCondLst>
                                    <p:cond delay="700"/>
                                  </p:stCondLst>
                                  <p:childTnLst>
                                    <p:set>
                                      <p:cBhvr>
                                        <p:cTn id="12" dur="1" fill="hold">
                                          <p:stCondLst>
                                            <p:cond delay="0"/>
                                          </p:stCondLst>
                                        </p:cTn>
                                        <p:tgtEl>
                                          <p:spTgt spid="5"/>
                                        </p:tgtEl>
                                        <p:attrNameLst>
                                          <p:attrName>style.visibility</p:attrName>
                                        </p:attrNameLst>
                                      </p:cBhvr>
                                      <p:to>
                                        <p:strVal val="visible"/>
                                      </p:to>
                                    </p:set>
                                    <p:anim calcmode="lin" valueType="num">
                                      <p:cBhvr>
                                        <p:cTn id="13" dur="750" fill="hold"/>
                                        <p:tgtEl>
                                          <p:spTgt spid="5"/>
                                        </p:tgtEl>
                                        <p:attrNameLst>
                                          <p:attrName>ppt_w</p:attrName>
                                        </p:attrNameLst>
                                      </p:cBhvr>
                                      <p:tavLst>
                                        <p:tav tm="0">
                                          <p:val>
                                            <p:fltVal val="0"/>
                                          </p:val>
                                        </p:tav>
                                        <p:tav tm="100000">
                                          <p:val>
                                            <p:strVal val="#ppt_w"/>
                                          </p:val>
                                        </p:tav>
                                      </p:tavLst>
                                    </p:anim>
                                    <p:anim calcmode="lin" valueType="num">
                                      <p:cBhvr>
                                        <p:cTn id="14" dur="750" fill="hold"/>
                                        <p:tgtEl>
                                          <p:spTgt spid="5"/>
                                        </p:tgtEl>
                                        <p:attrNameLst>
                                          <p:attrName>ppt_h</p:attrName>
                                        </p:attrNameLst>
                                      </p:cBhvr>
                                      <p:tavLst>
                                        <p:tav tm="0">
                                          <p:val>
                                            <p:fltVal val="0"/>
                                          </p:val>
                                        </p:tav>
                                        <p:tav tm="100000">
                                          <p:val>
                                            <p:strVal val="#ppt_h"/>
                                          </p:val>
                                        </p:tav>
                                      </p:tavLst>
                                    </p:anim>
                                    <p:animEffect transition="in" filter="fade">
                                      <p:cBhvr>
                                        <p:cTn id="15" dur="750"/>
                                        <p:tgtEl>
                                          <p:spTgt spid="5"/>
                                        </p:tgtEl>
                                      </p:cBhvr>
                                    </p:animEffect>
                                  </p:childTnLst>
                                </p:cTn>
                              </p:par>
                              <p:par>
                                <p:cTn id="16" presetID="53" presetClass="entr" presetSubtype="16" fill="hold" nodeType="withEffect">
                                  <p:stCondLst>
                                    <p:cond delay="1200"/>
                                  </p:stCondLst>
                                  <p:childTnLst>
                                    <p:set>
                                      <p:cBhvr>
                                        <p:cTn id="17" dur="1" fill="hold">
                                          <p:stCondLst>
                                            <p:cond delay="0"/>
                                          </p:stCondLst>
                                        </p:cTn>
                                        <p:tgtEl>
                                          <p:spTgt spid="6"/>
                                        </p:tgtEl>
                                        <p:attrNameLst>
                                          <p:attrName>style.visibility</p:attrName>
                                        </p:attrNameLst>
                                      </p:cBhvr>
                                      <p:to>
                                        <p:strVal val="visible"/>
                                      </p:to>
                                    </p:set>
                                    <p:anim calcmode="lin" valueType="num">
                                      <p:cBhvr>
                                        <p:cTn id="18" dur="750" fill="hold"/>
                                        <p:tgtEl>
                                          <p:spTgt spid="6"/>
                                        </p:tgtEl>
                                        <p:attrNameLst>
                                          <p:attrName>ppt_w</p:attrName>
                                        </p:attrNameLst>
                                      </p:cBhvr>
                                      <p:tavLst>
                                        <p:tav tm="0">
                                          <p:val>
                                            <p:fltVal val="0"/>
                                          </p:val>
                                        </p:tav>
                                        <p:tav tm="100000">
                                          <p:val>
                                            <p:strVal val="#ppt_w"/>
                                          </p:val>
                                        </p:tav>
                                      </p:tavLst>
                                    </p:anim>
                                    <p:anim calcmode="lin" valueType="num">
                                      <p:cBhvr>
                                        <p:cTn id="19" dur="750" fill="hold"/>
                                        <p:tgtEl>
                                          <p:spTgt spid="6"/>
                                        </p:tgtEl>
                                        <p:attrNameLst>
                                          <p:attrName>ppt_h</p:attrName>
                                        </p:attrNameLst>
                                      </p:cBhvr>
                                      <p:tavLst>
                                        <p:tav tm="0">
                                          <p:val>
                                            <p:fltVal val="0"/>
                                          </p:val>
                                        </p:tav>
                                        <p:tav tm="100000">
                                          <p:val>
                                            <p:strVal val="#ppt_h"/>
                                          </p:val>
                                        </p:tav>
                                      </p:tavLst>
                                    </p:anim>
                                    <p:animEffect transition="in" filter="fade">
                                      <p:cBhvr>
                                        <p:cTn id="20" dur="750"/>
                                        <p:tgtEl>
                                          <p:spTgt spid="6"/>
                                        </p:tgtEl>
                                      </p:cBhvr>
                                    </p:animEffect>
                                  </p:childTnLst>
                                </p:cTn>
                              </p:par>
                              <p:par>
                                <p:cTn id="21" presetID="53" presetClass="entr" presetSubtype="16" fill="hold" nodeType="withEffect">
                                  <p:stCondLst>
                                    <p:cond delay="17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50" fill="hold"/>
                                        <p:tgtEl>
                                          <p:spTgt spid="7"/>
                                        </p:tgtEl>
                                        <p:attrNameLst>
                                          <p:attrName>ppt_w</p:attrName>
                                        </p:attrNameLst>
                                      </p:cBhvr>
                                      <p:tavLst>
                                        <p:tav tm="0">
                                          <p:val>
                                            <p:fltVal val="0"/>
                                          </p:val>
                                        </p:tav>
                                        <p:tav tm="100000">
                                          <p:val>
                                            <p:strVal val="#ppt_w"/>
                                          </p:val>
                                        </p:tav>
                                      </p:tavLst>
                                    </p:anim>
                                    <p:anim calcmode="lin" valueType="num">
                                      <p:cBhvr>
                                        <p:cTn id="24" dur="750" fill="hold"/>
                                        <p:tgtEl>
                                          <p:spTgt spid="7"/>
                                        </p:tgtEl>
                                        <p:attrNameLst>
                                          <p:attrName>ppt_h</p:attrName>
                                        </p:attrNameLst>
                                      </p:cBhvr>
                                      <p:tavLst>
                                        <p:tav tm="0">
                                          <p:val>
                                            <p:fltVal val="0"/>
                                          </p:val>
                                        </p:tav>
                                        <p:tav tm="100000">
                                          <p:val>
                                            <p:strVal val="#ppt_h"/>
                                          </p:val>
                                        </p:tav>
                                      </p:tavLst>
                                    </p:anim>
                                    <p:animEffect transition="in" filter="fade">
                                      <p:cBhvr>
                                        <p:cTn id="25" dur="750"/>
                                        <p:tgtEl>
                                          <p:spTgt spid="7"/>
                                        </p:tgtEl>
                                      </p:cBhvr>
                                    </p:animEffect>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1+#ppt_w/2"/>
                                          </p:val>
                                        </p:tav>
                                        <p:tav tm="100000">
                                          <p:val>
                                            <p:strVal val="#ppt_x"/>
                                          </p:val>
                                        </p:tav>
                                      </p:tavLst>
                                    </p:anim>
                                    <p:anim calcmode="lin" valueType="num">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1+#ppt_w/2"/>
                                          </p:val>
                                        </p:tav>
                                        <p:tav tm="100000">
                                          <p:val>
                                            <p:strVal val="#ppt_x"/>
                                          </p:val>
                                        </p:tav>
                                      </p:tavLst>
                                    </p:anim>
                                    <p:anim calcmode="lin" valueType="num">
                                      <p:cBhvr additive="base">
                                        <p:cTn id="33" dur="1000" fill="hold"/>
                                        <p:tgtEl>
                                          <p:spTgt spid="9"/>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9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0" fill="hold"/>
                                        <p:tgtEl>
                                          <p:spTgt spid="10"/>
                                        </p:tgtEl>
                                        <p:attrNameLst>
                                          <p:attrName>ppt_x</p:attrName>
                                        </p:attrNameLst>
                                      </p:cBhvr>
                                      <p:tavLst>
                                        <p:tav tm="0">
                                          <p:val>
                                            <p:strVal val="1+#ppt_w/2"/>
                                          </p:val>
                                        </p:tav>
                                        <p:tav tm="100000">
                                          <p:val>
                                            <p:strVal val="#ppt_x"/>
                                          </p:val>
                                        </p:tav>
                                      </p:tavLst>
                                    </p:anim>
                                    <p:anim calcmode="lin" valueType="num">
                                      <p:cBhvr additive="base">
                                        <p:cTn id="37"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f8f87d3f6b5aef92ced3688ce0a5a977"/>
          <p:cNvPicPr>
            <a:picLocks noChangeAspect="1"/>
          </p:cNvPicPr>
          <p:nvPr/>
        </p:nvPicPr>
        <p:blipFill>
          <a:blip r:embed="rId1"/>
          <a:srcRect r="16770"/>
          <a:stretch>
            <a:fillRect/>
          </a:stretch>
        </p:blipFill>
        <p:spPr>
          <a:xfrm flipH="1">
            <a:off x="0" y="-6350"/>
            <a:ext cx="12177395" cy="6857365"/>
          </a:xfrm>
          <a:prstGeom prst="rect">
            <a:avLst/>
          </a:prstGeom>
        </p:spPr>
      </p:pic>
      <p:sp>
        <p:nvSpPr>
          <p:cNvPr id="7" name="文本框 6"/>
          <p:cNvSpPr txBox="1"/>
          <p:nvPr/>
        </p:nvSpPr>
        <p:spPr>
          <a:xfrm>
            <a:off x="3336798" y="3796949"/>
            <a:ext cx="3230880" cy="829945"/>
          </a:xfrm>
          <a:prstGeom prst="rect">
            <a:avLst/>
          </a:prstGeom>
          <a:noFill/>
        </p:spPr>
        <p:txBody>
          <a:bodyPr vert="horz" wrap="none" rtlCol="0" anchor="ctr">
            <a:spAutoFit/>
          </a:bodyPr>
          <a:lstStyle/>
          <a:p>
            <a:pPr algn="ctr">
              <a:lnSpc>
                <a:spcPct val="120000"/>
              </a:lnSpc>
            </a:pPr>
            <a:r>
              <a:rPr lang="zh-CN" altLang="en-US" sz="4000" b="1" dirty="0">
                <a:solidFill>
                  <a:schemeClr val="tx1">
                    <a:lumMod val="75000"/>
                    <a:lumOff val="25000"/>
                  </a:schemeClr>
                </a:solidFill>
                <a:cs typeface="+mn-ea"/>
                <a:sym typeface="+mn-lt"/>
              </a:rPr>
              <a:t>点击添加标题</a:t>
            </a:r>
            <a:endParaRPr lang="zh-CN" altLang="en-US" sz="4000" b="1" dirty="0">
              <a:solidFill>
                <a:schemeClr val="tx1">
                  <a:lumMod val="75000"/>
                  <a:lumOff val="25000"/>
                </a:schemeClr>
              </a:solidFill>
              <a:cs typeface="+mn-ea"/>
              <a:sym typeface="+mn-lt"/>
            </a:endParaRPr>
          </a:p>
        </p:txBody>
      </p:sp>
      <p:sp>
        <p:nvSpPr>
          <p:cNvPr id="9" name="矩形 47"/>
          <p:cNvSpPr>
            <a:spLocks noChangeArrowheads="1"/>
          </p:cNvSpPr>
          <p:nvPr/>
        </p:nvSpPr>
        <p:spPr bwMode="auto">
          <a:xfrm>
            <a:off x="3318998" y="4626519"/>
            <a:ext cx="3732499" cy="58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endParaRPr lang="en-US" altLang="zh-CN" sz="1400" dirty="0">
              <a:solidFill>
                <a:schemeClr val="tx1">
                  <a:lumMod val="50000"/>
                  <a:lumOff val="50000"/>
                </a:schemeClr>
              </a:solidFill>
              <a:latin typeface="+mn-lt"/>
              <a:ea typeface="+mn-ea"/>
              <a:cs typeface="+mn-ea"/>
              <a:sym typeface="+mn-lt"/>
            </a:endParaRPr>
          </a:p>
        </p:txBody>
      </p:sp>
      <p:sp>
        <p:nvSpPr>
          <p:cNvPr id="8" name="TextBox 59"/>
          <p:cNvSpPr txBox="1">
            <a:spLocks noChangeArrowheads="1"/>
          </p:cNvSpPr>
          <p:nvPr/>
        </p:nvSpPr>
        <p:spPr bwMode="auto">
          <a:xfrm flipH="1">
            <a:off x="2394532" y="1589359"/>
            <a:ext cx="1961567" cy="2214880"/>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lnSpc>
                <a:spcPct val="120000"/>
              </a:lnSpc>
              <a:defRPr/>
            </a:pPr>
            <a:r>
              <a:rPr lang="en-US" altLang="zh-CN" sz="11500" kern="0" dirty="0">
                <a:solidFill>
                  <a:srgbClr val="9A1D1E"/>
                </a:solidFill>
                <a:latin typeface="+mn-lt"/>
                <a:ea typeface="+mn-ea"/>
                <a:cs typeface="+mn-ea"/>
                <a:sym typeface="+mn-lt"/>
              </a:rPr>
              <a:t>03</a:t>
            </a:r>
            <a:endParaRPr lang="en-US" altLang="ko-KR" sz="8800" kern="0" dirty="0">
              <a:solidFill>
                <a:srgbClr val="9A1D1E"/>
              </a:solidFill>
              <a:latin typeface="+mn-lt"/>
              <a:ea typeface="+mn-ea"/>
              <a:cs typeface="+mn-ea"/>
              <a:sym typeface="+mn-lt"/>
            </a:endParaRPr>
          </a:p>
        </p:txBody>
      </p:sp>
      <p:sp>
        <p:nvSpPr>
          <p:cNvPr id="10" name="任意多边形 36"/>
          <p:cNvSpPr/>
          <p:nvPr/>
        </p:nvSpPr>
        <p:spPr>
          <a:xfrm>
            <a:off x="1891360" y="2658095"/>
            <a:ext cx="2046833" cy="969727"/>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4000">
        <p:comb/>
      </p:transition>
    </mc:Choice>
    <mc:Fallback>
      <p:transition spd="slow" advClick="0" advTm="4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strVal val="4*#ppt_w"/>
                                          </p:val>
                                        </p:tav>
                                        <p:tav tm="100000">
                                          <p:val>
                                            <p:strVal val="#ppt_w"/>
                                          </p:val>
                                        </p:tav>
                                      </p:tavLst>
                                    </p:anim>
                                    <p:anim calcmode="lin" valueType="num">
                                      <p:cBhvr>
                                        <p:cTn id="8" dur="35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500"/>
                            </p:stCondLst>
                            <p:childTnLst>
                              <p:par>
                                <p:cTn id="15" presetID="16" presetClass="entr" presetSubtype="37"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000"/>
                            </p:stCondLst>
                            <p:childTnLst>
                              <p:par>
                                <p:cTn id="19" presetID="12"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8" grpId="0"/>
      <p:bldP spid="10"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图片 187"/>
          <p:cNvPicPr>
            <a:picLocks noChangeAspect="1"/>
          </p:cNvPicPr>
          <p:nvPr/>
        </p:nvPicPr>
        <p:blipFill>
          <a:blip r:embed="rId1" cstate="print">
            <a:extLst>
              <a:ext uri="{28A0092B-C50C-407E-A947-70E740481C1C}">
                <a14:useLocalDpi xmlns:a14="http://schemas.microsoft.com/office/drawing/2010/main" val="0"/>
              </a:ext>
            </a:extLst>
          </a:blip>
          <a:srcRect l="2362" t="7900" r="21171" b="5637"/>
          <a:stretch>
            <a:fillRect/>
          </a:stretch>
        </p:blipFill>
        <p:spPr>
          <a:xfrm>
            <a:off x="6324362" y="2662320"/>
            <a:ext cx="2083427" cy="1569458"/>
          </a:xfrm>
          <a:custGeom>
            <a:avLst/>
            <a:gdLst>
              <a:gd name="connsiteX0" fmla="*/ 156932 w 2314918"/>
              <a:gd name="connsiteY0" fmla="*/ 0 h 1743304"/>
              <a:gd name="connsiteX1" fmla="*/ 2157986 w 2314918"/>
              <a:gd name="connsiteY1" fmla="*/ 0 h 1743304"/>
              <a:gd name="connsiteX2" fmla="*/ 2314918 w 2314918"/>
              <a:gd name="connsiteY2" fmla="*/ 156932 h 1743304"/>
              <a:gd name="connsiteX3" fmla="*/ 2314918 w 2314918"/>
              <a:gd name="connsiteY3" fmla="*/ 1586372 h 1743304"/>
              <a:gd name="connsiteX4" fmla="*/ 2157986 w 2314918"/>
              <a:gd name="connsiteY4" fmla="*/ 1743304 h 1743304"/>
              <a:gd name="connsiteX5" fmla="*/ 156932 w 2314918"/>
              <a:gd name="connsiteY5" fmla="*/ 1743304 h 1743304"/>
              <a:gd name="connsiteX6" fmla="*/ 0 w 2314918"/>
              <a:gd name="connsiteY6" fmla="*/ 1586372 h 1743304"/>
              <a:gd name="connsiteX7" fmla="*/ 0 w 2314918"/>
              <a:gd name="connsiteY7" fmla="*/ 156932 h 1743304"/>
              <a:gd name="connsiteX8" fmla="*/ 156932 w 2314918"/>
              <a:gd name="connsiteY8" fmla="*/ 0 h 174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4918" h="1743304">
                <a:moveTo>
                  <a:pt x="156932" y="0"/>
                </a:moveTo>
                <a:lnTo>
                  <a:pt x="2157986" y="0"/>
                </a:lnTo>
                <a:cubicBezTo>
                  <a:pt x="2244657" y="0"/>
                  <a:pt x="2314918" y="70261"/>
                  <a:pt x="2314918" y="156932"/>
                </a:cubicBezTo>
                <a:lnTo>
                  <a:pt x="2314918" y="1586372"/>
                </a:lnTo>
                <a:cubicBezTo>
                  <a:pt x="2314918" y="1673043"/>
                  <a:pt x="2244657" y="1743304"/>
                  <a:pt x="2157986" y="1743304"/>
                </a:cubicBezTo>
                <a:lnTo>
                  <a:pt x="156932" y="1743304"/>
                </a:lnTo>
                <a:cubicBezTo>
                  <a:pt x="70261" y="1743304"/>
                  <a:pt x="0" y="1673043"/>
                  <a:pt x="0" y="1586372"/>
                </a:cubicBezTo>
                <a:lnTo>
                  <a:pt x="0" y="156932"/>
                </a:lnTo>
                <a:cubicBezTo>
                  <a:pt x="0" y="70261"/>
                  <a:pt x="70261" y="0"/>
                  <a:pt x="156932" y="0"/>
                </a:cubicBezTo>
                <a:close/>
              </a:path>
            </a:pathLst>
          </a:custGeom>
          <a:gradFill flip="none" rotWithShape="1">
            <a:gsLst>
              <a:gs pos="0">
                <a:schemeClr val="tx1"/>
              </a:gs>
              <a:gs pos="100000">
                <a:schemeClr val="tx1">
                  <a:lumMod val="95000"/>
                </a:schemeClr>
              </a:gs>
            </a:gsLst>
            <a:lin ang="13500000" scaled="1"/>
            <a:tileRect/>
          </a:gradFill>
          <a:ln w="34925">
            <a:solidFill>
              <a:schemeClr val="accent3"/>
            </a:solidFill>
          </a:ln>
          <a:effectLst>
            <a:outerShdw blurRad="114300" dist="63500" dir="2700000" algn="tl" rotWithShape="0">
              <a:prstClr val="black">
                <a:alpha val="40000"/>
              </a:prstClr>
            </a:outerShdw>
          </a:effectLst>
        </p:spPr>
      </p:pic>
      <p:pic>
        <p:nvPicPr>
          <p:cNvPr id="189" name="图片 188"/>
          <p:cNvPicPr>
            <a:picLocks noChangeAspect="1"/>
          </p:cNvPicPr>
          <p:nvPr/>
        </p:nvPicPr>
        <p:blipFill>
          <a:blip r:embed="rId2" cstate="print">
            <a:extLst>
              <a:ext uri="{28A0092B-C50C-407E-A947-70E740481C1C}">
                <a14:useLocalDpi xmlns:a14="http://schemas.microsoft.com/office/drawing/2010/main" val="0"/>
              </a:ext>
            </a:extLst>
          </a:blip>
          <a:srcRect l="13796" t="5358" r="6267" b="4254"/>
          <a:stretch>
            <a:fillRect/>
          </a:stretch>
        </p:blipFill>
        <p:spPr>
          <a:xfrm>
            <a:off x="8864513" y="2662320"/>
            <a:ext cx="2083427" cy="1569458"/>
          </a:xfrm>
          <a:custGeom>
            <a:avLst/>
            <a:gdLst>
              <a:gd name="connsiteX0" fmla="*/ 156932 w 2314918"/>
              <a:gd name="connsiteY0" fmla="*/ 0 h 1743304"/>
              <a:gd name="connsiteX1" fmla="*/ 2157986 w 2314918"/>
              <a:gd name="connsiteY1" fmla="*/ 0 h 1743304"/>
              <a:gd name="connsiteX2" fmla="*/ 2314918 w 2314918"/>
              <a:gd name="connsiteY2" fmla="*/ 156932 h 1743304"/>
              <a:gd name="connsiteX3" fmla="*/ 2314918 w 2314918"/>
              <a:gd name="connsiteY3" fmla="*/ 1586372 h 1743304"/>
              <a:gd name="connsiteX4" fmla="*/ 2157986 w 2314918"/>
              <a:gd name="connsiteY4" fmla="*/ 1743304 h 1743304"/>
              <a:gd name="connsiteX5" fmla="*/ 156932 w 2314918"/>
              <a:gd name="connsiteY5" fmla="*/ 1743304 h 1743304"/>
              <a:gd name="connsiteX6" fmla="*/ 0 w 2314918"/>
              <a:gd name="connsiteY6" fmla="*/ 1586372 h 1743304"/>
              <a:gd name="connsiteX7" fmla="*/ 0 w 2314918"/>
              <a:gd name="connsiteY7" fmla="*/ 156932 h 1743304"/>
              <a:gd name="connsiteX8" fmla="*/ 156932 w 2314918"/>
              <a:gd name="connsiteY8" fmla="*/ 0 h 174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4918" h="1743304">
                <a:moveTo>
                  <a:pt x="156932" y="0"/>
                </a:moveTo>
                <a:lnTo>
                  <a:pt x="2157986" y="0"/>
                </a:lnTo>
                <a:cubicBezTo>
                  <a:pt x="2244657" y="0"/>
                  <a:pt x="2314918" y="70261"/>
                  <a:pt x="2314918" y="156932"/>
                </a:cubicBezTo>
                <a:lnTo>
                  <a:pt x="2314918" y="1586372"/>
                </a:lnTo>
                <a:cubicBezTo>
                  <a:pt x="2314918" y="1673043"/>
                  <a:pt x="2244657" y="1743304"/>
                  <a:pt x="2157986" y="1743304"/>
                </a:cubicBezTo>
                <a:lnTo>
                  <a:pt x="156932" y="1743304"/>
                </a:lnTo>
                <a:cubicBezTo>
                  <a:pt x="70261" y="1743304"/>
                  <a:pt x="0" y="1673043"/>
                  <a:pt x="0" y="1586372"/>
                </a:cubicBezTo>
                <a:lnTo>
                  <a:pt x="0" y="156932"/>
                </a:lnTo>
                <a:cubicBezTo>
                  <a:pt x="0" y="70261"/>
                  <a:pt x="70261" y="0"/>
                  <a:pt x="156932" y="0"/>
                </a:cubicBezTo>
                <a:close/>
              </a:path>
            </a:pathLst>
          </a:custGeom>
          <a:gradFill flip="none" rotWithShape="1">
            <a:gsLst>
              <a:gs pos="0">
                <a:schemeClr val="tx1"/>
              </a:gs>
              <a:gs pos="100000">
                <a:schemeClr val="tx1">
                  <a:lumMod val="95000"/>
                </a:schemeClr>
              </a:gs>
            </a:gsLst>
            <a:lin ang="13500000" scaled="1"/>
            <a:tileRect/>
          </a:gradFill>
          <a:ln w="34925">
            <a:solidFill>
              <a:schemeClr val="accent4"/>
            </a:solidFill>
          </a:ln>
          <a:effectLst>
            <a:outerShdw blurRad="114300" dist="63500" dir="2700000" algn="tl" rotWithShape="0">
              <a:prstClr val="black">
                <a:alpha val="40000"/>
              </a:prstClr>
            </a:outerShdw>
          </a:effectLst>
        </p:spPr>
      </p:pic>
      <p:pic>
        <p:nvPicPr>
          <p:cNvPr id="187" name="图片 186"/>
          <p:cNvPicPr>
            <a:picLocks noChangeAspect="1"/>
          </p:cNvPicPr>
          <p:nvPr/>
        </p:nvPicPr>
        <p:blipFill>
          <a:blip r:embed="rId3" cstate="print">
            <a:extLst>
              <a:ext uri="{28A0092B-C50C-407E-A947-70E740481C1C}">
                <a14:useLocalDpi xmlns:a14="http://schemas.microsoft.com/office/drawing/2010/main" val="0"/>
              </a:ext>
            </a:extLst>
          </a:blip>
          <a:srcRect l="6667" t="10080" r="8802" b="4242"/>
          <a:stretch>
            <a:fillRect/>
          </a:stretch>
        </p:blipFill>
        <p:spPr>
          <a:xfrm>
            <a:off x="3784212" y="2662320"/>
            <a:ext cx="2083427" cy="1569458"/>
          </a:xfrm>
          <a:custGeom>
            <a:avLst/>
            <a:gdLst>
              <a:gd name="connsiteX0" fmla="*/ 156932 w 2314918"/>
              <a:gd name="connsiteY0" fmla="*/ 0 h 1743304"/>
              <a:gd name="connsiteX1" fmla="*/ 2157986 w 2314918"/>
              <a:gd name="connsiteY1" fmla="*/ 0 h 1743304"/>
              <a:gd name="connsiteX2" fmla="*/ 2314918 w 2314918"/>
              <a:gd name="connsiteY2" fmla="*/ 156932 h 1743304"/>
              <a:gd name="connsiteX3" fmla="*/ 2314918 w 2314918"/>
              <a:gd name="connsiteY3" fmla="*/ 1586372 h 1743304"/>
              <a:gd name="connsiteX4" fmla="*/ 2157986 w 2314918"/>
              <a:gd name="connsiteY4" fmla="*/ 1743304 h 1743304"/>
              <a:gd name="connsiteX5" fmla="*/ 156932 w 2314918"/>
              <a:gd name="connsiteY5" fmla="*/ 1743304 h 1743304"/>
              <a:gd name="connsiteX6" fmla="*/ 0 w 2314918"/>
              <a:gd name="connsiteY6" fmla="*/ 1586372 h 1743304"/>
              <a:gd name="connsiteX7" fmla="*/ 0 w 2314918"/>
              <a:gd name="connsiteY7" fmla="*/ 156932 h 1743304"/>
              <a:gd name="connsiteX8" fmla="*/ 156932 w 2314918"/>
              <a:gd name="connsiteY8" fmla="*/ 0 h 174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4918" h="1743304">
                <a:moveTo>
                  <a:pt x="156932" y="0"/>
                </a:moveTo>
                <a:lnTo>
                  <a:pt x="2157986" y="0"/>
                </a:lnTo>
                <a:cubicBezTo>
                  <a:pt x="2244657" y="0"/>
                  <a:pt x="2314918" y="70261"/>
                  <a:pt x="2314918" y="156932"/>
                </a:cubicBezTo>
                <a:lnTo>
                  <a:pt x="2314918" y="1586372"/>
                </a:lnTo>
                <a:cubicBezTo>
                  <a:pt x="2314918" y="1673043"/>
                  <a:pt x="2244657" y="1743304"/>
                  <a:pt x="2157986" y="1743304"/>
                </a:cubicBezTo>
                <a:lnTo>
                  <a:pt x="156932" y="1743304"/>
                </a:lnTo>
                <a:cubicBezTo>
                  <a:pt x="70261" y="1743304"/>
                  <a:pt x="0" y="1673043"/>
                  <a:pt x="0" y="1586372"/>
                </a:cubicBezTo>
                <a:lnTo>
                  <a:pt x="0" y="156932"/>
                </a:lnTo>
                <a:cubicBezTo>
                  <a:pt x="0" y="70261"/>
                  <a:pt x="70261" y="0"/>
                  <a:pt x="156932" y="0"/>
                </a:cubicBezTo>
                <a:close/>
              </a:path>
            </a:pathLst>
          </a:custGeom>
          <a:gradFill flip="none" rotWithShape="1">
            <a:gsLst>
              <a:gs pos="0">
                <a:schemeClr val="tx1"/>
              </a:gs>
              <a:gs pos="100000">
                <a:schemeClr val="tx1">
                  <a:lumMod val="95000"/>
                </a:schemeClr>
              </a:gs>
            </a:gsLst>
            <a:lin ang="13500000" scaled="1"/>
            <a:tileRect/>
          </a:gradFill>
          <a:ln w="34925">
            <a:solidFill>
              <a:schemeClr val="accent2"/>
            </a:solidFill>
          </a:ln>
          <a:effectLst>
            <a:outerShdw blurRad="114300" dist="63500" dir="2700000" algn="tl" rotWithShape="0">
              <a:prstClr val="black">
                <a:alpha val="40000"/>
              </a:prstClr>
            </a:outerShdw>
          </a:effectLst>
        </p:spPr>
      </p:pic>
      <p:pic>
        <p:nvPicPr>
          <p:cNvPr id="186" name="图片 185"/>
          <p:cNvPicPr>
            <a:picLocks noChangeAspect="1"/>
          </p:cNvPicPr>
          <p:nvPr/>
        </p:nvPicPr>
        <p:blipFill>
          <a:blip r:embed="rId4" cstate="print">
            <a:extLst>
              <a:ext uri="{28A0092B-C50C-407E-A947-70E740481C1C}">
                <a14:useLocalDpi xmlns:a14="http://schemas.microsoft.com/office/drawing/2010/main" val="0"/>
              </a:ext>
            </a:extLst>
          </a:blip>
          <a:srcRect l="10379" t="5137" r="7965" b="2530"/>
          <a:stretch>
            <a:fillRect/>
          </a:stretch>
        </p:blipFill>
        <p:spPr>
          <a:xfrm>
            <a:off x="1244062" y="2662320"/>
            <a:ext cx="2083427" cy="1569458"/>
          </a:xfrm>
          <a:custGeom>
            <a:avLst/>
            <a:gdLst>
              <a:gd name="connsiteX0" fmla="*/ 156932 w 2314918"/>
              <a:gd name="connsiteY0" fmla="*/ 0 h 1743304"/>
              <a:gd name="connsiteX1" fmla="*/ 2157986 w 2314918"/>
              <a:gd name="connsiteY1" fmla="*/ 0 h 1743304"/>
              <a:gd name="connsiteX2" fmla="*/ 2314918 w 2314918"/>
              <a:gd name="connsiteY2" fmla="*/ 156932 h 1743304"/>
              <a:gd name="connsiteX3" fmla="*/ 2314918 w 2314918"/>
              <a:gd name="connsiteY3" fmla="*/ 1586372 h 1743304"/>
              <a:gd name="connsiteX4" fmla="*/ 2157986 w 2314918"/>
              <a:gd name="connsiteY4" fmla="*/ 1743304 h 1743304"/>
              <a:gd name="connsiteX5" fmla="*/ 156932 w 2314918"/>
              <a:gd name="connsiteY5" fmla="*/ 1743304 h 1743304"/>
              <a:gd name="connsiteX6" fmla="*/ 0 w 2314918"/>
              <a:gd name="connsiteY6" fmla="*/ 1586372 h 1743304"/>
              <a:gd name="connsiteX7" fmla="*/ 0 w 2314918"/>
              <a:gd name="connsiteY7" fmla="*/ 156932 h 1743304"/>
              <a:gd name="connsiteX8" fmla="*/ 156932 w 2314918"/>
              <a:gd name="connsiteY8" fmla="*/ 0 h 174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4918" h="1743304">
                <a:moveTo>
                  <a:pt x="156932" y="0"/>
                </a:moveTo>
                <a:lnTo>
                  <a:pt x="2157986" y="0"/>
                </a:lnTo>
                <a:cubicBezTo>
                  <a:pt x="2244657" y="0"/>
                  <a:pt x="2314918" y="70261"/>
                  <a:pt x="2314918" y="156932"/>
                </a:cubicBezTo>
                <a:lnTo>
                  <a:pt x="2314918" y="1586372"/>
                </a:lnTo>
                <a:cubicBezTo>
                  <a:pt x="2314918" y="1673043"/>
                  <a:pt x="2244657" y="1743304"/>
                  <a:pt x="2157986" y="1743304"/>
                </a:cubicBezTo>
                <a:lnTo>
                  <a:pt x="156932" y="1743304"/>
                </a:lnTo>
                <a:cubicBezTo>
                  <a:pt x="70261" y="1743304"/>
                  <a:pt x="0" y="1673043"/>
                  <a:pt x="0" y="1586372"/>
                </a:cubicBezTo>
                <a:lnTo>
                  <a:pt x="0" y="156932"/>
                </a:lnTo>
                <a:cubicBezTo>
                  <a:pt x="0" y="70261"/>
                  <a:pt x="70261" y="0"/>
                  <a:pt x="156932" y="0"/>
                </a:cubicBezTo>
                <a:close/>
              </a:path>
            </a:pathLst>
          </a:custGeom>
          <a:gradFill flip="none" rotWithShape="1">
            <a:gsLst>
              <a:gs pos="0">
                <a:schemeClr val="tx1"/>
              </a:gs>
              <a:gs pos="100000">
                <a:schemeClr val="tx1">
                  <a:lumMod val="95000"/>
                </a:schemeClr>
              </a:gs>
            </a:gsLst>
            <a:lin ang="13500000" scaled="1"/>
            <a:tileRect/>
          </a:gradFill>
          <a:ln w="34925">
            <a:solidFill>
              <a:schemeClr val="accent1"/>
            </a:solidFill>
          </a:ln>
          <a:effectLst>
            <a:outerShdw blurRad="114300" dist="63500" dir="2700000" algn="tl" rotWithShape="0">
              <a:prstClr val="black">
                <a:alpha val="40000"/>
              </a:prstClr>
            </a:outerShdw>
          </a:effectLst>
        </p:spPr>
      </p:pic>
      <p:grpSp>
        <p:nvGrpSpPr>
          <p:cNvPr id="74" name="组合 107"/>
          <p:cNvGrpSpPr/>
          <p:nvPr/>
        </p:nvGrpSpPr>
        <p:grpSpPr>
          <a:xfrm>
            <a:off x="1328309" y="4383854"/>
            <a:ext cx="1907408" cy="744424"/>
            <a:chOff x="1167830" y="4489404"/>
            <a:chExt cx="2119342" cy="826880"/>
          </a:xfrm>
        </p:grpSpPr>
        <p:sp>
          <p:nvSpPr>
            <p:cNvPr id="109" name="矩形 108"/>
            <p:cNvSpPr/>
            <p:nvPr/>
          </p:nvSpPr>
          <p:spPr>
            <a:xfrm>
              <a:off x="1175511" y="4845825"/>
              <a:ext cx="2103979" cy="470459"/>
            </a:xfrm>
            <a:prstGeom prst="rect">
              <a:avLst/>
            </a:prstGeom>
          </p:spPr>
          <p:txBody>
            <a:bodyPr wrap="square">
              <a:spAutoFit/>
            </a:bodyPr>
            <a:lstStyle/>
            <a:p>
              <a:pPr lvl="0"/>
              <a:r>
                <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rPr>
                <a:t>单击添加文本单击添加文本单击添加文本单击添加文本</a:t>
              </a:r>
              <a:endPar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endParaRPr>
            </a:p>
          </p:txBody>
        </p:sp>
        <p:sp>
          <p:nvSpPr>
            <p:cNvPr id="110" name="文本框 109"/>
            <p:cNvSpPr txBox="1"/>
            <p:nvPr/>
          </p:nvSpPr>
          <p:spPr>
            <a:xfrm>
              <a:off x="1167830" y="4489404"/>
              <a:ext cx="2119342" cy="347025"/>
            </a:xfrm>
            <a:prstGeom prst="rect">
              <a:avLst/>
            </a:prstGeom>
            <a:noFill/>
          </p:spPr>
          <p:txBody>
            <a:bodyPr vert="horz" wrap="square" rtlCol="0">
              <a:spAutoFit/>
            </a:bodyPr>
            <a:lstStyle/>
            <a:p>
              <a:r>
                <a:rPr lang="zh-CN" altLang="en-US" sz="144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44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97" name="组合 132"/>
          <p:cNvGrpSpPr/>
          <p:nvPr/>
        </p:nvGrpSpPr>
        <p:grpSpPr>
          <a:xfrm>
            <a:off x="3872221" y="4383854"/>
            <a:ext cx="1907408" cy="744424"/>
            <a:chOff x="1167830" y="4489404"/>
            <a:chExt cx="2119342" cy="826880"/>
          </a:xfrm>
        </p:grpSpPr>
        <p:sp>
          <p:nvSpPr>
            <p:cNvPr id="134" name="矩形 133"/>
            <p:cNvSpPr/>
            <p:nvPr/>
          </p:nvSpPr>
          <p:spPr>
            <a:xfrm>
              <a:off x="1175511" y="4845825"/>
              <a:ext cx="2103979" cy="470459"/>
            </a:xfrm>
            <a:prstGeom prst="rect">
              <a:avLst/>
            </a:prstGeom>
          </p:spPr>
          <p:txBody>
            <a:bodyPr wrap="square">
              <a:spAutoFit/>
            </a:bodyPr>
            <a:lstStyle/>
            <a:p>
              <a:pPr lvl="0"/>
              <a:r>
                <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rPr>
                <a:t>单击添加文本单击添加文本单击添加文本单击添加文本</a:t>
              </a:r>
              <a:endPar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endParaRPr>
            </a:p>
          </p:txBody>
        </p:sp>
        <p:sp>
          <p:nvSpPr>
            <p:cNvPr id="135" name="文本框 134"/>
            <p:cNvSpPr txBox="1"/>
            <p:nvPr/>
          </p:nvSpPr>
          <p:spPr>
            <a:xfrm>
              <a:off x="1167830" y="4489404"/>
              <a:ext cx="2119342" cy="347025"/>
            </a:xfrm>
            <a:prstGeom prst="rect">
              <a:avLst/>
            </a:prstGeom>
            <a:noFill/>
          </p:spPr>
          <p:txBody>
            <a:bodyPr vert="horz" wrap="square" rtlCol="0">
              <a:spAutoFit/>
            </a:bodyPr>
            <a:lstStyle/>
            <a:p>
              <a:r>
                <a:rPr lang="zh-CN" altLang="en-US" sz="144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44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00" name="组合 157"/>
          <p:cNvGrpSpPr/>
          <p:nvPr/>
        </p:nvGrpSpPr>
        <p:grpSpPr>
          <a:xfrm>
            <a:off x="6412372" y="4383854"/>
            <a:ext cx="1907408" cy="744424"/>
            <a:chOff x="1167830" y="4489404"/>
            <a:chExt cx="2119342" cy="826880"/>
          </a:xfrm>
        </p:grpSpPr>
        <p:sp>
          <p:nvSpPr>
            <p:cNvPr id="159" name="矩形 158"/>
            <p:cNvSpPr/>
            <p:nvPr/>
          </p:nvSpPr>
          <p:spPr>
            <a:xfrm>
              <a:off x="1175511" y="4845825"/>
              <a:ext cx="2103979" cy="470459"/>
            </a:xfrm>
            <a:prstGeom prst="rect">
              <a:avLst/>
            </a:prstGeom>
          </p:spPr>
          <p:txBody>
            <a:bodyPr wrap="square">
              <a:spAutoFit/>
            </a:bodyPr>
            <a:lstStyle/>
            <a:p>
              <a:pPr lvl="0"/>
              <a:r>
                <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rPr>
                <a:t>单击添加文本单击添加文本单击添加文本单击添加文本</a:t>
              </a:r>
              <a:endPar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endParaRPr>
            </a:p>
          </p:txBody>
        </p:sp>
        <p:sp>
          <p:nvSpPr>
            <p:cNvPr id="160" name="文本框 159"/>
            <p:cNvSpPr txBox="1"/>
            <p:nvPr/>
          </p:nvSpPr>
          <p:spPr>
            <a:xfrm>
              <a:off x="1167830" y="4489404"/>
              <a:ext cx="2119342" cy="347025"/>
            </a:xfrm>
            <a:prstGeom prst="rect">
              <a:avLst/>
            </a:prstGeom>
            <a:noFill/>
          </p:spPr>
          <p:txBody>
            <a:bodyPr vert="horz" wrap="square" rtlCol="0">
              <a:spAutoFit/>
            </a:bodyPr>
            <a:lstStyle/>
            <a:p>
              <a:r>
                <a:rPr lang="zh-CN" altLang="en-US" sz="144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44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03" name="组合 182"/>
          <p:cNvGrpSpPr/>
          <p:nvPr/>
        </p:nvGrpSpPr>
        <p:grpSpPr>
          <a:xfrm>
            <a:off x="8952522" y="4383854"/>
            <a:ext cx="1907408" cy="744424"/>
            <a:chOff x="1167830" y="4489404"/>
            <a:chExt cx="2119342" cy="826880"/>
          </a:xfrm>
        </p:grpSpPr>
        <p:sp>
          <p:nvSpPr>
            <p:cNvPr id="184" name="矩形 183"/>
            <p:cNvSpPr/>
            <p:nvPr/>
          </p:nvSpPr>
          <p:spPr>
            <a:xfrm>
              <a:off x="1175511" y="4845825"/>
              <a:ext cx="2103979" cy="470459"/>
            </a:xfrm>
            <a:prstGeom prst="rect">
              <a:avLst/>
            </a:prstGeom>
          </p:spPr>
          <p:txBody>
            <a:bodyPr wrap="square">
              <a:spAutoFit/>
            </a:bodyPr>
            <a:lstStyle/>
            <a:p>
              <a:pPr lvl="0"/>
              <a:r>
                <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rPr>
                <a:t>单击添加文本单击添加文本单击添加文本单击添加文本</a:t>
              </a:r>
              <a:endParaRPr lang="zh-CN" altLang="en-US" sz="1080" dirty="0">
                <a:solidFill>
                  <a:schemeClr val="tx1">
                    <a:lumMod val="50000"/>
                    <a:lumOff val="50000"/>
                  </a:schemeClr>
                </a:solidFill>
                <a:latin typeface="微软雅黑" panose="020B0503020204020204" charset="-122"/>
                <a:ea typeface="微软雅黑" panose="020B0503020204020204" charset="-122"/>
                <a:cs typeface="华文黑体" pitchFamily="2" charset="-122"/>
              </a:endParaRPr>
            </a:p>
          </p:txBody>
        </p:sp>
        <p:sp>
          <p:nvSpPr>
            <p:cNvPr id="185" name="文本框 184"/>
            <p:cNvSpPr txBox="1"/>
            <p:nvPr/>
          </p:nvSpPr>
          <p:spPr>
            <a:xfrm>
              <a:off x="1167830" y="4489404"/>
              <a:ext cx="2119342" cy="347025"/>
            </a:xfrm>
            <a:prstGeom prst="rect">
              <a:avLst/>
            </a:prstGeom>
            <a:noFill/>
          </p:spPr>
          <p:txBody>
            <a:bodyPr vert="horz" wrap="square" rtlCol="0">
              <a:spAutoFit/>
            </a:bodyPr>
            <a:lstStyle/>
            <a:p>
              <a:r>
                <a:rPr lang="zh-CN" altLang="en-US" sz="144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44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600"/>
                                  </p:stCondLst>
                                  <p:childTnLst>
                                    <p:set>
                                      <p:cBhvr>
                                        <p:cTn id="6" dur="1" fill="hold">
                                          <p:stCondLst>
                                            <p:cond delay="0"/>
                                          </p:stCondLst>
                                        </p:cTn>
                                        <p:tgtEl>
                                          <p:spTgt spid="186"/>
                                        </p:tgtEl>
                                        <p:attrNameLst>
                                          <p:attrName>style.visibility</p:attrName>
                                        </p:attrNameLst>
                                      </p:cBhvr>
                                      <p:to>
                                        <p:strVal val="visible"/>
                                      </p:to>
                                    </p:set>
                                    <p:animEffect transition="in" filter="fade">
                                      <p:cBhvr>
                                        <p:cTn id="7" dur="1000"/>
                                        <p:tgtEl>
                                          <p:spTgt spid="186"/>
                                        </p:tgtEl>
                                      </p:cBhvr>
                                    </p:animEffect>
                                    <p:anim calcmode="lin" valueType="num">
                                      <p:cBhvr>
                                        <p:cTn id="8" dur="1000" fill="hold"/>
                                        <p:tgtEl>
                                          <p:spTgt spid="186"/>
                                        </p:tgtEl>
                                        <p:attrNameLst>
                                          <p:attrName>ppt_x</p:attrName>
                                        </p:attrNameLst>
                                      </p:cBhvr>
                                      <p:tavLst>
                                        <p:tav tm="0">
                                          <p:val>
                                            <p:strVal val="#ppt_x"/>
                                          </p:val>
                                        </p:tav>
                                        <p:tav tm="100000">
                                          <p:val>
                                            <p:strVal val="#ppt_x"/>
                                          </p:val>
                                        </p:tav>
                                      </p:tavLst>
                                    </p:anim>
                                    <p:anim calcmode="lin" valueType="num">
                                      <p:cBhvr>
                                        <p:cTn id="9" dur="1000" fill="hold"/>
                                        <p:tgtEl>
                                          <p:spTgt spid="186"/>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2400"/>
                                  </p:stCondLst>
                                  <p:childTnLst>
                                    <p:set>
                                      <p:cBhvr>
                                        <p:cTn id="11" dur="1" fill="hold">
                                          <p:stCondLst>
                                            <p:cond delay="0"/>
                                          </p:stCondLst>
                                        </p:cTn>
                                        <p:tgtEl>
                                          <p:spTgt spid="74"/>
                                        </p:tgtEl>
                                        <p:attrNameLst>
                                          <p:attrName>style.visibility</p:attrName>
                                        </p:attrNameLst>
                                      </p:cBhvr>
                                      <p:to>
                                        <p:strVal val="visible"/>
                                      </p:to>
                                    </p:set>
                                    <p:animEffect transition="in" filter="wipe(up)">
                                      <p:cBhvr>
                                        <p:cTn id="12" dur="500"/>
                                        <p:tgtEl>
                                          <p:spTgt spid="74"/>
                                        </p:tgtEl>
                                      </p:cBhvr>
                                    </p:animEffect>
                                  </p:childTnLst>
                                </p:cTn>
                              </p:par>
                              <p:par>
                                <p:cTn id="13" presetID="42" presetClass="entr" presetSubtype="0" fill="hold" nodeType="withEffect">
                                  <p:stCondLst>
                                    <p:cond delay="3300"/>
                                  </p:stCondLst>
                                  <p:childTnLst>
                                    <p:set>
                                      <p:cBhvr>
                                        <p:cTn id="14" dur="1" fill="hold">
                                          <p:stCondLst>
                                            <p:cond delay="0"/>
                                          </p:stCondLst>
                                        </p:cTn>
                                        <p:tgtEl>
                                          <p:spTgt spid="187"/>
                                        </p:tgtEl>
                                        <p:attrNameLst>
                                          <p:attrName>style.visibility</p:attrName>
                                        </p:attrNameLst>
                                      </p:cBhvr>
                                      <p:to>
                                        <p:strVal val="visible"/>
                                      </p:to>
                                    </p:set>
                                    <p:animEffect transition="in" filter="fade">
                                      <p:cBhvr>
                                        <p:cTn id="15" dur="1000"/>
                                        <p:tgtEl>
                                          <p:spTgt spid="187"/>
                                        </p:tgtEl>
                                      </p:cBhvr>
                                    </p:animEffect>
                                    <p:anim calcmode="lin" valueType="num">
                                      <p:cBhvr>
                                        <p:cTn id="16" dur="1000" fill="hold"/>
                                        <p:tgtEl>
                                          <p:spTgt spid="187"/>
                                        </p:tgtEl>
                                        <p:attrNameLst>
                                          <p:attrName>ppt_x</p:attrName>
                                        </p:attrNameLst>
                                      </p:cBhvr>
                                      <p:tavLst>
                                        <p:tav tm="0">
                                          <p:val>
                                            <p:strVal val="#ppt_x"/>
                                          </p:val>
                                        </p:tav>
                                        <p:tav tm="100000">
                                          <p:val>
                                            <p:strVal val="#ppt_x"/>
                                          </p:val>
                                        </p:tav>
                                      </p:tavLst>
                                    </p:anim>
                                    <p:anim calcmode="lin" valueType="num">
                                      <p:cBhvr>
                                        <p:cTn id="17" dur="1000" fill="hold"/>
                                        <p:tgtEl>
                                          <p:spTgt spid="187"/>
                                        </p:tgtEl>
                                        <p:attrNameLst>
                                          <p:attrName>ppt_y</p:attrName>
                                        </p:attrNameLst>
                                      </p:cBhvr>
                                      <p:tavLst>
                                        <p:tav tm="0">
                                          <p:val>
                                            <p:strVal val="#ppt_y+.1"/>
                                          </p:val>
                                        </p:tav>
                                        <p:tav tm="100000">
                                          <p:val>
                                            <p:strVal val="#ppt_y"/>
                                          </p:val>
                                        </p:tav>
                                      </p:tavLst>
                                    </p:anim>
                                  </p:childTnLst>
                                </p:cTn>
                              </p:par>
                              <p:par>
                                <p:cTn id="18" presetID="22" presetClass="entr" presetSubtype="1" fill="hold" nodeType="withEffect">
                                  <p:stCondLst>
                                    <p:cond delay="4000"/>
                                  </p:stCondLst>
                                  <p:childTnLst>
                                    <p:set>
                                      <p:cBhvr>
                                        <p:cTn id="19" dur="1" fill="hold">
                                          <p:stCondLst>
                                            <p:cond delay="0"/>
                                          </p:stCondLst>
                                        </p:cTn>
                                        <p:tgtEl>
                                          <p:spTgt spid="97"/>
                                        </p:tgtEl>
                                        <p:attrNameLst>
                                          <p:attrName>style.visibility</p:attrName>
                                        </p:attrNameLst>
                                      </p:cBhvr>
                                      <p:to>
                                        <p:strVal val="visible"/>
                                      </p:to>
                                    </p:set>
                                    <p:animEffect transition="in" filter="wipe(up)">
                                      <p:cBhvr>
                                        <p:cTn id="20" dur="500"/>
                                        <p:tgtEl>
                                          <p:spTgt spid="97"/>
                                        </p:tgtEl>
                                      </p:cBhvr>
                                    </p:animEffect>
                                  </p:childTnLst>
                                </p:cTn>
                              </p:par>
                              <p:par>
                                <p:cTn id="21" presetID="42" presetClass="entr" presetSubtype="0" fill="hold" nodeType="withEffect">
                                  <p:stCondLst>
                                    <p:cond delay="4800"/>
                                  </p:stCondLst>
                                  <p:childTnLst>
                                    <p:set>
                                      <p:cBhvr>
                                        <p:cTn id="22" dur="1" fill="hold">
                                          <p:stCondLst>
                                            <p:cond delay="0"/>
                                          </p:stCondLst>
                                        </p:cTn>
                                        <p:tgtEl>
                                          <p:spTgt spid="188"/>
                                        </p:tgtEl>
                                        <p:attrNameLst>
                                          <p:attrName>style.visibility</p:attrName>
                                        </p:attrNameLst>
                                      </p:cBhvr>
                                      <p:to>
                                        <p:strVal val="visible"/>
                                      </p:to>
                                    </p:set>
                                    <p:animEffect transition="in" filter="fade">
                                      <p:cBhvr>
                                        <p:cTn id="23" dur="1000"/>
                                        <p:tgtEl>
                                          <p:spTgt spid="188"/>
                                        </p:tgtEl>
                                      </p:cBhvr>
                                    </p:animEffect>
                                    <p:anim calcmode="lin" valueType="num">
                                      <p:cBhvr>
                                        <p:cTn id="24" dur="1000" fill="hold"/>
                                        <p:tgtEl>
                                          <p:spTgt spid="188"/>
                                        </p:tgtEl>
                                        <p:attrNameLst>
                                          <p:attrName>ppt_x</p:attrName>
                                        </p:attrNameLst>
                                      </p:cBhvr>
                                      <p:tavLst>
                                        <p:tav tm="0">
                                          <p:val>
                                            <p:strVal val="#ppt_x"/>
                                          </p:val>
                                        </p:tav>
                                        <p:tav tm="100000">
                                          <p:val>
                                            <p:strVal val="#ppt_x"/>
                                          </p:val>
                                        </p:tav>
                                      </p:tavLst>
                                    </p:anim>
                                    <p:anim calcmode="lin" valueType="num">
                                      <p:cBhvr>
                                        <p:cTn id="25" dur="1000" fill="hold"/>
                                        <p:tgtEl>
                                          <p:spTgt spid="188"/>
                                        </p:tgtEl>
                                        <p:attrNameLst>
                                          <p:attrName>ppt_y</p:attrName>
                                        </p:attrNameLst>
                                      </p:cBhvr>
                                      <p:tavLst>
                                        <p:tav tm="0">
                                          <p:val>
                                            <p:strVal val="#ppt_y+.1"/>
                                          </p:val>
                                        </p:tav>
                                        <p:tav tm="100000">
                                          <p:val>
                                            <p:strVal val="#ppt_y"/>
                                          </p:val>
                                        </p:tav>
                                      </p:tavLst>
                                    </p:anim>
                                  </p:childTnLst>
                                </p:cTn>
                              </p:par>
                              <p:par>
                                <p:cTn id="26" presetID="22" presetClass="entr" presetSubtype="1" fill="hold" nodeType="withEffect">
                                  <p:stCondLst>
                                    <p:cond delay="5500"/>
                                  </p:stCondLst>
                                  <p:childTnLst>
                                    <p:set>
                                      <p:cBhvr>
                                        <p:cTn id="27" dur="1" fill="hold">
                                          <p:stCondLst>
                                            <p:cond delay="0"/>
                                          </p:stCondLst>
                                        </p:cTn>
                                        <p:tgtEl>
                                          <p:spTgt spid="100"/>
                                        </p:tgtEl>
                                        <p:attrNameLst>
                                          <p:attrName>style.visibility</p:attrName>
                                        </p:attrNameLst>
                                      </p:cBhvr>
                                      <p:to>
                                        <p:strVal val="visible"/>
                                      </p:to>
                                    </p:set>
                                    <p:animEffect transition="in" filter="wipe(up)">
                                      <p:cBhvr>
                                        <p:cTn id="28" dur="500"/>
                                        <p:tgtEl>
                                          <p:spTgt spid="100"/>
                                        </p:tgtEl>
                                      </p:cBhvr>
                                    </p:animEffect>
                                  </p:childTnLst>
                                </p:cTn>
                              </p:par>
                              <p:par>
                                <p:cTn id="29" presetID="42" presetClass="entr" presetSubtype="0" fill="hold" nodeType="withEffect">
                                  <p:stCondLst>
                                    <p:cond delay="6400"/>
                                  </p:stCondLst>
                                  <p:childTnLst>
                                    <p:set>
                                      <p:cBhvr>
                                        <p:cTn id="30" dur="1" fill="hold">
                                          <p:stCondLst>
                                            <p:cond delay="0"/>
                                          </p:stCondLst>
                                        </p:cTn>
                                        <p:tgtEl>
                                          <p:spTgt spid="189"/>
                                        </p:tgtEl>
                                        <p:attrNameLst>
                                          <p:attrName>style.visibility</p:attrName>
                                        </p:attrNameLst>
                                      </p:cBhvr>
                                      <p:to>
                                        <p:strVal val="visible"/>
                                      </p:to>
                                    </p:set>
                                    <p:animEffect transition="in" filter="fade">
                                      <p:cBhvr>
                                        <p:cTn id="31" dur="1000"/>
                                        <p:tgtEl>
                                          <p:spTgt spid="189"/>
                                        </p:tgtEl>
                                      </p:cBhvr>
                                    </p:animEffect>
                                    <p:anim calcmode="lin" valueType="num">
                                      <p:cBhvr>
                                        <p:cTn id="32" dur="1000" fill="hold"/>
                                        <p:tgtEl>
                                          <p:spTgt spid="189"/>
                                        </p:tgtEl>
                                        <p:attrNameLst>
                                          <p:attrName>ppt_x</p:attrName>
                                        </p:attrNameLst>
                                      </p:cBhvr>
                                      <p:tavLst>
                                        <p:tav tm="0">
                                          <p:val>
                                            <p:strVal val="#ppt_x"/>
                                          </p:val>
                                        </p:tav>
                                        <p:tav tm="100000">
                                          <p:val>
                                            <p:strVal val="#ppt_x"/>
                                          </p:val>
                                        </p:tav>
                                      </p:tavLst>
                                    </p:anim>
                                    <p:anim calcmode="lin" valueType="num">
                                      <p:cBhvr>
                                        <p:cTn id="33" dur="1000" fill="hold"/>
                                        <p:tgtEl>
                                          <p:spTgt spid="189"/>
                                        </p:tgtEl>
                                        <p:attrNameLst>
                                          <p:attrName>ppt_y</p:attrName>
                                        </p:attrNameLst>
                                      </p:cBhvr>
                                      <p:tavLst>
                                        <p:tav tm="0">
                                          <p:val>
                                            <p:strVal val="#ppt_y+.1"/>
                                          </p:val>
                                        </p:tav>
                                        <p:tav tm="100000">
                                          <p:val>
                                            <p:strVal val="#ppt_y"/>
                                          </p:val>
                                        </p:tav>
                                      </p:tavLst>
                                    </p:anim>
                                  </p:childTnLst>
                                </p:cTn>
                              </p:par>
                              <p:par>
                                <p:cTn id="34" presetID="22" presetClass="entr" presetSubtype="1" fill="hold" nodeType="withEffect">
                                  <p:stCondLst>
                                    <p:cond delay="7100"/>
                                  </p:stCondLst>
                                  <p:childTnLst>
                                    <p:set>
                                      <p:cBhvr>
                                        <p:cTn id="35" dur="1" fill="hold">
                                          <p:stCondLst>
                                            <p:cond delay="0"/>
                                          </p:stCondLst>
                                        </p:cTn>
                                        <p:tgtEl>
                                          <p:spTgt spid="103"/>
                                        </p:tgtEl>
                                        <p:attrNameLst>
                                          <p:attrName>style.visibility</p:attrName>
                                        </p:attrNameLst>
                                      </p:cBhvr>
                                      <p:to>
                                        <p:strVal val="visible"/>
                                      </p:to>
                                    </p:set>
                                    <p:animEffect transition="in" filter="wipe(up)">
                                      <p:cBhvr>
                                        <p:cTn id="36"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4474198" y="1950049"/>
            <a:ext cx="3243607" cy="3243607"/>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160"/>
          </a:p>
        </p:txBody>
      </p:sp>
      <p:grpSp>
        <p:nvGrpSpPr>
          <p:cNvPr id="2" name="组合 1"/>
          <p:cNvGrpSpPr/>
          <p:nvPr/>
        </p:nvGrpSpPr>
        <p:grpSpPr>
          <a:xfrm>
            <a:off x="4458474" y="1873818"/>
            <a:ext cx="3275057" cy="3396070"/>
            <a:chOff x="3207395" y="1275606"/>
            <a:chExt cx="2729214" cy="2830058"/>
          </a:xfrm>
        </p:grpSpPr>
        <p:grpSp>
          <p:nvGrpSpPr>
            <p:cNvPr id="5" name="组合 4"/>
            <p:cNvGrpSpPr/>
            <p:nvPr/>
          </p:nvGrpSpPr>
          <p:grpSpPr>
            <a:xfrm>
              <a:off x="4162531" y="1275606"/>
              <a:ext cx="818941" cy="820169"/>
              <a:chOff x="5550040" y="1612401"/>
              <a:chExt cx="1091921" cy="1093558"/>
            </a:xfrm>
          </p:grpSpPr>
          <p:sp>
            <p:nvSpPr>
              <p:cNvPr id="48" name="椭圆 47"/>
              <p:cNvSpPr/>
              <p:nvPr/>
            </p:nvSpPr>
            <p:spPr>
              <a:xfrm>
                <a:off x="5550040" y="1612401"/>
                <a:ext cx="1091921" cy="1093558"/>
              </a:xfrm>
              <a:prstGeom prst="ellipse">
                <a:avLst/>
              </a:prstGeom>
              <a:solidFill>
                <a:schemeClr val="accent3">
                  <a:alpha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160"/>
              </a:p>
            </p:txBody>
          </p:sp>
          <p:sp>
            <p:nvSpPr>
              <p:cNvPr id="49" name="任意多边形 5"/>
              <p:cNvSpPr/>
              <p:nvPr/>
            </p:nvSpPr>
            <p:spPr bwMode="auto">
              <a:xfrm>
                <a:off x="5824741" y="1915898"/>
                <a:ext cx="560621" cy="524114"/>
              </a:xfrm>
              <a:custGeom>
                <a:avLst/>
                <a:gdLst>
                  <a:gd name="T0" fmla="*/ 736 w 1492"/>
                  <a:gd name="T1" fmla="*/ 1230 h 1397"/>
                  <a:gd name="T2" fmla="*/ 830 w 1492"/>
                  <a:gd name="T3" fmla="*/ 903 h 1397"/>
                  <a:gd name="T4" fmla="*/ 950 w 1492"/>
                  <a:gd name="T5" fmla="*/ 791 h 1397"/>
                  <a:gd name="T6" fmla="*/ 1492 w 1492"/>
                  <a:gd name="T7" fmla="*/ 903 h 1397"/>
                  <a:gd name="T8" fmla="*/ 1492 w 1492"/>
                  <a:gd name="T9" fmla="*/ 1231 h 1397"/>
                  <a:gd name="T10" fmla="*/ 1371 w 1492"/>
                  <a:gd name="T11" fmla="*/ 1397 h 1397"/>
                  <a:gd name="T12" fmla="*/ 830 w 1492"/>
                  <a:gd name="T13" fmla="*/ 1286 h 1397"/>
                  <a:gd name="T14" fmla="*/ 120 w 1492"/>
                  <a:gd name="T15" fmla="*/ 0 h 1397"/>
                  <a:gd name="T16" fmla="*/ 625 w 1492"/>
                  <a:gd name="T17" fmla="*/ 30 h 1397"/>
                  <a:gd name="T18" fmla="*/ 661 w 1492"/>
                  <a:gd name="T19" fmla="*/ 438 h 1397"/>
                  <a:gd name="T20" fmla="*/ 625 w 1492"/>
                  <a:gd name="T21" fmla="*/ 573 h 1397"/>
                  <a:gd name="T22" fmla="*/ 366 w 1492"/>
                  <a:gd name="T23" fmla="*/ 644 h 1397"/>
                  <a:gd name="T24" fmla="*/ 295 w 1492"/>
                  <a:gd name="T25" fmla="*/ 605 h 1397"/>
                  <a:gd name="T26" fmla="*/ 0 w 1492"/>
                  <a:gd name="T27" fmla="*/ 493 h 1397"/>
                  <a:gd name="T28" fmla="*/ 0 w 1492"/>
                  <a:gd name="T29" fmla="*/ 437 h 1397"/>
                  <a:gd name="T30" fmla="*/ 36 w 1492"/>
                  <a:gd name="T31" fmla="*/ 30 h 1397"/>
                  <a:gd name="T32" fmla="*/ 541 w 1492"/>
                  <a:gd name="T33" fmla="*/ 71 h 1397"/>
                  <a:gd name="T34" fmla="*/ 85 w 1492"/>
                  <a:gd name="T35" fmla="*/ 84 h 1397"/>
                  <a:gd name="T36" fmla="*/ 71 w 1492"/>
                  <a:gd name="T37" fmla="*/ 110 h 1397"/>
                  <a:gd name="T38" fmla="*/ 589 w 1492"/>
                  <a:gd name="T39" fmla="*/ 110 h 1397"/>
                  <a:gd name="T40" fmla="*/ 541 w 1492"/>
                  <a:gd name="T41" fmla="*/ 71 h 1397"/>
                  <a:gd name="T42" fmla="*/ 71 w 1492"/>
                  <a:gd name="T43" fmla="*/ 493 h 1397"/>
                  <a:gd name="T44" fmla="*/ 541 w 1492"/>
                  <a:gd name="T45" fmla="*/ 533 h 1397"/>
                  <a:gd name="T46" fmla="*/ 589 w 1492"/>
                  <a:gd name="T47" fmla="*/ 474 h 1397"/>
                  <a:gd name="T48" fmla="*/ 902 w 1492"/>
                  <a:gd name="T49" fmla="*/ 1194 h 1397"/>
                  <a:gd name="T50" fmla="*/ 1420 w 1492"/>
                  <a:gd name="T51" fmla="*/ 903 h 1397"/>
                  <a:gd name="T52" fmla="*/ 950 w 1492"/>
                  <a:gd name="T53" fmla="*/ 863 h 1397"/>
                  <a:gd name="T54" fmla="*/ 902 w 1492"/>
                  <a:gd name="T55" fmla="*/ 903 h 1397"/>
                  <a:gd name="T56" fmla="*/ 1420 w 1492"/>
                  <a:gd name="T57" fmla="*/ 1266 h 1397"/>
                  <a:gd name="T58" fmla="*/ 902 w 1492"/>
                  <a:gd name="T59" fmla="*/ 1286 h 1397"/>
                  <a:gd name="T60" fmla="*/ 1371 w 1492"/>
                  <a:gd name="T61" fmla="*/ 1325 h 1397"/>
                  <a:gd name="T62" fmla="*/ 1420 w 1492"/>
                  <a:gd name="T63" fmla="*/ 1266 h 1397"/>
                  <a:gd name="T64" fmla="*/ 295 w 1492"/>
                  <a:gd name="T65" fmla="*/ 890 h 1397"/>
                  <a:gd name="T66" fmla="*/ 366 w 1492"/>
                  <a:gd name="T67" fmla="*/ 935 h 1397"/>
                  <a:gd name="T68" fmla="*/ 295 w 1492"/>
                  <a:gd name="T69" fmla="*/ 890 h 1397"/>
                  <a:gd name="T70" fmla="*/ 295 w 1492"/>
                  <a:gd name="T71" fmla="*/ 746 h 1397"/>
                  <a:gd name="T72" fmla="*/ 366 w 1492"/>
                  <a:gd name="T73" fmla="*/ 793 h 1397"/>
                  <a:gd name="T74" fmla="*/ 295 w 1492"/>
                  <a:gd name="T75" fmla="*/ 746 h 1397"/>
                  <a:gd name="T76" fmla="*/ 295 w 1492"/>
                  <a:gd name="T77" fmla="*/ 1031 h 1397"/>
                  <a:gd name="T78" fmla="*/ 366 w 1492"/>
                  <a:gd name="T79" fmla="*/ 1078 h 1397"/>
                  <a:gd name="T80" fmla="*/ 295 w 1492"/>
                  <a:gd name="T81" fmla="*/ 1031 h 1397"/>
                  <a:gd name="T82" fmla="*/ 536 w 1492"/>
                  <a:gd name="T83" fmla="*/ 1194 h 1397"/>
                  <a:gd name="T84" fmla="*/ 490 w 1492"/>
                  <a:gd name="T85" fmla="*/ 1266 h 1397"/>
                  <a:gd name="T86" fmla="*/ 536 w 1492"/>
                  <a:gd name="T87" fmla="*/ 1194 h 1397"/>
                  <a:gd name="T88" fmla="*/ 677 w 1492"/>
                  <a:gd name="T89" fmla="*/ 1194 h 1397"/>
                  <a:gd name="T90" fmla="*/ 630 w 1492"/>
                  <a:gd name="T91" fmla="*/ 1266 h 1397"/>
                  <a:gd name="T92" fmla="*/ 677 w 1492"/>
                  <a:gd name="T93" fmla="*/ 1194 h 1397"/>
                  <a:gd name="T94" fmla="*/ 295 w 1492"/>
                  <a:gd name="T95" fmla="*/ 1164 h 1397"/>
                  <a:gd name="T96" fmla="*/ 366 w 1492"/>
                  <a:gd name="T97" fmla="*/ 1194 h 1397"/>
                  <a:gd name="T98" fmla="*/ 396 w 1492"/>
                  <a:gd name="T99" fmla="*/ 1266 h 1397"/>
                  <a:gd name="T100" fmla="*/ 299 w 1492"/>
                  <a:gd name="T101" fmla="*/ 1249 h 1397"/>
                  <a:gd name="T102" fmla="*/ 299 w 1492"/>
                  <a:gd name="T103" fmla="*/ 1247 h 1397"/>
                  <a:gd name="T104" fmla="*/ 298 w 1492"/>
                  <a:gd name="T105" fmla="*/ 1246 h 1397"/>
                  <a:gd name="T106" fmla="*/ 297 w 1492"/>
                  <a:gd name="T107" fmla="*/ 1245 h 1397"/>
                  <a:gd name="T108" fmla="*/ 296 w 1492"/>
                  <a:gd name="T109" fmla="*/ 1242 h 1397"/>
                  <a:gd name="T110" fmla="*/ 295 w 1492"/>
                  <a:gd name="T111" fmla="*/ 1240 h 1397"/>
                  <a:gd name="T112" fmla="*/ 295 w 1492"/>
                  <a:gd name="T113" fmla="*/ 1237 h 1397"/>
                  <a:gd name="T114" fmla="*/ 295 w 1492"/>
                  <a:gd name="T115" fmla="*/ 1236 h 1397"/>
                  <a:gd name="T116" fmla="*/ 295 w 1492"/>
                  <a:gd name="T117" fmla="*/ 1233 h 1397"/>
                  <a:gd name="T118" fmla="*/ 295 w 1492"/>
                  <a:gd name="T119" fmla="*/ 1231 h 1397"/>
                  <a:gd name="T120" fmla="*/ 295 w 1492"/>
                  <a:gd name="T121" fmla="*/ 1230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92" h="1397">
                    <a:moveTo>
                      <a:pt x="830" y="1266"/>
                    </a:moveTo>
                    <a:cubicBezTo>
                      <a:pt x="772" y="1266"/>
                      <a:pt x="772" y="1266"/>
                      <a:pt x="772" y="1266"/>
                    </a:cubicBezTo>
                    <a:cubicBezTo>
                      <a:pt x="752" y="1266"/>
                      <a:pt x="736" y="1250"/>
                      <a:pt x="736" y="1230"/>
                    </a:cubicBezTo>
                    <a:cubicBezTo>
                      <a:pt x="736" y="1211"/>
                      <a:pt x="752" y="1194"/>
                      <a:pt x="772" y="1194"/>
                    </a:cubicBezTo>
                    <a:cubicBezTo>
                      <a:pt x="830" y="1194"/>
                      <a:pt x="830" y="1194"/>
                      <a:pt x="830" y="1194"/>
                    </a:cubicBezTo>
                    <a:cubicBezTo>
                      <a:pt x="830" y="903"/>
                      <a:pt x="830" y="903"/>
                      <a:pt x="830" y="903"/>
                    </a:cubicBezTo>
                    <a:cubicBezTo>
                      <a:pt x="830" y="872"/>
                      <a:pt x="844" y="843"/>
                      <a:pt x="866" y="823"/>
                    </a:cubicBezTo>
                    <a:cubicBezTo>
                      <a:pt x="869" y="821"/>
                      <a:pt x="869" y="821"/>
                      <a:pt x="869" y="821"/>
                    </a:cubicBezTo>
                    <a:cubicBezTo>
                      <a:pt x="891" y="802"/>
                      <a:pt x="920" y="791"/>
                      <a:pt x="950" y="791"/>
                    </a:cubicBezTo>
                    <a:cubicBezTo>
                      <a:pt x="1371" y="791"/>
                      <a:pt x="1371" y="791"/>
                      <a:pt x="1371" y="791"/>
                    </a:cubicBezTo>
                    <a:cubicBezTo>
                      <a:pt x="1404" y="791"/>
                      <a:pt x="1434" y="803"/>
                      <a:pt x="1455" y="823"/>
                    </a:cubicBezTo>
                    <a:cubicBezTo>
                      <a:pt x="1478" y="843"/>
                      <a:pt x="1492" y="872"/>
                      <a:pt x="1492" y="903"/>
                    </a:cubicBezTo>
                    <a:cubicBezTo>
                      <a:pt x="1492" y="1230"/>
                      <a:pt x="1492" y="1230"/>
                      <a:pt x="1492" y="1230"/>
                    </a:cubicBezTo>
                    <a:cubicBezTo>
                      <a:pt x="1492" y="1230"/>
                      <a:pt x="1492" y="1230"/>
                      <a:pt x="1492" y="1230"/>
                    </a:cubicBezTo>
                    <a:cubicBezTo>
                      <a:pt x="1492" y="1231"/>
                      <a:pt x="1492" y="1231"/>
                      <a:pt x="1492" y="1231"/>
                    </a:cubicBezTo>
                    <a:cubicBezTo>
                      <a:pt x="1492" y="1286"/>
                      <a:pt x="1492" y="1286"/>
                      <a:pt x="1492" y="1286"/>
                    </a:cubicBezTo>
                    <a:cubicBezTo>
                      <a:pt x="1492" y="1317"/>
                      <a:pt x="1478" y="1345"/>
                      <a:pt x="1455" y="1366"/>
                    </a:cubicBezTo>
                    <a:cubicBezTo>
                      <a:pt x="1434" y="1385"/>
                      <a:pt x="1404" y="1397"/>
                      <a:pt x="1371" y="1397"/>
                    </a:cubicBezTo>
                    <a:cubicBezTo>
                      <a:pt x="950" y="1397"/>
                      <a:pt x="950" y="1397"/>
                      <a:pt x="950" y="1397"/>
                    </a:cubicBezTo>
                    <a:cubicBezTo>
                      <a:pt x="918" y="1397"/>
                      <a:pt x="888" y="1385"/>
                      <a:pt x="867" y="1366"/>
                    </a:cubicBezTo>
                    <a:cubicBezTo>
                      <a:pt x="844" y="1345"/>
                      <a:pt x="830" y="1317"/>
                      <a:pt x="830" y="1286"/>
                    </a:cubicBezTo>
                    <a:cubicBezTo>
                      <a:pt x="830" y="1266"/>
                      <a:pt x="830" y="1266"/>
                      <a:pt x="830" y="1266"/>
                    </a:cubicBezTo>
                    <a:cubicBezTo>
                      <a:pt x="830" y="1266"/>
                      <a:pt x="830" y="1266"/>
                      <a:pt x="830" y="1266"/>
                    </a:cubicBezTo>
                    <a:close/>
                    <a:moveTo>
                      <a:pt x="120" y="0"/>
                    </a:moveTo>
                    <a:cubicBezTo>
                      <a:pt x="120" y="0"/>
                      <a:pt x="120" y="0"/>
                      <a:pt x="120" y="0"/>
                    </a:cubicBezTo>
                    <a:cubicBezTo>
                      <a:pt x="541" y="0"/>
                      <a:pt x="541" y="0"/>
                      <a:pt x="541" y="0"/>
                    </a:cubicBezTo>
                    <a:cubicBezTo>
                      <a:pt x="573" y="0"/>
                      <a:pt x="603" y="11"/>
                      <a:pt x="625" y="30"/>
                    </a:cubicBezTo>
                    <a:cubicBezTo>
                      <a:pt x="648" y="52"/>
                      <a:pt x="661" y="79"/>
                      <a:pt x="661" y="110"/>
                    </a:cubicBezTo>
                    <a:cubicBezTo>
                      <a:pt x="661" y="437"/>
                      <a:pt x="661" y="437"/>
                      <a:pt x="661" y="437"/>
                    </a:cubicBezTo>
                    <a:cubicBezTo>
                      <a:pt x="661" y="438"/>
                      <a:pt x="661" y="438"/>
                      <a:pt x="661" y="438"/>
                    </a:cubicBezTo>
                    <a:cubicBezTo>
                      <a:pt x="661" y="439"/>
                      <a:pt x="661" y="439"/>
                      <a:pt x="661" y="439"/>
                    </a:cubicBezTo>
                    <a:cubicBezTo>
                      <a:pt x="661" y="493"/>
                      <a:pt x="661" y="493"/>
                      <a:pt x="661" y="493"/>
                    </a:cubicBezTo>
                    <a:cubicBezTo>
                      <a:pt x="661" y="524"/>
                      <a:pt x="648" y="553"/>
                      <a:pt x="625" y="573"/>
                    </a:cubicBezTo>
                    <a:cubicBezTo>
                      <a:pt x="603" y="593"/>
                      <a:pt x="573" y="605"/>
                      <a:pt x="541" y="605"/>
                    </a:cubicBezTo>
                    <a:cubicBezTo>
                      <a:pt x="366" y="605"/>
                      <a:pt x="366" y="605"/>
                      <a:pt x="366" y="605"/>
                    </a:cubicBezTo>
                    <a:cubicBezTo>
                      <a:pt x="366" y="644"/>
                      <a:pt x="366" y="644"/>
                      <a:pt x="366" y="644"/>
                    </a:cubicBezTo>
                    <a:cubicBezTo>
                      <a:pt x="366" y="664"/>
                      <a:pt x="350" y="680"/>
                      <a:pt x="330" y="680"/>
                    </a:cubicBezTo>
                    <a:cubicBezTo>
                      <a:pt x="311" y="680"/>
                      <a:pt x="295" y="664"/>
                      <a:pt x="295" y="644"/>
                    </a:cubicBezTo>
                    <a:cubicBezTo>
                      <a:pt x="295" y="605"/>
                      <a:pt x="295" y="605"/>
                      <a:pt x="295" y="605"/>
                    </a:cubicBezTo>
                    <a:cubicBezTo>
                      <a:pt x="120" y="605"/>
                      <a:pt x="120" y="605"/>
                      <a:pt x="120" y="605"/>
                    </a:cubicBezTo>
                    <a:cubicBezTo>
                      <a:pt x="88" y="605"/>
                      <a:pt x="58" y="593"/>
                      <a:pt x="36" y="573"/>
                    </a:cubicBezTo>
                    <a:cubicBezTo>
                      <a:pt x="14" y="553"/>
                      <a:pt x="0" y="524"/>
                      <a:pt x="0" y="493"/>
                    </a:cubicBezTo>
                    <a:cubicBezTo>
                      <a:pt x="0" y="439"/>
                      <a:pt x="0" y="439"/>
                      <a:pt x="0" y="439"/>
                    </a:cubicBezTo>
                    <a:cubicBezTo>
                      <a:pt x="0" y="438"/>
                      <a:pt x="0" y="438"/>
                      <a:pt x="0" y="438"/>
                    </a:cubicBezTo>
                    <a:cubicBezTo>
                      <a:pt x="0" y="437"/>
                      <a:pt x="0" y="437"/>
                      <a:pt x="0" y="437"/>
                    </a:cubicBezTo>
                    <a:cubicBezTo>
                      <a:pt x="0" y="110"/>
                      <a:pt x="0" y="110"/>
                      <a:pt x="0" y="110"/>
                    </a:cubicBezTo>
                    <a:cubicBezTo>
                      <a:pt x="0" y="79"/>
                      <a:pt x="14" y="52"/>
                      <a:pt x="36" y="31"/>
                    </a:cubicBezTo>
                    <a:cubicBezTo>
                      <a:pt x="36" y="30"/>
                      <a:pt x="36" y="30"/>
                      <a:pt x="36" y="30"/>
                    </a:cubicBezTo>
                    <a:cubicBezTo>
                      <a:pt x="58" y="11"/>
                      <a:pt x="87" y="0"/>
                      <a:pt x="120" y="0"/>
                    </a:cubicBezTo>
                    <a:cubicBezTo>
                      <a:pt x="120" y="0"/>
                      <a:pt x="120" y="0"/>
                      <a:pt x="120" y="0"/>
                    </a:cubicBezTo>
                    <a:close/>
                    <a:moveTo>
                      <a:pt x="541" y="71"/>
                    </a:moveTo>
                    <a:cubicBezTo>
                      <a:pt x="541" y="71"/>
                      <a:pt x="541" y="71"/>
                      <a:pt x="541" y="71"/>
                    </a:cubicBezTo>
                    <a:cubicBezTo>
                      <a:pt x="120" y="71"/>
                      <a:pt x="120" y="71"/>
                      <a:pt x="120" y="71"/>
                    </a:cubicBezTo>
                    <a:cubicBezTo>
                      <a:pt x="106" y="71"/>
                      <a:pt x="93" y="76"/>
                      <a:pt x="85" y="84"/>
                    </a:cubicBezTo>
                    <a:cubicBezTo>
                      <a:pt x="85" y="84"/>
                      <a:pt x="85" y="84"/>
                      <a:pt x="85" y="84"/>
                    </a:cubicBezTo>
                    <a:cubicBezTo>
                      <a:pt x="85" y="84"/>
                      <a:pt x="85" y="84"/>
                      <a:pt x="85" y="84"/>
                    </a:cubicBezTo>
                    <a:cubicBezTo>
                      <a:pt x="76" y="91"/>
                      <a:pt x="71" y="100"/>
                      <a:pt x="71" y="110"/>
                    </a:cubicBezTo>
                    <a:cubicBezTo>
                      <a:pt x="71" y="402"/>
                      <a:pt x="71" y="402"/>
                      <a:pt x="71" y="402"/>
                    </a:cubicBezTo>
                    <a:cubicBezTo>
                      <a:pt x="589" y="402"/>
                      <a:pt x="589" y="402"/>
                      <a:pt x="589" y="402"/>
                    </a:cubicBezTo>
                    <a:cubicBezTo>
                      <a:pt x="589" y="110"/>
                      <a:pt x="589" y="110"/>
                      <a:pt x="589" y="110"/>
                    </a:cubicBezTo>
                    <a:cubicBezTo>
                      <a:pt x="589" y="100"/>
                      <a:pt x="584" y="91"/>
                      <a:pt x="577" y="84"/>
                    </a:cubicBezTo>
                    <a:cubicBezTo>
                      <a:pt x="567" y="76"/>
                      <a:pt x="555" y="71"/>
                      <a:pt x="541" y="71"/>
                    </a:cubicBezTo>
                    <a:cubicBezTo>
                      <a:pt x="541" y="71"/>
                      <a:pt x="541" y="71"/>
                      <a:pt x="541" y="71"/>
                    </a:cubicBezTo>
                    <a:close/>
                    <a:moveTo>
                      <a:pt x="71" y="474"/>
                    </a:moveTo>
                    <a:cubicBezTo>
                      <a:pt x="71" y="474"/>
                      <a:pt x="71" y="474"/>
                      <a:pt x="71" y="474"/>
                    </a:cubicBezTo>
                    <a:cubicBezTo>
                      <a:pt x="71" y="493"/>
                      <a:pt x="71" y="493"/>
                      <a:pt x="71" y="493"/>
                    </a:cubicBezTo>
                    <a:cubicBezTo>
                      <a:pt x="71" y="503"/>
                      <a:pt x="76" y="513"/>
                      <a:pt x="85" y="520"/>
                    </a:cubicBezTo>
                    <a:cubicBezTo>
                      <a:pt x="93" y="528"/>
                      <a:pt x="106" y="533"/>
                      <a:pt x="120" y="533"/>
                    </a:cubicBezTo>
                    <a:cubicBezTo>
                      <a:pt x="541" y="533"/>
                      <a:pt x="541" y="533"/>
                      <a:pt x="541" y="533"/>
                    </a:cubicBezTo>
                    <a:cubicBezTo>
                      <a:pt x="555" y="533"/>
                      <a:pt x="567" y="528"/>
                      <a:pt x="577" y="520"/>
                    </a:cubicBezTo>
                    <a:cubicBezTo>
                      <a:pt x="584" y="513"/>
                      <a:pt x="589" y="503"/>
                      <a:pt x="589" y="493"/>
                    </a:cubicBezTo>
                    <a:cubicBezTo>
                      <a:pt x="589" y="474"/>
                      <a:pt x="589" y="474"/>
                      <a:pt x="589" y="474"/>
                    </a:cubicBezTo>
                    <a:cubicBezTo>
                      <a:pt x="71" y="474"/>
                      <a:pt x="71" y="474"/>
                      <a:pt x="71" y="474"/>
                    </a:cubicBezTo>
                    <a:cubicBezTo>
                      <a:pt x="71" y="474"/>
                      <a:pt x="71" y="474"/>
                      <a:pt x="71" y="474"/>
                    </a:cubicBezTo>
                    <a:close/>
                    <a:moveTo>
                      <a:pt x="902" y="1194"/>
                    </a:moveTo>
                    <a:cubicBezTo>
                      <a:pt x="902" y="1194"/>
                      <a:pt x="902" y="1194"/>
                      <a:pt x="902" y="1194"/>
                    </a:cubicBezTo>
                    <a:cubicBezTo>
                      <a:pt x="1420" y="1194"/>
                      <a:pt x="1420" y="1194"/>
                      <a:pt x="1420" y="1194"/>
                    </a:cubicBezTo>
                    <a:cubicBezTo>
                      <a:pt x="1420" y="903"/>
                      <a:pt x="1420" y="903"/>
                      <a:pt x="1420" y="903"/>
                    </a:cubicBezTo>
                    <a:cubicBezTo>
                      <a:pt x="1420" y="893"/>
                      <a:pt x="1416" y="883"/>
                      <a:pt x="1407" y="876"/>
                    </a:cubicBezTo>
                    <a:cubicBezTo>
                      <a:pt x="1398" y="869"/>
                      <a:pt x="1386" y="863"/>
                      <a:pt x="1371" y="863"/>
                    </a:cubicBezTo>
                    <a:cubicBezTo>
                      <a:pt x="950" y="863"/>
                      <a:pt x="950" y="863"/>
                      <a:pt x="950" y="863"/>
                    </a:cubicBezTo>
                    <a:cubicBezTo>
                      <a:pt x="937" y="863"/>
                      <a:pt x="925" y="867"/>
                      <a:pt x="916" y="875"/>
                    </a:cubicBezTo>
                    <a:cubicBezTo>
                      <a:pt x="915" y="876"/>
                      <a:pt x="915" y="876"/>
                      <a:pt x="915" y="876"/>
                    </a:cubicBezTo>
                    <a:cubicBezTo>
                      <a:pt x="907" y="883"/>
                      <a:pt x="902" y="893"/>
                      <a:pt x="902" y="903"/>
                    </a:cubicBezTo>
                    <a:cubicBezTo>
                      <a:pt x="902" y="1194"/>
                      <a:pt x="902" y="1194"/>
                      <a:pt x="902" y="1194"/>
                    </a:cubicBezTo>
                    <a:cubicBezTo>
                      <a:pt x="902" y="1194"/>
                      <a:pt x="902" y="1194"/>
                      <a:pt x="902" y="1194"/>
                    </a:cubicBezTo>
                    <a:close/>
                    <a:moveTo>
                      <a:pt x="1420" y="1266"/>
                    </a:moveTo>
                    <a:cubicBezTo>
                      <a:pt x="1420" y="1266"/>
                      <a:pt x="1420" y="1266"/>
                      <a:pt x="1420" y="1266"/>
                    </a:cubicBezTo>
                    <a:cubicBezTo>
                      <a:pt x="902" y="1266"/>
                      <a:pt x="902" y="1266"/>
                      <a:pt x="902" y="1266"/>
                    </a:cubicBezTo>
                    <a:cubicBezTo>
                      <a:pt x="902" y="1286"/>
                      <a:pt x="902" y="1286"/>
                      <a:pt x="902" y="1286"/>
                    </a:cubicBezTo>
                    <a:cubicBezTo>
                      <a:pt x="902" y="1296"/>
                      <a:pt x="907" y="1305"/>
                      <a:pt x="915" y="1312"/>
                    </a:cubicBezTo>
                    <a:cubicBezTo>
                      <a:pt x="924" y="1320"/>
                      <a:pt x="936" y="1325"/>
                      <a:pt x="950" y="1325"/>
                    </a:cubicBezTo>
                    <a:cubicBezTo>
                      <a:pt x="1371" y="1325"/>
                      <a:pt x="1371" y="1325"/>
                      <a:pt x="1371" y="1325"/>
                    </a:cubicBezTo>
                    <a:cubicBezTo>
                      <a:pt x="1386" y="1325"/>
                      <a:pt x="1398" y="1320"/>
                      <a:pt x="1407" y="1312"/>
                    </a:cubicBezTo>
                    <a:cubicBezTo>
                      <a:pt x="1416" y="1305"/>
                      <a:pt x="1420" y="1296"/>
                      <a:pt x="1420" y="1286"/>
                    </a:cubicBezTo>
                    <a:cubicBezTo>
                      <a:pt x="1420" y="1266"/>
                      <a:pt x="1420" y="1266"/>
                      <a:pt x="1420" y="1266"/>
                    </a:cubicBezTo>
                    <a:cubicBezTo>
                      <a:pt x="1420" y="1266"/>
                      <a:pt x="1420" y="1266"/>
                      <a:pt x="1420" y="1266"/>
                    </a:cubicBezTo>
                    <a:close/>
                    <a:moveTo>
                      <a:pt x="295" y="890"/>
                    </a:moveTo>
                    <a:cubicBezTo>
                      <a:pt x="295" y="890"/>
                      <a:pt x="295" y="890"/>
                      <a:pt x="295" y="890"/>
                    </a:cubicBezTo>
                    <a:cubicBezTo>
                      <a:pt x="295" y="869"/>
                      <a:pt x="311" y="853"/>
                      <a:pt x="330" y="853"/>
                    </a:cubicBezTo>
                    <a:cubicBezTo>
                      <a:pt x="350" y="853"/>
                      <a:pt x="366" y="869"/>
                      <a:pt x="366" y="890"/>
                    </a:cubicBezTo>
                    <a:cubicBezTo>
                      <a:pt x="366" y="935"/>
                      <a:pt x="366" y="935"/>
                      <a:pt x="366" y="935"/>
                    </a:cubicBezTo>
                    <a:cubicBezTo>
                      <a:pt x="366" y="955"/>
                      <a:pt x="350" y="971"/>
                      <a:pt x="330" y="971"/>
                    </a:cubicBezTo>
                    <a:cubicBezTo>
                      <a:pt x="311" y="971"/>
                      <a:pt x="295" y="955"/>
                      <a:pt x="295" y="935"/>
                    </a:cubicBezTo>
                    <a:cubicBezTo>
                      <a:pt x="295" y="890"/>
                      <a:pt x="295" y="890"/>
                      <a:pt x="295" y="890"/>
                    </a:cubicBezTo>
                    <a:cubicBezTo>
                      <a:pt x="295" y="890"/>
                      <a:pt x="295" y="890"/>
                      <a:pt x="295" y="890"/>
                    </a:cubicBezTo>
                    <a:close/>
                    <a:moveTo>
                      <a:pt x="295" y="746"/>
                    </a:moveTo>
                    <a:cubicBezTo>
                      <a:pt x="295" y="746"/>
                      <a:pt x="295" y="746"/>
                      <a:pt x="295" y="746"/>
                    </a:cubicBezTo>
                    <a:cubicBezTo>
                      <a:pt x="295" y="727"/>
                      <a:pt x="311" y="710"/>
                      <a:pt x="330" y="710"/>
                    </a:cubicBezTo>
                    <a:cubicBezTo>
                      <a:pt x="350" y="710"/>
                      <a:pt x="366" y="727"/>
                      <a:pt x="366" y="746"/>
                    </a:cubicBezTo>
                    <a:cubicBezTo>
                      <a:pt x="366" y="793"/>
                      <a:pt x="366" y="793"/>
                      <a:pt x="366" y="793"/>
                    </a:cubicBezTo>
                    <a:cubicBezTo>
                      <a:pt x="366" y="812"/>
                      <a:pt x="350" y="829"/>
                      <a:pt x="330" y="829"/>
                    </a:cubicBezTo>
                    <a:cubicBezTo>
                      <a:pt x="311" y="829"/>
                      <a:pt x="295" y="812"/>
                      <a:pt x="295" y="793"/>
                    </a:cubicBezTo>
                    <a:cubicBezTo>
                      <a:pt x="295" y="746"/>
                      <a:pt x="295" y="746"/>
                      <a:pt x="295" y="746"/>
                    </a:cubicBezTo>
                    <a:cubicBezTo>
                      <a:pt x="295" y="746"/>
                      <a:pt x="295" y="746"/>
                      <a:pt x="295" y="746"/>
                    </a:cubicBezTo>
                    <a:close/>
                    <a:moveTo>
                      <a:pt x="295" y="1031"/>
                    </a:moveTo>
                    <a:cubicBezTo>
                      <a:pt x="295" y="1031"/>
                      <a:pt x="295" y="1031"/>
                      <a:pt x="295" y="1031"/>
                    </a:cubicBezTo>
                    <a:cubicBezTo>
                      <a:pt x="295" y="1012"/>
                      <a:pt x="311" y="996"/>
                      <a:pt x="330" y="996"/>
                    </a:cubicBezTo>
                    <a:cubicBezTo>
                      <a:pt x="350" y="996"/>
                      <a:pt x="366" y="1012"/>
                      <a:pt x="366" y="1031"/>
                    </a:cubicBezTo>
                    <a:cubicBezTo>
                      <a:pt x="366" y="1078"/>
                      <a:pt x="366" y="1078"/>
                      <a:pt x="366" y="1078"/>
                    </a:cubicBezTo>
                    <a:cubicBezTo>
                      <a:pt x="366" y="1098"/>
                      <a:pt x="350" y="1114"/>
                      <a:pt x="330" y="1114"/>
                    </a:cubicBezTo>
                    <a:cubicBezTo>
                      <a:pt x="311" y="1114"/>
                      <a:pt x="295" y="1098"/>
                      <a:pt x="295" y="1078"/>
                    </a:cubicBezTo>
                    <a:cubicBezTo>
                      <a:pt x="295" y="1031"/>
                      <a:pt x="295" y="1031"/>
                      <a:pt x="295" y="1031"/>
                    </a:cubicBezTo>
                    <a:cubicBezTo>
                      <a:pt x="295" y="1031"/>
                      <a:pt x="295" y="1031"/>
                      <a:pt x="295" y="1031"/>
                    </a:cubicBezTo>
                    <a:close/>
                    <a:moveTo>
                      <a:pt x="536" y="1194"/>
                    </a:moveTo>
                    <a:cubicBezTo>
                      <a:pt x="536" y="1194"/>
                      <a:pt x="536" y="1194"/>
                      <a:pt x="536" y="1194"/>
                    </a:cubicBezTo>
                    <a:cubicBezTo>
                      <a:pt x="556" y="1194"/>
                      <a:pt x="573" y="1211"/>
                      <a:pt x="573" y="1230"/>
                    </a:cubicBezTo>
                    <a:cubicBezTo>
                      <a:pt x="573" y="1250"/>
                      <a:pt x="556" y="1266"/>
                      <a:pt x="536" y="1266"/>
                    </a:cubicBezTo>
                    <a:cubicBezTo>
                      <a:pt x="490" y="1266"/>
                      <a:pt x="490" y="1266"/>
                      <a:pt x="490" y="1266"/>
                    </a:cubicBezTo>
                    <a:cubicBezTo>
                      <a:pt x="470" y="1266"/>
                      <a:pt x="454" y="1250"/>
                      <a:pt x="454" y="1230"/>
                    </a:cubicBezTo>
                    <a:cubicBezTo>
                      <a:pt x="454" y="1211"/>
                      <a:pt x="470" y="1194"/>
                      <a:pt x="490" y="1194"/>
                    </a:cubicBezTo>
                    <a:cubicBezTo>
                      <a:pt x="536" y="1194"/>
                      <a:pt x="536" y="1194"/>
                      <a:pt x="536" y="1194"/>
                    </a:cubicBezTo>
                    <a:cubicBezTo>
                      <a:pt x="536" y="1194"/>
                      <a:pt x="536" y="1194"/>
                      <a:pt x="536" y="1194"/>
                    </a:cubicBezTo>
                    <a:close/>
                    <a:moveTo>
                      <a:pt x="677" y="1194"/>
                    </a:moveTo>
                    <a:cubicBezTo>
                      <a:pt x="677" y="1194"/>
                      <a:pt x="677" y="1194"/>
                      <a:pt x="677" y="1194"/>
                    </a:cubicBezTo>
                    <a:cubicBezTo>
                      <a:pt x="696" y="1194"/>
                      <a:pt x="712" y="1211"/>
                      <a:pt x="712" y="1230"/>
                    </a:cubicBezTo>
                    <a:cubicBezTo>
                      <a:pt x="712" y="1250"/>
                      <a:pt x="696" y="1266"/>
                      <a:pt x="677" y="1266"/>
                    </a:cubicBezTo>
                    <a:cubicBezTo>
                      <a:pt x="630" y="1266"/>
                      <a:pt x="630" y="1266"/>
                      <a:pt x="630" y="1266"/>
                    </a:cubicBezTo>
                    <a:cubicBezTo>
                      <a:pt x="610" y="1266"/>
                      <a:pt x="595" y="1250"/>
                      <a:pt x="595" y="1230"/>
                    </a:cubicBezTo>
                    <a:cubicBezTo>
                      <a:pt x="595" y="1211"/>
                      <a:pt x="610" y="1194"/>
                      <a:pt x="630" y="1194"/>
                    </a:cubicBezTo>
                    <a:cubicBezTo>
                      <a:pt x="677" y="1194"/>
                      <a:pt x="677" y="1194"/>
                      <a:pt x="677" y="1194"/>
                    </a:cubicBezTo>
                    <a:cubicBezTo>
                      <a:pt x="677" y="1194"/>
                      <a:pt x="677" y="1194"/>
                      <a:pt x="677" y="1194"/>
                    </a:cubicBezTo>
                    <a:close/>
                    <a:moveTo>
                      <a:pt x="295" y="1164"/>
                    </a:moveTo>
                    <a:cubicBezTo>
                      <a:pt x="295" y="1164"/>
                      <a:pt x="295" y="1164"/>
                      <a:pt x="295" y="1164"/>
                    </a:cubicBezTo>
                    <a:cubicBezTo>
                      <a:pt x="295" y="1144"/>
                      <a:pt x="311" y="1129"/>
                      <a:pt x="330" y="1129"/>
                    </a:cubicBezTo>
                    <a:cubicBezTo>
                      <a:pt x="350" y="1129"/>
                      <a:pt x="366" y="1144"/>
                      <a:pt x="366" y="1164"/>
                    </a:cubicBezTo>
                    <a:cubicBezTo>
                      <a:pt x="366" y="1194"/>
                      <a:pt x="366" y="1194"/>
                      <a:pt x="366" y="1194"/>
                    </a:cubicBezTo>
                    <a:cubicBezTo>
                      <a:pt x="396" y="1194"/>
                      <a:pt x="396" y="1194"/>
                      <a:pt x="396" y="1194"/>
                    </a:cubicBezTo>
                    <a:cubicBezTo>
                      <a:pt x="416" y="1194"/>
                      <a:pt x="433" y="1211"/>
                      <a:pt x="433" y="1230"/>
                    </a:cubicBezTo>
                    <a:cubicBezTo>
                      <a:pt x="433" y="1250"/>
                      <a:pt x="416" y="1266"/>
                      <a:pt x="396" y="1266"/>
                    </a:cubicBezTo>
                    <a:cubicBezTo>
                      <a:pt x="333" y="1266"/>
                      <a:pt x="333" y="1266"/>
                      <a:pt x="333" y="1266"/>
                    </a:cubicBezTo>
                    <a:cubicBezTo>
                      <a:pt x="330" y="1266"/>
                      <a:pt x="330" y="1266"/>
                      <a:pt x="330" y="1266"/>
                    </a:cubicBezTo>
                    <a:cubicBezTo>
                      <a:pt x="317" y="1266"/>
                      <a:pt x="305" y="1260"/>
                      <a:pt x="299" y="1249"/>
                    </a:cubicBezTo>
                    <a:cubicBezTo>
                      <a:pt x="299" y="1248"/>
                      <a:pt x="299" y="1248"/>
                      <a:pt x="299" y="1248"/>
                    </a:cubicBezTo>
                    <a:cubicBezTo>
                      <a:pt x="299" y="1248"/>
                      <a:pt x="299" y="1248"/>
                      <a:pt x="299" y="1248"/>
                    </a:cubicBezTo>
                    <a:cubicBezTo>
                      <a:pt x="299" y="1247"/>
                      <a:pt x="299" y="1247"/>
                      <a:pt x="299" y="1247"/>
                    </a:cubicBezTo>
                    <a:cubicBezTo>
                      <a:pt x="299" y="1246"/>
                      <a:pt x="299" y="1246"/>
                      <a:pt x="299" y="1246"/>
                    </a:cubicBezTo>
                    <a:cubicBezTo>
                      <a:pt x="298" y="1246"/>
                      <a:pt x="298" y="1246"/>
                      <a:pt x="298" y="1246"/>
                    </a:cubicBezTo>
                    <a:cubicBezTo>
                      <a:pt x="298" y="1246"/>
                      <a:pt x="298" y="1246"/>
                      <a:pt x="298" y="1246"/>
                    </a:cubicBezTo>
                    <a:cubicBezTo>
                      <a:pt x="298" y="1245"/>
                      <a:pt x="298" y="1245"/>
                      <a:pt x="298" y="1245"/>
                    </a:cubicBezTo>
                    <a:cubicBezTo>
                      <a:pt x="298" y="1245"/>
                      <a:pt x="298" y="1245"/>
                      <a:pt x="298" y="1245"/>
                    </a:cubicBezTo>
                    <a:cubicBezTo>
                      <a:pt x="297" y="1245"/>
                      <a:pt x="297" y="1245"/>
                      <a:pt x="297" y="1245"/>
                    </a:cubicBezTo>
                    <a:cubicBezTo>
                      <a:pt x="297" y="1244"/>
                      <a:pt x="297" y="1244"/>
                      <a:pt x="297" y="1244"/>
                    </a:cubicBezTo>
                    <a:cubicBezTo>
                      <a:pt x="296" y="1243"/>
                      <a:pt x="296" y="1243"/>
                      <a:pt x="296" y="1243"/>
                    </a:cubicBezTo>
                    <a:cubicBezTo>
                      <a:pt x="296" y="1242"/>
                      <a:pt x="296" y="1242"/>
                      <a:pt x="296" y="1242"/>
                    </a:cubicBezTo>
                    <a:cubicBezTo>
                      <a:pt x="296" y="1241"/>
                      <a:pt x="296" y="1241"/>
                      <a:pt x="296" y="1241"/>
                    </a:cubicBezTo>
                    <a:cubicBezTo>
                      <a:pt x="295" y="1240"/>
                      <a:pt x="295" y="1240"/>
                      <a:pt x="295" y="1240"/>
                    </a:cubicBezTo>
                    <a:cubicBezTo>
                      <a:pt x="295" y="1240"/>
                      <a:pt x="295" y="1240"/>
                      <a:pt x="295" y="1240"/>
                    </a:cubicBezTo>
                    <a:cubicBezTo>
                      <a:pt x="295" y="1239"/>
                      <a:pt x="295" y="1239"/>
                      <a:pt x="295" y="1239"/>
                    </a:cubicBezTo>
                    <a:cubicBezTo>
                      <a:pt x="295" y="1238"/>
                      <a:pt x="295" y="1238"/>
                      <a:pt x="295" y="1238"/>
                    </a:cubicBezTo>
                    <a:cubicBezTo>
                      <a:pt x="295" y="1237"/>
                      <a:pt x="295" y="1237"/>
                      <a:pt x="295" y="1237"/>
                    </a:cubicBezTo>
                    <a:cubicBezTo>
                      <a:pt x="295" y="1237"/>
                      <a:pt x="295" y="1237"/>
                      <a:pt x="295" y="1237"/>
                    </a:cubicBezTo>
                    <a:cubicBezTo>
                      <a:pt x="295" y="1236"/>
                      <a:pt x="295" y="1236"/>
                      <a:pt x="295" y="1236"/>
                    </a:cubicBezTo>
                    <a:cubicBezTo>
                      <a:pt x="295" y="1236"/>
                      <a:pt x="295" y="1236"/>
                      <a:pt x="295" y="1236"/>
                    </a:cubicBezTo>
                    <a:cubicBezTo>
                      <a:pt x="295" y="1235"/>
                      <a:pt x="295" y="1235"/>
                      <a:pt x="295" y="1235"/>
                    </a:cubicBezTo>
                    <a:cubicBezTo>
                      <a:pt x="295" y="1234"/>
                      <a:pt x="295" y="1234"/>
                      <a:pt x="295" y="1234"/>
                    </a:cubicBezTo>
                    <a:cubicBezTo>
                      <a:pt x="295" y="1233"/>
                      <a:pt x="295" y="1233"/>
                      <a:pt x="295" y="1233"/>
                    </a:cubicBezTo>
                    <a:cubicBezTo>
                      <a:pt x="295" y="1232"/>
                      <a:pt x="295" y="1232"/>
                      <a:pt x="295" y="1232"/>
                    </a:cubicBezTo>
                    <a:cubicBezTo>
                      <a:pt x="295" y="1232"/>
                      <a:pt x="295" y="1232"/>
                      <a:pt x="295" y="1232"/>
                    </a:cubicBezTo>
                    <a:cubicBezTo>
                      <a:pt x="295" y="1231"/>
                      <a:pt x="295" y="1231"/>
                      <a:pt x="295" y="1231"/>
                    </a:cubicBezTo>
                    <a:cubicBezTo>
                      <a:pt x="295" y="1231"/>
                      <a:pt x="295" y="1231"/>
                      <a:pt x="295" y="1231"/>
                    </a:cubicBezTo>
                    <a:cubicBezTo>
                      <a:pt x="295" y="1230"/>
                      <a:pt x="295" y="1230"/>
                      <a:pt x="295" y="1230"/>
                    </a:cubicBezTo>
                    <a:cubicBezTo>
                      <a:pt x="295" y="1230"/>
                      <a:pt x="295" y="1230"/>
                      <a:pt x="295" y="1230"/>
                    </a:cubicBezTo>
                    <a:cubicBezTo>
                      <a:pt x="295" y="1164"/>
                      <a:pt x="295" y="1164"/>
                      <a:pt x="295" y="1164"/>
                    </a:cubicBezTo>
                    <a:cubicBezTo>
                      <a:pt x="295" y="1164"/>
                      <a:pt x="295" y="1164"/>
                      <a:pt x="295" y="1164"/>
                    </a:cubicBezTo>
                    <a:close/>
                  </a:path>
                </a:pathLst>
              </a:custGeom>
              <a:solidFill>
                <a:schemeClr val="bg1"/>
              </a:solidFill>
              <a:ln>
                <a:noFill/>
              </a:ln>
            </p:spPr>
            <p:txBody>
              <a:bodyPr anchor="ctr"/>
              <a:lstStyle/>
              <a:p>
                <a:pPr algn="ctr"/>
                <a:endParaRPr sz="2160"/>
              </a:p>
            </p:txBody>
          </p:sp>
        </p:grpSp>
        <p:grpSp>
          <p:nvGrpSpPr>
            <p:cNvPr id="6" name="组合 5"/>
            <p:cNvGrpSpPr/>
            <p:nvPr/>
          </p:nvGrpSpPr>
          <p:grpSpPr>
            <a:xfrm>
              <a:off x="3207395" y="1763703"/>
              <a:ext cx="818941" cy="820169"/>
              <a:chOff x="4276526" y="2263197"/>
              <a:chExt cx="1091921" cy="1093558"/>
            </a:xfrm>
          </p:grpSpPr>
          <p:sp>
            <p:nvSpPr>
              <p:cNvPr id="38" name="椭圆 37"/>
              <p:cNvSpPr/>
              <p:nvPr/>
            </p:nvSpPr>
            <p:spPr>
              <a:xfrm>
                <a:off x="4276526" y="2263197"/>
                <a:ext cx="1091921" cy="1093558"/>
              </a:xfrm>
              <a:prstGeom prst="ellipse">
                <a:avLst/>
              </a:prstGeom>
              <a:solidFill>
                <a:schemeClr val="accent1">
                  <a:alpha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160"/>
              </a:p>
            </p:txBody>
          </p:sp>
          <p:grpSp>
            <p:nvGrpSpPr>
              <p:cNvPr id="39" name="组合 38"/>
              <p:cNvGrpSpPr/>
              <p:nvPr/>
            </p:nvGrpSpPr>
            <p:grpSpPr>
              <a:xfrm>
                <a:off x="4557639" y="2538688"/>
                <a:ext cx="529695" cy="528485"/>
                <a:chOff x="1855787" y="2568158"/>
                <a:chExt cx="1139825" cy="1137224"/>
              </a:xfrm>
              <a:solidFill>
                <a:schemeClr val="bg1"/>
              </a:solidFill>
            </p:grpSpPr>
            <p:sp>
              <p:nvSpPr>
                <p:cNvPr id="40" name="任意多边形 9"/>
                <p:cNvSpPr/>
                <p:nvPr/>
              </p:nvSpPr>
              <p:spPr bwMode="auto">
                <a:xfrm>
                  <a:off x="2022261" y="2573360"/>
                  <a:ext cx="333468" cy="274682"/>
                </a:xfrm>
                <a:custGeom>
                  <a:avLst/>
                  <a:gdLst>
                    <a:gd name="T0" fmla="*/ 0 w 308"/>
                    <a:gd name="T1" fmla="*/ 254 h 254"/>
                    <a:gd name="T2" fmla="*/ 308 w 308"/>
                    <a:gd name="T3" fmla="*/ 0 h 254"/>
                    <a:gd name="T4" fmla="*/ 237 w 308"/>
                    <a:gd name="T5" fmla="*/ 136 h 254"/>
                    <a:gd name="T6" fmla="*/ 146 w 308"/>
                    <a:gd name="T7" fmla="*/ 203 h 254"/>
                    <a:gd name="T8" fmla="*/ 0 w 308"/>
                    <a:gd name="T9" fmla="*/ 254 h 254"/>
                    <a:gd name="T10" fmla="*/ 0 w 308"/>
                    <a:gd name="T11" fmla="*/ 254 h 254"/>
                    <a:gd name="T12" fmla="*/ 0 w 308"/>
                    <a:gd name="T13" fmla="*/ 254 h 254"/>
                    <a:gd name="T14" fmla="*/ 0 w 308"/>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8" h="254">
                      <a:moveTo>
                        <a:pt x="0" y="254"/>
                      </a:moveTo>
                      <a:cubicBezTo>
                        <a:pt x="0" y="254"/>
                        <a:pt x="69" y="40"/>
                        <a:pt x="308" y="0"/>
                      </a:cubicBezTo>
                      <a:cubicBezTo>
                        <a:pt x="308" y="0"/>
                        <a:pt x="272" y="53"/>
                        <a:pt x="237" y="136"/>
                      </a:cubicBezTo>
                      <a:cubicBezTo>
                        <a:pt x="237" y="136"/>
                        <a:pt x="163" y="128"/>
                        <a:pt x="146" y="203"/>
                      </a:cubicBezTo>
                      <a:cubicBezTo>
                        <a:pt x="146" y="203"/>
                        <a:pt x="68" y="217"/>
                        <a:pt x="0" y="254"/>
                      </a:cubicBezTo>
                      <a:cubicBezTo>
                        <a:pt x="0" y="254"/>
                        <a:pt x="0" y="254"/>
                        <a:pt x="0" y="254"/>
                      </a:cubicBezTo>
                      <a:moveTo>
                        <a:pt x="0" y="254"/>
                      </a:moveTo>
                      <a:cubicBezTo>
                        <a:pt x="0" y="254"/>
                        <a:pt x="0" y="254"/>
                        <a:pt x="0" y="2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41" name="任意多边形 10"/>
                <p:cNvSpPr/>
                <p:nvPr/>
              </p:nvSpPr>
              <p:spPr bwMode="auto">
                <a:xfrm>
                  <a:off x="1967116" y="2839718"/>
                  <a:ext cx="306416" cy="390173"/>
                </a:xfrm>
                <a:custGeom>
                  <a:avLst/>
                  <a:gdLst>
                    <a:gd name="T0" fmla="*/ 199 w 283"/>
                    <a:gd name="T1" fmla="*/ 0 h 361"/>
                    <a:gd name="T2" fmla="*/ 34 w 283"/>
                    <a:gd name="T3" fmla="*/ 69 h 361"/>
                    <a:gd name="T4" fmla="*/ 81 w 283"/>
                    <a:gd name="T5" fmla="*/ 343 h 361"/>
                    <a:gd name="T6" fmla="*/ 249 w 283"/>
                    <a:gd name="T7" fmla="*/ 353 h 361"/>
                    <a:gd name="T8" fmla="*/ 283 w 283"/>
                    <a:gd name="T9" fmla="*/ 274 h 361"/>
                    <a:gd name="T10" fmla="*/ 252 w 283"/>
                    <a:gd name="T11" fmla="*/ 53 h 361"/>
                    <a:gd name="T12" fmla="*/ 199 w 283"/>
                    <a:gd name="T13" fmla="*/ 0 h 361"/>
                    <a:gd name="T14" fmla="*/ 199 w 283"/>
                    <a:gd name="T15" fmla="*/ 0 h 361"/>
                    <a:gd name="T16" fmla="*/ 199 w 283"/>
                    <a:gd name="T17" fmla="*/ 0 h 361"/>
                    <a:gd name="T18" fmla="*/ 199 w 283"/>
                    <a:gd name="T19"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61">
                      <a:moveTo>
                        <a:pt x="199" y="0"/>
                      </a:moveTo>
                      <a:cubicBezTo>
                        <a:pt x="199" y="0"/>
                        <a:pt x="98" y="21"/>
                        <a:pt x="34" y="69"/>
                      </a:cubicBezTo>
                      <a:cubicBezTo>
                        <a:pt x="34" y="69"/>
                        <a:pt x="0" y="210"/>
                        <a:pt x="81" y="343"/>
                      </a:cubicBezTo>
                      <a:cubicBezTo>
                        <a:pt x="81" y="343"/>
                        <a:pt x="165" y="361"/>
                        <a:pt x="249" y="353"/>
                      </a:cubicBezTo>
                      <a:cubicBezTo>
                        <a:pt x="249" y="353"/>
                        <a:pt x="249" y="300"/>
                        <a:pt x="283" y="274"/>
                      </a:cubicBezTo>
                      <a:cubicBezTo>
                        <a:pt x="283" y="274"/>
                        <a:pt x="241" y="167"/>
                        <a:pt x="252" y="53"/>
                      </a:cubicBezTo>
                      <a:cubicBezTo>
                        <a:pt x="252" y="53"/>
                        <a:pt x="209" y="43"/>
                        <a:pt x="199" y="0"/>
                      </a:cubicBezTo>
                      <a:cubicBezTo>
                        <a:pt x="199" y="0"/>
                        <a:pt x="199" y="0"/>
                        <a:pt x="199" y="0"/>
                      </a:cubicBezTo>
                      <a:moveTo>
                        <a:pt x="199" y="0"/>
                      </a:moveTo>
                      <a:cubicBezTo>
                        <a:pt x="199" y="0"/>
                        <a:pt x="199" y="0"/>
                        <a:pt x="19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42" name="任意多边形 11"/>
                <p:cNvSpPr/>
                <p:nvPr/>
              </p:nvSpPr>
              <p:spPr bwMode="auto">
                <a:xfrm>
                  <a:off x="2091972" y="3263186"/>
                  <a:ext cx="383930" cy="178439"/>
                </a:xfrm>
                <a:custGeom>
                  <a:avLst/>
                  <a:gdLst>
                    <a:gd name="T0" fmla="*/ 0 w 355"/>
                    <a:gd name="T1" fmla="*/ 0 h 165"/>
                    <a:gd name="T2" fmla="*/ 355 w 355"/>
                    <a:gd name="T3" fmla="*/ 142 h 165"/>
                    <a:gd name="T4" fmla="*/ 248 w 355"/>
                    <a:gd name="T5" fmla="*/ 32 h 165"/>
                    <a:gd name="T6" fmla="*/ 156 w 355"/>
                    <a:gd name="T7" fmla="*/ 0 h 165"/>
                    <a:gd name="T8" fmla="*/ 0 w 355"/>
                    <a:gd name="T9" fmla="*/ 0 h 165"/>
                    <a:gd name="T10" fmla="*/ 0 w 355"/>
                    <a:gd name="T11" fmla="*/ 0 h 165"/>
                    <a:gd name="T12" fmla="*/ 0 w 355"/>
                    <a:gd name="T13" fmla="*/ 0 h 165"/>
                    <a:gd name="T14" fmla="*/ 0 w 355"/>
                    <a:gd name="T15" fmla="*/ 0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165">
                      <a:moveTo>
                        <a:pt x="0" y="0"/>
                      </a:moveTo>
                      <a:cubicBezTo>
                        <a:pt x="0" y="0"/>
                        <a:pt x="107" y="165"/>
                        <a:pt x="355" y="142"/>
                      </a:cubicBezTo>
                      <a:cubicBezTo>
                        <a:pt x="355" y="142"/>
                        <a:pt x="267" y="59"/>
                        <a:pt x="248" y="32"/>
                      </a:cubicBezTo>
                      <a:cubicBezTo>
                        <a:pt x="248" y="32"/>
                        <a:pt x="179" y="49"/>
                        <a:pt x="156" y="0"/>
                      </a:cubicBezTo>
                      <a:cubicBezTo>
                        <a:pt x="156" y="0"/>
                        <a:pt x="66" y="14"/>
                        <a:pt x="0" y="0"/>
                      </a:cubicBezTo>
                      <a:cubicBezTo>
                        <a:pt x="0" y="0"/>
                        <a:pt x="0" y="0"/>
                        <a:pt x="0" y="0"/>
                      </a:cubicBezTo>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43" name="任意多边形 12"/>
                <p:cNvSpPr/>
                <p:nvPr/>
              </p:nvSpPr>
              <p:spPr bwMode="auto">
                <a:xfrm>
                  <a:off x="2397867" y="3011394"/>
                  <a:ext cx="419306" cy="393294"/>
                </a:xfrm>
                <a:custGeom>
                  <a:avLst/>
                  <a:gdLst>
                    <a:gd name="T0" fmla="*/ 0 w 387"/>
                    <a:gd name="T1" fmla="*/ 239 h 364"/>
                    <a:gd name="T2" fmla="*/ 24 w 387"/>
                    <a:gd name="T3" fmla="*/ 190 h 364"/>
                    <a:gd name="T4" fmla="*/ 246 w 387"/>
                    <a:gd name="T5" fmla="*/ 13 h 364"/>
                    <a:gd name="T6" fmla="*/ 292 w 387"/>
                    <a:gd name="T7" fmla="*/ 0 h 364"/>
                    <a:gd name="T8" fmla="*/ 387 w 387"/>
                    <a:gd name="T9" fmla="*/ 138 h 364"/>
                    <a:gd name="T10" fmla="*/ 133 w 387"/>
                    <a:gd name="T11" fmla="*/ 364 h 364"/>
                    <a:gd name="T12" fmla="*/ 0 w 387"/>
                    <a:gd name="T13" fmla="*/ 239 h 364"/>
                    <a:gd name="T14" fmla="*/ 0 w 387"/>
                    <a:gd name="T15" fmla="*/ 239 h 364"/>
                    <a:gd name="T16" fmla="*/ 0 w 387"/>
                    <a:gd name="T17" fmla="*/ 239 h 364"/>
                    <a:gd name="T18" fmla="*/ 0 w 387"/>
                    <a:gd name="T19" fmla="*/ 23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64">
                      <a:moveTo>
                        <a:pt x="0" y="239"/>
                      </a:moveTo>
                      <a:cubicBezTo>
                        <a:pt x="0" y="239"/>
                        <a:pt x="17" y="232"/>
                        <a:pt x="24" y="190"/>
                      </a:cubicBezTo>
                      <a:cubicBezTo>
                        <a:pt x="24" y="190"/>
                        <a:pt x="161" y="142"/>
                        <a:pt x="246" y="13"/>
                      </a:cubicBezTo>
                      <a:cubicBezTo>
                        <a:pt x="246" y="13"/>
                        <a:pt x="273" y="15"/>
                        <a:pt x="292" y="0"/>
                      </a:cubicBezTo>
                      <a:cubicBezTo>
                        <a:pt x="292" y="0"/>
                        <a:pt x="356" y="60"/>
                        <a:pt x="387" y="138"/>
                      </a:cubicBezTo>
                      <a:cubicBezTo>
                        <a:pt x="387" y="138"/>
                        <a:pt x="327" y="309"/>
                        <a:pt x="133" y="364"/>
                      </a:cubicBezTo>
                      <a:cubicBezTo>
                        <a:pt x="133" y="364"/>
                        <a:pt x="45" y="307"/>
                        <a:pt x="0" y="239"/>
                      </a:cubicBezTo>
                      <a:cubicBezTo>
                        <a:pt x="0" y="239"/>
                        <a:pt x="0" y="239"/>
                        <a:pt x="0" y="239"/>
                      </a:cubicBezTo>
                      <a:moveTo>
                        <a:pt x="0" y="239"/>
                      </a:moveTo>
                      <a:cubicBezTo>
                        <a:pt x="0" y="239"/>
                        <a:pt x="0" y="239"/>
                        <a:pt x="0" y="23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44" name="任意多边形 13"/>
                <p:cNvSpPr/>
                <p:nvPr/>
              </p:nvSpPr>
              <p:spPr bwMode="auto">
                <a:xfrm>
                  <a:off x="2745381" y="2762724"/>
                  <a:ext cx="143063" cy="333988"/>
                </a:xfrm>
                <a:custGeom>
                  <a:avLst/>
                  <a:gdLst>
                    <a:gd name="T0" fmla="*/ 31 w 132"/>
                    <a:gd name="T1" fmla="*/ 0 h 309"/>
                    <a:gd name="T2" fmla="*/ 86 w 132"/>
                    <a:gd name="T3" fmla="*/ 309 h 309"/>
                    <a:gd name="T4" fmla="*/ 3 w 132"/>
                    <a:gd name="T5" fmla="*/ 199 h 309"/>
                    <a:gd name="T6" fmla="*/ 0 w 132"/>
                    <a:gd name="T7" fmla="*/ 116 h 309"/>
                    <a:gd name="T8" fmla="*/ 31 w 132"/>
                    <a:gd name="T9" fmla="*/ 0 h 309"/>
                    <a:gd name="T10" fmla="*/ 31 w 132"/>
                    <a:gd name="T11" fmla="*/ 0 h 309"/>
                    <a:gd name="T12" fmla="*/ 31 w 132"/>
                    <a:gd name="T13" fmla="*/ 0 h 309"/>
                    <a:gd name="T14" fmla="*/ 31 w 132"/>
                    <a:gd name="T15" fmla="*/ 0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309">
                      <a:moveTo>
                        <a:pt x="31" y="0"/>
                      </a:moveTo>
                      <a:cubicBezTo>
                        <a:pt x="31" y="0"/>
                        <a:pt x="132" y="115"/>
                        <a:pt x="86" y="309"/>
                      </a:cubicBezTo>
                      <a:cubicBezTo>
                        <a:pt x="86" y="309"/>
                        <a:pt x="31" y="220"/>
                        <a:pt x="3" y="199"/>
                      </a:cubicBezTo>
                      <a:cubicBezTo>
                        <a:pt x="3" y="199"/>
                        <a:pt x="28" y="151"/>
                        <a:pt x="0" y="116"/>
                      </a:cubicBezTo>
                      <a:cubicBezTo>
                        <a:pt x="0" y="116"/>
                        <a:pt x="26" y="64"/>
                        <a:pt x="31" y="0"/>
                      </a:cubicBezTo>
                      <a:cubicBezTo>
                        <a:pt x="31" y="0"/>
                        <a:pt x="31" y="0"/>
                        <a:pt x="31" y="0"/>
                      </a:cubicBezTo>
                      <a:moveTo>
                        <a:pt x="31" y="0"/>
                      </a:move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45" name="任意多边形 14"/>
                <p:cNvSpPr/>
                <p:nvPr/>
              </p:nvSpPr>
              <p:spPr bwMode="auto">
                <a:xfrm>
                  <a:off x="2323474" y="2568158"/>
                  <a:ext cx="418786" cy="297052"/>
                </a:xfrm>
                <a:custGeom>
                  <a:avLst/>
                  <a:gdLst>
                    <a:gd name="T0" fmla="*/ 0 w 387"/>
                    <a:gd name="T1" fmla="*/ 154 h 275"/>
                    <a:gd name="T2" fmla="*/ 30 w 387"/>
                    <a:gd name="T3" fmla="*/ 200 h 275"/>
                    <a:gd name="T4" fmla="*/ 262 w 387"/>
                    <a:gd name="T5" fmla="*/ 275 h 275"/>
                    <a:gd name="T6" fmla="*/ 356 w 387"/>
                    <a:gd name="T7" fmla="*/ 265 h 275"/>
                    <a:gd name="T8" fmla="*/ 387 w 387"/>
                    <a:gd name="T9" fmla="*/ 131 h 275"/>
                    <a:gd name="T10" fmla="*/ 91 w 387"/>
                    <a:gd name="T11" fmla="*/ 0 h 275"/>
                    <a:gd name="T12" fmla="*/ 0 w 387"/>
                    <a:gd name="T13" fmla="*/ 154 h 275"/>
                    <a:gd name="T14" fmla="*/ 0 w 387"/>
                    <a:gd name="T15" fmla="*/ 154 h 275"/>
                    <a:gd name="T16" fmla="*/ 0 w 387"/>
                    <a:gd name="T17" fmla="*/ 154 h 275"/>
                    <a:gd name="T18" fmla="*/ 0 w 387"/>
                    <a:gd name="T19" fmla="*/ 154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275">
                      <a:moveTo>
                        <a:pt x="0" y="154"/>
                      </a:moveTo>
                      <a:cubicBezTo>
                        <a:pt x="0" y="154"/>
                        <a:pt x="29" y="178"/>
                        <a:pt x="30" y="200"/>
                      </a:cubicBezTo>
                      <a:cubicBezTo>
                        <a:pt x="30" y="200"/>
                        <a:pt x="154" y="207"/>
                        <a:pt x="262" y="275"/>
                      </a:cubicBezTo>
                      <a:cubicBezTo>
                        <a:pt x="262" y="275"/>
                        <a:pt x="310" y="235"/>
                        <a:pt x="356" y="265"/>
                      </a:cubicBezTo>
                      <a:cubicBezTo>
                        <a:pt x="356" y="265"/>
                        <a:pt x="382" y="217"/>
                        <a:pt x="387" y="131"/>
                      </a:cubicBezTo>
                      <a:cubicBezTo>
                        <a:pt x="387" y="131"/>
                        <a:pt x="291" y="4"/>
                        <a:pt x="91" y="0"/>
                      </a:cubicBezTo>
                      <a:cubicBezTo>
                        <a:pt x="91" y="0"/>
                        <a:pt x="13" y="106"/>
                        <a:pt x="0" y="154"/>
                      </a:cubicBezTo>
                      <a:cubicBezTo>
                        <a:pt x="0" y="154"/>
                        <a:pt x="0" y="154"/>
                        <a:pt x="0" y="154"/>
                      </a:cubicBezTo>
                      <a:moveTo>
                        <a:pt x="0" y="154"/>
                      </a:moveTo>
                      <a:cubicBezTo>
                        <a:pt x="0" y="154"/>
                        <a:pt x="0" y="154"/>
                        <a:pt x="0" y="15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46" name="任意多边形 15"/>
                <p:cNvSpPr/>
                <p:nvPr/>
              </p:nvSpPr>
              <p:spPr bwMode="auto">
                <a:xfrm>
                  <a:off x="2285497" y="2829834"/>
                  <a:ext cx="333468" cy="340231"/>
                </a:xfrm>
                <a:custGeom>
                  <a:avLst/>
                  <a:gdLst>
                    <a:gd name="T0" fmla="*/ 0 w 308"/>
                    <a:gd name="T1" fmla="*/ 65 h 315"/>
                    <a:gd name="T2" fmla="*/ 68 w 308"/>
                    <a:gd name="T3" fmla="*/ 0 h 315"/>
                    <a:gd name="T4" fmla="*/ 274 w 308"/>
                    <a:gd name="T5" fmla="*/ 65 h 315"/>
                    <a:gd name="T6" fmla="*/ 308 w 308"/>
                    <a:gd name="T7" fmla="*/ 168 h 315"/>
                    <a:gd name="T8" fmla="*/ 121 w 308"/>
                    <a:gd name="T9" fmla="*/ 315 h 315"/>
                    <a:gd name="T10" fmla="*/ 28 w 308"/>
                    <a:gd name="T11" fmla="*/ 267 h 315"/>
                    <a:gd name="T12" fmla="*/ 0 w 308"/>
                    <a:gd name="T13" fmla="*/ 65 h 315"/>
                    <a:gd name="T14" fmla="*/ 0 w 308"/>
                    <a:gd name="T15" fmla="*/ 65 h 315"/>
                    <a:gd name="T16" fmla="*/ 0 w 308"/>
                    <a:gd name="T17" fmla="*/ 65 h 315"/>
                    <a:gd name="T18" fmla="*/ 0 w 308"/>
                    <a:gd name="T19" fmla="*/ 6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8" h="315">
                      <a:moveTo>
                        <a:pt x="0" y="65"/>
                      </a:moveTo>
                      <a:cubicBezTo>
                        <a:pt x="0" y="65"/>
                        <a:pt x="58" y="69"/>
                        <a:pt x="68" y="0"/>
                      </a:cubicBezTo>
                      <a:cubicBezTo>
                        <a:pt x="68" y="0"/>
                        <a:pt x="182" y="11"/>
                        <a:pt x="274" y="65"/>
                      </a:cubicBezTo>
                      <a:cubicBezTo>
                        <a:pt x="274" y="65"/>
                        <a:pt x="252" y="134"/>
                        <a:pt x="308" y="168"/>
                      </a:cubicBezTo>
                      <a:cubicBezTo>
                        <a:pt x="308" y="168"/>
                        <a:pt x="251" y="254"/>
                        <a:pt x="121" y="315"/>
                      </a:cubicBezTo>
                      <a:cubicBezTo>
                        <a:pt x="121" y="315"/>
                        <a:pt x="96" y="256"/>
                        <a:pt x="28" y="267"/>
                      </a:cubicBezTo>
                      <a:cubicBezTo>
                        <a:pt x="29" y="267"/>
                        <a:pt x="1" y="214"/>
                        <a:pt x="0" y="65"/>
                      </a:cubicBezTo>
                      <a:cubicBezTo>
                        <a:pt x="0" y="65"/>
                        <a:pt x="0" y="65"/>
                        <a:pt x="0" y="65"/>
                      </a:cubicBezTo>
                      <a:moveTo>
                        <a:pt x="0" y="65"/>
                      </a:moveTo>
                      <a:cubicBezTo>
                        <a:pt x="0" y="65"/>
                        <a:pt x="0" y="65"/>
                        <a:pt x="0" y="6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47" name="任意多边形 16"/>
                <p:cNvSpPr/>
                <p:nvPr/>
              </p:nvSpPr>
              <p:spPr bwMode="auto">
                <a:xfrm>
                  <a:off x="1855787" y="3448908"/>
                  <a:ext cx="1139825" cy="256474"/>
                </a:xfrm>
                <a:custGeom>
                  <a:avLst/>
                  <a:gdLst>
                    <a:gd name="T0" fmla="*/ 999 w 1053"/>
                    <a:gd name="T1" fmla="*/ 90 h 237"/>
                    <a:gd name="T2" fmla="*/ 603 w 1053"/>
                    <a:gd name="T3" fmla="*/ 90 h 237"/>
                    <a:gd name="T4" fmla="*/ 572 w 1053"/>
                    <a:gd name="T5" fmla="*/ 58 h 237"/>
                    <a:gd name="T6" fmla="*/ 572 w 1053"/>
                    <a:gd name="T7" fmla="*/ 0 h 237"/>
                    <a:gd name="T8" fmla="*/ 469 w 1053"/>
                    <a:gd name="T9" fmla="*/ 0 h 237"/>
                    <a:gd name="T10" fmla="*/ 469 w 1053"/>
                    <a:gd name="T11" fmla="*/ 58 h 237"/>
                    <a:gd name="T12" fmla="*/ 438 w 1053"/>
                    <a:gd name="T13" fmla="*/ 90 h 237"/>
                    <a:gd name="T14" fmla="*/ 54 w 1053"/>
                    <a:gd name="T15" fmla="*/ 90 h 237"/>
                    <a:gd name="T16" fmla="*/ 0 w 1053"/>
                    <a:gd name="T17" fmla="*/ 144 h 237"/>
                    <a:gd name="T18" fmla="*/ 0 w 1053"/>
                    <a:gd name="T19" fmla="*/ 144 h 237"/>
                    <a:gd name="T20" fmla="*/ 54 w 1053"/>
                    <a:gd name="T21" fmla="*/ 198 h 237"/>
                    <a:gd name="T22" fmla="*/ 443 w 1053"/>
                    <a:gd name="T23" fmla="*/ 198 h 237"/>
                    <a:gd name="T24" fmla="*/ 520 w 1053"/>
                    <a:gd name="T25" fmla="*/ 237 h 237"/>
                    <a:gd name="T26" fmla="*/ 598 w 1053"/>
                    <a:gd name="T27" fmla="*/ 198 h 237"/>
                    <a:gd name="T28" fmla="*/ 999 w 1053"/>
                    <a:gd name="T29" fmla="*/ 198 h 237"/>
                    <a:gd name="T30" fmla="*/ 1053 w 1053"/>
                    <a:gd name="T31" fmla="*/ 144 h 237"/>
                    <a:gd name="T32" fmla="*/ 1053 w 1053"/>
                    <a:gd name="T33" fmla="*/ 144 h 237"/>
                    <a:gd name="T34" fmla="*/ 999 w 1053"/>
                    <a:gd name="T35" fmla="*/ 9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3" h="237">
                      <a:moveTo>
                        <a:pt x="999" y="90"/>
                      </a:moveTo>
                      <a:cubicBezTo>
                        <a:pt x="603" y="90"/>
                        <a:pt x="603" y="90"/>
                        <a:pt x="603" y="90"/>
                      </a:cubicBezTo>
                      <a:cubicBezTo>
                        <a:pt x="595" y="77"/>
                        <a:pt x="585" y="66"/>
                        <a:pt x="572" y="58"/>
                      </a:cubicBezTo>
                      <a:cubicBezTo>
                        <a:pt x="572" y="0"/>
                        <a:pt x="572" y="0"/>
                        <a:pt x="572" y="0"/>
                      </a:cubicBezTo>
                      <a:cubicBezTo>
                        <a:pt x="469" y="0"/>
                        <a:pt x="469" y="0"/>
                        <a:pt x="469" y="0"/>
                      </a:cubicBezTo>
                      <a:cubicBezTo>
                        <a:pt x="469" y="58"/>
                        <a:pt x="469" y="58"/>
                        <a:pt x="469" y="58"/>
                      </a:cubicBezTo>
                      <a:cubicBezTo>
                        <a:pt x="456" y="66"/>
                        <a:pt x="446" y="77"/>
                        <a:pt x="438" y="90"/>
                      </a:cubicBezTo>
                      <a:cubicBezTo>
                        <a:pt x="54" y="90"/>
                        <a:pt x="54" y="90"/>
                        <a:pt x="54" y="90"/>
                      </a:cubicBezTo>
                      <a:cubicBezTo>
                        <a:pt x="24" y="90"/>
                        <a:pt x="0" y="114"/>
                        <a:pt x="0" y="144"/>
                      </a:cubicBezTo>
                      <a:cubicBezTo>
                        <a:pt x="0" y="144"/>
                        <a:pt x="0" y="144"/>
                        <a:pt x="0" y="144"/>
                      </a:cubicBezTo>
                      <a:cubicBezTo>
                        <a:pt x="0" y="174"/>
                        <a:pt x="24" y="198"/>
                        <a:pt x="54" y="198"/>
                      </a:cubicBezTo>
                      <a:cubicBezTo>
                        <a:pt x="443" y="198"/>
                        <a:pt x="443" y="198"/>
                        <a:pt x="443" y="198"/>
                      </a:cubicBezTo>
                      <a:cubicBezTo>
                        <a:pt x="461" y="222"/>
                        <a:pt x="489" y="237"/>
                        <a:pt x="520" y="237"/>
                      </a:cubicBezTo>
                      <a:cubicBezTo>
                        <a:pt x="552" y="237"/>
                        <a:pt x="580" y="222"/>
                        <a:pt x="598" y="198"/>
                      </a:cubicBezTo>
                      <a:cubicBezTo>
                        <a:pt x="999" y="198"/>
                        <a:pt x="999" y="198"/>
                        <a:pt x="999" y="198"/>
                      </a:cubicBezTo>
                      <a:cubicBezTo>
                        <a:pt x="1029" y="198"/>
                        <a:pt x="1053" y="174"/>
                        <a:pt x="1053" y="144"/>
                      </a:cubicBezTo>
                      <a:cubicBezTo>
                        <a:pt x="1053" y="144"/>
                        <a:pt x="1053" y="144"/>
                        <a:pt x="1053" y="144"/>
                      </a:cubicBezTo>
                      <a:cubicBezTo>
                        <a:pt x="1053" y="114"/>
                        <a:pt x="1029" y="90"/>
                        <a:pt x="99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grpSp>
        </p:grpSp>
        <p:grpSp>
          <p:nvGrpSpPr>
            <p:cNvPr id="7" name="组合 6"/>
            <p:cNvGrpSpPr/>
            <p:nvPr/>
          </p:nvGrpSpPr>
          <p:grpSpPr>
            <a:xfrm>
              <a:off x="4162531" y="3285494"/>
              <a:ext cx="818941" cy="820170"/>
              <a:chOff x="5550040" y="4292251"/>
              <a:chExt cx="1091921" cy="1093560"/>
            </a:xfrm>
          </p:grpSpPr>
          <p:sp>
            <p:nvSpPr>
              <p:cNvPr id="36" name="椭圆 35"/>
              <p:cNvSpPr/>
              <p:nvPr/>
            </p:nvSpPr>
            <p:spPr>
              <a:xfrm flipV="1">
                <a:off x="5550040" y="4292251"/>
                <a:ext cx="1091921" cy="1093560"/>
              </a:xfrm>
              <a:prstGeom prst="ellipse">
                <a:avLst/>
              </a:prstGeom>
              <a:solidFill>
                <a:schemeClr val="accent1">
                  <a:alpha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160"/>
              </a:p>
            </p:txBody>
          </p:sp>
          <p:sp>
            <p:nvSpPr>
              <p:cNvPr id="37" name="任意多边形 19"/>
              <p:cNvSpPr/>
              <p:nvPr/>
            </p:nvSpPr>
            <p:spPr bwMode="auto">
              <a:xfrm>
                <a:off x="5853186" y="4560300"/>
                <a:ext cx="485628" cy="509319"/>
              </a:xfrm>
              <a:custGeom>
                <a:avLst/>
                <a:gdLst>
                  <a:gd name="T0" fmla="*/ 994 w 1104"/>
                  <a:gd name="T1" fmla="*/ 355 h 1159"/>
                  <a:gd name="T2" fmla="*/ 994 w 1104"/>
                  <a:gd name="T3" fmla="*/ 607 h 1159"/>
                  <a:gd name="T4" fmla="*/ 735 w 1104"/>
                  <a:gd name="T5" fmla="*/ 607 h 1159"/>
                  <a:gd name="T6" fmla="*/ 552 w 1104"/>
                  <a:gd name="T7" fmla="*/ 746 h 1159"/>
                  <a:gd name="T8" fmla="*/ 369 w 1104"/>
                  <a:gd name="T9" fmla="*/ 607 h 1159"/>
                  <a:gd name="T10" fmla="*/ 221 w 1104"/>
                  <a:gd name="T11" fmla="*/ 607 h 1159"/>
                  <a:gd name="T12" fmla="*/ 221 w 1104"/>
                  <a:gd name="T13" fmla="*/ 775 h 1159"/>
                  <a:gd name="T14" fmla="*/ 386 w 1104"/>
                  <a:gd name="T15" fmla="*/ 966 h 1159"/>
                  <a:gd name="T16" fmla="*/ 193 w 1104"/>
                  <a:gd name="T17" fmla="*/ 1159 h 1159"/>
                  <a:gd name="T18" fmla="*/ 0 w 1104"/>
                  <a:gd name="T19" fmla="*/ 966 h 1159"/>
                  <a:gd name="T20" fmla="*/ 110 w 1104"/>
                  <a:gd name="T21" fmla="*/ 792 h 1159"/>
                  <a:gd name="T22" fmla="*/ 110 w 1104"/>
                  <a:gd name="T23" fmla="*/ 497 h 1159"/>
                  <a:gd name="T24" fmla="*/ 374 w 1104"/>
                  <a:gd name="T25" fmla="*/ 497 h 1159"/>
                  <a:gd name="T26" fmla="*/ 552 w 1104"/>
                  <a:gd name="T27" fmla="*/ 374 h 1159"/>
                  <a:gd name="T28" fmla="*/ 730 w 1104"/>
                  <a:gd name="T29" fmla="*/ 497 h 1159"/>
                  <a:gd name="T30" fmla="*/ 883 w 1104"/>
                  <a:gd name="T31" fmla="*/ 497 h 1159"/>
                  <a:gd name="T32" fmla="*/ 879 w 1104"/>
                  <a:gd name="T33" fmla="*/ 369 h 1159"/>
                  <a:gd name="T34" fmla="*/ 724 w 1104"/>
                  <a:gd name="T35" fmla="*/ 186 h 1159"/>
                  <a:gd name="T36" fmla="*/ 914 w 1104"/>
                  <a:gd name="T37" fmla="*/ 0 h 1159"/>
                  <a:gd name="T38" fmla="*/ 1104 w 1104"/>
                  <a:gd name="T39" fmla="*/ 186 h 1159"/>
                  <a:gd name="T40" fmla="*/ 994 w 1104"/>
                  <a:gd name="T41" fmla="*/ 355 h 1159"/>
                  <a:gd name="T42" fmla="*/ 76 w 1104"/>
                  <a:gd name="T43" fmla="*/ 973 h 1159"/>
                  <a:gd name="T44" fmla="*/ 191 w 1104"/>
                  <a:gd name="T45" fmla="*/ 1087 h 1159"/>
                  <a:gd name="T46" fmla="*/ 305 w 1104"/>
                  <a:gd name="T47" fmla="*/ 973 h 1159"/>
                  <a:gd name="T48" fmla="*/ 191 w 1104"/>
                  <a:gd name="T49" fmla="*/ 860 h 1159"/>
                  <a:gd name="T50" fmla="*/ 76 w 1104"/>
                  <a:gd name="T51" fmla="*/ 973 h 1159"/>
                  <a:gd name="T52" fmla="*/ 552 w 1104"/>
                  <a:gd name="T53" fmla="*/ 447 h 1159"/>
                  <a:gd name="T54" fmla="*/ 438 w 1104"/>
                  <a:gd name="T55" fmla="*/ 561 h 1159"/>
                  <a:gd name="T56" fmla="*/ 552 w 1104"/>
                  <a:gd name="T57" fmla="*/ 674 h 1159"/>
                  <a:gd name="T58" fmla="*/ 667 w 1104"/>
                  <a:gd name="T59" fmla="*/ 561 h 1159"/>
                  <a:gd name="T60" fmla="*/ 552 w 1104"/>
                  <a:gd name="T61" fmla="*/ 447 h 1159"/>
                  <a:gd name="T62" fmla="*/ 914 w 1104"/>
                  <a:gd name="T63" fmla="*/ 73 h 1159"/>
                  <a:gd name="T64" fmla="*/ 799 w 1104"/>
                  <a:gd name="T65" fmla="*/ 187 h 1159"/>
                  <a:gd name="T66" fmla="*/ 914 w 1104"/>
                  <a:gd name="T67" fmla="*/ 300 h 1159"/>
                  <a:gd name="T68" fmla="*/ 1029 w 1104"/>
                  <a:gd name="T69" fmla="*/ 187 h 1159"/>
                  <a:gd name="T70" fmla="*/ 914 w 1104"/>
                  <a:gd name="T71" fmla="*/ 73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04" h="1159">
                    <a:moveTo>
                      <a:pt x="994" y="355"/>
                    </a:moveTo>
                    <a:cubicBezTo>
                      <a:pt x="994" y="607"/>
                      <a:pt x="994" y="607"/>
                      <a:pt x="994" y="607"/>
                    </a:cubicBezTo>
                    <a:cubicBezTo>
                      <a:pt x="735" y="607"/>
                      <a:pt x="735" y="607"/>
                      <a:pt x="735" y="607"/>
                    </a:cubicBezTo>
                    <a:cubicBezTo>
                      <a:pt x="714" y="687"/>
                      <a:pt x="640" y="746"/>
                      <a:pt x="552" y="746"/>
                    </a:cubicBezTo>
                    <a:cubicBezTo>
                      <a:pt x="464" y="746"/>
                      <a:pt x="390" y="687"/>
                      <a:pt x="369" y="607"/>
                    </a:cubicBezTo>
                    <a:cubicBezTo>
                      <a:pt x="221" y="607"/>
                      <a:pt x="221" y="607"/>
                      <a:pt x="221" y="607"/>
                    </a:cubicBezTo>
                    <a:cubicBezTo>
                      <a:pt x="221" y="775"/>
                      <a:pt x="221" y="775"/>
                      <a:pt x="221" y="775"/>
                    </a:cubicBezTo>
                    <a:cubicBezTo>
                      <a:pt x="314" y="789"/>
                      <a:pt x="386" y="869"/>
                      <a:pt x="386" y="966"/>
                    </a:cubicBezTo>
                    <a:cubicBezTo>
                      <a:pt x="386" y="1072"/>
                      <a:pt x="300" y="1159"/>
                      <a:pt x="193" y="1159"/>
                    </a:cubicBezTo>
                    <a:cubicBezTo>
                      <a:pt x="87" y="1159"/>
                      <a:pt x="0" y="1072"/>
                      <a:pt x="0" y="966"/>
                    </a:cubicBezTo>
                    <a:cubicBezTo>
                      <a:pt x="0" y="889"/>
                      <a:pt x="45" y="823"/>
                      <a:pt x="110" y="792"/>
                    </a:cubicBezTo>
                    <a:cubicBezTo>
                      <a:pt x="110" y="497"/>
                      <a:pt x="110" y="497"/>
                      <a:pt x="110" y="497"/>
                    </a:cubicBezTo>
                    <a:cubicBezTo>
                      <a:pt x="374" y="497"/>
                      <a:pt x="374" y="497"/>
                      <a:pt x="374" y="497"/>
                    </a:cubicBezTo>
                    <a:cubicBezTo>
                      <a:pt x="400" y="425"/>
                      <a:pt x="470" y="374"/>
                      <a:pt x="552" y="374"/>
                    </a:cubicBezTo>
                    <a:cubicBezTo>
                      <a:pt x="634" y="374"/>
                      <a:pt x="704" y="425"/>
                      <a:pt x="730" y="497"/>
                    </a:cubicBezTo>
                    <a:cubicBezTo>
                      <a:pt x="883" y="497"/>
                      <a:pt x="883" y="497"/>
                      <a:pt x="883" y="497"/>
                    </a:cubicBezTo>
                    <a:cubicBezTo>
                      <a:pt x="879" y="369"/>
                      <a:pt x="879" y="369"/>
                      <a:pt x="879" y="369"/>
                    </a:cubicBezTo>
                    <a:cubicBezTo>
                      <a:pt x="790" y="353"/>
                      <a:pt x="724" y="277"/>
                      <a:pt x="724" y="186"/>
                    </a:cubicBezTo>
                    <a:cubicBezTo>
                      <a:pt x="724" y="83"/>
                      <a:pt x="809" y="0"/>
                      <a:pt x="914" y="0"/>
                    </a:cubicBezTo>
                    <a:cubicBezTo>
                      <a:pt x="1019" y="0"/>
                      <a:pt x="1104" y="83"/>
                      <a:pt x="1104" y="186"/>
                    </a:cubicBezTo>
                    <a:cubicBezTo>
                      <a:pt x="1104" y="261"/>
                      <a:pt x="1059" y="325"/>
                      <a:pt x="994" y="355"/>
                    </a:cubicBezTo>
                    <a:close/>
                    <a:moveTo>
                      <a:pt x="76" y="973"/>
                    </a:moveTo>
                    <a:cubicBezTo>
                      <a:pt x="76" y="1036"/>
                      <a:pt x="127" y="1087"/>
                      <a:pt x="191" y="1087"/>
                    </a:cubicBezTo>
                    <a:cubicBezTo>
                      <a:pt x="254" y="1087"/>
                      <a:pt x="305" y="1036"/>
                      <a:pt x="305" y="973"/>
                    </a:cubicBezTo>
                    <a:cubicBezTo>
                      <a:pt x="305" y="911"/>
                      <a:pt x="254" y="860"/>
                      <a:pt x="191" y="860"/>
                    </a:cubicBezTo>
                    <a:cubicBezTo>
                      <a:pt x="127" y="860"/>
                      <a:pt x="76" y="911"/>
                      <a:pt x="76" y="973"/>
                    </a:cubicBezTo>
                    <a:close/>
                    <a:moveTo>
                      <a:pt x="552" y="447"/>
                    </a:moveTo>
                    <a:cubicBezTo>
                      <a:pt x="489" y="447"/>
                      <a:pt x="438" y="498"/>
                      <a:pt x="438" y="561"/>
                    </a:cubicBezTo>
                    <a:cubicBezTo>
                      <a:pt x="438" y="623"/>
                      <a:pt x="489" y="674"/>
                      <a:pt x="552" y="674"/>
                    </a:cubicBezTo>
                    <a:cubicBezTo>
                      <a:pt x="616" y="674"/>
                      <a:pt x="667" y="623"/>
                      <a:pt x="667" y="561"/>
                    </a:cubicBezTo>
                    <a:cubicBezTo>
                      <a:pt x="667" y="498"/>
                      <a:pt x="616" y="447"/>
                      <a:pt x="552" y="447"/>
                    </a:cubicBezTo>
                    <a:close/>
                    <a:moveTo>
                      <a:pt x="914" y="73"/>
                    </a:moveTo>
                    <a:cubicBezTo>
                      <a:pt x="851" y="73"/>
                      <a:pt x="799" y="124"/>
                      <a:pt x="799" y="187"/>
                    </a:cubicBezTo>
                    <a:cubicBezTo>
                      <a:pt x="799" y="249"/>
                      <a:pt x="851" y="300"/>
                      <a:pt x="914" y="300"/>
                    </a:cubicBezTo>
                    <a:cubicBezTo>
                      <a:pt x="977" y="300"/>
                      <a:pt x="1029" y="249"/>
                      <a:pt x="1029" y="187"/>
                    </a:cubicBezTo>
                    <a:cubicBezTo>
                      <a:pt x="1029" y="124"/>
                      <a:pt x="977" y="73"/>
                      <a:pt x="914" y="73"/>
                    </a:cubicBezTo>
                    <a:close/>
                  </a:path>
                </a:pathLst>
              </a:custGeom>
              <a:solidFill>
                <a:schemeClr val="bg1"/>
              </a:solidFill>
              <a:ln>
                <a:noFill/>
              </a:ln>
            </p:spPr>
            <p:txBody>
              <a:bodyPr anchor="ctr"/>
              <a:lstStyle/>
              <a:p>
                <a:pPr algn="ctr"/>
                <a:endParaRPr sz="2160"/>
              </a:p>
            </p:txBody>
          </p:sp>
        </p:grpSp>
        <p:grpSp>
          <p:nvGrpSpPr>
            <p:cNvPr id="8" name="组合 7"/>
            <p:cNvGrpSpPr/>
            <p:nvPr/>
          </p:nvGrpSpPr>
          <p:grpSpPr>
            <a:xfrm>
              <a:off x="5117668" y="2797396"/>
              <a:ext cx="818941" cy="820170"/>
              <a:chOff x="6823556" y="3641454"/>
              <a:chExt cx="1091921" cy="1093560"/>
            </a:xfrm>
          </p:grpSpPr>
          <p:sp>
            <p:nvSpPr>
              <p:cNvPr id="29" name="椭圆 28"/>
              <p:cNvSpPr/>
              <p:nvPr/>
            </p:nvSpPr>
            <p:spPr>
              <a:xfrm flipV="1">
                <a:off x="6823556" y="3641454"/>
                <a:ext cx="1091921" cy="1093560"/>
              </a:xfrm>
              <a:prstGeom prst="ellipse">
                <a:avLst/>
              </a:prstGeom>
              <a:solidFill>
                <a:schemeClr val="accent3">
                  <a:alpha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160"/>
              </a:p>
            </p:txBody>
          </p:sp>
          <p:grpSp>
            <p:nvGrpSpPr>
              <p:cNvPr id="30" name="组合 29"/>
              <p:cNvGrpSpPr/>
              <p:nvPr/>
            </p:nvGrpSpPr>
            <p:grpSpPr>
              <a:xfrm>
                <a:off x="7167926" y="3879957"/>
                <a:ext cx="529194" cy="526452"/>
                <a:chOff x="6689328" y="3781703"/>
                <a:chExt cx="508205" cy="505574"/>
              </a:xfrm>
            </p:grpSpPr>
            <p:sp>
              <p:nvSpPr>
                <p:cNvPr id="31" name="任意多边形 23"/>
                <p:cNvSpPr/>
                <p:nvPr/>
              </p:nvSpPr>
              <p:spPr bwMode="auto">
                <a:xfrm>
                  <a:off x="6689328" y="4032649"/>
                  <a:ext cx="341171" cy="254628"/>
                </a:xfrm>
                <a:custGeom>
                  <a:avLst/>
                  <a:gdLst>
                    <a:gd name="T0" fmla="*/ 623 w 623"/>
                    <a:gd name="T1" fmla="*/ 427 h 466"/>
                    <a:gd name="T2" fmla="*/ 618 w 623"/>
                    <a:gd name="T3" fmla="*/ 428 h 466"/>
                    <a:gd name="T4" fmla="*/ 607 w 623"/>
                    <a:gd name="T5" fmla="*/ 425 h 466"/>
                    <a:gd name="T6" fmla="*/ 541 w 623"/>
                    <a:gd name="T7" fmla="*/ 390 h 466"/>
                    <a:gd name="T8" fmla="*/ 475 w 623"/>
                    <a:gd name="T9" fmla="*/ 425 h 466"/>
                    <a:gd name="T10" fmla="*/ 464 w 623"/>
                    <a:gd name="T11" fmla="*/ 428 h 466"/>
                    <a:gd name="T12" fmla="*/ 449 w 623"/>
                    <a:gd name="T13" fmla="*/ 423 h 466"/>
                    <a:gd name="T14" fmla="*/ 440 w 623"/>
                    <a:gd name="T15" fmla="*/ 399 h 466"/>
                    <a:gd name="T16" fmla="*/ 452 w 623"/>
                    <a:gd name="T17" fmla="*/ 326 h 466"/>
                    <a:gd name="T18" fmla="*/ 399 w 623"/>
                    <a:gd name="T19" fmla="*/ 273 h 466"/>
                    <a:gd name="T20" fmla="*/ 392 w 623"/>
                    <a:gd name="T21" fmla="*/ 249 h 466"/>
                    <a:gd name="T22" fmla="*/ 412 w 623"/>
                    <a:gd name="T23" fmla="*/ 232 h 466"/>
                    <a:gd name="T24" fmla="*/ 486 w 623"/>
                    <a:gd name="T25" fmla="*/ 221 h 466"/>
                    <a:gd name="T26" fmla="*/ 519 w 623"/>
                    <a:gd name="T27" fmla="*/ 154 h 466"/>
                    <a:gd name="T28" fmla="*/ 541 w 623"/>
                    <a:gd name="T29" fmla="*/ 141 h 466"/>
                    <a:gd name="T30" fmla="*/ 563 w 623"/>
                    <a:gd name="T31" fmla="*/ 154 h 466"/>
                    <a:gd name="T32" fmla="*/ 582 w 623"/>
                    <a:gd name="T33" fmla="*/ 192 h 466"/>
                    <a:gd name="T34" fmla="*/ 529 w 623"/>
                    <a:gd name="T35" fmla="*/ 78 h 466"/>
                    <a:gd name="T36" fmla="*/ 407 w 623"/>
                    <a:gd name="T37" fmla="*/ 1 h 466"/>
                    <a:gd name="T38" fmla="*/ 391 w 623"/>
                    <a:gd name="T39" fmla="*/ 7 h 466"/>
                    <a:gd name="T40" fmla="*/ 351 w 623"/>
                    <a:gd name="T41" fmla="*/ 63 h 466"/>
                    <a:gd name="T42" fmla="*/ 307 w 623"/>
                    <a:gd name="T43" fmla="*/ 3 h 466"/>
                    <a:gd name="T44" fmla="*/ 338 w 623"/>
                    <a:gd name="T45" fmla="*/ 107 h 466"/>
                    <a:gd name="T46" fmla="*/ 338 w 623"/>
                    <a:gd name="T47" fmla="*/ 115 h 466"/>
                    <a:gd name="T48" fmla="*/ 306 w 623"/>
                    <a:gd name="T49" fmla="*/ 262 h 466"/>
                    <a:gd name="T50" fmla="*/ 306 w 623"/>
                    <a:gd name="T51" fmla="*/ 264 h 466"/>
                    <a:gd name="T52" fmla="*/ 306 w 623"/>
                    <a:gd name="T53" fmla="*/ 265 h 466"/>
                    <a:gd name="T54" fmla="*/ 306 w 623"/>
                    <a:gd name="T55" fmla="*/ 264 h 466"/>
                    <a:gd name="T56" fmla="*/ 306 w 623"/>
                    <a:gd name="T57" fmla="*/ 263 h 466"/>
                    <a:gd name="T58" fmla="*/ 271 w 623"/>
                    <a:gd name="T59" fmla="*/ 115 h 466"/>
                    <a:gd name="T60" fmla="*/ 272 w 623"/>
                    <a:gd name="T61" fmla="*/ 107 h 466"/>
                    <a:gd name="T62" fmla="*/ 305 w 623"/>
                    <a:gd name="T63" fmla="*/ 1 h 466"/>
                    <a:gd name="T64" fmla="*/ 259 w 623"/>
                    <a:gd name="T65" fmla="*/ 65 h 466"/>
                    <a:gd name="T66" fmla="*/ 219 w 623"/>
                    <a:gd name="T67" fmla="*/ 11 h 466"/>
                    <a:gd name="T68" fmla="*/ 202 w 623"/>
                    <a:gd name="T69" fmla="*/ 5 h 466"/>
                    <a:gd name="T70" fmla="*/ 98 w 623"/>
                    <a:gd name="T71" fmla="*/ 74 h 466"/>
                    <a:gd name="T72" fmla="*/ 95 w 623"/>
                    <a:gd name="T73" fmla="*/ 78 h 466"/>
                    <a:gd name="T74" fmla="*/ 93 w 623"/>
                    <a:gd name="T75" fmla="*/ 80 h 466"/>
                    <a:gd name="T76" fmla="*/ 87 w 623"/>
                    <a:gd name="T77" fmla="*/ 91 h 466"/>
                    <a:gd name="T78" fmla="*/ 88 w 623"/>
                    <a:gd name="T79" fmla="*/ 91 h 466"/>
                    <a:gd name="T80" fmla="*/ 75 w 623"/>
                    <a:gd name="T81" fmla="*/ 119 h 466"/>
                    <a:gd name="T82" fmla="*/ 74 w 623"/>
                    <a:gd name="T83" fmla="*/ 118 h 466"/>
                    <a:gd name="T84" fmla="*/ 0 w 623"/>
                    <a:gd name="T85" fmla="*/ 411 h 466"/>
                    <a:gd name="T86" fmla="*/ 2 w 623"/>
                    <a:gd name="T87" fmla="*/ 411 h 466"/>
                    <a:gd name="T88" fmla="*/ 66 w 623"/>
                    <a:gd name="T89" fmla="*/ 465 h 466"/>
                    <a:gd name="T90" fmla="*/ 556 w 623"/>
                    <a:gd name="T91" fmla="*/ 465 h 466"/>
                    <a:gd name="T92" fmla="*/ 623 w 623"/>
                    <a:gd name="T93" fmla="*/ 42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23" h="466">
                      <a:moveTo>
                        <a:pt x="623" y="427"/>
                      </a:moveTo>
                      <a:cubicBezTo>
                        <a:pt x="622" y="428"/>
                        <a:pt x="620" y="428"/>
                        <a:pt x="618" y="428"/>
                      </a:cubicBezTo>
                      <a:cubicBezTo>
                        <a:pt x="614" y="428"/>
                        <a:pt x="611" y="427"/>
                        <a:pt x="607" y="425"/>
                      </a:cubicBezTo>
                      <a:cubicBezTo>
                        <a:pt x="541" y="390"/>
                        <a:pt x="541" y="390"/>
                        <a:pt x="541" y="390"/>
                      </a:cubicBezTo>
                      <a:cubicBezTo>
                        <a:pt x="475" y="425"/>
                        <a:pt x="475" y="425"/>
                        <a:pt x="475" y="425"/>
                      </a:cubicBezTo>
                      <a:cubicBezTo>
                        <a:pt x="471" y="427"/>
                        <a:pt x="468" y="428"/>
                        <a:pt x="464" y="428"/>
                      </a:cubicBezTo>
                      <a:cubicBezTo>
                        <a:pt x="458" y="428"/>
                        <a:pt x="453" y="426"/>
                        <a:pt x="449" y="423"/>
                      </a:cubicBezTo>
                      <a:cubicBezTo>
                        <a:pt x="442" y="418"/>
                        <a:pt x="438" y="408"/>
                        <a:pt x="440" y="399"/>
                      </a:cubicBezTo>
                      <a:cubicBezTo>
                        <a:pt x="452" y="326"/>
                        <a:pt x="452" y="326"/>
                        <a:pt x="452" y="326"/>
                      </a:cubicBezTo>
                      <a:cubicBezTo>
                        <a:pt x="399" y="273"/>
                        <a:pt x="399" y="273"/>
                        <a:pt x="399" y="273"/>
                      </a:cubicBezTo>
                      <a:cubicBezTo>
                        <a:pt x="392" y="267"/>
                        <a:pt x="390" y="257"/>
                        <a:pt x="392" y="249"/>
                      </a:cubicBezTo>
                      <a:cubicBezTo>
                        <a:pt x="395" y="240"/>
                        <a:pt x="403" y="233"/>
                        <a:pt x="412" y="232"/>
                      </a:cubicBezTo>
                      <a:cubicBezTo>
                        <a:pt x="486" y="221"/>
                        <a:pt x="486" y="221"/>
                        <a:pt x="486" y="221"/>
                      </a:cubicBezTo>
                      <a:cubicBezTo>
                        <a:pt x="519" y="154"/>
                        <a:pt x="519" y="154"/>
                        <a:pt x="519" y="154"/>
                      </a:cubicBezTo>
                      <a:cubicBezTo>
                        <a:pt x="523" y="146"/>
                        <a:pt x="532" y="141"/>
                        <a:pt x="541" y="141"/>
                      </a:cubicBezTo>
                      <a:cubicBezTo>
                        <a:pt x="550" y="141"/>
                        <a:pt x="559" y="146"/>
                        <a:pt x="563" y="154"/>
                      </a:cubicBezTo>
                      <a:cubicBezTo>
                        <a:pt x="582" y="192"/>
                        <a:pt x="582" y="192"/>
                        <a:pt x="582" y="192"/>
                      </a:cubicBezTo>
                      <a:cubicBezTo>
                        <a:pt x="567" y="147"/>
                        <a:pt x="550" y="104"/>
                        <a:pt x="529" y="78"/>
                      </a:cubicBezTo>
                      <a:cubicBezTo>
                        <a:pt x="498" y="26"/>
                        <a:pt x="447" y="7"/>
                        <a:pt x="407" y="1"/>
                      </a:cubicBezTo>
                      <a:cubicBezTo>
                        <a:pt x="401" y="0"/>
                        <a:pt x="395" y="2"/>
                        <a:pt x="391" y="7"/>
                      </a:cubicBezTo>
                      <a:cubicBezTo>
                        <a:pt x="351" y="63"/>
                        <a:pt x="351" y="63"/>
                        <a:pt x="351" y="63"/>
                      </a:cubicBezTo>
                      <a:cubicBezTo>
                        <a:pt x="307" y="3"/>
                        <a:pt x="307" y="3"/>
                        <a:pt x="307" y="3"/>
                      </a:cubicBezTo>
                      <a:cubicBezTo>
                        <a:pt x="338" y="107"/>
                        <a:pt x="338" y="107"/>
                        <a:pt x="338" y="107"/>
                      </a:cubicBezTo>
                      <a:cubicBezTo>
                        <a:pt x="338" y="110"/>
                        <a:pt x="338" y="112"/>
                        <a:pt x="338" y="115"/>
                      </a:cubicBezTo>
                      <a:cubicBezTo>
                        <a:pt x="306" y="262"/>
                        <a:pt x="306" y="262"/>
                        <a:pt x="306" y="262"/>
                      </a:cubicBezTo>
                      <a:cubicBezTo>
                        <a:pt x="306" y="263"/>
                        <a:pt x="306" y="263"/>
                        <a:pt x="306" y="264"/>
                      </a:cubicBezTo>
                      <a:cubicBezTo>
                        <a:pt x="306" y="265"/>
                        <a:pt x="306" y="265"/>
                        <a:pt x="306" y="265"/>
                      </a:cubicBezTo>
                      <a:cubicBezTo>
                        <a:pt x="306" y="264"/>
                        <a:pt x="306" y="264"/>
                        <a:pt x="306" y="264"/>
                      </a:cubicBezTo>
                      <a:cubicBezTo>
                        <a:pt x="306" y="263"/>
                        <a:pt x="306" y="263"/>
                        <a:pt x="306" y="263"/>
                      </a:cubicBezTo>
                      <a:cubicBezTo>
                        <a:pt x="271" y="115"/>
                        <a:pt x="271" y="115"/>
                        <a:pt x="271" y="115"/>
                      </a:cubicBezTo>
                      <a:cubicBezTo>
                        <a:pt x="271" y="112"/>
                        <a:pt x="271" y="109"/>
                        <a:pt x="272" y="107"/>
                      </a:cubicBezTo>
                      <a:cubicBezTo>
                        <a:pt x="305" y="1"/>
                        <a:pt x="305" y="1"/>
                        <a:pt x="305" y="1"/>
                      </a:cubicBezTo>
                      <a:cubicBezTo>
                        <a:pt x="259" y="65"/>
                        <a:pt x="259" y="65"/>
                        <a:pt x="259" y="65"/>
                      </a:cubicBezTo>
                      <a:cubicBezTo>
                        <a:pt x="219" y="11"/>
                        <a:pt x="219" y="11"/>
                        <a:pt x="219" y="11"/>
                      </a:cubicBezTo>
                      <a:cubicBezTo>
                        <a:pt x="215" y="6"/>
                        <a:pt x="208" y="3"/>
                        <a:pt x="202" y="5"/>
                      </a:cubicBezTo>
                      <a:cubicBezTo>
                        <a:pt x="170" y="13"/>
                        <a:pt x="128" y="32"/>
                        <a:pt x="98" y="74"/>
                      </a:cubicBezTo>
                      <a:cubicBezTo>
                        <a:pt x="97" y="76"/>
                        <a:pt x="96" y="77"/>
                        <a:pt x="95" y="78"/>
                      </a:cubicBezTo>
                      <a:cubicBezTo>
                        <a:pt x="95" y="79"/>
                        <a:pt x="94" y="80"/>
                        <a:pt x="93" y="80"/>
                      </a:cubicBezTo>
                      <a:cubicBezTo>
                        <a:pt x="91" y="84"/>
                        <a:pt x="89" y="87"/>
                        <a:pt x="87" y="91"/>
                      </a:cubicBezTo>
                      <a:cubicBezTo>
                        <a:pt x="87" y="91"/>
                        <a:pt x="88" y="91"/>
                        <a:pt x="88" y="91"/>
                      </a:cubicBezTo>
                      <a:cubicBezTo>
                        <a:pt x="84" y="99"/>
                        <a:pt x="79" y="109"/>
                        <a:pt x="75" y="119"/>
                      </a:cubicBezTo>
                      <a:cubicBezTo>
                        <a:pt x="75" y="118"/>
                        <a:pt x="74" y="118"/>
                        <a:pt x="74" y="118"/>
                      </a:cubicBezTo>
                      <a:cubicBezTo>
                        <a:pt x="35" y="210"/>
                        <a:pt x="0" y="394"/>
                        <a:pt x="0" y="411"/>
                      </a:cubicBezTo>
                      <a:cubicBezTo>
                        <a:pt x="2" y="411"/>
                        <a:pt x="2" y="411"/>
                        <a:pt x="2" y="411"/>
                      </a:cubicBezTo>
                      <a:cubicBezTo>
                        <a:pt x="2" y="429"/>
                        <a:pt x="9" y="466"/>
                        <a:pt x="66" y="465"/>
                      </a:cubicBezTo>
                      <a:cubicBezTo>
                        <a:pt x="556" y="465"/>
                        <a:pt x="556" y="465"/>
                        <a:pt x="556" y="465"/>
                      </a:cubicBezTo>
                      <a:cubicBezTo>
                        <a:pt x="556" y="465"/>
                        <a:pt x="607" y="466"/>
                        <a:pt x="623" y="4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32" name="椭圆 31"/>
                <p:cNvSpPr/>
                <p:nvPr/>
              </p:nvSpPr>
              <p:spPr bwMode="auto">
                <a:xfrm>
                  <a:off x="6737992" y="3781703"/>
                  <a:ext cx="235163" cy="23384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33" name="任意多边形 25"/>
                <p:cNvSpPr/>
                <p:nvPr/>
              </p:nvSpPr>
              <p:spPr bwMode="auto">
                <a:xfrm>
                  <a:off x="6922124" y="4128397"/>
                  <a:ext cx="125999" cy="119686"/>
                </a:xfrm>
                <a:custGeom>
                  <a:avLst/>
                  <a:gdLst>
                    <a:gd name="T0" fmla="*/ 107 w 230"/>
                    <a:gd name="T1" fmla="*/ 5 h 219"/>
                    <a:gd name="T2" fmla="*/ 115 w 230"/>
                    <a:gd name="T3" fmla="*/ 0 h 219"/>
                    <a:gd name="T4" fmla="*/ 123 w 230"/>
                    <a:gd name="T5" fmla="*/ 5 h 219"/>
                    <a:gd name="T6" fmla="*/ 154 w 230"/>
                    <a:gd name="T7" fmla="*/ 67 h 219"/>
                    <a:gd name="T8" fmla="*/ 222 w 230"/>
                    <a:gd name="T9" fmla="*/ 77 h 219"/>
                    <a:gd name="T10" fmla="*/ 229 w 230"/>
                    <a:gd name="T11" fmla="*/ 83 h 219"/>
                    <a:gd name="T12" fmla="*/ 227 w 230"/>
                    <a:gd name="T13" fmla="*/ 92 h 219"/>
                    <a:gd name="T14" fmla="*/ 178 w 230"/>
                    <a:gd name="T15" fmla="*/ 140 h 219"/>
                    <a:gd name="T16" fmla="*/ 189 w 230"/>
                    <a:gd name="T17" fmla="*/ 208 h 219"/>
                    <a:gd name="T18" fmla="*/ 186 w 230"/>
                    <a:gd name="T19" fmla="*/ 217 h 219"/>
                    <a:gd name="T20" fmla="*/ 176 w 230"/>
                    <a:gd name="T21" fmla="*/ 218 h 219"/>
                    <a:gd name="T22" fmla="*/ 115 w 230"/>
                    <a:gd name="T23" fmla="*/ 186 h 219"/>
                    <a:gd name="T24" fmla="*/ 54 w 230"/>
                    <a:gd name="T25" fmla="*/ 218 h 219"/>
                    <a:gd name="T26" fmla="*/ 44 w 230"/>
                    <a:gd name="T27" fmla="*/ 217 h 219"/>
                    <a:gd name="T28" fmla="*/ 41 w 230"/>
                    <a:gd name="T29" fmla="*/ 208 h 219"/>
                    <a:gd name="T30" fmla="*/ 52 w 230"/>
                    <a:gd name="T31" fmla="*/ 140 h 219"/>
                    <a:gd name="T32" fmla="*/ 3 w 230"/>
                    <a:gd name="T33" fmla="*/ 92 h 219"/>
                    <a:gd name="T34" fmla="*/ 1 w 230"/>
                    <a:gd name="T35" fmla="*/ 83 h 219"/>
                    <a:gd name="T36" fmla="*/ 8 w 230"/>
                    <a:gd name="T37" fmla="*/ 77 h 219"/>
                    <a:gd name="T38" fmla="*/ 76 w 230"/>
                    <a:gd name="T39" fmla="*/ 67 h 219"/>
                    <a:gd name="T40" fmla="*/ 107 w 230"/>
                    <a:gd name="T41" fmla="*/ 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0" h="219">
                      <a:moveTo>
                        <a:pt x="107" y="5"/>
                      </a:moveTo>
                      <a:cubicBezTo>
                        <a:pt x="108" y="2"/>
                        <a:pt x="112" y="0"/>
                        <a:pt x="115" y="0"/>
                      </a:cubicBezTo>
                      <a:cubicBezTo>
                        <a:pt x="119" y="0"/>
                        <a:pt x="122" y="2"/>
                        <a:pt x="123" y="5"/>
                      </a:cubicBezTo>
                      <a:cubicBezTo>
                        <a:pt x="154" y="67"/>
                        <a:pt x="154" y="67"/>
                        <a:pt x="154" y="67"/>
                      </a:cubicBezTo>
                      <a:cubicBezTo>
                        <a:pt x="222" y="77"/>
                        <a:pt x="222" y="77"/>
                        <a:pt x="222" y="77"/>
                      </a:cubicBezTo>
                      <a:cubicBezTo>
                        <a:pt x="225" y="77"/>
                        <a:pt x="228" y="80"/>
                        <a:pt x="229" y="83"/>
                      </a:cubicBezTo>
                      <a:cubicBezTo>
                        <a:pt x="230" y="86"/>
                        <a:pt x="229" y="90"/>
                        <a:pt x="227" y="92"/>
                      </a:cubicBezTo>
                      <a:cubicBezTo>
                        <a:pt x="178" y="140"/>
                        <a:pt x="178" y="140"/>
                        <a:pt x="178" y="140"/>
                      </a:cubicBezTo>
                      <a:cubicBezTo>
                        <a:pt x="189" y="208"/>
                        <a:pt x="189" y="208"/>
                        <a:pt x="189" y="208"/>
                      </a:cubicBezTo>
                      <a:cubicBezTo>
                        <a:pt x="190" y="211"/>
                        <a:pt x="188" y="215"/>
                        <a:pt x="186" y="217"/>
                      </a:cubicBezTo>
                      <a:cubicBezTo>
                        <a:pt x="183" y="219"/>
                        <a:pt x="179" y="219"/>
                        <a:pt x="176" y="218"/>
                      </a:cubicBezTo>
                      <a:cubicBezTo>
                        <a:pt x="115" y="186"/>
                        <a:pt x="115" y="186"/>
                        <a:pt x="115" y="186"/>
                      </a:cubicBezTo>
                      <a:cubicBezTo>
                        <a:pt x="54" y="218"/>
                        <a:pt x="54" y="218"/>
                        <a:pt x="54" y="218"/>
                      </a:cubicBezTo>
                      <a:cubicBezTo>
                        <a:pt x="51" y="219"/>
                        <a:pt x="47" y="219"/>
                        <a:pt x="44" y="217"/>
                      </a:cubicBezTo>
                      <a:cubicBezTo>
                        <a:pt x="42" y="215"/>
                        <a:pt x="40" y="212"/>
                        <a:pt x="41" y="208"/>
                      </a:cubicBezTo>
                      <a:cubicBezTo>
                        <a:pt x="52" y="140"/>
                        <a:pt x="52" y="140"/>
                        <a:pt x="52" y="140"/>
                      </a:cubicBezTo>
                      <a:cubicBezTo>
                        <a:pt x="3" y="92"/>
                        <a:pt x="3" y="92"/>
                        <a:pt x="3" y="92"/>
                      </a:cubicBezTo>
                      <a:cubicBezTo>
                        <a:pt x="1" y="90"/>
                        <a:pt x="0" y="86"/>
                        <a:pt x="1" y="83"/>
                      </a:cubicBezTo>
                      <a:cubicBezTo>
                        <a:pt x="2" y="80"/>
                        <a:pt x="5" y="77"/>
                        <a:pt x="8" y="77"/>
                      </a:cubicBezTo>
                      <a:cubicBezTo>
                        <a:pt x="76" y="67"/>
                        <a:pt x="76" y="67"/>
                        <a:pt x="76" y="67"/>
                      </a:cubicBezTo>
                      <a:cubicBezTo>
                        <a:pt x="107" y="5"/>
                        <a:pt x="107" y="5"/>
                        <a:pt x="107"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34" name="任意多边形 26"/>
                <p:cNvSpPr/>
                <p:nvPr/>
              </p:nvSpPr>
              <p:spPr bwMode="auto">
                <a:xfrm>
                  <a:off x="7071008" y="4128397"/>
                  <a:ext cx="126525" cy="119686"/>
                </a:xfrm>
                <a:custGeom>
                  <a:avLst/>
                  <a:gdLst>
                    <a:gd name="T0" fmla="*/ 107 w 231"/>
                    <a:gd name="T1" fmla="*/ 5 h 219"/>
                    <a:gd name="T2" fmla="*/ 116 w 231"/>
                    <a:gd name="T3" fmla="*/ 0 h 219"/>
                    <a:gd name="T4" fmla="*/ 124 w 231"/>
                    <a:gd name="T5" fmla="*/ 5 h 219"/>
                    <a:gd name="T6" fmla="*/ 154 w 231"/>
                    <a:gd name="T7" fmla="*/ 67 h 219"/>
                    <a:gd name="T8" fmla="*/ 222 w 231"/>
                    <a:gd name="T9" fmla="*/ 77 h 219"/>
                    <a:gd name="T10" fmla="*/ 230 w 231"/>
                    <a:gd name="T11" fmla="*/ 83 h 219"/>
                    <a:gd name="T12" fmla="*/ 227 w 231"/>
                    <a:gd name="T13" fmla="*/ 92 h 219"/>
                    <a:gd name="T14" fmla="*/ 178 w 231"/>
                    <a:gd name="T15" fmla="*/ 140 h 219"/>
                    <a:gd name="T16" fmla="*/ 190 w 231"/>
                    <a:gd name="T17" fmla="*/ 208 h 219"/>
                    <a:gd name="T18" fmla="*/ 186 w 231"/>
                    <a:gd name="T19" fmla="*/ 217 h 219"/>
                    <a:gd name="T20" fmla="*/ 176 w 231"/>
                    <a:gd name="T21" fmla="*/ 218 h 219"/>
                    <a:gd name="T22" fmla="*/ 116 w 231"/>
                    <a:gd name="T23" fmla="*/ 186 h 219"/>
                    <a:gd name="T24" fmla="*/ 55 w 231"/>
                    <a:gd name="T25" fmla="*/ 218 h 219"/>
                    <a:gd name="T26" fmla="*/ 45 w 231"/>
                    <a:gd name="T27" fmla="*/ 217 h 219"/>
                    <a:gd name="T28" fmla="*/ 41 w 231"/>
                    <a:gd name="T29" fmla="*/ 208 h 219"/>
                    <a:gd name="T30" fmla="*/ 53 w 231"/>
                    <a:gd name="T31" fmla="*/ 140 h 219"/>
                    <a:gd name="T32" fmla="*/ 4 w 231"/>
                    <a:gd name="T33" fmla="*/ 92 h 219"/>
                    <a:gd name="T34" fmla="*/ 1 w 231"/>
                    <a:gd name="T35" fmla="*/ 83 h 219"/>
                    <a:gd name="T36" fmla="*/ 9 w 231"/>
                    <a:gd name="T37" fmla="*/ 77 h 219"/>
                    <a:gd name="T38" fmla="*/ 77 w 231"/>
                    <a:gd name="T39" fmla="*/ 67 h 219"/>
                    <a:gd name="T40" fmla="*/ 107 w 231"/>
                    <a:gd name="T41" fmla="*/ 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219">
                      <a:moveTo>
                        <a:pt x="107" y="5"/>
                      </a:moveTo>
                      <a:cubicBezTo>
                        <a:pt x="109" y="2"/>
                        <a:pt x="112" y="0"/>
                        <a:pt x="116" y="0"/>
                      </a:cubicBezTo>
                      <a:cubicBezTo>
                        <a:pt x="119" y="0"/>
                        <a:pt x="122" y="2"/>
                        <a:pt x="124" y="5"/>
                      </a:cubicBezTo>
                      <a:cubicBezTo>
                        <a:pt x="154" y="67"/>
                        <a:pt x="154" y="67"/>
                        <a:pt x="154" y="67"/>
                      </a:cubicBezTo>
                      <a:cubicBezTo>
                        <a:pt x="222" y="77"/>
                        <a:pt x="222" y="77"/>
                        <a:pt x="222" y="77"/>
                      </a:cubicBezTo>
                      <a:cubicBezTo>
                        <a:pt x="226" y="77"/>
                        <a:pt x="229" y="79"/>
                        <a:pt x="230" y="83"/>
                      </a:cubicBezTo>
                      <a:cubicBezTo>
                        <a:pt x="231" y="86"/>
                        <a:pt x="230" y="90"/>
                        <a:pt x="227" y="92"/>
                      </a:cubicBezTo>
                      <a:cubicBezTo>
                        <a:pt x="178" y="140"/>
                        <a:pt x="178" y="140"/>
                        <a:pt x="178" y="140"/>
                      </a:cubicBezTo>
                      <a:cubicBezTo>
                        <a:pt x="190" y="208"/>
                        <a:pt x="190" y="208"/>
                        <a:pt x="190" y="208"/>
                      </a:cubicBezTo>
                      <a:cubicBezTo>
                        <a:pt x="190" y="211"/>
                        <a:pt x="189" y="215"/>
                        <a:pt x="186" y="217"/>
                      </a:cubicBezTo>
                      <a:cubicBezTo>
                        <a:pt x="183" y="219"/>
                        <a:pt x="180" y="219"/>
                        <a:pt x="176" y="218"/>
                      </a:cubicBezTo>
                      <a:cubicBezTo>
                        <a:pt x="116" y="186"/>
                        <a:pt x="116" y="186"/>
                        <a:pt x="116" y="186"/>
                      </a:cubicBezTo>
                      <a:cubicBezTo>
                        <a:pt x="55" y="218"/>
                        <a:pt x="55" y="218"/>
                        <a:pt x="55" y="218"/>
                      </a:cubicBezTo>
                      <a:cubicBezTo>
                        <a:pt x="52" y="219"/>
                        <a:pt x="48" y="219"/>
                        <a:pt x="45" y="217"/>
                      </a:cubicBezTo>
                      <a:cubicBezTo>
                        <a:pt x="42" y="215"/>
                        <a:pt x="41" y="211"/>
                        <a:pt x="41" y="208"/>
                      </a:cubicBezTo>
                      <a:cubicBezTo>
                        <a:pt x="53" y="140"/>
                        <a:pt x="53" y="140"/>
                        <a:pt x="53" y="140"/>
                      </a:cubicBezTo>
                      <a:cubicBezTo>
                        <a:pt x="4" y="92"/>
                        <a:pt x="4" y="92"/>
                        <a:pt x="4" y="92"/>
                      </a:cubicBezTo>
                      <a:cubicBezTo>
                        <a:pt x="1" y="90"/>
                        <a:pt x="0" y="86"/>
                        <a:pt x="1" y="83"/>
                      </a:cubicBezTo>
                      <a:cubicBezTo>
                        <a:pt x="2" y="79"/>
                        <a:pt x="5" y="77"/>
                        <a:pt x="9" y="77"/>
                      </a:cubicBezTo>
                      <a:cubicBezTo>
                        <a:pt x="77" y="67"/>
                        <a:pt x="77" y="67"/>
                        <a:pt x="77" y="67"/>
                      </a:cubicBezTo>
                      <a:cubicBezTo>
                        <a:pt x="107" y="5"/>
                        <a:pt x="107" y="5"/>
                        <a:pt x="107"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sp>
              <p:nvSpPr>
                <p:cNvPr id="35" name="任意多边形 27"/>
                <p:cNvSpPr/>
                <p:nvPr/>
              </p:nvSpPr>
              <p:spPr bwMode="auto">
                <a:xfrm>
                  <a:off x="6992620" y="4000294"/>
                  <a:ext cx="125999" cy="120212"/>
                </a:xfrm>
                <a:custGeom>
                  <a:avLst/>
                  <a:gdLst>
                    <a:gd name="T0" fmla="*/ 107 w 230"/>
                    <a:gd name="T1" fmla="*/ 5 h 220"/>
                    <a:gd name="T2" fmla="*/ 115 w 230"/>
                    <a:gd name="T3" fmla="*/ 0 h 220"/>
                    <a:gd name="T4" fmla="*/ 123 w 230"/>
                    <a:gd name="T5" fmla="*/ 6 h 220"/>
                    <a:gd name="T6" fmla="*/ 154 w 230"/>
                    <a:gd name="T7" fmla="*/ 67 h 220"/>
                    <a:gd name="T8" fmla="*/ 222 w 230"/>
                    <a:gd name="T9" fmla="*/ 77 h 220"/>
                    <a:gd name="T10" fmla="*/ 229 w 230"/>
                    <a:gd name="T11" fmla="*/ 83 h 220"/>
                    <a:gd name="T12" fmla="*/ 227 w 230"/>
                    <a:gd name="T13" fmla="*/ 93 h 220"/>
                    <a:gd name="T14" fmla="*/ 178 w 230"/>
                    <a:gd name="T15" fmla="*/ 141 h 220"/>
                    <a:gd name="T16" fmla="*/ 189 w 230"/>
                    <a:gd name="T17" fmla="*/ 208 h 220"/>
                    <a:gd name="T18" fmla="*/ 186 w 230"/>
                    <a:gd name="T19" fmla="*/ 217 h 220"/>
                    <a:gd name="T20" fmla="*/ 176 w 230"/>
                    <a:gd name="T21" fmla="*/ 218 h 220"/>
                    <a:gd name="T22" fmla="*/ 115 w 230"/>
                    <a:gd name="T23" fmla="*/ 186 h 220"/>
                    <a:gd name="T24" fmla="*/ 54 w 230"/>
                    <a:gd name="T25" fmla="*/ 218 h 220"/>
                    <a:gd name="T26" fmla="*/ 45 w 230"/>
                    <a:gd name="T27" fmla="*/ 217 h 220"/>
                    <a:gd name="T28" fmla="*/ 41 w 230"/>
                    <a:gd name="T29" fmla="*/ 208 h 220"/>
                    <a:gd name="T30" fmla="*/ 52 w 230"/>
                    <a:gd name="T31" fmla="*/ 141 h 220"/>
                    <a:gd name="T32" fmla="*/ 3 w 230"/>
                    <a:gd name="T33" fmla="*/ 93 h 220"/>
                    <a:gd name="T34" fmla="*/ 1 w 230"/>
                    <a:gd name="T35" fmla="*/ 83 h 220"/>
                    <a:gd name="T36" fmla="*/ 8 w 230"/>
                    <a:gd name="T37" fmla="*/ 77 h 220"/>
                    <a:gd name="T38" fmla="*/ 76 w 230"/>
                    <a:gd name="T39" fmla="*/ 67 h 220"/>
                    <a:gd name="T40" fmla="*/ 107 w 230"/>
                    <a:gd name="T41" fmla="*/ 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0" h="220">
                      <a:moveTo>
                        <a:pt x="107" y="5"/>
                      </a:moveTo>
                      <a:cubicBezTo>
                        <a:pt x="108" y="2"/>
                        <a:pt x="112" y="0"/>
                        <a:pt x="115" y="0"/>
                      </a:cubicBezTo>
                      <a:cubicBezTo>
                        <a:pt x="119" y="0"/>
                        <a:pt x="122" y="2"/>
                        <a:pt x="123" y="6"/>
                      </a:cubicBezTo>
                      <a:cubicBezTo>
                        <a:pt x="154" y="67"/>
                        <a:pt x="154" y="67"/>
                        <a:pt x="154" y="67"/>
                      </a:cubicBezTo>
                      <a:cubicBezTo>
                        <a:pt x="222" y="77"/>
                        <a:pt x="222" y="77"/>
                        <a:pt x="222" y="77"/>
                      </a:cubicBezTo>
                      <a:cubicBezTo>
                        <a:pt x="225" y="77"/>
                        <a:pt x="228" y="80"/>
                        <a:pt x="229" y="83"/>
                      </a:cubicBezTo>
                      <a:cubicBezTo>
                        <a:pt x="230" y="87"/>
                        <a:pt x="229" y="90"/>
                        <a:pt x="227" y="93"/>
                      </a:cubicBezTo>
                      <a:cubicBezTo>
                        <a:pt x="178" y="141"/>
                        <a:pt x="178" y="141"/>
                        <a:pt x="178" y="141"/>
                      </a:cubicBezTo>
                      <a:cubicBezTo>
                        <a:pt x="189" y="208"/>
                        <a:pt x="189" y="208"/>
                        <a:pt x="189" y="208"/>
                      </a:cubicBezTo>
                      <a:cubicBezTo>
                        <a:pt x="190" y="212"/>
                        <a:pt x="188" y="215"/>
                        <a:pt x="186" y="217"/>
                      </a:cubicBezTo>
                      <a:cubicBezTo>
                        <a:pt x="183" y="220"/>
                        <a:pt x="179" y="220"/>
                        <a:pt x="176" y="218"/>
                      </a:cubicBezTo>
                      <a:cubicBezTo>
                        <a:pt x="115" y="186"/>
                        <a:pt x="115" y="186"/>
                        <a:pt x="115" y="186"/>
                      </a:cubicBezTo>
                      <a:cubicBezTo>
                        <a:pt x="54" y="218"/>
                        <a:pt x="54" y="218"/>
                        <a:pt x="54" y="218"/>
                      </a:cubicBezTo>
                      <a:cubicBezTo>
                        <a:pt x="51" y="220"/>
                        <a:pt x="47" y="220"/>
                        <a:pt x="45" y="217"/>
                      </a:cubicBezTo>
                      <a:cubicBezTo>
                        <a:pt x="42" y="215"/>
                        <a:pt x="40" y="212"/>
                        <a:pt x="41" y="208"/>
                      </a:cubicBezTo>
                      <a:cubicBezTo>
                        <a:pt x="52" y="141"/>
                        <a:pt x="52" y="141"/>
                        <a:pt x="52" y="141"/>
                      </a:cubicBezTo>
                      <a:cubicBezTo>
                        <a:pt x="3" y="93"/>
                        <a:pt x="3" y="93"/>
                        <a:pt x="3" y="93"/>
                      </a:cubicBezTo>
                      <a:cubicBezTo>
                        <a:pt x="1" y="90"/>
                        <a:pt x="0" y="87"/>
                        <a:pt x="1" y="83"/>
                      </a:cubicBezTo>
                      <a:cubicBezTo>
                        <a:pt x="2" y="80"/>
                        <a:pt x="5" y="77"/>
                        <a:pt x="8" y="77"/>
                      </a:cubicBezTo>
                      <a:cubicBezTo>
                        <a:pt x="76" y="67"/>
                        <a:pt x="76" y="67"/>
                        <a:pt x="76" y="67"/>
                      </a:cubicBezTo>
                      <a:cubicBezTo>
                        <a:pt x="107" y="5"/>
                        <a:pt x="107" y="5"/>
                        <a:pt x="107"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60"/>
                </a:p>
              </p:txBody>
            </p:sp>
          </p:grpSp>
        </p:grpSp>
        <p:grpSp>
          <p:nvGrpSpPr>
            <p:cNvPr id="9" name="组合 8"/>
            <p:cNvGrpSpPr/>
            <p:nvPr/>
          </p:nvGrpSpPr>
          <p:grpSpPr>
            <a:xfrm>
              <a:off x="3207395" y="2797396"/>
              <a:ext cx="818941" cy="820170"/>
              <a:chOff x="4276526" y="3641454"/>
              <a:chExt cx="1091921" cy="1093560"/>
            </a:xfrm>
          </p:grpSpPr>
          <p:sp>
            <p:nvSpPr>
              <p:cNvPr id="27" name="椭圆 26"/>
              <p:cNvSpPr/>
              <p:nvPr/>
            </p:nvSpPr>
            <p:spPr>
              <a:xfrm flipV="1">
                <a:off x="4276526" y="3641454"/>
                <a:ext cx="1091921" cy="1093560"/>
              </a:xfrm>
              <a:prstGeom prst="ellipse">
                <a:avLst/>
              </a:prstGeom>
              <a:solidFill>
                <a:schemeClr val="accent3">
                  <a:alpha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160"/>
              </a:p>
            </p:txBody>
          </p:sp>
          <p:sp>
            <p:nvSpPr>
              <p:cNvPr id="28" name="任意多边形 30"/>
              <p:cNvSpPr/>
              <p:nvPr/>
            </p:nvSpPr>
            <p:spPr bwMode="auto">
              <a:xfrm>
                <a:off x="4549927" y="3922850"/>
                <a:ext cx="545119" cy="545119"/>
              </a:xfrm>
              <a:custGeom>
                <a:avLst/>
                <a:gdLst>
                  <a:gd name="T0" fmla="*/ 1083 w 1083"/>
                  <a:gd name="T1" fmla="*/ 542 h 1084"/>
                  <a:gd name="T2" fmla="*/ 158 w 1083"/>
                  <a:gd name="T3" fmla="*/ 926 h 1084"/>
                  <a:gd name="T4" fmla="*/ 542 w 1083"/>
                  <a:gd name="T5" fmla="*/ 0 h 1084"/>
                  <a:gd name="T6" fmla="*/ 517 w 1083"/>
                  <a:gd name="T7" fmla="*/ 1000 h 1084"/>
                  <a:gd name="T8" fmla="*/ 357 w 1083"/>
                  <a:gd name="T9" fmla="*/ 861 h 1084"/>
                  <a:gd name="T10" fmla="*/ 517 w 1083"/>
                  <a:gd name="T11" fmla="*/ 1000 h 1084"/>
                  <a:gd name="T12" fmla="*/ 866 w 1083"/>
                  <a:gd name="T13" fmla="*/ 218 h 1084"/>
                  <a:gd name="T14" fmla="*/ 842 w 1083"/>
                  <a:gd name="T15" fmla="*/ 517 h 1084"/>
                  <a:gd name="T16" fmla="*/ 866 w 1083"/>
                  <a:gd name="T17" fmla="*/ 218 h 1084"/>
                  <a:gd name="T18" fmla="*/ 722 w 1083"/>
                  <a:gd name="T19" fmla="*/ 120 h 1084"/>
                  <a:gd name="T20" fmla="*/ 815 w 1083"/>
                  <a:gd name="T21" fmla="*/ 174 h 1084"/>
                  <a:gd name="T22" fmla="*/ 617 w 1083"/>
                  <a:gd name="T23" fmla="*/ 90 h 1084"/>
                  <a:gd name="T24" fmla="*/ 707 w 1083"/>
                  <a:gd name="T25" fmla="*/ 231 h 1084"/>
                  <a:gd name="T26" fmla="*/ 617 w 1083"/>
                  <a:gd name="T27" fmla="*/ 90 h 1084"/>
                  <a:gd name="T28" fmla="*/ 517 w 1083"/>
                  <a:gd name="T29" fmla="*/ 84 h 1084"/>
                  <a:gd name="T30" fmla="*/ 357 w 1083"/>
                  <a:gd name="T31" fmla="*/ 224 h 1084"/>
                  <a:gd name="T32" fmla="*/ 517 w 1083"/>
                  <a:gd name="T33" fmla="*/ 84 h 1084"/>
                  <a:gd name="T34" fmla="*/ 362 w 1083"/>
                  <a:gd name="T35" fmla="*/ 120 h 1084"/>
                  <a:gd name="T36" fmla="*/ 325 w 1083"/>
                  <a:gd name="T37" fmla="*/ 177 h 1084"/>
                  <a:gd name="T38" fmla="*/ 229 w 1083"/>
                  <a:gd name="T39" fmla="*/ 207 h 1084"/>
                  <a:gd name="T40" fmla="*/ 84 w 1083"/>
                  <a:gd name="T41" fmla="*/ 517 h 1084"/>
                  <a:gd name="T42" fmla="*/ 229 w 1083"/>
                  <a:gd name="T43" fmla="*/ 207 h 1084"/>
                  <a:gd name="T44" fmla="*/ 84 w 1083"/>
                  <a:gd name="T45" fmla="*/ 567 h 1084"/>
                  <a:gd name="T46" fmla="*/ 292 w 1083"/>
                  <a:gd name="T47" fmla="*/ 837 h 1084"/>
                  <a:gd name="T48" fmla="*/ 84 w 1083"/>
                  <a:gd name="T49" fmla="*/ 567 h 1084"/>
                  <a:gd name="T50" fmla="*/ 362 w 1083"/>
                  <a:gd name="T51" fmla="*/ 964 h 1084"/>
                  <a:gd name="T52" fmla="*/ 268 w 1083"/>
                  <a:gd name="T53" fmla="*/ 911 h 1084"/>
                  <a:gd name="T54" fmla="*/ 567 w 1083"/>
                  <a:gd name="T55" fmla="*/ 1000 h 1084"/>
                  <a:gd name="T56" fmla="*/ 726 w 1083"/>
                  <a:gd name="T57" fmla="*/ 861 h 1084"/>
                  <a:gd name="T58" fmla="*/ 566 w 1083"/>
                  <a:gd name="T59" fmla="*/ 1000 h 1084"/>
                  <a:gd name="T60" fmla="*/ 722 w 1083"/>
                  <a:gd name="T61" fmla="*/ 964 h 1084"/>
                  <a:gd name="T62" fmla="*/ 758 w 1083"/>
                  <a:gd name="T63" fmla="*/ 908 h 1084"/>
                  <a:gd name="T64" fmla="*/ 855 w 1083"/>
                  <a:gd name="T65" fmla="*/ 878 h 1084"/>
                  <a:gd name="T66" fmla="*/ 1000 w 1083"/>
                  <a:gd name="T67" fmla="*/ 567 h 1084"/>
                  <a:gd name="T68" fmla="*/ 855 w 1083"/>
                  <a:gd name="T69" fmla="*/ 878 h 1084"/>
                  <a:gd name="T70" fmla="*/ 746 w 1083"/>
                  <a:gd name="T71" fmla="*/ 269 h 1084"/>
                  <a:gd name="T72" fmla="*/ 567 w 1083"/>
                  <a:gd name="T73" fmla="*/ 517 h 1084"/>
                  <a:gd name="T74" fmla="*/ 746 w 1083"/>
                  <a:gd name="T75" fmla="*/ 269 h 1084"/>
                  <a:gd name="T76" fmla="*/ 358 w 1083"/>
                  <a:gd name="T77" fmla="*/ 278 h 1084"/>
                  <a:gd name="T78" fmla="*/ 517 w 1083"/>
                  <a:gd name="T79" fmla="*/ 517 h 1084"/>
                  <a:gd name="T80" fmla="*/ 517 w 1083"/>
                  <a:gd name="T81" fmla="*/ 775 h 1084"/>
                  <a:gd name="T82" fmla="*/ 292 w 1083"/>
                  <a:gd name="T83" fmla="*/ 567 h 1084"/>
                  <a:gd name="T84" fmla="*/ 517 w 1083"/>
                  <a:gd name="T85" fmla="*/ 775 h 1084"/>
                  <a:gd name="T86" fmla="*/ 567 w 1083"/>
                  <a:gd name="T87" fmla="*/ 775 h 1084"/>
                  <a:gd name="T88" fmla="*/ 792 w 1083"/>
                  <a:gd name="T89" fmla="*/ 567 h 1084"/>
                  <a:gd name="T90" fmla="*/ 567 w 1083"/>
                  <a:gd name="T91" fmla="*/ 775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3" h="1084">
                    <a:moveTo>
                      <a:pt x="542" y="0"/>
                    </a:moveTo>
                    <a:cubicBezTo>
                      <a:pt x="691" y="0"/>
                      <a:pt x="827" y="61"/>
                      <a:pt x="925" y="159"/>
                    </a:cubicBezTo>
                    <a:cubicBezTo>
                      <a:pt x="1023" y="258"/>
                      <a:pt x="1083" y="393"/>
                      <a:pt x="1083" y="542"/>
                    </a:cubicBezTo>
                    <a:cubicBezTo>
                      <a:pt x="1083" y="692"/>
                      <a:pt x="1023" y="827"/>
                      <a:pt x="925" y="926"/>
                    </a:cubicBezTo>
                    <a:cubicBezTo>
                      <a:pt x="827" y="1024"/>
                      <a:pt x="691" y="1084"/>
                      <a:pt x="542" y="1084"/>
                    </a:cubicBezTo>
                    <a:cubicBezTo>
                      <a:pt x="392" y="1084"/>
                      <a:pt x="257" y="1024"/>
                      <a:pt x="158" y="926"/>
                    </a:cubicBezTo>
                    <a:cubicBezTo>
                      <a:pt x="60" y="827"/>
                      <a:pt x="0" y="692"/>
                      <a:pt x="0" y="542"/>
                    </a:cubicBezTo>
                    <a:cubicBezTo>
                      <a:pt x="0" y="393"/>
                      <a:pt x="60" y="258"/>
                      <a:pt x="158" y="159"/>
                    </a:cubicBezTo>
                    <a:cubicBezTo>
                      <a:pt x="257" y="61"/>
                      <a:pt x="392" y="0"/>
                      <a:pt x="542" y="0"/>
                    </a:cubicBezTo>
                    <a:cubicBezTo>
                      <a:pt x="542" y="0"/>
                      <a:pt x="542" y="0"/>
                      <a:pt x="542" y="0"/>
                    </a:cubicBezTo>
                    <a:close/>
                    <a:moveTo>
                      <a:pt x="517" y="1000"/>
                    </a:moveTo>
                    <a:cubicBezTo>
                      <a:pt x="517" y="1000"/>
                      <a:pt x="517" y="1000"/>
                      <a:pt x="517" y="1000"/>
                    </a:cubicBezTo>
                    <a:cubicBezTo>
                      <a:pt x="517" y="825"/>
                      <a:pt x="517" y="825"/>
                      <a:pt x="517" y="825"/>
                    </a:cubicBezTo>
                    <a:cubicBezTo>
                      <a:pt x="468" y="827"/>
                      <a:pt x="420" y="837"/>
                      <a:pt x="376" y="854"/>
                    </a:cubicBezTo>
                    <a:cubicBezTo>
                      <a:pt x="370" y="856"/>
                      <a:pt x="363" y="859"/>
                      <a:pt x="357" y="861"/>
                    </a:cubicBezTo>
                    <a:cubicBezTo>
                      <a:pt x="361" y="869"/>
                      <a:pt x="365" y="877"/>
                      <a:pt x="369" y="884"/>
                    </a:cubicBezTo>
                    <a:cubicBezTo>
                      <a:pt x="396" y="934"/>
                      <a:pt x="430" y="972"/>
                      <a:pt x="466" y="995"/>
                    </a:cubicBezTo>
                    <a:cubicBezTo>
                      <a:pt x="483" y="998"/>
                      <a:pt x="500" y="1000"/>
                      <a:pt x="517" y="1000"/>
                    </a:cubicBezTo>
                    <a:cubicBezTo>
                      <a:pt x="517" y="1000"/>
                      <a:pt x="517" y="1000"/>
                      <a:pt x="517" y="1000"/>
                    </a:cubicBezTo>
                    <a:close/>
                    <a:moveTo>
                      <a:pt x="866" y="218"/>
                    </a:moveTo>
                    <a:cubicBezTo>
                      <a:pt x="866" y="218"/>
                      <a:pt x="866" y="218"/>
                      <a:pt x="866" y="218"/>
                    </a:cubicBezTo>
                    <a:cubicBezTo>
                      <a:pt x="862" y="214"/>
                      <a:pt x="858" y="211"/>
                      <a:pt x="855" y="207"/>
                    </a:cubicBezTo>
                    <a:cubicBezTo>
                      <a:pt x="835" y="223"/>
                      <a:pt x="813" y="236"/>
                      <a:pt x="791" y="248"/>
                    </a:cubicBezTo>
                    <a:cubicBezTo>
                      <a:pt x="820" y="325"/>
                      <a:pt x="839" y="418"/>
                      <a:pt x="842" y="517"/>
                    </a:cubicBezTo>
                    <a:cubicBezTo>
                      <a:pt x="1000" y="517"/>
                      <a:pt x="1000" y="517"/>
                      <a:pt x="1000" y="517"/>
                    </a:cubicBezTo>
                    <a:cubicBezTo>
                      <a:pt x="993" y="401"/>
                      <a:pt x="943" y="296"/>
                      <a:pt x="866" y="218"/>
                    </a:cubicBezTo>
                    <a:cubicBezTo>
                      <a:pt x="866" y="218"/>
                      <a:pt x="866" y="218"/>
                      <a:pt x="866" y="218"/>
                    </a:cubicBezTo>
                    <a:close/>
                    <a:moveTo>
                      <a:pt x="815" y="174"/>
                    </a:moveTo>
                    <a:cubicBezTo>
                      <a:pt x="815" y="174"/>
                      <a:pt x="815" y="174"/>
                      <a:pt x="815" y="174"/>
                    </a:cubicBezTo>
                    <a:cubicBezTo>
                      <a:pt x="787" y="153"/>
                      <a:pt x="755" y="135"/>
                      <a:pt x="722" y="120"/>
                    </a:cubicBezTo>
                    <a:cubicBezTo>
                      <a:pt x="735" y="138"/>
                      <a:pt x="747" y="156"/>
                      <a:pt x="758" y="177"/>
                    </a:cubicBezTo>
                    <a:cubicBezTo>
                      <a:pt x="763" y="185"/>
                      <a:pt x="767" y="193"/>
                      <a:pt x="771" y="202"/>
                    </a:cubicBezTo>
                    <a:cubicBezTo>
                      <a:pt x="787" y="194"/>
                      <a:pt x="801" y="184"/>
                      <a:pt x="815" y="174"/>
                    </a:cubicBezTo>
                    <a:cubicBezTo>
                      <a:pt x="815" y="174"/>
                      <a:pt x="815" y="174"/>
                      <a:pt x="815" y="174"/>
                    </a:cubicBezTo>
                    <a:close/>
                    <a:moveTo>
                      <a:pt x="617" y="90"/>
                    </a:moveTo>
                    <a:cubicBezTo>
                      <a:pt x="617" y="90"/>
                      <a:pt x="617" y="90"/>
                      <a:pt x="617" y="90"/>
                    </a:cubicBezTo>
                    <a:cubicBezTo>
                      <a:pt x="601" y="87"/>
                      <a:pt x="584" y="85"/>
                      <a:pt x="567" y="84"/>
                    </a:cubicBezTo>
                    <a:cubicBezTo>
                      <a:pt x="567" y="260"/>
                      <a:pt x="567" y="260"/>
                      <a:pt x="567" y="260"/>
                    </a:cubicBezTo>
                    <a:cubicBezTo>
                      <a:pt x="616" y="258"/>
                      <a:pt x="664" y="247"/>
                      <a:pt x="707" y="231"/>
                    </a:cubicBezTo>
                    <a:cubicBezTo>
                      <a:pt x="714" y="229"/>
                      <a:pt x="720" y="226"/>
                      <a:pt x="726" y="224"/>
                    </a:cubicBezTo>
                    <a:cubicBezTo>
                      <a:pt x="723" y="216"/>
                      <a:pt x="719" y="208"/>
                      <a:pt x="714" y="201"/>
                    </a:cubicBezTo>
                    <a:cubicBezTo>
                      <a:pt x="687" y="151"/>
                      <a:pt x="654" y="112"/>
                      <a:pt x="617" y="90"/>
                    </a:cubicBezTo>
                    <a:cubicBezTo>
                      <a:pt x="617" y="90"/>
                      <a:pt x="617" y="90"/>
                      <a:pt x="617" y="90"/>
                    </a:cubicBezTo>
                    <a:close/>
                    <a:moveTo>
                      <a:pt x="517" y="84"/>
                    </a:moveTo>
                    <a:cubicBezTo>
                      <a:pt x="517" y="84"/>
                      <a:pt x="517" y="84"/>
                      <a:pt x="517" y="84"/>
                    </a:cubicBezTo>
                    <a:cubicBezTo>
                      <a:pt x="500" y="85"/>
                      <a:pt x="483" y="88"/>
                      <a:pt x="466" y="90"/>
                    </a:cubicBezTo>
                    <a:cubicBezTo>
                      <a:pt x="430" y="112"/>
                      <a:pt x="396" y="151"/>
                      <a:pt x="369" y="201"/>
                    </a:cubicBezTo>
                    <a:cubicBezTo>
                      <a:pt x="365" y="208"/>
                      <a:pt x="361" y="216"/>
                      <a:pt x="357" y="224"/>
                    </a:cubicBezTo>
                    <a:cubicBezTo>
                      <a:pt x="363" y="226"/>
                      <a:pt x="370" y="229"/>
                      <a:pt x="376" y="231"/>
                    </a:cubicBezTo>
                    <a:cubicBezTo>
                      <a:pt x="420" y="247"/>
                      <a:pt x="467" y="258"/>
                      <a:pt x="517" y="260"/>
                    </a:cubicBezTo>
                    <a:cubicBezTo>
                      <a:pt x="517" y="84"/>
                      <a:pt x="517" y="84"/>
                      <a:pt x="517" y="84"/>
                    </a:cubicBezTo>
                    <a:cubicBezTo>
                      <a:pt x="517" y="84"/>
                      <a:pt x="517" y="84"/>
                      <a:pt x="517" y="84"/>
                    </a:cubicBezTo>
                    <a:close/>
                    <a:moveTo>
                      <a:pt x="362" y="120"/>
                    </a:moveTo>
                    <a:cubicBezTo>
                      <a:pt x="362" y="120"/>
                      <a:pt x="362" y="120"/>
                      <a:pt x="362" y="120"/>
                    </a:cubicBezTo>
                    <a:cubicBezTo>
                      <a:pt x="328" y="135"/>
                      <a:pt x="297" y="153"/>
                      <a:pt x="268" y="174"/>
                    </a:cubicBezTo>
                    <a:cubicBezTo>
                      <a:pt x="283" y="184"/>
                      <a:pt x="297" y="194"/>
                      <a:pt x="312" y="202"/>
                    </a:cubicBezTo>
                    <a:cubicBezTo>
                      <a:pt x="316" y="193"/>
                      <a:pt x="320" y="185"/>
                      <a:pt x="325" y="177"/>
                    </a:cubicBezTo>
                    <a:cubicBezTo>
                      <a:pt x="336" y="156"/>
                      <a:pt x="349" y="138"/>
                      <a:pt x="362" y="120"/>
                    </a:cubicBezTo>
                    <a:cubicBezTo>
                      <a:pt x="362" y="120"/>
                      <a:pt x="362" y="120"/>
                      <a:pt x="362" y="120"/>
                    </a:cubicBezTo>
                    <a:close/>
                    <a:moveTo>
                      <a:pt x="229" y="207"/>
                    </a:moveTo>
                    <a:cubicBezTo>
                      <a:pt x="229" y="207"/>
                      <a:pt x="229" y="207"/>
                      <a:pt x="229" y="207"/>
                    </a:cubicBezTo>
                    <a:cubicBezTo>
                      <a:pt x="225" y="211"/>
                      <a:pt x="221" y="214"/>
                      <a:pt x="218" y="218"/>
                    </a:cubicBezTo>
                    <a:cubicBezTo>
                      <a:pt x="140" y="296"/>
                      <a:pt x="90" y="401"/>
                      <a:pt x="84" y="517"/>
                    </a:cubicBezTo>
                    <a:cubicBezTo>
                      <a:pt x="242" y="517"/>
                      <a:pt x="242" y="517"/>
                      <a:pt x="242" y="517"/>
                    </a:cubicBezTo>
                    <a:cubicBezTo>
                      <a:pt x="245" y="418"/>
                      <a:pt x="263" y="325"/>
                      <a:pt x="292" y="248"/>
                    </a:cubicBezTo>
                    <a:cubicBezTo>
                      <a:pt x="270" y="236"/>
                      <a:pt x="249" y="223"/>
                      <a:pt x="229" y="207"/>
                    </a:cubicBezTo>
                    <a:cubicBezTo>
                      <a:pt x="229" y="207"/>
                      <a:pt x="229" y="207"/>
                      <a:pt x="229" y="207"/>
                    </a:cubicBezTo>
                    <a:close/>
                    <a:moveTo>
                      <a:pt x="84" y="567"/>
                    </a:moveTo>
                    <a:cubicBezTo>
                      <a:pt x="84" y="567"/>
                      <a:pt x="84" y="567"/>
                      <a:pt x="84" y="567"/>
                    </a:cubicBezTo>
                    <a:cubicBezTo>
                      <a:pt x="90" y="684"/>
                      <a:pt x="140" y="789"/>
                      <a:pt x="218" y="867"/>
                    </a:cubicBezTo>
                    <a:cubicBezTo>
                      <a:pt x="229" y="878"/>
                      <a:pt x="229" y="878"/>
                      <a:pt x="229" y="878"/>
                    </a:cubicBezTo>
                    <a:cubicBezTo>
                      <a:pt x="249" y="863"/>
                      <a:pt x="270" y="849"/>
                      <a:pt x="292" y="837"/>
                    </a:cubicBezTo>
                    <a:cubicBezTo>
                      <a:pt x="263" y="760"/>
                      <a:pt x="245" y="667"/>
                      <a:pt x="242" y="567"/>
                    </a:cubicBezTo>
                    <a:cubicBezTo>
                      <a:pt x="84" y="567"/>
                      <a:pt x="84" y="567"/>
                      <a:pt x="84" y="567"/>
                    </a:cubicBezTo>
                    <a:cubicBezTo>
                      <a:pt x="84" y="567"/>
                      <a:pt x="84" y="567"/>
                      <a:pt x="84" y="567"/>
                    </a:cubicBezTo>
                    <a:close/>
                    <a:moveTo>
                      <a:pt x="268" y="911"/>
                    </a:moveTo>
                    <a:cubicBezTo>
                      <a:pt x="268" y="911"/>
                      <a:pt x="268" y="911"/>
                      <a:pt x="268" y="911"/>
                    </a:cubicBezTo>
                    <a:cubicBezTo>
                      <a:pt x="297" y="932"/>
                      <a:pt x="328" y="950"/>
                      <a:pt x="362" y="964"/>
                    </a:cubicBezTo>
                    <a:cubicBezTo>
                      <a:pt x="349" y="948"/>
                      <a:pt x="336" y="929"/>
                      <a:pt x="325" y="908"/>
                    </a:cubicBezTo>
                    <a:cubicBezTo>
                      <a:pt x="320" y="900"/>
                      <a:pt x="316" y="892"/>
                      <a:pt x="312" y="883"/>
                    </a:cubicBezTo>
                    <a:cubicBezTo>
                      <a:pt x="297" y="891"/>
                      <a:pt x="283" y="900"/>
                      <a:pt x="268" y="911"/>
                    </a:cubicBezTo>
                    <a:cubicBezTo>
                      <a:pt x="268" y="911"/>
                      <a:pt x="268" y="911"/>
                      <a:pt x="268" y="911"/>
                    </a:cubicBezTo>
                    <a:close/>
                    <a:moveTo>
                      <a:pt x="567" y="1000"/>
                    </a:moveTo>
                    <a:cubicBezTo>
                      <a:pt x="567" y="1000"/>
                      <a:pt x="567" y="1000"/>
                      <a:pt x="567" y="1000"/>
                    </a:cubicBezTo>
                    <a:cubicBezTo>
                      <a:pt x="584" y="1000"/>
                      <a:pt x="601" y="998"/>
                      <a:pt x="617" y="995"/>
                    </a:cubicBezTo>
                    <a:cubicBezTo>
                      <a:pt x="654" y="972"/>
                      <a:pt x="687" y="934"/>
                      <a:pt x="714" y="884"/>
                    </a:cubicBezTo>
                    <a:cubicBezTo>
                      <a:pt x="719" y="877"/>
                      <a:pt x="723" y="869"/>
                      <a:pt x="726" y="861"/>
                    </a:cubicBezTo>
                    <a:cubicBezTo>
                      <a:pt x="720" y="859"/>
                      <a:pt x="714" y="856"/>
                      <a:pt x="707" y="854"/>
                    </a:cubicBezTo>
                    <a:cubicBezTo>
                      <a:pt x="664" y="837"/>
                      <a:pt x="616" y="828"/>
                      <a:pt x="566" y="825"/>
                    </a:cubicBezTo>
                    <a:cubicBezTo>
                      <a:pt x="566" y="1000"/>
                      <a:pt x="566" y="1000"/>
                      <a:pt x="566" y="1000"/>
                    </a:cubicBezTo>
                    <a:cubicBezTo>
                      <a:pt x="567" y="1000"/>
                      <a:pt x="567" y="1000"/>
                      <a:pt x="567" y="1000"/>
                    </a:cubicBezTo>
                    <a:close/>
                    <a:moveTo>
                      <a:pt x="722" y="964"/>
                    </a:moveTo>
                    <a:cubicBezTo>
                      <a:pt x="722" y="964"/>
                      <a:pt x="722" y="964"/>
                      <a:pt x="722" y="964"/>
                    </a:cubicBezTo>
                    <a:cubicBezTo>
                      <a:pt x="755" y="950"/>
                      <a:pt x="787" y="932"/>
                      <a:pt x="815" y="911"/>
                    </a:cubicBezTo>
                    <a:cubicBezTo>
                      <a:pt x="801" y="900"/>
                      <a:pt x="787" y="891"/>
                      <a:pt x="771" y="883"/>
                    </a:cubicBezTo>
                    <a:cubicBezTo>
                      <a:pt x="767" y="892"/>
                      <a:pt x="763" y="900"/>
                      <a:pt x="758" y="908"/>
                    </a:cubicBezTo>
                    <a:cubicBezTo>
                      <a:pt x="747" y="929"/>
                      <a:pt x="735" y="948"/>
                      <a:pt x="722" y="964"/>
                    </a:cubicBezTo>
                    <a:cubicBezTo>
                      <a:pt x="722" y="964"/>
                      <a:pt x="722" y="964"/>
                      <a:pt x="722" y="964"/>
                    </a:cubicBezTo>
                    <a:close/>
                    <a:moveTo>
                      <a:pt x="855" y="878"/>
                    </a:moveTo>
                    <a:cubicBezTo>
                      <a:pt x="855" y="878"/>
                      <a:pt x="855" y="878"/>
                      <a:pt x="855" y="878"/>
                    </a:cubicBezTo>
                    <a:cubicBezTo>
                      <a:pt x="866" y="867"/>
                      <a:pt x="866" y="867"/>
                      <a:pt x="866" y="867"/>
                    </a:cubicBezTo>
                    <a:cubicBezTo>
                      <a:pt x="943" y="789"/>
                      <a:pt x="993" y="684"/>
                      <a:pt x="1000" y="567"/>
                    </a:cubicBezTo>
                    <a:cubicBezTo>
                      <a:pt x="842" y="567"/>
                      <a:pt x="842" y="567"/>
                      <a:pt x="842" y="567"/>
                    </a:cubicBezTo>
                    <a:cubicBezTo>
                      <a:pt x="839" y="667"/>
                      <a:pt x="820" y="760"/>
                      <a:pt x="791" y="837"/>
                    </a:cubicBezTo>
                    <a:cubicBezTo>
                      <a:pt x="813" y="849"/>
                      <a:pt x="835" y="863"/>
                      <a:pt x="855" y="878"/>
                    </a:cubicBezTo>
                    <a:cubicBezTo>
                      <a:pt x="855" y="878"/>
                      <a:pt x="855" y="878"/>
                      <a:pt x="855" y="878"/>
                    </a:cubicBezTo>
                    <a:close/>
                    <a:moveTo>
                      <a:pt x="746" y="269"/>
                    </a:moveTo>
                    <a:cubicBezTo>
                      <a:pt x="746" y="269"/>
                      <a:pt x="746" y="269"/>
                      <a:pt x="746" y="269"/>
                    </a:cubicBezTo>
                    <a:cubicBezTo>
                      <a:pt x="739" y="272"/>
                      <a:pt x="732" y="275"/>
                      <a:pt x="725" y="278"/>
                    </a:cubicBezTo>
                    <a:cubicBezTo>
                      <a:pt x="675" y="296"/>
                      <a:pt x="622" y="308"/>
                      <a:pt x="567" y="310"/>
                    </a:cubicBezTo>
                    <a:cubicBezTo>
                      <a:pt x="567" y="517"/>
                      <a:pt x="567" y="517"/>
                      <a:pt x="567" y="517"/>
                    </a:cubicBezTo>
                    <a:cubicBezTo>
                      <a:pt x="792" y="517"/>
                      <a:pt x="792" y="517"/>
                      <a:pt x="792" y="517"/>
                    </a:cubicBezTo>
                    <a:cubicBezTo>
                      <a:pt x="789" y="425"/>
                      <a:pt x="772" y="340"/>
                      <a:pt x="746" y="269"/>
                    </a:cubicBezTo>
                    <a:cubicBezTo>
                      <a:pt x="746" y="269"/>
                      <a:pt x="746" y="269"/>
                      <a:pt x="746" y="269"/>
                    </a:cubicBezTo>
                    <a:close/>
                    <a:moveTo>
                      <a:pt x="517" y="310"/>
                    </a:moveTo>
                    <a:cubicBezTo>
                      <a:pt x="517" y="310"/>
                      <a:pt x="517" y="310"/>
                      <a:pt x="517" y="310"/>
                    </a:cubicBezTo>
                    <a:cubicBezTo>
                      <a:pt x="462" y="308"/>
                      <a:pt x="409" y="296"/>
                      <a:pt x="358" y="278"/>
                    </a:cubicBezTo>
                    <a:cubicBezTo>
                      <a:pt x="352" y="275"/>
                      <a:pt x="345" y="272"/>
                      <a:pt x="338" y="269"/>
                    </a:cubicBezTo>
                    <a:cubicBezTo>
                      <a:pt x="311" y="340"/>
                      <a:pt x="294" y="425"/>
                      <a:pt x="292" y="517"/>
                    </a:cubicBezTo>
                    <a:cubicBezTo>
                      <a:pt x="517" y="517"/>
                      <a:pt x="517" y="517"/>
                      <a:pt x="517" y="517"/>
                    </a:cubicBezTo>
                    <a:cubicBezTo>
                      <a:pt x="517" y="310"/>
                      <a:pt x="517" y="310"/>
                      <a:pt x="517" y="310"/>
                    </a:cubicBezTo>
                    <a:cubicBezTo>
                      <a:pt x="517" y="310"/>
                      <a:pt x="517" y="310"/>
                      <a:pt x="517" y="310"/>
                    </a:cubicBezTo>
                    <a:close/>
                    <a:moveTo>
                      <a:pt x="517" y="775"/>
                    </a:moveTo>
                    <a:cubicBezTo>
                      <a:pt x="517" y="775"/>
                      <a:pt x="517" y="775"/>
                      <a:pt x="517" y="775"/>
                    </a:cubicBezTo>
                    <a:cubicBezTo>
                      <a:pt x="517" y="567"/>
                      <a:pt x="517" y="567"/>
                      <a:pt x="517" y="567"/>
                    </a:cubicBezTo>
                    <a:cubicBezTo>
                      <a:pt x="292" y="567"/>
                      <a:pt x="292" y="567"/>
                      <a:pt x="292" y="567"/>
                    </a:cubicBezTo>
                    <a:cubicBezTo>
                      <a:pt x="294" y="659"/>
                      <a:pt x="311" y="744"/>
                      <a:pt x="338" y="815"/>
                    </a:cubicBezTo>
                    <a:cubicBezTo>
                      <a:pt x="345" y="813"/>
                      <a:pt x="352" y="810"/>
                      <a:pt x="359" y="807"/>
                    </a:cubicBezTo>
                    <a:cubicBezTo>
                      <a:pt x="409" y="789"/>
                      <a:pt x="462" y="777"/>
                      <a:pt x="517" y="775"/>
                    </a:cubicBezTo>
                    <a:cubicBezTo>
                      <a:pt x="517" y="775"/>
                      <a:pt x="517" y="775"/>
                      <a:pt x="517" y="775"/>
                    </a:cubicBezTo>
                    <a:close/>
                    <a:moveTo>
                      <a:pt x="567" y="775"/>
                    </a:moveTo>
                    <a:cubicBezTo>
                      <a:pt x="567" y="775"/>
                      <a:pt x="567" y="775"/>
                      <a:pt x="567" y="775"/>
                    </a:cubicBezTo>
                    <a:cubicBezTo>
                      <a:pt x="622" y="778"/>
                      <a:pt x="675" y="789"/>
                      <a:pt x="725" y="807"/>
                    </a:cubicBezTo>
                    <a:cubicBezTo>
                      <a:pt x="732" y="810"/>
                      <a:pt x="739" y="813"/>
                      <a:pt x="746" y="815"/>
                    </a:cubicBezTo>
                    <a:cubicBezTo>
                      <a:pt x="772" y="744"/>
                      <a:pt x="789" y="659"/>
                      <a:pt x="792" y="567"/>
                    </a:cubicBezTo>
                    <a:cubicBezTo>
                      <a:pt x="567" y="567"/>
                      <a:pt x="567" y="567"/>
                      <a:pt x="567" y="567"/>
                    </a:cubicBezTo>
                    <a:cubicBezTo>
                      <a:pt x="567" y="775"/>
                      <a:pt x="567" y="775"/>
                      <a:pt x="567" y="775"/>
                    </a:cubicBezTo>
                    <a:cubicBezTo>
                      <a:pt x="567" y="775"/>
                      <a:pt x="567" y="775"/>
                      <a:pt x="567" y="775"/>
                    </a:cubicBezTo>
                    <a:close/>
                  </a:path>
                </a:pathLst>
              </a:custGeom>
              <a:solidFill>
                <a:schemeClr val="bg1"/>
              </a:solidFill>
              <a:ln>
                <a:noFill/>
              </a:ln>
            </p:spPr>
            <p:txBody>
              <a:bodyPr anchor="ctr"/>
              <a:lstStyle/>
              <a:p>
                <a:pPr algn="ctr"/>
                <a:endParaRPr sz="2160"/>
              </a:p>
            </p:txBody>
          </p:sp>
        </p:grpSp>
        <p:grpSp>
          <p:nvGrpSpPr>
            <p:cNvPr id="10" name="组合 9"/>
            <p:cNvGrpSpPr/>
            <p:nvPr/>
          </p:nvGrpSpPr>
          <p:grpSpPr>
            <a:xfrm>
              <a:off x="5117668" y="1763703"/>
              <a:ext cx="818941" cy="820169"/>
              <a:chOff x="6823556" y="2263197"/>
              <a:chExt cx="1091921" cy="1093558"/>
            </a:xfrm>
          </p:grpSpPr>
          <p:sp>
            <p:nvSpPr>
              <p:cNvPr id="25" name="椭圆 24"/>
              <p:cNvSpPr/>
              <p:nvPr/>
            </p:nvSpPr>
            <p:spPr>
              <a:xfrm>
                <a:off x="6823556" y="2263197"/>
                <a:ext cx="1091921" cy="1093558"/>
              </a:xfrm>
              <a:prstGeom prst="ellipse">
                <a:avLst/>
              </a:prstGeom>
              <a:solidFill>
                <a:schemeClr val="accent1">
                  <a:alpha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160"/>
              </a:p>
            </p:txBody>
          </p:sp>
          <p:sp>
            <p:nvSpPr>
              <p:cNvPr id="26" name="任意多边形 33"/>
              <p:cNvSpPr/>
              <p:nvPr/>
            </p:nvSpPr>
            <p:spPr bwMode="auto">
              <a:xfrm>
                <a:off x="7106175" y="2612943"/>
                <a:ext cx="526681" cy="394065"/>
              </a:xfrm>
              <a:custGeom>
                <a:avLst/>
                <a:gdLst>
                  <a:gd name="T0" fmla="*/ 828 w 1296"/>
                  <a:gd name="T1" fmla="*/ 522 h 972"/>
                  <a:gd name="T2" fmla="*/ 504 w 1296"/>
                  <a:gd name="T3" fmla="*/ 288 h 972"/>
                  <a:gd name="T4" fmla="*/ 445 w 1296"/>
                  <a:gd name="T5" fmla="*/ 648 h 972"/>
                  <a:gd name="T6" fmla="*/ 1175 w 1296"/>
                  <a:gd name="T7" fmla="*/ 0 h 972"/>
                  <a:gd name="T8" fmla="*/ 0 w 1296"/>
                  <a:gd name="T9" fmla="*/ 122 h 972"/>
                  <a:gd name="T10" fmla="*/ 121 w 1296"/>
                  <a:gd name="T11" fmla="*/ 972 h 972"/>
                  <a:gd name="T12" fmla="*/ 1296 w 1296"/>
                  <a:gd name="T13" fmla="*/ 850 h 972"/>
                  <a:gd name="T14" fmla="*/ 1175 w 1296"/>
                  <a:gd name="T15" fmla="*/ 0 h 972"/>
                  <a:gd name="T16" fmla="*/ 202 w 1296"/>
                  <a:gd name="T17" fmla="*/ 891 h 972"/>
                  <a:gd name="T18" fmla="*/ 81 w 1296"/>
                  <a:gd name="T19" fmla="*/ 850 h 972"/>
                  <a:gd name="T20" fmla="*/ 122 w 1296"/>
                  <a:gd name="T21" fmla="*/ 729 h 972"/>
                  <a:gd name="T22" fmla="*/ 243 w 1296"/>
                  <a:gd name="T23" fmla="*/ 770 h 972"/>
                  <a:gd name="T24" fmla="*/ 243 w 1296"/>
                  <a:gd name="T25" fmla="*/ 526 h 972"/>
                  <a:gd name="T26" fmla="*/ 122 w 1296"/>
                  <a:gd name="T27" fmla="*/ 567 h 972"/>
                  <a:gd name="T28" fmla="*/ 81 w 1296"/>
                  <a:gd name="T29" fmla="*/ 446 h 972"/>
                  <a:gd name="T30" fmla="*/ 202 w 1296"/>
                  <a:gd name="T31" fmla="*/ 405 h 972"/>
                  <a:gd name="T32" fmla="*/ 243 w 1296"/>
                  <a:gd name="T33" fmla="*/ 526 h 972"/>
                  <a:gd name="T34" fmla="*/ 202 w 1296"/>
                  <a:gd name="T35" fmla="*/ 243 h 972"/>
                  <a:gd name="T36" fmla="*/ 81 w 1296"/>
                  <a:gd name="T37" fmla="*/ 202 h 972"/>
                  <a:gd name="T38" fmla="*/ 122 w 1296"/>
                  <a:gd name="T39" fmla="*/ 81 h 972"/>
                  <a:gd name="T40" fmla="*/ 243 w 1296"/>
                  <a:gd name="T41" fmla="*/ 122 h 972"/>
                  <a:gd name="T42" fmla="*/ 972 w 1296"/>
                  <a:gd name="T43" fmla="*/ 891 h 972"/>
                  <a:gd name="T44" fmla="*/ 324 w 1296"/>
                  <a:gd name="T45" fmla="*/ 81 h 972"/>
                  <a:gd name="T46" fmla="*/ 972 w 1296"/>
                  <a:gd name="T47" fmla="*/ 891 h 972"/>
                  <a:gd name="T48" fmla="*/ 1174 w 1296"/>
                  <a:gd name="T49" fmla="*/ 891 h 972"/>
                  <a:gd name="T50" fmla="*/ 1053 w 1296"/>
                  <a:gd name="T51" fmla="*/ 850 h 972"/>
                  <a:gd name="T52" fmla="*/ 1094 w 1296"/>
                  <a:gd name="T53" fmla="*/ 729 h 972"/>
                  <a:gd name="T54" fmla="*/ 1215 w 1296"/>
                  <a:gd name="T55" fmla="*/ 770 h 972"/>
                  <a:gd name="T56" fmla="*/ 1215 w 1296"/>
                  <a:gd name="T57" fmla="*/ 526 h 972"/>
                  <a:gd name="T58" fmla="*/ 1094 w 1296"/>
                  <a:gd name="T59" fmla="*/ 567 h 972"/>
                  <a:gd name="T60" fmla="*/ 1053 w 1296"/>
                  <a:gd name="T61" fmla="*/ 446 h 972"/>
                  <a:gd name="T62" fmla="*/ 1174 w 1296"/>
                  <a:gd name="T63" fmla="*/ 405 h 972"/>
                  <a:gd name="T64" fmla="*/ 1215 w 1296"/>
                  <a:gd name="T65" fmla="*/ 526 h 972"/>
                  <a:gd name="T66" fmla="*/ 1174 w 1296"/>
                  <a:gd name="T67" fmla="*/ 243 h 972"/>
                  <a:gd name="T68" fmla="*/ 1053 w 1296"/>
                  <a:gd name="T69" fmla="*/ 202 h 972"/>
                  <a:gd name="T70" fmla="*/ 1094 w 1296"/>
                  <a:gd name="T71" fmla="*/ 81 h 972"/>
                  <a:gd name="T72" fmla="*/ 1215 w 1296"/>
                  <a:gd name="T73" fmla="*/ 122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6" h="972">
                    <a:moveTo>
                      <a:pt x="504" y="684"/>
                    </a:moveTo>
                    <a:cubicBezTo>
                      <a:pt x="828" y="522"/>
                      <a:pt x="828" y="522"/>
                      <a:pt x="828" y="522"/>
                    </a:cubicBezTo>
                    <a:cubicBezTo>
                      <a:pt x="858" y="507"/>
                      <a:pt x="858" y="465"/>
                      <a:pt x="828" y="450"/>
                    </a:cubicBezTo>
                    <a:cubicBezTo>
                      <a:pt x="504" y="288"/>
                      <a:pt x="504" y="288"/>
                      <a:pt x="504" y="288"/>
                    </a:cubicBezTo>
                    <a:cubicBezTo>
                      <a:pt x="477" y="274"/>
                      <a:pt x="445" y="294"/>
                      <a:pt x="445" y="324"/>
                    </a:cubicBezTo>
                    <a:cubicBezTo>
                      <a:pt x="445" y="648"/>
                      <a:pt x="445" y="648"/>
                      <a:pt x="445" y="648"/>
                    </a:cubicBezTo>
                    <a:cubicBezTo>
                      <a:pt x="445" y="678"/>
                      <a:pt x="477" y="698"/>
                      <a:pt x="504" y="684"/>
                    </a:cubicBezTo>
                    <a:close/>
                    <a:moveTo>
                      <a:pt x="1175" y="0"/>
                    </a:moveTo>
                    <a:cubicBezTo>
                      <a:pt x="121" y="0"/>
                      <a:pt x="121" y="0"/>
                      <a:pt x="121" y="0"/>
                    </a:cubicBezTo>
                    <a:cubicBezTo>
                      <a:pt x="54" y="0"/>
                      <a:pt x="0" y="55"/>
                      <a:pt x="0" y="122"/>
                    </a:cubicBezTo>
                    <a:cubicBezTo>
                      <a:pt x="0" y="850"/>
                      <a:pt x="0" y="850"/>
                      <a:pt x="0" y="850"/>
                    </a:cubicBezTo>
                    <a:cubicBezTo>
                      <a:pt x="0" y="917"/>
                      <a:pt x="54" y="972"/>
                      <a:pt x="121" y="972"/>
                    </a:cubicBezTo>
                    <a:cubicBezTo>
                      <a:pt x="1175" y="972"/>
                      <a:pt x="1175" y="972"/>
                      <a:pt x="1175" y="972"/>
                    </a:cubicBezTo>
                    <a:cubicBezTo>
                      <a:pt x="1242" y="972"/>
                      <a:pt x="1296" y="917"/>
                      <a:pt x="1296" y="850"/>
                    </a:cubicBezTo>
                    <a:cubicBezTo>
                      <a:pt x="1296" y="122"/>
                      <a:pt x="1296" y="122"/>
                      <a:pt x="1296" y="122"/>
                    </a:cubicBezTo>
                    <a:cubicBezTo>
                      <a:pt x="1296" y="55"/>
                      <a:pt x="1242" y="0"/>
                      <a:pt x="1175" y="0"/>
                    </a:cubicBezTo>
                    <a:close/>
                    <a:moveTo>
                      <a:pt x="243" y="850"/>
                    </a:moveTo>
                    <a:cubicBezTo>
                      <a:pt x="243" y="873"/>
                      <a:pt x="226" y="891"/>
                      <a:pt x="202" y="891"/>
                    </a:cubicBezTo>
                    <a:cubicBezTo>
                      <a:pt x="122" y="891"/>
                      <a:pt x="122" y="891"/>
                      <a:pt x="122" y="891"/>
                    </a:cubicBezTo>
                    <a:cubicBezTo>
                      <a:pt x="99" y="891"/>
                      <a:pt x="81" y="874"/>
                      <a:pt x="81" y="850"/>
                    </a:cubicBezTo>
                    <a:cubicBezTo>
                      <a:pt x="81" y="770"/>
                      <a:pt x="81" y="770"/>
                      <a:pt x="81" y="770"/>
                    </a:cubicBezTo>
                    <a:cubicBezTo>
                      <a:pt x="81" y="747"/>
                      <a:pt x="98" y="729"/>
                      <a:pt x="122" y="729"/>
                    </a:cubicBezTo>
                    <a:cubicBezTo>
                      <a:pt x="202" y="729"/>
                      <a:pt x="202" y="729"/>
                      <a:pt x="202" y="729"/>
                    </a:cubicBezTo>
                    <a:cubicBezTo>
                      <a:pt x="225" y="729"/>
                      <a:pt x="243" y="746"/>
                      <a:pt x="243" y="770"/>
                    </a:cubicBezTo>
                    <a:cubicBezTo>
                      <a:pt x="243" y="850"/>
                      <a:pt x="243" y="850"/>
                      <a:pt x="243" y="850"/>
                    </a:cubicBezTo>
                    <a:close/>
                    <a:moveTo>
                      <a:pt x="243" y="526"/>
                    </a:moveTo>
                    <a:cubicBezTo>
                      <a:pt x="243" y="549"/>
                      <a:pt x="226" y="567"/>
                      <a:pt x="202" y="567"/>
                    </a:cubicBezTo>
                    <a:cubicBezTo>
                      <a:pt x="122" y="567"/>
                      <a:pt x="122" y="567"/>
                      <a:pt x="122" y="567"/>
                    </a:cubicBezTo>
                    <a:cubicBezTo>
                      <a:pt x="99" y="567"/>
                      <a:pt x="81" y="550"/>
                      <a:pt x="81" y="526"/>
                    </a:cubicBezTo>
                    <a:cubicBezTo>
                      <a:pt x="81" y="446"/>
                      <a:pt x="81" y="446"/>
                      <a:pt x="81" y="446"/>
                    </a:cubicBezTo>
                    <a:cubicBezTo>
                      <a:pt x="81" y="423"/>
                      <a:pt x="98" y="405"/>
                      <a:pt x="122" y="405"/>
                    </a:cubicBezTo>
                    <a:cubicBezTo>
                      <a:pt x="202" y="405"/>
                      <a:pt x="202" y="405"/>
                      <a:pt x="202" y="405"/>
                    </a:cubicBezTo>
                    <a:cubicBezTo>
                      <a:pt x="225" y="405"/>
                      <a:pt x="243" y="422"/>
                      <a:pt x="243" y="446"/>
                    </a:cubicBezTo>
                    <a:cubicBezTo>
                      <a:pt x="243" y="526"/>
                      <a:pt x="243" y="526"/>
                      <a:pt x="243" y="526"/>
                    </a:cubicBezTo>
                    <a:close/>
                    <a:moveTo>
                      <a:pt x="243" y="202"/>
                    </a:moveTo>
                    <a:cubicBezTo>
                      <a:pt x="243" y="225"/>
                      <a:pt x="226" y="243"/>
                      <a:pt x="202" y="243"/>
                    </a:cubicBezTo>
                    <a:cubicBezTo>
                      <a:pt x="122" y="243"/>
                      <a:pt x="122" y="243"/>
                      <a:pt x="122" y="243"/>
                    </a:cubicBezTo>
                    <a:cubicBezTo>
                      <a:pt x="99" y="243"/>
                      <a:pt x="81" y="226"/>
                      <a:pt x="81" y="202"/>
                    </a:cubicBezTo>
                    <a:cubicBezTo>
                      <a:pt x="81" y="122"/>
                      <a:pt x="81" y="122"/>
                      <a:pt x="81" y="122"/>
                    </a:cubicBezTo>
                    <a:cubicBezTo>
                      <a:pt x="81" y="99"/>
                      <a:pt x="98" y="81"/>
                      <a:pt x="122" y="81"/>
                    </a:cubicBezTo>
                    <a:cubicBezTo>
                      <a:pt x="202" y="81"/>
                      <a:pt x="202" y="81"/>
                      <a:pt x="202" y="81"/>
                    </a:cubicBezTo>
                    <a:cubicBezTo>
                      <a:pt x="225" y="81"/>
                      <a:pt x="243" y="98"/>
                      <a:pt x="243" y="122"/>
                    </a:cubicBezTo>
                    <a:cubicBezTo>
                      <a:pt x="243" y="202"/>
                      <a:pt x="243" y="202"/>
                      <a:pt x="243" y="202"/>
                    </a:cubicBezTo>
                    <a:close/>
                    <a:moveTo>
                      <a:pt x="972" y="891"/>
                    </a:moveTo>
                    <a:cubicBezTo>
                      <a:pt x="324" y="891"/>
                      <a:pt x="324" y="891"/>
                      <a:pt x="324" y="891"/>
                    </a:cubicBezTo>
                    <a:cubicBezTo>
                      <a:pt x="324" y="81"/>
                      <a:pt x="324" y="81"/>
                      <a:pt x="324" y="81"/>
                    </a:cubicBezTo>
                    <a:cubicBezTo>
                      <a:pt x="972" y="81"/>
                      <a:pt x="972" y="81"/>
                      <a:pt x="972" y="81"/>
                    </a:cubicBezTo>
                    <a:cubicBezTo>
                      <a:pt x="972" y="891"/>
                      <a:pt x="972" y="891"/>
                      <a:pt x="972" y="891"/>
                    </a:cubicBezTo>
                    <a:close/>
                    <a:moveTo>
                      <a:pt x="1215" y="850"/>
                    </a:moveTo>
                    <a:cubicBezTo>
                      <a:pt x="1215" y="873"/>
                      <a:pt x="1198" y="891"/>
                      <a:pt x="1174" y="891"/>
                    </a:cubicBezTo>
                    <a:cubicBezTo>
                      <a:pt x="1094" y="891"/>
                      <a:pt x="1094" y="891"/>
                      <a:pt x="1094" y="891"/>
                    </a:cubicBezTo>
                    <a:cubicBezTo>
                      <a:pt x="1071" y="891"/>
                      <a:pt x="1053" y="874"/>
                      <a:pt x="1053" y="850"/>
                    </a:cubicBezTo>
                    <a:cubicBezTo>
                      <a:pt x="1053" y="770"/>
                      <a:pt x="1053" y="770"/>
                      <a:pt x="1053" y="770"/>
                    </a:cubicBezTo>
                    <a:cubicBezTo>
                      <a:pt x="1053" y="747"/>
                      <a:pt x="1070" y="729"/>
                      <a:pt x="1094" y="729"/>
                    </a:cubicBezTo>
                    <a:cubicBezTo>
                      <a:pt x="1174" y="729"/>
                      <a:pt x="1174" y="729"/>
                      <a:pt x="1174" y="729"/>
                    </a:cubicBezTo>
                    <a:cubicBezTo>
                      <a:pt x="1197" y="729"/>
                      <a:pt x="1215" y="746"/>
                      <a:pt x="1215" y="770"/>
                    </a:cubicBezTo>
                    <a:cubicBezTo>
                      <a:pt x="1215" y="850"/>
                      <a:pt x="1215" y="850"/>
                      <a:pt x="1215" y="850"/>
                    </a:cubicBezTo>
                    <a:close/>
                    <a:moveTo>
                      <a:pt x="1215" y="526"/>
                    </a:moveTo>
                    <a:cubicBezTo>
                      <a:pt x="1215" y="549"/>
                      <a:pt x="1198" y="567"/>
                      <a:pt x="1174" y="567"/>
                    </a:cubicBezTo>
                    <a:cubicBezTo>
                      <a:pt x="1094" y="567"/>
                      <a:pt x="1094" y="567"/>
                      <a:pt x="1094" y="567"/>
                    </a:cubicBezTo>
                    <a:cubicBezTo>
                      <a:pt x="1071" y="567"/>
                      <a:pt x="1053" y="550"/>
                      <a:pt x="1053" y="526"/>
                    </a:cubicBezTo>
                    <a:cubicBezTo>
                      <a:pt x="1053" y="446"/>
                      <a:pt x="1053" y="446"/>
                      <a:pt x="1053" y="446"/>
                    </a:cubicBezTo>
                    <a:cubicBezTo>
                      <a:pt x="1053" y="423"/>
                      <a:pt x="1070" y="405"/>
                      <a:pt x="1094" y="405"/>
                    </a:cubicBezTo>
                    <a:cubicBezTo>
                      <a:pt x="1174" y="405"/>
                      <a:pt x="1174" y="405"/>
                      <a:pt x="1174" y="405"/>
                    </a:cubicBezTo>
                    <a:cubicBezTo>
                      <a:pt x="1197" y="405"/>
                      <a:pt x="1215" y="422"/>
                      <a:pt x="1215" y="446"/>
                    </a:cubicBezTo>
                    <a:cubicBezTo>
                      <a:pt x="1215" y="526"/>
                      <a:pt x="1215" y="526"/>
                      <a:pt x="1215" y="526"/>
                    </a:cubicBezTo>
                    <a:close/>
                    <a:moveTo>
                      <a:pt x="1215" y="202"/>
                    </a:moveTo>
                    <a:cubicBezTo>
                      <a:pt x="1215" y="225"/>
                      <a:pt x="1198" y="243"/>
                      <a:pt x="1174" y="243"/>
                    </a:cubicBezTo>
                    <a:cubicBezTo>
                      <a:pt x="1094" y="243"/>
                      <a:pt x="1094" y="243"/>
                      <a:pt x="1094" y="243"/>
                    </a:cubicBezTo>
                    <a:cubicBezTo>
                      <a:pt x="1071" y="243"/>
                      <a:pt x="1053" y="226"/>
                      <a:pt x="1053" y="202"/>
                    </a:cubicBezTo>
                    <a:cubicBezTo>
                      <a:pt x="1053" y="122"/>
                      <a:pt x="1053" y="122"/>
                      <a:pt x="1053" y="122"/>
                    </a:cubicBezTo>
                    <a:cubicBezTo>
                      <a:pt x="1053" y="99"/>
                      <a:pt x="1070" y="81"/>
                      <a:pt x="1094" y="81"/>
                    </a:cubicBezTo>
                    <a:cubicBezTo>
                      <a:pt x="1174" y="81"/>
                      <a:pt x="1174" y="81"/>
                      <a:pt x="1174" y="81"/>
                    </a:cubicBezTo>
                    <a:cubicBezTo>
                      <a:pt x="1197" y="81"/>
                      <a:pt x="1215" y="98"/>
                      <a:pt x="1215" y="122"/>
                    </a:cubicBezTo>
                    <a:cubicBezTo>
                      <a:pt x="1215" y="202"/>
                      <a:pt x="1215" y="202"/>
                      <a:pt x="1215" y="202"/>
                    </a:cubicBezTo>
                    <a:close/>
                  </a:path>
                </a:pathLst>
              </a:custGeom>
              <a:solidFill>
                <a:schemeClr val="bg1"/>
              </a:solidFill>
              <a:ln>
                <a:noFill/>
              </a:ln>
            </p:spPr>
            <p:txBody>
              <a:bodyPr anchor="ctr"/>
              <a:lstStyle/>
              <a:p>
                <a:pPr algn="ctr"/>
                <a:endParaRPr sz="2160"/>
              </a:p>
            </p:txBody>
          </p:sp>
        </p:grpSp>
      </p:grpSp>
      <p:grpSp>
        <p:nvGrpSpPr>
          <p:cNvPr id="11" name="组合 10"/>
          <p:cNvGrpSpPr/>
          <p:nvPr/>
        </p:nvGrpSpPr>
        <p:grpSpPr>
          <a:xfrm>
            <a:off x="1553747" y="2099573"/>
            <a:ext cx="9084510" cy="2944558"/>
            <a:chOff x="1049050" y="2313863"/>
            <a:chExt cx="10093900" cy="3271730"/>
          </a:xfrm>
        </p:grpSpPr>
        <p:sp>
          <p:nvSpPr>
            <p:cNvPr id="13" name="文本框 68"/>
            <p:cNvSpPr txBox="1"/>
            <p:nvPr/>
          </p:nvSpPr>
          <p:spPr>
            <a:xfrm>
              <a:off x="1049050" y="2313863"/>
              <a:ext cx="2963331" cy="214664"/>
            </a:xfrm>
            <a:prstGeom prst="rect">
              <a:avLst/>
            </a:prstGeom>
            <a:noFill/>
            <a:ln>
              <a:noFill/>
            </a:ln>
          </p:spPr>
          <p:txBody>
            <a:bodyPr wrap="none" lIns="0" tIns="0" rIns="0" bIns="0" anchor="t" anchorCtr="0">
              <a:normAutofit fontScale="85000" lnSpcReduction="10000"/>
            </a:bodyPr>
            <a:lstStyle/>
            <a:p>
              <a:pPr algn="r">
                <a:buSzPct val="25000"/>
              </a:pPr>
              <a:r>
                <a:rPr lang="zh-CN" altLang="en-US" sz="1680" b="1">
                  <a:solidFill>
                    <a:schemeClr val="accent3"/>
                  </a:solidFill>
                </a:rPr>
                <a:t>标题文本预设</a:t>
              </a:r>
              <a:endParaRPr lang="zh-CN" altLang="en-US" sz="1680" b="1">
                <a:solidFill>
                  <a:schemeClr val="accent3"/>
                </a:solidFill>
              </a:endParaRPr>
            </a:p>
          </p:txBody>
        </p:sp>
        <p:sp>
          <p:nvSpPr>
            <p:cNvPr id="14" name="文本框 69"/>
            <p:cNvSpPr txBox="1"/>
            <p:nvPr/>
          </p:nvSpPr>
          <p:spPr>
            <a:xfrm>
              <a:off x="1049050" y="2590226"/>
              <a:ext cx="2963331" cy="378263"/>
            </a:xfrm>
            <a:prstGeom prst="rect">
              <a:avLst/>
            </a:prstGeom>
            <a:noFill/>
            <a:ln>
              <a:noFill/>
            </a:ln>
          </p:spPr>
          <p:txBody>
            <a:bodyPr wrap="square" lIns="0" tIns="0" rIns="0" bIns="0" anchor="t" anchorCtr="0">
              <a:normAutofit fontScale="87500" lnSpcReduction="20000"/>
            </a:bodyPr>
            <a:lstStyle/>
            <a:p>
              <a:pPr algn="r">
                <a:lnSpc>
                  <a:spcPct val="120000"/>
                </a:lnSpc>
                <a:buSzPct val="25000"/>
              </a:pPr>
              <a:r>
                <a:rPr lang="zh-CN" altLang="en-US" sz="1200"/>
                <a:t>此部分内容作为文字排版占位显示</a:t>
              </a:r>
              <a:br>
                <a:rPr lang="zh-CN" altLang="en-US" sz="1200"/>
              </a:br>
              <a:r>
                <a:rPr lang="zh-CN" altLang="en-US" sz="1200"/>
                <a:t>（建议使用主题字体）</a:t>
              </a:r>
              <a:endParaRPr lang="zh-CN" altLang="en-US" sz="1200"/>
            </a:p>
          </p:txBody>
        </p:sp>
        <p:sp>
          <p:nvSpPr>
            <p:cNvPr id="15" name="文本框 70"/>
            <p:cNvSpPr txBox="1"/>
            <p:nvPr/>
          </p:nvSpPr>
          <p:spPr>
            <a:xfrm>
              <a:off x="1049050" y="4930965"/>
              <a:ext cx="2963331" cy="214664"/>
            </a:xfrm>
            <a:prstGeom prst="rect">
              <a:avLst/>
            </a:prstGeom>
            <a:noFill/>
            <a:ln>
              <a:noFill/>
            </a:ln>
          </p:spPr>
          <p:txBody>
            <a:bodyPr wrap="none" lIns="0" tIns="0" rIns="0" bIns="0" anchor="t" anchorCtr="0">
              <a:normAutofit fontScale="85000" lnSpcReduction="10000"/>
            </a:bodyPr>
            <a:lstStyle/>
            <a:p>
              <a:pPr algn="r">
                <a:buSzPct val="25000"/>
              </a:pPr>
              <a:r>
                <a:rPr lang="zh-CN" altLang="en-US" sz="1680" b="1">
                  <a:solidFill>
                    <a:schemeClr val="accent3"/>
                  </a:solidFill>
                </a:rPr>
                <a:t>标题文本预设</a:t>
              </a:r>
              <a:endParaRPr lang="zh-CN" altLang="en-US" sz="1680" b="1">
                <a:solidFill>
                  <a:schemeClr val="accent3"/>
                </a:solidFill>
              </a:endParaRPr>
            </a:p>
          </p:txBody>
        </p:sp>
        <p:sp>
          <p:nvSpPr>
            <p:cNvPr id="16" name="文本框 71"/>
            <p:cNvSpPr txBox="1"/>
            <p:nvPr/>
          </p:nvSpPr>
          <p:spPr>
            <a:xfrm>
              <a:off x="1049050" y="5207330"/>
              <a:ext cx="2963331" cy="378263"/>
            </a:xfrm>
            <a:prstGeom prst="rect">
              <a:avLst/>
            </a:prstGeom>
            <a:noFill/>
            <a:ln>
              <a:noFill/>
            </a:ln>
          </p:spPr>
          <p:txBody>
            <a:bodyPr wrap="square" lIns="0" tIns="0" rIns="0" bIns="0" anchor="t" anchorCtr="0">
              <a:normAutofit fontScale="87500" lnSpcReduction="20000"/>
            </a:bodyPr>
            <a:lstStyle/>
            <a:p>
              <a:pPr algn="r">
                <a:lnSpc>
                  <a:spcPct val="120000"/>
                </a:lnSpc>
                <a:buSzPct val="25000"/>
              </a:pPr>
              <a:r>
                <a:rPr lang="zh-CN" altLang="en-US" sz="1200"/>
                <a:t>此部分内容作为文字排版占位显示</a:t>
              </a:r>
              <a:br>
                <a:rPr lang="zh-CN" altLang="en-US" sz="1200"/>
              </a:br>
              <a:r>
                <a:rPr lang="zh-CN" altLang="en-US" sz="1200"/>
                <a:t>（建议使用主题字体）</a:t>
              </a:r>
              <a:endParaRPr lang="zh-CN" altLang="en-US" sz="1200"/>
            </a:p>
          </p:txBody>
        </p:sp>
        <p:sp>
          <p:nvSpPr>
            <p:cNvPr id="17" name="文本框 72"/>
            <p:cNvSpPr txBox="1"/>
            <p:nvPr/>
          </p:nvSpPr>
          <p:spPr>
            <a:xfrm>
              <a:off x="1049050" y="3616372"/>
              <a:ext cx="2353362" cy="214664"/>
            </a:xfrm>
            <a:prstGeom prst="rect">
              <a:avLst/>
            </a:prstGeom>
            <a:noFill/>
            <a:ln>
              <a:noFill/>
            </a:ln>
          </p:spPr>
          <p:txBody>
            <a:bodyPr wrap="none" lIns="0" tIns="0" rIns="0" bIns="0" anchor="t" anchorCtr="0">
              <a:normAutofit fontScale="85000" lnSpcReduction="10000"/>
            </a:bodyPr>
            <a:lstStyle/>
            <a:p>
              <a:pPr algn="r">
                <a:buSzPct val="25000"/>
              </a:pPr>
              <a:r>
                <a:rPr lang="zh-CN" altLang="en-US" sz="1680" b="1">
                  <a:solidFill>
                    <a:schemeClr val="accent1"/>
                  </a:solidFill>
                </a:rPr>
                <a:t>标题文本预设</a:t>
              </a:r>
              <a:endParaRPr lang="zh-CN" altLang="en-US" sz="1680" b="1">
                <a:solidFill>
                  <a:schemeClr val="accent1"/>
                </a:solidFill>
              </a:endParaRPr>
            </a:p>
          </p:txBody>
        </p:sp>
        <p:sp>
          <p:nvSpPr>
            <p:cNvPr id="18" name="文本框 73"/>
            <p:cNvSpPr txBox="1"/>
            <p:nvPr/>
          </p:nvSpPr>
          <p:spPr>
            <a:xfrm>
              <a:off x="1049050" y="3892735"/>
              <a:ext cx="2353362" cy="378263"/>
            </a:xfrm>
            <a:prstGeom prst="rect">
              <a:avLst/>
            </a:prstGeom>
            <a:noFill/>
            <a:ln>
              <a:noFill/>
            </a:ln>
          </p:spPr>
          <p:txBody>
            <a:bodyPr wrap="square" lIns="0" tIns="0" rIns="0" bIns="0" anchor="t" anchorCtr="0">
              <a:normAutofit fontScale="87500" lnSpcReduction="20000"/>
            </a:bodyPr>
            <a:lstStyle/>
            <a:p>
              <a:pPr algn="r">
                <a:lnSpc>
                  <a:spcPct val="120000"/>
                </a:lnSpc>
                <a:buSzPct val="25000"/>
              </a:pPr>
              <a:r>
                <a:rPr lang="zh-CN" altLang="en-US" sz="1200"/>
                <a:t>此部分内容作为文字排版占位显示</a:t>
              </a:r>
              <a:br>
                <a:rPr lang="zh-CN" altLang="en-US" sz="1200"/>
              </a:br>
              <a:r>
                <a:rPr lang="zh-CN" altLang="en-US" sz="1200"/>
                <a:t>（建议使用主题字体）</a:t>
              </a:r>
              <a:endParaRPr lang="zh-CN" altLang="en-US" sz="1200"/>
            </a:p>
          </p:txBody>
        </p:sp>
        <p:sp>
          <p:nvSpPr>
            <p:cNvPr id="19" name="文本框 74"/>
            <p:cNvSpPr txBox="1"/>
            <p:nvPr/>
          </p:nvSpPr>
          <p:spPr>
            <a:xfrm>
              <a:off x="8179619" y="2313863"/>
              <a:ext cx="2963331" cy="214664"/>
            </a:xfrm>
            <a:prstGeom prst="rect">
              <a:avLst/>
            </a:prstGeom>
            <a:noFill/>
            <a:ln>
              <a:noFill/>
            </a:ln>
          </p:spPr>
          <p:txBody>
            <a:bodyPr wrap="none" lIns="0" tIns="0" rIns="0" bIns="0" anchor="t" anchorCtr="0">
              <a:normAutofit fontScale="85000" lnSpcReduction="10000"/>
            </a:bodyPr>
            <a:lstStyle/>
            <a:p>
              <a:pPr>
                <a:buSzPct val="25000"/>
              </a:pPr>
              <a:r>
                <a:rPr lang="zh-CN" altLang="en-US" sz="1680" b="1">
                  <a:solidFill>
                    <a:schemeClr val="accent1"/>
                  </a:solidFill>
                </a:rPr>
                <a:t>标题文本预设</a:t>
              </a:r>
              <a:endParaRPr lang="zh-CN" altLang="en-US" sz="1680" b="1">
                <a:solidFill>
                  <a:schemeClr val="accent1"/>
                </a:solidFill>
              </a:endParaRPr>
            </a:p>
          </p:txBody>
        </p:sp>
        <p:sp>
          <p:nvSpPr>
            <p:cNvPr id="20" name="文本框 75"/>
            <p:cNvSpPr txBox="1"/>
            <p:nvPr/>
          </p:nvSpPr>
          <p:spPr>
            <a:xfrm>
              <a:off x="8179619" y="2590226"/>
              <a:ext cx="2963331" cy="378263"/>
            </a:xfrm>
            <a:prstGeom prst="rect">
              <a:avLst/>
            </a:prstGeom>
            <a:noFill/>
            <a:ln>
              <a:noFill/>
            </a:ln>
          </p:spPr>
          <p:txBody>
            <a:bodyPr wrap="square" lIns="0" tIns="0" rIns="0" bIns="0" anchor="t" anchorCtr="0">
              <a:normAutofit fontScale="87500" lnSpcReduction="20000"/>
            </a:bodyPr>
            <a:lstStyle/>
            <a:p>
              <a:pPr>
                <a:lnSpc>
                  <a:spcPct val="120000"/>
                </a:lnSpc>
                <a:buSzPct val="25000"/>
              </a:pPr>
              <a:r>
                <a:rPr lang="zh-CN" altLang="en-US" sz="1200"/>
                <a:t>此部分内容作为文字排版占位显示</a:t>
              </a:r>
              <a:br>
                <a:rPr lang="zh-CN" altLang="en-US" sz="1200"/>
              </a:br>
              <a:r>
                <a:rPr lang="zh-CN" altLang="en-US" sz="1200"/>
                <a:t>（建议使用主题字体）</a:t>
              </a:r>
              <a:endParaRPr lang="zh-CN" altLang="en-US" sz="1200"/>
            </a:p>
          </p:txBody>
        </p:sp>
        <p:sp>
          <p:nvSpPr>
            <p:cNvPr id="21" name="文本框 76"/>
            <p:cNvSpPr txBox="1"/>
            <p:nvPr/>
          </p:nvSpPr>
          <p:spPr>
            <a:xfrm>
              <a:off x="8179619" y="4930965"/>
              <a:ext cx="2963331" cy="214664"/>
            </a:xfrm>
            <a:prstGeom prst="rect">
              <a:avLst/>
            </a:prstGeom>
            <a:noFill/>
            <a:ln>
              <a:noFill/>
            </a:ln>
          </p:spPr>
          <p:txBody>
            <a:bodyPr wrap="none" lIns="0" tIns="0" rIns="0" bIns="0" anchor="t" anchorCtr="0">
              <a:normAutofit fontScale="85000" lnSpcReduction="10000"/>
            </a:bodyPr>
            <a:lstStyle/>
            <a:p>
              <a:pPr>
                <a:buSzPct val="25000"/>
              </a:pPr>
              <a:r>
                <a:rPr lang="zh-CN" altLang="en-US" sz="1680" b="1">
                  <a:solidFill>
                    <a:schemeClr val="accent1"/>
                  </a:solidFill>
                </a:rPr>
                <a:t>标题文本预设</a:t>
              </a:r>
              <a:endParaRPr lang="zh-CN" altLang="en-US" sz="1680" b="1">
                <a:solidFill>
                  <a:schemeClr val="accent1"/>
                </a:solidFill>
              </a:endParaRPr>
            </a:p>
          </p:txBody>
        </p:sp>
        <p:sp>
          <p:nvSpPr>
            <p:cNvPr id="22" name="文本框 77"/>
            <p:cNvSpPr txBox="1"/>
            <p:nvPr/>
          </p:nvSpPr>
          <p:spPr>
            <a:xfrm>
              <a:off x="8179619" y="5207330"/>
              <a:ext cx="2963331" cy="378263"/>
            </a:xfrm>
            <a:prstGeom prst="rect">
              <a:avLst/>
            </a:prstGeom>
            <a:noFill/>
            <a:ln>
              <a:noFill/>
            </a:ln>
          </p:spPr>
          <p:txBody>
            <a:bodyPr wrap="square" lIns="0" tIns="0" rIns="0" bIns="0" anchor="t" anchorCtr="0">
              <a:normAutofit fontScale="87500" lnSpcReduction="20000"/>
            </a:bodyPr>
            <a:lstStyle/>
            <a:p>
              <a:pPr>
                <a:lnSpc>
                  <a:spcPct val="120000"/>
                </a:lnSpc>
                <a:buSzPct val="25000"/>
              </a:pPr>
              <a:r>
                <a:rPr lang="zh-CN" altLang="en-US" sz="1200"/>
                <a:t>此部分内容作为文字排版占位显示</a:t>
              </a:r>
              <a:br>
                <a:rPr lang="zh-CN" altLang="en-US" sz="1200"/>
              </a:br>
              <a:r>
                <a:rPr lang="zh-CN" altLang="en-US" sz="1200"/>
                <a:t>（建议使用主题字体）</a:t>
              </a:r>
              <a:endParaRPr lang="zh-CN" altLang="en-US" sz="1200"/>
            </a:p>
          </p:txBody>
        </p:sp>
        <p:sp>
          <p:nvSpPr>
            <p:cNvPr id="23" name="文本框 78"/>
            <p:cNvSpPr txBox="1"/>
            <p:nvPr/>
          </p:nvSpPr>
          <p:spPr>
            <a:xfrm>
              <a:off x="8789585" y="3616372"/>
              <a:ext cx="2353362" cy="214664"/>
            </a:xfrm>
            <a:prstGeom prst="rect">
              <a:avLst/>
            </a:prstGeom>
            <a:noFill/>
            <a:ln>
              <a:noFill/>
            </a:ln>
          </p:spPr>
          <p:txBody>
            <a:bodyPr wrap="none" lIns="0" tIns="0" rIns="0" bIns="0" anchor="t" anchorCtr="0">
              <a:normAutofit fontScale="85000" lnSpcReduction="10000"/>
            </a:bodyPr>
            <a:lstStyle/>
            <a:p>
              <a:pPr>
                <a:buSzPct val="25000"/>
              </a:pPr>
              <a:r>
                <a:rPr lang="zh-CN" altLang="en-US" sz="1680" b="1">
                  <a:solidFill>
                    <a:schemeClr val="accent3"/>
                  </a:solidFill>
                </a:rPr>
                <a:t>标题文本预设</a:t>
              </a:r>
              <a:endParaRPr lang="zh-CN" altLang="en-US" sz="1680" b="1">
                <a:solidFill>
                  <a:schemeClr val="accent3"/>
                </a:solidFill>
              </a:endParaRPr>
            </a:p>
          </p:txBody>
        </p:sp>
        <p:sp>
          <p:nvSpPr>
            <p:cNvPr id="24" name="文本框 79"/>
            <p:cNvSpPr txBox="1"/>
            <p:nvPr/>
          </p:nvSpPr>
          <p:spPr>
            <a:xfrm>
              <a:off x="8789585" y="3892735"/>
              <a:ext cx="2353362" cy="378263"/>
            </a:xfrm>
            <a:prstGeom prst="rect">
              <a:avLst/>
            </a:prstGeom>
            <a:noFill/>
            <a:ln>
              <a:noFill/>
            </a:ln>
          </p:spPr>
          <p:txBody>
            <a:bodyPr wrap="square" lIns="0" tIns="0" rIns="0" bIns="0" anchor="t" anchorCtr="0">
              <a:normAutofit fontScale="87500" lnSpcReduction="20000"/>
            </a:bodyPr>
            <a:lstStyle/>
            <a:p>
              <a:pPr>
                <a:lnSpc>
                  <a:spcPct val="120000"/>
                </a:lnSpc>
                <a:buSzPct val="25000"/>
              </a:pPr>
              <a:r>
                <a:rPr lang="zh-CN" altLang="en-US" sz="1200"/>
                <a:t>此部分内容作为文字排版占位显示</a:t>
              </a:r>
              <a:br>
                <a:rPr lang="zh-CN" altLang="en-US" sz="1200"/>
              </a:br>
              <a:r>
                <a:rPr lang="zh-CN" altLang="en-US" sz="1200"/>
                <a:t>（建议使用主题字体）</a:t>
              </a:r>
              <a:endParaRPr lang="zh-CN" altLang="en-US" sz="1200"/>
            </a:p>
          </p:txBody>
        </p:sp>
      </p:grpSp>
    </p:spTree>
  </p:cSld>
  <p:clrMapOvr>
    <a:masterClrMapping/>
  </p:clrMapOvr>
  <mc:AlternateContent xmlns:mc="http://schemas.openxmlformats.org/markup-compatibility/2006">
    <mc:Choice xmlns:p14="http://schemas.microsoft.com/office/powerpoint/2010/main" Requires="p14">
      <p:transition spd="slow" p14:dur="20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4532541" y="2229517"/>
            <a:ext cx="3126919" cy="3904979"/>
            <a:chOff x="4731074" y="3558159"/>
            <a:chExt cx="2569838" cy="3208672"/>
          </a:xfrm>
        </p:grpSpPr>
        <p:grpSp>
          <p:nvGrpSpPr>
            <p:cNvPr id="28" name="组合 72"/>
            <p:cNvGrpSpPr/>
            <p:nvPr/>
          </p:nvGrpSpPr>
          <p:grpSpPr>
            <a:xfrm>
              <a:off x="6096000" y="4175841"/>
              <a:ext cx="1204912" cy="2428808"/>
              <a:chOff x="4281488" y="2009843"/>
              <a:chExt cx="1204912" cy="2428808"/>
            </a:xfrm>
          </p:grpSpPr>
          <p:sp>
            <p:nvSpPr>
              <p:cNvPr id="29"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1"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2"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3" name="组合 207"/>
            <p:cNvGrpSpPr/>
            <p:nvPr/>
          </p:nvGrpSpPr>
          <p:grpSpPr>
            <a:xfrm>
              <a:off x="5472339" y="3558159"/>
              <a:ext cx="1084733" cy="3208672"/>
              <a:chOff x="4089129" y="1275606"/>
              <a:chExt cx="1084733" cy="3208672"/>
            </a:xfrm>
          </p:grpSpPr>
          <p:sp>
            <p:nvSpPr>
              <p:cNvPr id="34" name="Freeform 27"/>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Freeform 23"/>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chemeClr val="accent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6"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7" name="组合 208"/>
            <p:cNvGrpSpPr/>
            <p:nvPr/>
          </p:nvGrpSpPr>
          <p:grpSpPr>
            <a:xfrm>
              <a:off x="4731074" y="4973788"/>
              <a:ext cx="1185392" cy="1769046"/>
              <a:chOff x="3347864" y="2691235"/>
              <a:chExt cx="1185392" cy="1769046"/>
            </a:xfrm>
          </p:grpSpPr>
          <p:sp>
            <p:nvSpPr>
              <p:cNvPr id="38"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chemeClr val="accent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1"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pPr>
                <a:endParaRPr lang="zh-CN" altLang="en-US" sz="800" dirty="0">
                  <a:solidFill>
                    <a:prstClr val="white"/>
                  </a:solidFill>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4" name="Group 3"/>
          <p:cNvGrpSpPr/>
          <p:nvPr/>
        </p:nvGrpSpPr>
        <p:grpSpPr>
          <a:xfrm>
            <a:off x="7803720" y="2962811"/>
            <a:ext cx="2713671" cy="930787"/>
            <a:chOff x="8130600" y="2810798"/>
            <a:chExt cx="3856715" cy="930791"/>
          </a:xfrm>
        </p:grpSpPr>
        <p:sp>
          <p:nvSpPr>
            <p:cNvPr id="47" name="TextBox 46"/>
            <p:cNvSpPr txBox="1"/>
            <p:nvPr/>
          </p:nvSpPr>
          <p:spPr>
            <a:xfrm>
              <a:off x="8130600" y="2810798"/>
              <a:ext cx="1610012" cy="436247"/>
            </a:xfrm>
            <a:prstGeom prst="rect">
              <a:avLst/>
            </a:prstGeom>
            <a:noFill/>
          </p:spPr>
          <p:txBody>
            <a:bodyPr wrap="none" rtlCol="0">
              <a:spAutoFit/>
            </a:bodyPr>
            <a:lstStyle/>
            <a:p>
              <a:pPr>
                <a:lnSpc>
                  <a:spcPct val="120000"/>
                </a:lnSpc>
              </a:pPr>
              <a:r>
                <a:rPr lang="zh-CN" altLang="en-US" sz="1865" b="1"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en-GB" altLang="zh-CN" sz="1865" b="1"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8" name="Rectangle 47"/>
            <p:cNvSpPr/>
            <p:nvPr/>
          </p:nvSpPr>
          <p:spPr>
            <a:xfrm>
              <a:off x="8130600" y="3156751"/>
              <a:ext cx="3856715" cy="584838"/>
            </a:xfrm>
            <a:prstGeom prst="rect">
              <a:avLst/>
            </a:prstGeom>
          </p:spPr>
          <p:txBody>
            <a:bodyPr wrap="square">
              <a:spAutoFit/>
            </a:bodyPr>
            <a:lstStyle/>
            <a:p>
              <a:pPr algn="just">
                <a:lnSpc>
                  <a:spcPct val="120000"/>
                </a:lnSpc>
                <a:defRPr sz="1800">
                  <a:solidFill>
                    <a:srgbClr val="000000"/>
                  </a:solidFill>
                </a:defRPr>
              </a:pPr>
              <a:r>
                <a:rPr lang="zh-CN" altLang="en-US" sz="1335"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1065"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 name="Group 4"/>
          <p:cNvGrpSpPr/>
          <p:nvPr/>
        </p:nvGrpSpPr>
        <p:grpSpPr>
          <a:xfrm>
            <a:off x="1666215" y="3898333"/>
            <a:ext cx="2730795" cy="930785"/>
            <a:chOff x="163141" y="3887744"/>
            <a:chExt cx="3881053" cy="930789"/>
          </a:xfrm>
        </p:grpSpPr>
        <p:sp>
          <p:nvSpPr>
            <p:cNvPr id="49" name="TextBox 48"/>
            <p:cNvSpPr txBox="1"/>
            <p:nvPr/>
          </p:nvSpPr>
          <p:spPr>
            <a:xfrm>
              <a:off x="163141" y="3887744"/>
              <a:ext cx="1610012" cy="436247"/>
            </a:xfrm>
            <a:prstGeom prst="rect">
              <a:avLst/>
            </a:prstGeom>
            <a:noFill/>
          </p:spPr>
          <p:txBody>
            <a:bodyPr wrap="none" rtlCol="0">
              <a:spAutoFit/>
            </a:bodyPr>
            <a:lstStyle/>
            <a:p>
              <a:pPr>
                <a:lnSpc>
                  <a:spcPct val="120000"/>
                </a:lnSpc>
              </a:pPr>
              <a:r>
                <a:rPr lang="zh-CN" altLang="en-US" sz="1865" b="1"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en-GB" sz="1865" b="1"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0" name="Rectangle 49"/>
            <p:cNvSpPr/>
            <p:nvPr/>
          </p:nvSpPr>
          <p:spPr>
            <a:xfrm>
              <a:off x="187480" y="4233696"/>
              <a:ext cx="3856714" cy="584837"/>
            </a:xfrm>
            <a:prstGeom prst="rect">
              <a:avLst/>
            </a:prstGeom>
          </p:spPr>
          <p:txBody>
            <a:bodyPr wrap="square">
              <a:spAutoFit/>
            </a:bodyPr>
            <a:lstStyle/>
            <a:p>
              <a:pPr algn="just">
                <a:lnSpc>
                  <a:spcPct val="120000"/>
                </a:lnSpc>
                <a:defRPr sz="1800">
                  <a:solidFill>
                    <a:srgbClr val="000000"/>
                  </a:solidFill>
                </a:defRPr>
              </a:pPr>
              <a:r>
                <a:rPr lang="zh-CN" altLang="en-US" sz="1335"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1065"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4" name="Group 53"/>
          <p:cNvGrpSpPr/>
          <p:nvPr/>
        </p:nvGrpSpPr>
        <p:grpSpPr>
          <a:xfrm>
            <a:off x="2703687" y="1740403"/>
            <a:ext cx="2713669" cy="879355"/>
            <a:chOff x="1251208" y="1633720"/>
            <a:chExt cx="3856715" cy="879352"/>
          </a:xfrm>
        </p:grpSpPr>
        <p:sp>
          <p:nvSpPr>
            <p:cNvPr id="52" name="TextBox 51"/>
            <p:cNvSpPr txBox="1"/>
            <p:nvPr/>
          </p:nvSpPr>
          <p:spPr>
            <a:xfrm>
              <a:off x="1583284" y="1633720"/>
              <a:ext cx="1610012" cy="436243"/>
            </a:xfrm>
            <a:prstGeom prst="rect">
              <a:avLst/>
            </a:prstGeom>
            <a:noFill/>
          </p:spPr>
          <p:txBody>
            <a:bodyPr wrap="none" rtlCol="0">
              <a:spAutoFit/>
            </a:bodyPr>
            <a:lstStyle/>
            <a:p>
              <a:pPr algn="r">
                <a:lnSpc>
                  <a:spcPct val="120000"/>
                </a:lnSpc>
              </a:pPr>
              <a:r>
                <a:rPr lang="zh-CN" altLang="en-US" sz="1865" b="1"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rPr>
                <a:t>文字内容</a:t>
              </a:r>
              <a:endParaRPr lang="en-GB" altLang="zh-CN" sz="1865" b="1"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3" name="Rectangle 52"/>
            <p:cNvSpPr/>
            <p:nvPr/>
          </p:nvSpPr>
          <p:spPr>
            <a:xfrm>
              <a:off x="1251208" y="1979674"/>
              <a:ext cx="3856715" cy="533398"/>
            </a:xfrm>
            <a:prstGeom prst="rect">
              <a:avLst/>
            </a:prstGeom>
          </p:spPr>
          <p:txBody>
            <a:bodyPr wrap="square">
              <a:spAutoFit/>
            </a:bodyPr>
            <a:lstStyle/>
            <a:p>
              <a:pPr algn="just">
                <a:lnSpc>
                  <a:spcPct val="120000"/>
                </a:lnSpc>
                <a:defRPr sz="1800">
                  <a:solidFill>
                    <a:srgbClr val="000000"/>
                  </a:solidFill>
                </a:defRPr>
              </a:pPr>
              <a:r>
                <a:rPr lang="zh-CN" altLang="en-US" sz="1200" dirty="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a:t>
              </a:r>
              <a:endParaRPr lang="zh-CN" altLang="en-US" sz="935" dirty="0">
                <a:solidFill>
                  <a:schemeClr val="bg1">
                    <a:lumMod val="65000"/>
                  </a:schemeClr>
                </a:solidFill>
                <a:latin typeface="Arial" panose="020B0604020202020204" pitchFamily="34" charset="0"/>
                <a:ea typeface="微软雅黑" panose="020B0503020204020204" charset="-122"/>
                <a:sym typeface="Arial" panose="020B0604020202020204" pitchFamily="34" charset="0"/>
              </a:endParaRPr>
            </a:p>
          </p:txBody>
        </p:sp>
      </p:gr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对角圆角矩形 59"/>
          <p:cNvSpPr>
            <a:spLocks noChangeArrowheads="1"/>
          </p:cNvSpPr>
          <p:nvPr/>
        </p:nvSpPr>
        <p:spPr bwMode="auto">
          <a:xfrm>
            <a:off x="1890752" y="1278073"/>
            <a:ext cx="1788341" cy="799853"/>
          </a:xfrm>
          <a:custGeom>
            <a:avLst/>
            <a:gdLst>
              <a:gd name="T0" fmla="*/ 17661850 w 1343546"/>
              <a:gd name="T1" fmla="*/ 6024175 h 573340"/>
              <a:gd name="T2" fmla="*/ 8830949 w 1343546"/>
              <a:gd name="T3" fmla="*/ 12048308 h 573340"/>
              <a:gd name="T4" fmla="*/ 0 w 1343546"/>
              <a:gd name="T5" fmla="*/ 6024175 h 573340"/>
              <a:gd name="T6" fmla="*/ 8830949 w 1343546"/>
              <a:gd name="T7" fmla="*/ 0 h 573340"/>
              <a:gd name="T8" fmla="*/ 0 60000 65536"/>
              <a:gd name="T9" fmla="*/ 5898240 60000 65536"/>
              <a:gd name="T10" fmla="*/ 11796480 60000 65536"/>
              <a:gd name="T11" fmla="*/ 17694720 60000 65536"/>
              <a:gd name="T12" fmla="*/ 27988 w 1343546"/>
              <a:gd name="T13" fmla="*/ 27988 h 573340"/>
              <a:gd name="T14" fmla="*/ 1315558 w 1343546"/>
              <a:gd name="T15" fmla="*/ 545352 h 573340"/>
            </a:gdLst>
            <a:ahLst/>
            <a:cxnLst>
              <a:cxn ang="T8">
                <a:pos x="T0" y="T1"/>
              </a:cxn>
              <a:cxn ang="T9">
                <a:pos x="T2" y="T3"/>
              </a:cxn>
              <a:cxn ang="T10">
                <a:pos x="T4" y="T5"/>
              </a:cxn>
              <a:cxn ang="T11">
                <a:pos x="T6" y="T7"/>
              </a:cxn>
            </a:cxnLst>
            <a:rect l="T12" t="T13" r="T14" b="T15"/>
            <a:pathLst>
              <a:path w="1343546" h="573340">
                <a:moveTo>
                  <a:pt x="95559" y="0"/>
                </a:moveTo>
                <a:lnTo>
                  <a:pt x="1343546" y="0"/>
                </a:lnTo>
                <a:lnTo>
                  <a:pt x="1343546" y="477781"/>
                </a:lnTo>
                <a:cubicBezTo>
                  <a:pt x="1343546" y="530556"/>
                  <a:pt x="1300762" y="573339"/>
                  <a:pt x="1247987" y="573340"/>
                </a:cubicBezTo>
                <a:lnTo>
                  <a:pt x="0" y="573340"/>
                </a:lnTo>
                <a:lnTo>
                  <a:pt x="0" y="95559"/>
                </a:lnTo>
                <a:cubicBezTo>
                  <a:pt x="0" y="42783"/>
                  <a:pt x="42783" y="0"/>
                  <a:pt x="95558" y="0"/>
                </a:cubicBezTo>
                <a:close/>
              </a:path>
            </a:pathLst>
          </a:custGeom>
          <a:solidFill>
            <a:schemeClr val="accent1"/>
          </a:solidFill>
          <a:ln w="25400" algn="ctr">
            <a:noFill/>
            <a:miter lim="800000"/>
          </a:ln>
        </p:spPr>
        <p:txBody>
          <a:bodyPr lIns="133652" tIns="66828" rIns="133652" bIns="66828" anchor="ctr"/>
          <a:lstStyle/>
          <a:p>
            <a:pPr algn="ctr" defTabSz="929640"/>
            <a:r>
              <a:rPr lang="zh-CN" altLang="en-US" sz="2265" b="1">
                <a:solidFill>
                  <a:schemeClr val="bg1"/>
                </a:solidFill>
                <a:latin typeface="微软雅黑" panose="020B0503020204020204" charset="-122"/>
                <a:ea typeface="微软雅黑" panose="020B0503020204020204" charset="-122"/>
              </a:rPr>
              <a:t>添加内容</a:t>
            </a:r>
            <a:endParaRPr lang="zh-CN" altLang="en-US" sz="2265" b="1">
              <a:solidFill>
                <a:schemeClr val="bg1"/>
              </a:solidFill>
              <a:latin typeface="微软雅黑" panose="020B0503020204020204" charset="-122"/>
              <a:ea typeface="微软雅黑" panose="020B0503020204020204" charset="-122"/>
            </a:endParaRPr>
          </a:p>
        </p:txBody>
      </p:sp>
      <p:sp>
        <p:nvSpPr>
          <p:cNvPr id="27658" name="对角圆角矩形 80"/>
          <p:cNvSpPr>
            <a:spLocks noChangeArrowheads="1"/>
          </p:cNvSpPr>
          <p:nvPr/>
        </p:nvSpPr>
        <p:spPr bwMode="auto">
          <a:xfrm>
            <a:off x="3226188" y="2401677"/>
            <a:ext cx="1790459" cy="799853"/>
          </a:xfrm>
          <a:custGeom>
            <a:avLst/>
            <a:gdLst>
              <a:gd name="T0" fmla="*/ 17762482 w 1345257"/>
              <a:gd name="T1" fmla="*/ 6023982 h 573342"/>
              <a:gd name="T2" fmla="*/ 8881249 w 1345257"/>
              <a:gd name="T3" fmla="*/ 12047948 h 573342"/>
              <a:gd name="T4" fmla="*/ 0 w 1345257"/>
              <a:gd name="T5" fmla="*/ 6023982 h 573342"/>
              <a:gd name="T6" fmla="*/ 8881249 w 1345257"/>
              <a:gd name="T7" fmla="*/ 0 h 573342"/>
              <a:gd name="T8" fmla="*/ 0 60000 65536"/>
              <a:gd name="T9" fmla="*/ 5898240 60000 65536"/>
              <a:gd name="T10" fmla="*/ 11796480 60000 65536"/>
              <a:gd name="T11" fmla="*/ 17694720 60000 65536"/>
              <a:gd name="T12" fmla="*/ 27988 w 1345257"/>
              <a:gd name="T13" fmla="*/ 27988 h 573342"/>
              <a:gd name="T14" fmla="*/ 1317269 w 1345257"/>
              <a:gd name="T15" fmla="*/ 545354 h 573342"/>
            </a:gdLst>
            <a:ahLst/>
            <a:cxnLst>
              <a:cxn ang="T8">
                <a:pos x="T0" y="T1"/>
              </a:cxn>
              <a:cxn ang="T9">
                <a:pos x="T2" y="T3"/>
              </a:cxn>
              <a:cxn ang="T10">
                <a:pos x="T4" y="T5"/>
              </a:cxn>
              <a:cxn ang="T11">
                <a:pos x="T6" y="T7"/>
              </a:cxn>
            </a:cxnLst>
            <a:rect l="T12" t="T13" r="T14" b="T15"/>
            <a:pathLst>
              <a:path w="1345257" h="573342">
                <a:moveTo>
                  <a:pt x="95559" y="0"/>
                </a:moveTo>
                <a:lnTo>
                  <a:pt x="1345257" y="0"/>
                </a:lnTo>
                <a:lnTo>
                  <a:pt x="1345257" y="477783"/>
                </a:lnTo>
                <a:cubicBezTo>
                  <a:pt x="1345257" y="530558"/>
                  <a:pt x="1302473" y="573341"/>
                  <a:pt x="1249698" y="573342"/>
                </a:cubicBezTo>
                <a:lnTo>
                  <a:pt x="0" y="573342"/>
                </a:lnTo>
                <a:lnTo>
                  <a:pt x="0" y="95559"/>
                </a:lnTo>
                <a:cubicBezTo>
                  <a:pt x="0" y="42783"/>
                  <a:pt x="42783" y="0"/>
                  <a:pt x="95558" y="0"/>
                </a:cubicBezTo>
                <a:close/>
              </a:path>
            </a:pathLst>
          </a:custGeom>
          <a:solidFill>
            <a:schemeClr val="accent2"/>
          </a:solidFill>
          <a:ln w="25400" algn="ctr">
            <a:noFill/>
            <a:miter lim="800000"/>
          </a:ln>
        </p:spPr>
        <p:txBody>
          <a:bodyPr lIns="133652" tIns="66828" rIns="133652" bIns="66828" anchor="ctr"/>
          <a:lstStyle/>
          <a:p>
            <a:pPr algn="ctr" defTabSz="929640"/>
            <a:r>
              <a:rPr lang="zh-CN" altLang="en-US" sz="2265" b="1">
                <a:solidFill>
                  <a:schemeClr val="bg1"/>
                </a:solidFill>
                <a:latin typeface="微软雅黑" panose="020B0503020204020204" charset="-122"/>
                <a:ea typeface="微软雅黑" panose="020B0503020204020204" charset="-122"/>
              </a:rPr>
              <a:t>添加内容</a:t>
            </a:r>
            <a:endParaRPr lang="zh-CN" altLang="en-US" sz="2265" b="1">
              <a:solidFill>
                <a:schemeClr val="bg1"/>
              </a:solidFill>
              <a:latin typeface="微软雅黑" panose="020B0503020204020204" charset="-122"/>
              <a:ea typeface="微软雅黑" panose="020B0503020204020204" charset="-122"/>
            </a:endParaRPr>
          </a:p>
        </p:txBody>
      </p:sp>
      <p:sp>
        <p:nvSpPr>
          <p:cNvPr id="27659" name="对角圆角矩形 81"/>
          <p:cNvSpPr>
            <a:spLocks noChangeArrowheads="1"/>
          </p:cNvSpPr>
          <p:nvPr/>
        </p:nvSpPr>
        <p:spPr bwMode="auto">
          <a:xfrm>
            <a:off x="4551041" y="3529512"/>
            <a:ext cx="1794692" cy="801969"/>
          </a:xfrm>
          <a:custGeom>
            <a:avLst/>
            <a:gdLst>
              <a:gd name="T0" fmla="*/ 17934383 w 1345257"/>
              <a:gd name="T1" fmla="*/ 5857612 h 573340"/>
              <a:gd name="T2" fmla="*/ 8967207 w 1345257"/>
              <a:gd name="T3" fmla="*/ 11715202 h 573340"/>
              <a:gd name="T4" fmla="*/ 0 w 1345257"/>
              <a:gd name="T5" fmla="*/ 5857612 h 573340"/>
              <a:gd name="T6" fmla="*/ 8967207 w 1345257"/>
              <a:gd name="T7" fmla="*/ 0 h 573340"/>
              <a:gd name="T8" fmla="*/ 0 60000 65536"/>
              <a:gd name="T9" fmla="*/ 5898240 60000 65536"/>
              <a:gd name="T10" fmla="*/ 11796480 60000 65536"/>
              <a:gd name="T11" fmla="*/ 17694720 60000 65536"/>
              <a:gd name="T12" fmla="*/ 27988 w 1345257"/>
              <a:gd name="T13" fmla="*/ 27988 h 573340"/>
              <a:gd name="T14" fmla="*/ 1317269 w 1345257"/>
              <a:gd name="T15" fmla="*/ 545352 h 573340"/>
            </a:gdLst>
            <a:ahLst/>
            <a:cxnLst>
              <a:cxn ang="T8">
                <a:pos x="T0" y="T1"/>
              </a:cxn>
              <a:cxn ang="T9">
                <a:pos x="T2" y="T3"/>
              </a:cxn>
              <a:cxn ang="T10">
                <a:pos x="T4" y="T5"/>
              </a:cxn>
              <a:cxn ang="T11">
                <a:pos x="T6" y="T7"/>
              </a:cxn>
            </a:cxnLst>
            <a:rect l="T12" t="T13" r="T14" b="T15"/>
            <a:pathLst>
              <a:path w="1345257" h="573340">
                <a:moveTo>
                  <a:pt x="95559" y="0"/>
                </a:moveTo>
                <a:lnTo>
                  <a:pt x="1345257" y="0"/>
                </a:lnTo>
                <a:lnTo>
                  <a:pt x="1345257" y="477781"/>
                </a:lnTo>
                <a:cubicBezTo>
                  <a:pt x="1345257" y="530556"/>
                  <a:pt x="1302473" y="573339"/>
                  <a:pt x="1249698" y="573340"/>
                </a:cubicBezTo>
                <a:lnTo>
                  <a:pt x="0" y="573340"/>
                </a:lnTo>
                <a:lnTo>
                  <a:pt x="0" y="95559"/>
                </a:lnTo>
                <a:cubicBezTo>
                  <a:pt x="0" y="42783"/>
                  <a:pt x="42783" y="0"/>
                  <a:pt x="95558" y="0"/>
                </a:cubicBezTo>
                <a:close/>
              </a:path>
            </a:pathLst>
          </a:custGeom>
          <a:solidFill>
            <a:schemeClr val="accent3"/>
          </a:solidFill>
          <a:ln w="25400" algn="ctr">
            <a:noFill/>
            <a:miter lim="800000"/>
          </a:ln>
        </p:spPr>
        <p:txBody>
          <a:bodyPr lIns="133652" tIns="66828" rIns="133652" bIns="66828" anchor="ctr"/>
          <a:lstStyle/>
          <a:p>
            <a:pPr algn="ctr" defTabSz="929640">
              <a:defRPr/>
            </a:pPr>
            <a:r>
              <a:rPr lang="zh-CN" altLang="en-US" sz="2265" b="1">
                <a:solidFill>
                  <a:schemeClr val="bg1"/>
                </a:solidFill>
                <a:latin typeface="微软雅黑" panose="020B0503020204020204" charset="-122"/>
                <a:ea typeface="微软雅黑" panose="020B0503020204020204" charset="-122"/>
              </a:rPr>
              <a:t>添加内容</a:t>
            </a:r>
            <a:endParaRPr lang="zh-CN" altLang="en-US" sz="2265" b="1">
              <a:solidFill>
                <a:schemeClr val="bg1"/>
              </a:solidFill>
              <a:latin typeface="微软雅黑" panose="020B0503020204020204" charset="-122"/>
              <a:ea typeface="微软雅黑" panose="020B0503020204020204" charset="-122"/>
            </a:endParaRPr>
          </a:p>
        </p:txBody>
      </p:sp>
      <p:sp>
        <p:nvSpPr>
          <p:cNvPr id="27660" name="对角圆角矩形 82"/>
          <p:cNvSpPr>
            <a:spLocks noChangeArrowheads="1"/>
          </p:cNvSpPr>
          <p:nvPr/>
        </p:nvSpPr>
        <p:spPr bwMode="auto">
          <a:xfrm>
            <a:off x="5886479" y="4657348"/>
            <a:ext cx="1792575" cy="799853"/>
          </a:xfrm>
          <a:custGeom>
            <a:avLst/>
            <a:gdLst>
              <a:gd name="T0" fmla="*/ 17831364 w 1343546"/>
              <a:gd name="T1" fmla="*/ 5753844 h 573342"/>
              <a:gd name="T2" fmla="*/ 8915682 w 1343546"/>
              <a:gd name="T3" fmla="*/ 11507677 h 573342"/>
              <a:gd name="T4" fmla="*/ 0 w 1343546"/>
              <a:gd name="T5" fmla="*/ 5753844 h 573342"/>
              <a:gd name="T6" fmla="*/ 8915682 w 1343546"/>
              <a:gd name="T7" fmla="*/ 0 h 573342"/>
              <a:gd name="T8" fmla="*/ 0 60000 65536"/>
              <a:gd name="T9" fmla="*/ 5898240 60000 65536"/>
              <a:gd name="T10" fmla="*/ 11796480 60000 65536"/>
              <a:gd name="T11" fmla="*/ 17694720 60000 65536"/>
              <a:gd name="T12" fmla="*/ 27988 w 1343546"/>
              <a:gd name="T13" fmla="*/ 27988 h 573342"/>
              <a:gd name="T14" fmla="*/ 1315558 w 1343546"/>
              <a:gd name="T15" fmla="*/ 545354 h 573342"/>
            </a:gdLst>
            <a:ahLst/>
            <a:cxnLst>
              <a:cxn ang="T8">
                <a:pos x="T0" y="T1"/>
              </a:cxn>
              <a:cxn ang="T9">
                <a:pos x="T2" y="T3"/>
              </a:cxn>
              <a:cxn ang="T10">
                <a:pos x="T4" y="T5"/>
              </a:cxn>
              <a:cxn ang="T11">
                <a:pos x="T6" y="T7"/>
              </a:cxn>
            </a:cxnLst>
            <a:rect l="T12" t="T13" r="T14" b="T15"/>
            <a:pathLst>
              <a:path w="1343546" h="573342">
                <a:moveTo>
                  <a:pt x="95559" y="0"/>
                </a:moveTo>
                <a:lnTo>
                  <a:pt x="1343546" y="0"/>
                </a:lnTo>
                <a:lnTo>
                  <a:pt x="1343546" y="477783"/>
                </a:lnTo>
                <a:cubicBezTo>
                  <a:pt x="1343546" y="530558"/>
                  <a:pt x="1300762" y="573341"/>
                  <a:pt x="1247987" y="573342"/>
                </a:cubicBezTo>
                <a:lnTo>
                  <a:pt x="0" y="573342"/>
                </a:lnTo>
                <a:lnTo>
                  <a:pt x="0" y="95559"/>
                </a:lnTo>
                <a:cubicBezTo>
                  <a:pt x="0" y="42783"/>
                  <a:pt x="42783" y="0"/>
                  <a:pt x="95558" y="0"/>
                </a:cubicBezTo>
                <a:close/>
              </a:path>
            </a:pathLst>
          </a:custGeom>
          <a:solidFill>
            <a:schemeClr val="accent5"/>
          </a:solidFill>
          <a:ln w="25400" algn="ctr">
            <a:noFill/>
            <a:miter lim="800000"/>
          </a:ln>
        </p:spPr>
        <p:txBody>
          <a:bodyPr lIns="133652" tIns="66828" rIns="133652" bIns="66828" anchor="ctr"/>
          <a:lstStyle/>
          <a:p>
            <a:pPr algn="ctr" defTabSz="929640">
              <a:defRPr/>
            </a:pPr>
            <a:r>
              <a:rPr lang="zh-CN" altLang="en-US" sz="2265" b="1">
                <a:solidFill>
                  <a:schemeClr val="bg1"/>
                </a:solidFill>
                <a:latin typeface="微软雅黑" panose="020B0503020204020204" charset="-122"/>
                <a:ea typeface="微软雅黑" panose="020B0503020204020204" charset="-122"/>
              </a:rPr>
              <a:t>添加内容</a:t>
            </a:r>
            <a:endParaRPr lang="zh-CN" altLang="en-US" sz="2265" b="1">
              <a:solidFill>
                <a:schemeClr val="bg1"/>
              </a:solidFill>
              <a:latin typeface="微软雅黑" panose="020B0503020204020204" charset="-122"/>
              <a:ea typeface="微软雅黑" panose="020B0503020204020204" charset="-122"/>
            </a:endParaRPr>
          </a:p>
        </p:txBody>
      </p:sp>
      <p:cxnSp>
        <p:nvCxnSpPr>
          <p:cNvPr id="61456" name="直接箭头连接符 83"/>
          <p:cNvCxnSpPr>
            <a:cxnSpLocks noChangeShapeType="1"/>
          </p:cNvCxnSpPr>
          <p:nvPr/>
        </p:nvCxnSpPr>
        <p:spPr bwMode="auto">
          <a:xfrm>
            <a:off x="3890732" y="1606055"/>
            <a:ext cx="1726967" cy="0"/>
          </a:xfrm>
          <a:prstGeom prst="straightConnector1">
            <a:avLst/>
          </a:prstGeom>
          <a:noFill/>
          <a:ln w="25400" cap="rnd" algn="ctr">
            <a:solidFill>
              <a:schemeClr val="bg1">
                <a:lumMod val="65000"/>
              </a:schemeClr>
            </a:solidFill>
            <a:prstDash val="sysDash"/>
            <a:round/>
            <a:tailEnd type="stealth" w="med" len="med"/>
          </a:ln>
        </p:spPr>
      </p:cxnSp>
      <p:grpSp>
        <p:nvGrpSpPr>
          <p:cNvPr id="2" name="组合 84"/>
          <p:cNvGrpSpPr/>
          <p:nvPr/>
        </p:nvGrpSpPr>
        <p:grpSpPr bwMode="auto">
          <a:xfrm>
            <a:off x="5704472" y="1197663"/>
            <a:ext cx="3777740" cy="865451"/>
            <a:chOff x="3024807" y="1419622"/>
            <a:chExt cx="2627313" cy="574675"/>
          </a:xfrm>
        </p:grpSpPr>
        <p:sp>
          <p:nvSpPr>
            <p:cNvPr id="171016" name="文本框 8"/>
            <p:cNvSpPr txBox="1">
              <a:spLocks noChangeArrowheads="1"/>
            </p:cNvSpPr>
            <p:nvPr/>
          </p:nvSpPr>
          <p:spPr bwMode="auto">
            <a:xfrm>
              <a:off x="3024807" y="1419622"/>
              <a:ext cx="1128935" cy="320356"/>
            </a:xfrm>
            <a:prstGeom prst="rect">
              <a:avLst/>
            </a:prstGeom>
            <a:noFill/>
            <a:ln w="9525">
              <a:noFill/>
              <a:miter lim="800000"/>
            </a:ln>
          </p:spPr>
          <p:txBody>
            <a:bodyPr lIns="123970" tIns="61985" rIns="123970" bIns="61985" anchor="ctr"/>
            <a:lstStyle/>
            <a:p>
              <a:pPr defTabSz="929640">
                <a:defRPr/>
              </a:pPr>
              <a:r>
                <a:rPr lang="zh-CN" altLang="en-US" sz="1865" b="1"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1865" b="1" dirty="0">
                <a:solidFill>
                  <a:schemeClr val="tx1">
                    <a:lumMod val="65000"/>
                    <a:lumOff val="35000"/>
                  </a:schemeClr>
                </a:solidFill>
                <a:latin typeface="微软雅黑" panose="020B0503020204020204" charset="-122"/>
                <a:ea typeface="微软雅黑" panose="020B0503020204020204" charset="-122"/>
              </a:endParaRPr>
            </a:p>
          </p:txBody>
        </p:sp>
        <p:sp>
          <p:nvSpPr>
            <p:cNvPr id="171017" name="文本框 9"/>
            <p:cNvSpPr txBox="1">
              <a:spLocks noChangeArrowheads="1"/>
            </p:cNvSpPr>
            <p:nvPr/>
          </p:nvSpPr>
          <p:spPr bwMode="auto">
            <a:xfrm>
              <a:off x="3024807" y="1704852"/>
              <a:ext cx="2627313" cy="289445"/>
            </a:xfrm>
            <a:prstGeom prst="rect">
              <a:avLst/>
            </a:prstGeom>
            <a:noFill/>
            <a:ln w="9525">
              <a:noFill/>
              <a:miter lim="800000"/>
            </a:ln>
          </p:spPr>
          <p:txBody>
            <a:bodyPr lIns="123970" tIns="61985" rIns="123970" bIns="61985" anchor="ctr"/>
            <a:lstStyle/>
            <a:p>
              <a:pPr defTabSz="929640">
                <a:defRPr/>
              </a:pPr>
              <a:r>
                <a:rPr lang="zh-CN" altLang="en-US" sz="1335" dirty="0">
                  <a:solidFill>
                    <a:schemeClr val="tx1">
                      <a:lumMod val="65000"/>
                      <a:lumOff val="35000"/>
                    </a:schemeClr>
                  </a:solidFill>
                  <a:latin typeface="微软雅黑" panose="020B0503020204020204" charset="-122"/>
                  <a:ea typeface="微软雅黑" panose="020B0503020204020204" charset="-122"/>
                </a:rPr>
                <a:t>点击添加内容点击添加内容点击添加</a:t>
              </a:r>
              <a:endParaRPr lang="zh-CN" altLang="en-US" sz="1335" dirty="0">
                <a:solidFill>
                  <a:schemeClr val="tx1">
                    <a:lumMod val="65000"/>
                    <a:lumOff val="35000"/>
                  </a:schemeClr>
                </a:solidFill>
                <a:latin typeface="微软雅黑" panose="020B0503020204020204" charset="-122"/>
                <a:ea typeface="微软雅黑" panose="020B0503020204020204" charset="-122"/>
              </a:endParaRPr>
            </a:p>
            <a:p>
              <a:pPr defTabSz="929640">
                <a:defRPr/>
              </a:pPr>
              <a:r>
                <a:rPr lang="zh-CN" altLang="en-US" sz="1335" dirty="0">
                  <a:solidFill>
                    <a:schemeClr val="tx1">
                      <a:lumMod val="65000"/>
                      <a:lumOff val="35000"/>
                    </a:schemeClr>
                  </a:solidFill>
                  <a:ea typeface="微软雅黑" panose="020B0503020204020204" charset="-122"/>
                </a:rPr>
                <a:t>点击添加内容点击添加内容点击添加</a:t>
              </a:r>
              <a:endParaRPr lang="en-US" altLang="zh-CN" sz="1335" dirty="0">
                <a:solidFill>
                  <a:schemeClr val="tx1">
                    <a:lumMod val="65000"/>
                    <a:lumOff val="35000"/>
                  </a:schemeClr>
                </a:solidFill>
                <a:ea typeface="微软雅黑" panose="020B0503020204020204" charset="-122"/>
              </a:endParaRPr>
            </a:p>
          </p:txBody>
        </p:sp>
      </p:grpSp>
      <p:cxnSp>
        <p:nvCxnSpPr>
          <p:cNvPr id="61460" name="直接箭头连接符 87"/>
          <p:cNvCxnSpPr>
            <a:cxnSpLocks noChangeShapeType="1"/>
          </p:cNvCxnSpPr>
          <p:nvPr/>
        </p:nvCxnSpPr>
        <p:spPr bwMode="auto">
          <a:xfrm>
            <a:off x="5137280" y="2852385"/>
            <a:ext cx="1439139" cy="0"/>
          </a:xfrm>
          <a:prstGeom prst="straightConnector1">
            <a:avLst/>
          </a:prstGeom>
          <a:noFill/>
          <a:ln w="25400" cap="rnd" algn="ctr">
            <a:solidFill>
              <a:schemeClr val="bg1">
                <a:lumMod val="65000"/>
              </a:schemeClr>
            </a:solidFill>
            <a:prstDash val="sysDash"/>
            <a:round/>
            <a:tailEnd type="stealth" w="med" len="med"/>
          </a:ln>
        </p:spPr>
      </p:cxnSp>
      <p:grpSp>
        <p:nvGrpSpPr>
          <p:cNvPr id="3" name="组合 88"/>
          <p:cNvGrpSpPr/>
          <p:nvPr/>
        </p:nvGrpSpPr>
        <p:grpSpPr bwMode="auto">
          <a:xfrm>
            <a:off x="6673772" y="2276832"/>
            <a:ext cx="3775624" cy="861219"/>
            <a:chOff x="3888903" y="2139702"/>
            <a:chExt cx="2627313" cy="573088"/>
          </a:xfrm>
        </p:grpSpPr>
        <p:sp>
          <p:nvSpPr>
            <p:cNvPr id="171020" name="文本框 11"/>
            <p:cNvSpPr txBox="1">
              <a:spLocks noChangeArrowheads="1"/>
            </p:cNvSpPr>
            <p:nvPr/>
          </p:nvSpPr>
          <p:spPr bwMode="auto">
            <a:xfrm>
              <a:off x="3888903" y="2139702"/>
              <a:ext cx="1129567" cy="319634"/>
            </a:xfrm>
            <a:prstGeom prst="rect">
              <a:avLst/>
            </a:prstGeom>
            <a:noFill/>
            <a:ln w="9525">
              <a:noFill/>
              <a:miter lim="800000"/>
            </a:ln>
          </p:spPr>
          <p:txBody>
            <a:bodyPr lIns="123970" tIns="61985" rIns="123970" bIns="61985" anchor="ctr"/>
            <a:lstStyle/>
            <a:p>
              <a:pPr defTabSz="929640">
                <a:defRPr/>
              </a:pPr>
              <a:r>
                <a:rPr lang="zh-CN" altLang="en-US" sz="1865" b="1"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1865" b="1" dirty="0">
                <a:solidFill>
                  <a:schemeClr val="tx1">
                    <a:lumMod val="65000"/>
                    <a:lumOff val="35000"/>
                  </a:schemeClr>
                </a:solidFill>
                <a:latin typeface="微软雅黑" panose="020B0503020204020204" charset="-122"/>
                <a:ea typeface="微软雅黑" panose="020B0503020204020204" charset="-122"/>
              </a:endParaRPr>
            </a:p>
          </p:txBody>
        </p:sp>
        <p:sp>
          <p:nvSpPr>
            <p:cNvPr id="171021" name="文本框 12"/>
            <p:cNvSpPr txBox="1">
              <a:spLocks noChangeArrowheads="1"/>
            </p:cNvSpPr>
            <p:nvPr/>
          </p:nvSpPr>
          <p:spPr bwMode="auto">
            <a:xfrm>
              <a:off x="3888903" y="2425542"/>
              <a:ext cx="2627313" cy="287248"/>
            </a:xfrm>
            <a:prstGeom prst="rect">
              <a:avLst/>
            </a:prstGeom>
            <a:noFill/>
            <a:ln w="9525">
              <a:noFill/>
              <a:miter lim="800000"/>
            </a:ln>
          </p:spPr>
          <p:txBody>
            <a:bodyPr lIns="123970" tIns="61985" rIns="123970" bIns="61985" anchor="ctr"/>
            <a:lstStyle/>
            <a:p>
              <a:pPr defTabSz="929640">
                <a:defRPr/>
              </a:pPr>
              <a:r>
                <a:rPr lang="zh-CN" altLang="en-US" sz="1335" dirty="0">
                  <a:solidFill>
                    <a:schemeClr val="tx1">
                      <a:lumMod val="65000"/>
                      <a:lumOff val="35000"/>
                    </a:schemeClr>
                  </a:solidFill>
                  <a:latin typeface="微软雅黑" panose="020B0503020204020204" charset="-122"/>
                  <a:ea typeface="微软雅黑" panose="020B0503020204020204" charset="-122"/>
                </a:rPr>
                <a:t>点击添加内容点击添加内容点击添加</a:t>
              </a:r>
              <a:endParaRPr lang="zh-CN" altLang="en-US" sz="1335" dirty="0">
                <a:solidFill>
                  <a:schemeClr val="tx1">
                    <a:lumMod val="65000"/>
                    <a:lumOff val="35000"/>
                  </a:schemeClr>
                </a:solidFill>
                <a:latin typeface="微软雅黑" panose="020B0503020204020204" charset="-122"/>
                <a:ea typeface="微软雅黑" panose="020B0503020204020204" charset="-122"/>
              </a:endParaRPr>
            </a:p>
            <a:p>
              <a:pPr defTabSz="929640">
                <a:defRPr/>
              </a:pPr>
              <a:r>
                <a:rPr lang="zh-CN" altLang="en-US" sz="1335" dirty="0">
                  <a:solidFill>
                    <a:schemeClr val="tx1">
                      <a:lumMod val="65000"/>
                      <a:lumOff val="35000"/>
                    </a:schemeClr>
                  </a:solidFill>
                  <a:ea typeface="微软雅黑" panose="020B0503020204020204" charset="-122"/>
                </a:rPr>
                <a:t>点击添加内容点击添加内容点击添加</a:t>
              </a:r>
              <a:endParaRPr lang="en-US" altLang="zh-CN" sz="1335" dirty="0">
                <a:solidFill>
                  <a:schemeClr val="tx1">
                    <a:lumMod val="65000"/>
                    <a:lumOff val="35000"/>
                  </a:schemeClr>
                </a:solidFill>
                <a:ea typeface="微软雅黑" panose="020B0503020204020204" charset="-122"/>
              </a:endParaRPr>
            </a:p>
          </p:txBody>
        </p:sp>
      </p:grpSp>
      <p:cxnSp>
        <p:nvCxnSpPr>
          <p:cNvPr id="61464" name="直接箭头连接符 91"/>
          <p:cNvCxnSpPr>
            <a:cxnSpLocks noChangeShapeType="1"/>
          </p:cNvCxnSpPr>
          <p:nvPr/>
        </p:nvCxnSpPr>
        <p:spPr bwMode="auto">
          <a:xfrm>
            <a:off x="6578536" y="4007729"/>
            <a:ext cx="1151311" cy="0"/>
          </a:xfrm>
          <a:prstGeom prst="straightConnector1">
            <a:avLst/>
          </a:prstGeom>
          <a:noFill/>
          <a:ln w="25400" cap="rnd" algn="ctr">
            <a:solidFill>
              <a:schemeClr val="bg1">
                <a:lumMod val="65000"/>
              </a:schemeClr>
            </a:solidFill>
            <a:prstDash val="sysDash"/>
            <a:round/>
            <a:tailEnd type="stealth" w="med" len="med"/>
          </a:ln>
        </p:spPr>
      </p:cxnSp>
      <p:grpSp>
        <p:nvGrpSpPr>
          <p:cNvPr id="4" name="组合 92"/>
          <p:cNvGrpSpPr/>
          <p:nvPr/>
        </p:nvGrpSpPr>
        <p:grpSpPr bwMode="auto">
          <a:xfrm>
            <a:off x="7793337" y="3502003"/>
            <a:ext cx="3775624" cy="863333"/>
            <a:chOff x="4738688" y="2934767"/>
            <a:chExt cx="2627312" cy="573087"/>
          </a:xfrm>
        </p:grpSpPr>
        <p:sp>
          <p:nvSpPr>
            <p:cNvPr id="171024" name="文本框 14"/>
            <p:cNvSpPr txBox="1">
              <a:spLocks noChangeArrowheads="1"/>
            </p:cNvSpPr>
            <p:nvPr/>
          </p:nvSpPr>
          <p:spPr bwMode="auto">
            <a:xfrm>
              <a:off x="4738688" y="2934767"/>
              <a:ext cx="1129568" cy="320255"/>
            </a:xfrm>
            <a:prstGeom prst="rect">
              <a:avLst/>
            </a:prstGeom>
            <a:noFill/>
            <a:ln w="9525">
              <a:noFill/>
              <a:miter lim="800000"/>
            </a:ln>
          </p:spPr>
          <p:txBody>
            <a:bodyPr lIns="123970" tIns="61985" rIns="123970" bIns="61985" anchor="ctr"/>
            <a:lstStyle/>
            <a:p>
              <a:pPr defTabSz="929640">
                <a:defRPr/>
              </a:pPr>
              <a:r>
                <a:rPr lang="zh-CN" altLang="en-US" sz="1865" b="1"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1865" b="1" dirty="0">
                <a:solidFill>
                  <a:schemeClr val="tx1">
                    <a:lumMod val="65000"/>
                    <a:lumOff val="35000"/>
                  </a:schemeClr>
                </a:solidFill>
                <a:latin typeface="微软雅黑" panose="020B0503020204020204" charset="-122"/>
                <a:ea typeface="微软雅黑" panose="020B0503020204020204" charset="-122"/>
              </a:endParaRPr>
            </a:p>
          </p:txBody>
        </p:sp>
        <p:sp>
          <p:nvSpPr>
            <p:cNvPr id="171025" name="文本框 15"/>
            <p:cNvSpPr txBox="1">
              <a:spLocks noChangeArrowheads="1"/>
            </p:cNvSpPr>
            <p:nvPr/>
          </p:nvSpPr>
          <p:spPr bwMode="auto">
            <a:xfrm>
              <a:off x="4738688" y="3219905"/>
              <a:ext cx="2627312" cy="287949"/>
            </a:xfrm>
            <a:prstGeom prst="rect">
              <a:avLst/>
            </a:prstGeom>
            <a:noFill/>
            <a:ln w="9525">
              <a:noFill/>
              <a:miter lim="800000"/>
            </a:ln>
          </p:spPr>
          <p:txBody>
            <a:bodyPr lIns="123970" tIns="61985" rIns="123970" bIns="61985" anchor="ctr"/>
            <a:lstStyle/>
            <a:p>
              <a:pPr defTabSz="929640">
                <a:defRPr/>
              </a:pPr>
              <a:r>
                <a:rPr lang="zh-CN" altLang="en-US" sz="1335" dirty="0">
                  <a:solidFill>
                    <a:schemeClr val="tx1">
                      <a:lumMod val="65000"/>
                      <a:lumOff val="35000"/>
                    </a:schemeClr>
                  </a:solidFill>
                  <a:latin typeface="微软雅黑" panose="020B0503020204020204" charset="-122"/>
                  <a:ea typeface="微软雅黑" panose="020B0503020204020204" charset="-122"/>
                </a:rPr>
                <a:t>点击添加内容点击添加内容点击添加</a:t>
              </a:r>
              <a:endParaRPr lang="zh-CN" altLang="en-US" sz="1335" dirty="0">
                <a:solidFill>
                  <a:schemeClr val="tx1">
                    <a:lumMod val="65000"/>
                    <a:lumOff val="35000"/>
                  </a:schemeClr>
                </a:solidFill>
                <a:latin typeface="微软雅黑" panose="020B0503020204020204" charset="-122"/>
                <a:ea typeface="微软雅黑" panose="020B0503020204020204" charset="-122"/>
              </a:endParaRPr>
            </a:p>
            <a:p>
              <a:pPr defTabSz="929640">
                <a:defRPr/>
              </a:pPr>
              <a:r>
                <a:rPr lang="zh-CN" altLang="en-US" sz="1335" dirty="0">
                  <a:solidFill>
                    <a:schemeClr val="tx1">
                      <a:lumMod val="65000"/>
                      <a:lumOff val="35000"/>
                    </a:schemeClr>
                  </a:solidFill>
                  <a:ea typeface="微软雅黑" panose="020B0503020204020204" charset="-122"/>
                </a:rPr>
                <a:t>点击添加内容点击添加内容点击添加</a:t>
              </a:r>
              <a:endParaRPr lang="en-US" altLang="zh-CN" sz="1335" dirty="0">
                <a:solidFill>
                  <a:schemeClr val="tx1">
                    <a:lumMod val="65000"/>
                    <a:lumOff val="35000"/>
                  </a:schemeClr>
                </a:solidFill>
                <a:ea typeface="微软雅黑" panose="020B0503020204020204" charset="-122"/>
              </a:endParaRPr>
            </a:p>
          </p:txBody>
        </p:sp>
      </p:grpSp>
      <p:cxnSp>
        <p:nvCxnSpPr>
          <p:cNvPr id="61468" name="直接箭头连接符 95"/>
          <p:cNvCxnSpPr>
            <a:cxnSpLocks noChangeShapeType="1"/>
          </p:cNvCxnSpPr>
          <p:nvPr/>
        </p:nvCxnSpPr>
        <p:spPr bwMode="auto">
          <a:xfrm>
            <a:off x="7897041" y="5158841"/>
            <a:ext cx="311108" cy="0"/>
          </a:xfrm>
          <a:prstGeom prst="straightConnector1">
            <a:avLst/>
          </a:prstGeom>
          <a:noFill/>
          <a:ln w="25400" cap="rnd" algn="ctr">
            <a:solidFill>
              <a:schemeClr val="bg1">
                <a:lumMod val="65000"/>
              </a:schemeClr>
            </a:solidFill>
            <a:prstDash val="sysDash"/>
            <a:round/>
            <a:tailEnd type="stealth" w="med" len="med"/>
          </a:ln>
        </p:spPr>
      </p:cxnSp>
      <p:grpSp>
        <p:nvGrpSpPr>
          <p:cNvPr id="5" name="组合 96"/>
          <p:cNvGrpSpPr/>
          <p:nvPr/>
        </p:nvGrpSpPr>
        <p:grpSpPr bwMode="auto">
          <a:xfrm>
            <a:off x="8299153" y="4663693"/>
            <a:ext cx="3775624" cy="865451"/>
            <a:chOff x="5651500" y="3654846"/>
            <a:chExt cx="2627313" cy="573088"/>
          </a:xfrm>
        </p:grpSpPr>
        <p:sp>
          <p:nvSpPr>
            <p:cNvPr id="171028" name="文本框 17"/>
            <p:cNvSpPr txBox="1">
              <a:spLocks noChangeArrowheads="1"/>
            </p:cNvSpPr>
            <p:nvPr/>
          </p:nvSpPr>
          <p:spPr bwMode="auto">
            <a:xfrm>
              <a:off x="5651500" y="3654846"/>
              <a:ext cx="1129567" cy="320873"/>
            </a:xfrm>
            <a:prstGeom prst="rect">
              <a:avLst/>
            </a:prstGeom>
            <a:noFill/>
            <a:ln w="9525">
              <a:noFill/>
              <a:miter lim="800000"/>
            </a:ln>
          </p:spPr>
          <p:txBody>
            <a:bodyPr lIns="123970" tIns="61985" rIns="123970" bIns="61985" anchor="ctr"/>
            <a:lstStyle/>
            <a:p>
              <a:pPr defTabSz="929640">
                <a:defRPr/>
              </a:pPr>
              <a:r>
                <a:rPr lang="zh-CN" altLang="en-US" sz="1865" b="1"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1865" b="1" dirty="0">
                <a:solidFill>
                  <a:schemeClr val="tx1">
                    <a:lumMod val="65000"/>
                    <a:lumOff val="35000"/>
                  </a:schemeClr>
                </a:solidFill>
                <a:latin typeface="微软雅黑" panose="020B0503020204020204" charset="-122"/>
                <a:ea typeface="微软雅黑" panose="020B0503020204020204" charset="-122"/>
              </a:endParaRPr>
            </a:p>
          </p:txBody>
        </p:sp>
        <p:sp>
          <p:nvSpPr>
            <p:cNvPr id="171029" name="文本框 18"/>
            <p:cNvSpPr txBox="1">
              <a:spLocks noChangeArrowheads="1"/>
            </p:cNvSpPr>
            <p:nvPr/>
          </p:nvSpPr>
          <p:spPr bwMode="auto">
            <a:xfrm>
              <a:off x="5651500" y="3940689"/>
              <a:ext cx="2627313" cy="287245"/>
            </a:xfrm>
            <a:prstGeom prst="rect">
              <a:avLst/>
            </a:prstGeom>
            <a:noFill/>
            <a:ln w="9525">
              <a:noFill/>
              <a:miter lim="800000"/>
            </a:ln>
          </p:spPr>
          <p:txBody>
            <a:bodyPr lIns="123970" tIns="61985" rIns="123970" bIns="61985" anchor="ctr"/>
            <a:lstStyle/>
            <a:p>
              <a:pPr defTabSz="929640">
                <a:defRPr/>
              </a:pPr>
              <a:r>
                <a:rPr lang="zh-CN" altLang="en-US" sz="1335" dirty="0">
                  <a:solidFill>
                    <a:schemeClr val="tx1">
                      <a:lumMod val="65000"/>
                      <a:lumOff val="35000"/>
                    </a:schemeClr>
                  </a:solidFill>
                  <a:latin typeface="微软雅黑" panose="020B0503020204020204" charset="-122"/>
                  <a:ea typeface="微软雅黑" panose="020B0503020204020204" charset="-122"/>
                </a:rPr>
                <a:t>点击添加内容点击添加内容点击添加</a:t>
              </a:r>
              <a:endParaRPr lang="zh-CN" altLang="en-US" sz="1335" dirty="0">
                <a:solidFill>
                  <a:schemeClr val="tx1">
                    <a:lumMod val="65000"/>
                    <a:lumOff val="35000"/>
                  </a:schemeClr>
                </a:solidFill>
                <a:latin typeface="微软雅黑" panose="020B0503020204020204" charset="-122"/>
                <a:ea typeface="微软雅黑" panose="020B0503020204020204" charset="-122"/>
              </a:endParaRPr>
            </a:p>
            <a:p>
              <a:pPr defTabSz="929640">
                <a:defRPr/>
              </a:pPr>
              <a:r>
                <a:rPr lang="zh-CN" altLang="en-US" sz="1335" dirty="0">
                  <a:solidFill>
                    <a:schemeClr val="tx1">
                      <a:lumMod val="65000"/>
                      <a:lumOff val="35000"/>
                    </a:schemeClr>
                  </a:solidFill>
                  <a:ea typeface="微软雅黑" panose="020B0503020204020204" charset="-122"/>
                </a:rPr>
                <a:t>点击添加内容点击添加内容点击添加</a:t>
              </a:r>
              <a:endParaRPr lang="en-US" altLang="zh-CN" sz="1335" dirty="0">
                <a:solidFill>
                  <a:schemeClr val="tx1">
                    <a:lumMod val="65000"/>
                    <a:lumOff val="35000"/>
                  </a:schemeClr>
                </a:solidFill>
                <a:ea typeface="微软雅黑" panose="020B0503020204020204" charset="-122"/>
              </a:endParaRPr>
            </a:p>
          </p:txBody>
        </p:sp>
      </p:grpSp>
      <p:sp>
        <p:nvSpPr>
          <p:cNvPr id="27669" name="直角上箭头 99"/>
          <p:cNvSpPr/>
          <p:nvPr/>
        </p:nvSpPr>
        <p:spPr bwMode="auto">
          <a:xfrm rot="5400000">
            <a:off x="2335263" y="2259836"/>
            <a:ext cx="808317" cy="757665"/>
          </a:xfrm>
          <a:custGeom>
            <a:avLst/>
            <a:gdLst>
              <a:gd name="T0" fmla="*/ 8782714 w 580186"/>
              <a:gd name="T1" fmla="*/ 0 h 569938"/>
              <a:gd name="T2" fmla="*/ 5923679 w 580186"/>
              <a:gd name="T3" fmla="*/ 1873245 h 569938"/>
              <a:gd name="T4" fmla="*/ 0 w 580186"/>
              <a:gd name="T5" fmla="*/ 6556338 h 569938"/>
              <a:gd name="T6" fmla="*/ 5106110 w 580186"/>
              <a:gd name="T7" fmla="*/ 7492947 h 569938"/>
              <a:gd name="T8" fmla="*/ 10212203 w 580186"/>
              <a:gd name="T9" fmla="*/ 4683093 h 569938"/>
              <a:gd name="T10" fmla="*/ 11641704 w 580186"/>
              <a:gd name="T11" fmla="*/ 1873245 h 569938"/>
              <a:gd name="T12" fmla="*/ 17694720 60000 65536"/>
              <a:gd name="T13" fmla="*/ 11796480 60000 65536"/>
              <a:gd name="T14" fmla="*/ 11796480 60000 65536"/>
              <a:gd name="T15" fmla="*/ 5898240 60000 65536"/>
              <a:gd name="T16" fmla="*/ 0 60000 65536"/>
              <a:gd name="T17" fmla="*/ 0 60000 65536"/>
              <a:gd name="T18" fmla="*/ 0 w 580186"/>
              <a:gd name="T19" fmla="*/ 427454 h 569938"/>
              <a:gd name="T20" fmla="*/ 508944 w 580186"/>
              <a:gd name="T21" fmla="*/ 569938 h 569938"/>
            </a:gdLst>
            <a:ahLst/>
            <a:cxnLst>
              <a:cxn ang="T12">
                <a:pos x="T0" y="T1"/>
              </a:cxn>
              <a:cxn ang="T13">
                <a:pos x="T2" y="T3"/>
              </a:cxn>
              <a:cxn ang="T14">
                <a:pos x="T4" y="T5"/>
              </a:cxn>
              <a:cxn ang="T15">
                <a:pos x="T6" y="T7"/>
              </a:cxn>
              <a:cxn ang="T16">
                <a:pos x="T8" y="T9"/>
              </a:cxn>
              <a:cxn ang="T17">
                <a:pos x="T10" y="T11"/>
              </a:cxn>
            </a:cxnLst>
            <a:rect l="T18" t="T19" r="T20" b="T21"/>
            <a:pathLst>
              <a:path w="580186" h="569938">
                <a:moveTo>
                  <a:pt x="0" y="427454"/>
                </a:moveTo>
                <a:lnTo>
                  <a:pt x="366459" y="427454"/>
                </a:lnTo>
                <a:lnTo>
                  <a:pt x="366459" y="142485"/>
                </a:lnTo>
                <a:lnTo>
                  <a:pt x="295217" y="142485"/>
                </a:lnTo>
                <a:lnTo>
                  <a:pt x="437702" y="0"/>
                </a:lnTo>
                <a:lnTo>
                  <a:pt x="580186" y="142485"/>
                </a:lnTo>
                <a:lnTo>
                  <a:pt x="508944" y="142485"/>
                </a:lnTo>
                <a:lnTo>
                  <a:pt x="508944" y="569938"/>
                </a:lnTo>
                <a:lnTo>
                  <a:pt x="0" y="569938"/>
                </a:lnTo>
                <a:close/>
              </a:path>
            </a:pathLst>
          </a:custGeom>
          <a:solidFill>
            <a:schemeClr val="bg1">
              <a:lumMod val="65000"/>
            </a:schemeClr>
          </a:solidFill>
          <a:ln w="25400" cap="flat" cmpd="sng" algn="ctr">
            <a:noFill/>
            <a:prstDash val="solid"/>
            <a:round/>
          </a:ln>
        </p:spPr>
        <p:txBody>
          <a:bodyPr lIns="131401" tIns="65701" rIns="131401" bIns="65701" anchor="ctr"/>
          <a:lstStyle/>
          <a:p>
            <a:pPr>
              <a:defRPr/>
            </a:pPr>
            <a:endParaRPr lang="zh-CN" altLang="en-US" sz="2400"/>
          </a:p>
        </p:txBody>
      </p:sp>
      <p:sp>
        <p:nvSpPr>
          <p:cNvPr id="27670" name="直角上箭头 100"/>
          <p:cNvSpPr/>
          <p:nvPr/>
        </p:nvSpPr>
        <p:spPr bwMode="auto">
          <a:xfrm rot="5400000">
            <a:off x="3673873" y="3369688"/>
            <a:ext cx="816781" cy="759780"/>
          </a:xfrm>
          <a:custGeom>
            <a:avLst/>
            <a:gdLst>
              <a:gd name="T0" fmla="*/ 9060597 w 581897"/>
              <a:gd name="T1" fmla="*/ 0 h 568226"/>
              <a:gd name="T2" fmla="*/ 6134276 w 581897"/>
              <a:gd name="T3" fmla="*/ 1918878 h 568226"/>
              <a:gd name="T4" fmla="*/ 0 w 581897"/>
              <a:gd name="T5" fmla="*/ 6716044 h 568226"/>
              <a:gd name="T6" fmla="*/ 5261884 w 581897"/>
              <a:gd name="T7" fmla="*/ 7675474 h 568226"/>
              <a:gd name="T8" fmla="*/ 10523758 w 581897"/>
              <a:gd name="T9" fmla="*/ 4797167 h 568226"/>
              <a:gd name="T10" fmla="*/ 11986932 w 581897"/>
              <a:gd name="T11" fmla="*/ 1918878 h 568226"/>
              <a:gd name="T12" fmla="*/ 17694720 60000 65536"/>
              <a:gd name="T13" fmla="*/ 11796480 60000 65536"/>
              <a:gd name="T14" fmla="*/ 11796480 60000 65536"/>
              <a:gd name="T15" fmla="*/ 5898240 60000 65536"/>
              <a:gd name="T16" fmla="*/ 0 60000 65536"/>
              <a:gd name="T17" fmla="*/ 0 60000 65536"/>
              <a:gd name="T18" fmla="*/ 0 w 581897"/>
              <a:gd name="T19" fmla="*/ 426170 h 568226"/>
              <a:gd name="T20" fmla="*/ 510869 w 581897"/>
              <a:gd name="T21" fmla="*/ 568226 h 568226"/>
            </a:gdLst>
            <a:ahLst/>
            <a:cxnLst>
              <a:cxn ang="T12">
                <a:pos x="T0" y="T1"/>
              </a:cxn>
              <a:cxn ang="T13">
                <a:pos x="T2" y="T3"/>
              </a:cxn>
              <a:cxn ang="T14">
                <a:pos x="T4" y="T5"/>
              </a:cxn>
              <a:cxn ang="T15">
                <a:pos x="T6" y="T7"/>
              </a:cxn>
              <a:cxn ang="T16">
                <a:pos x="T8" y="T9"/>
              </a:cxn>
              <a:cxn ang="T17">
                <a:pos x="T10" y="T11"/>
              </a:cxn>
            </a:cxnLst>
            <a:rect l="T18" t="T19" r="T20" b="T21"/>
            <a:pathLst>
              <a:path w="581897" h="568226">
                <a:moveTo>
                  <a:pt x="0" y="426170"/>
                </a:moveTo>
                <a:lnTo>
                  <a:pt x="368812" y="426170"/>
                </a:lnTo>
                <a:lnTo>
                  <a:pt x="368812" y="142057"/>
                </a:lnTo>
                <a:lnTo>
                  <a:pt x="297784" y="142057"/>
                </a:lnTo>
                <a:lnTo>
                  <a:pt x="439841" y="0"/>
                </a:lnTo>
                <a:lnTo>
                  <a:pt x="581897" y="142057"/>
                </a:lnTo>
                <a:lnTo>
                  <a:pt x="510869" y="142057"/>
                </a:lnTo>
                <a:lnTo>
                  <a:pt x="510869" y="568226"/>
                </a:lnTo>
                <a:lnTo>
                  <a:pt x="0" y="568226"/>
                </a:lnTo>
                <a:close/>
              </a:path>
            </a:pathLst>
          </a:custGeom>
          <a:solidFill>
            <a:schemeClr val="bg1">
              <a:lumMod val="65000"/>
            </a:schemeClr>
          </a:solidFill>
          <a:ln w="25400" cap="flat" cmpd="sng" algn="ctr">
            <a:noFill/>
            <a:prstDash val="solid"/>
            <a:round/>
          </a:ln>
        </p:spPr>
        <p:txBody>
          <a:bodyPr lIns="131401" tIns="65701" rIns="131401" bIns="65701" anchor="ctr"/>
          <a:lstStyle/>
          <a:p>
            <a:pPr>
              <a:defRPr/>
            </a:pPr>
            <a:endParaRPr lang="zh-CN" altLang="en-US" sz="2400"/>
          </a:p>
        </p:txBody>
      </p:sp>
      <p:sp>
        <p:nvSpPr>
          <p:cNvPr id="27671" name="直角上箭头 101"/>
          <p:cNvSpPr/>
          <p:nvPr/>
        </p:nvSpPr>
        <p:spPr bwMode="auto">
          <a:xfrm rot="5400000">
            <a:off x="5028357" y="4480593"/>
            <a:ext cx="814664" cy="761897"/>
          </a:xfrm>
          <a:custGeom>
            <a:avLst/>
            <a:gdLst>
              <a:gd name="T0" fmla="*/ 8894270 w 581897"/>
              <a:gd name="T1" fmla="*/ 0 h 569937"/>
              <a:gd name="T2" fmla="*/ 6010231 w 581897"/>
              <a:gd name="T3" fmla="*/ 1908837 h 569937"/>
              <a:gd name="T4" fmla="*/ 0 w 581897"/>
              <a:gd name="T5" fmla="*/ 6680948 h 569937"/>
              <a:gd name="T6" fmla="*/ 5168132 w 581897"/>
              <a:gd name="T7" fmla="*/ 7635374 h 569937"/>
              <a:gd name="T8" fmla="*/ 10336286 w 581897"/>
              <a:gd name="T9" fmla="*/ 4772097 h 569937"/>
              <a:gd name="T10" fmla="*/ 11778311 w 581897"/>
              <a:gd name="T11" fmla="*/ 1908837 h 569937"/>
              <a:gd name="T12" fmla="*/ 17694720 60000 65536"/>
              <a:gd name="T13" fmla="*/ 11796480 60000 65536"/>
              <a:gd name="T14" fmla="*/ 11796480 60000 65536"/>
              <a:gd name="T15" fmla="*/ 5898240 60000 65536"/>
              <a:gd name="T16" fmla="*/ 0 60000 65536"/>
              <a:gd name="T17" fmla="*/ 0 60000 65536"/>
              <a:gd name="T18" fmla="*/ 0 w 581897"/>
              <a:gd name="T19" fmla="*/ 427453 h 569937"/>
              <a:gd name="T20" fmla="*/ 510655 w 581897"/>
              <a:gd name="T21" fmla="*/ 569937 h 569937"/>
            </a:gdLst>
            <a:ahLst/>
            <a:cxnLst>
              <a:cxn ang="T12">
                <a:pos x="T0" y="T1"/>
              </a:cxn>
              <a:cxn ang="T13">
                <a:pos x="T2" y="T3"/>
              </a:cxn>
              <a:cxn ang="T14">
                <a:pos x="T4" y="T5"/>
              </a:cxn>
              <a:cxn ang="T15">
                <a:pos x="T6" y="T7"/>
              </a:cxn>
              <a:cxn ang="T16">
                <a:pos x="T8" y="T9"/>
              </a:cxn>
              <a:cxn ang="T17">
                <a:pos x="T10" y="T11"/>
              </a:cxn>
            </a:cxnLst>
            <a:rect l="T18" t="T19" r="T20" b="T21"/>
            <a:pathLst>
              <a:path w="581897" h="569937">
                <a:moveTo>
                  <a:pt x="0" y="427453"/>
                </a:moveTo>
                <a:lnTo>
                  <a:pt x="368171" y="427453"/>
                </a:lnTo>
                <a:lnTo>
                  <a:pt x="368171" y="142484"/>
                </a:lnTo>
                <a:lnTo>
                  <a:pt x="296929" y="142484"/>
                </a:lnTo>
                <a:lnTo>
                  <a:pt x="439413" y="0"/>
                </a:lnTo>
                <a:lnTo>
                  <a:pt x="581897" y="142484"/>
                </a:lnTo>
                <a:lnTo>
                  <a:pt x="510655" y="142484"/>
                </a:lnTo>
                <a:lnTo>
                  <a:pt x="510655" y="569937"/>
                </a:lnTo>
                <a:lnTo>
                  <a:pt x="0" y="569937"/>
                </a:lnTo>
                <a:close/>
              </a:path>
            </a:pathLst>
          </a:custGeom>
          <a:solidFill>
            <a:schemeClr val="bg1">
              <a:lumMod val="65000"/>
            </a:schemeClr>
          </a:solidFill>
          <a:ln w="25400" cap="flat" cmpd="sng" algn="ctr">
            <a:noFill/>
            <a:prstDash val="solid"/>
            <a:round/>
          </a:ln>
        </p:spPr>
        <p:txBody>
          <a:bodyPr lIns="131401" tIns="65701" rIns="131401" bIns="65701" anchor="ctr"/>
          <a:lstStyle/>
          <a:p>
            <a:pPr>
              <a:defRPr/>
            </a:pPr>
            <a:endParaRPr lang="zh-CN" altLang="en-US" sz="2400"/>
          </a:p>
        </p:txBody>
      </p:sp>
      <p:sp>
        <p:nvSpPr>
          <p:cNvPr id="73779" name="Rectangle 51"/>
          <p:cNvSpPr>
            <a:spLocks noChangeArrowheads="1"/>
          </p:cNvSpPr>
          <p:nvPr/>
        </p:nvSpPr>
        <p:spPr bwMode="auto">
          <a:xfrm>
            <a:off x="766953" y="4511340"/>
            <a:ext cx="2808439" cy="1325880"/>
          </a:xfrm>
          <a:prstGeom prst="rect">
            <a:avLst/>
          </a:prstGeom>
          <a:noFill/>
          <a:ln w="9525">
            <a:noFill/>
            <a:miter lim="800000"/>
          </a:ln>
        </p:spPr>
        <p:txBody>
          <a:bodyPr lIns="91424" tIns="45712" rIns="91424" bIns="45712">
            <a:spAutoFit/>
          </a:bodyPr>
          <a:lstStyle/>
          <a:p>
            <a:pPr defTabSz="685165">
              <a:lnSpc>
                <a:spcPct val="150000"/>
              </a:lnSpc>
              <a:defRPr/>
            </a:pPr>
            <a:r>
              <a:rPr lang="zh-CN" altLang="en-US" sz="1335" dirty="0">
                <a:solidFill>
                  <a:schemeClr val="tx1">
                    <a:lumMod val="65000"/>
                    <a:lumOff val="35000"/>
                  </a:schemeClr>
                </a:solidFill>
                <a:latin typeface="微软雅黑" panose="020B0503020204020204" charset="-122"/>
                <a:ea typeface="微软雅黑" panose="020B0503020204020204" charset="-122"/>
              </a:rPr>
              <a:t>添加文本内容添加文本内容添加文本内容添加文本添加文本内容添加文本内容添加文本内容添加文本添加文本内容添加文本内容</a:t>
            </a:r>
            <a:endParaRPr lang="zh-CN" altLang="en-US" sz="1335" dirty="0">
              <a:solidFill>
                <a:schemeClr val="tx1">
                  <a:lumMod val="65000"/>
                  <a:lumOff val="35000"/>
                </a:schemeClr>
              </a:solidFill>
              <a:latin typeface="微软雅黑" panose="020B0503020204020204" charset="-122"/>
              <a:ea typeface="微软雅黑" panose="020B0503020204020204" charset="-122"/>
            </a:endParaRPr>
          </a:p>
        </p:txBody>
      </p:sp>
      <p:sp>
        <p:nvSpPr>
          <p:cNvPr id="73780" name="Rectangle 52"/>
          <p:cNvSpPr>
            <a:spLocks noChangeArrowheads="1"/>
          </p:cNvSpPr>
          <p:nvPr/>
        </p:nvSpPr>
        <p:spPr bwMode="auto">
          <a:xfrm>
            <a:off x="766952" y="4105068"/>
            <a:ext cx="1606550" cy="377190"/>
          </a:xfrm>
          <a:prstGeom prst="rect">
            <a:avLst/>
          </a:prstGeom>
          <a:noFill/>
          <a:ln w="9525">
            <a:noFill/>
            <a:miter lim="800000"/>
          </a:ln>
        </p:spPr>
        <p:txBody>
          <a:bodyPr wrap="none" lIns="91424" tIns="45712" rIns="91424" bIns="45712">
            <a:spAutoFit/>
          </a:bodyPr>
          <a:lstStyle/>
          <a:p>
            <a:pPr defTabSz="685165">
              <a:defRPr/>
            </a:pPr>
            <a:r>
              <a:rPr lang="zh-CN" altLang="en-US" sz="1865" b="1" dirty="0">
                <a:solidFill>
                  <a:schemeClr val="tx1">
                    <a:lumMod val="65000"/>
                    <a:lumOff val="35000"/>
                  </a:schemeClr>
                </a:solidFill>
                <a:latin typeface="微软雅黑" panose="020B0503020204020204" charset="-122"/>
                <a:ea typeface="微软雅黑" panose="020B0503020204020204" charset="-122"/>
              </a:rPr>
              <a:t>点击输入标题</a:t>
            </a:r>
            <a:endParaRPr lang="zh-CN" altLang="en-US" sz="1865" b="1"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7657"/>
                                        </p:tgtEl>
                                        <p:attrNameLst>
                                          <p:attrName>style.visibility</p:attrName>
                                        </p:attrNameLst>
                                      </p:cBhvr>
                                      <p:to>
                                        <p:strVal val="visible"/>
                                      </p:to>
                                    </p:set>
                                    <p:anim calcmode="lin" valueType="num">
                                      <p:cBhvr additive="base">
                                        <p:cTn id="7" dur="500" fill="hold"/>
                                        <p:tgtEl>
                                          <p:spTgt spid="27657"/>
                                        </p:tgtEl>
                                        <p:attrNameLst>
                                          <p:attrName>ppt_x</p:attrName>
                                        </p:attrNameLst>
                                      </p:cBhvr>
                                      <p:tavLst>
                                        <p:tav tm="0">
                                          <p:val>
                                            <p:strVal val="#ppt_x"/>
                                          </p:val>
                                        </p:tav>
                                        <p:tav tm="100000">
                                          <p:val>
                                            <p:strVal val="#ppt_x"/>
                                          </p:val>
                                        </p:tav>
                                      </p:tavLst>
                                    </p:anim>
                                    <p:anim calcmode="lin" valueType="num">
                                      <p:cBhvr additive="base">
                                        <p:cTn id="8" dur="500" fill="hold"/>
                                        <p:tgtEl>
                                          <p:spTgt spid="2765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1456"/>
                                        </p:tgtEl>
                                        <p:attrNameLst>
                                          <p:attrName>style.visibility</p:attrName>
                                        </p:attrNameLst>
                                      </p:cBhvr>
                                      <p:to>
                                        <p:strVal val="visible"/>
                                      </p:to>
                                    </p:set>
                                    <p:animEffect transition="in" filter="wipe(left)">
                                      <p:cBhvr>
                                        <p:cTn id="12" dur="500"/>
                                        <p:tgtEl>
                                          <p:spTgt spid="614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27669"/>
                                        </p:tgtEl>
                                        <p:attrNameLst>
                                          <p:attrName>style.visibility</p:attrName>
                                        </p:attrNameLst>
                                      </p:cBhvr>
                                      <p:to>
                                        <p:strVal val="visible"/>
                                      </p:to>
                                    </p:set>
                                    <p:anim calcmode="lin" valueType="num">
                                      <p:cBhvr additive="base">
                                        <p:cTn id="20" dur="500"/>
                                        <p:tgtEl>
                                          <p:spTgt spid="27669"/>
                                        </p:tgtEl>
                                        <p:attrNameLst>
                                          <p:attrName>ppt_y</p:attrName>
                                        </p:attrNameLst>
                                      </p:cBhvr>
                                      <p:tavLst>
                                        <p:tav tm="0">
                                          <p:val>
                                            <p:strVal val="#ppt_y-#ppt_h*1.125000"/>
                                          </p:val>
                                        </p:tav>
                                        <p:tav tm="100000">
                                          <p:val>
                                            <p:strVal val="#ppt_y"/>
                                          </p:val>
                                        </p:tav>
                                      </p:tavLst>
                                    </p:anim>
                                    <p:animEffect transition="in" filter="wipe(down)">
                                      <p:cBhvr>
                                        <p:cTn id="21" dur="500"/>
                                        <p:tgtEl>
                                          <p:spTgt spid="2766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7658"/>
                                        </p:tgtEl>
                                        <p:attrNameLst>
                                          <p:attrName>style.visibility</p:attrName>
                                        </p:attrNameLst>
                                      </p:cBhvr>
                                      <p:to>
                                        <p:strVal val="visible"/>
                                      </p:to>
                                    </p:set>
                                    <p:animEffect transition="in" filter="wipe(left)">
                                      <p:cBhvr>
                                        <p:cTn id="25" dur="500"/>
                                        <p:tgtEl>
                                          <p:spTgt spid="27658"/>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61460"/>
                                        </p:tgtEl>
                                        <p:attrNameLst>
                                          <p:attrName>style.visibility</p:attrName>
                                        </p:attrNameLst>
                                      </p:cBhvr>
                                      <p:to>
                                        <p:strVal val="visible"/>
                                      </p:to>
                                    </p:set>
                                    <p:animEffect transition="in" filter="wipe(left)">
                                      <p:cBhvr>
                                        <p:cTn id="29" dur="500"/>
                                        <p:tgtEl>
                                          <p:spTgt spid="61460"/>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childTnLst>
                          </p:cTn>
                        </p:par>
                        <p:par>
                          <p:cTn id="34" fill="hold">
                            <p:stCondLst>
                              <p:cond delay="3500"/>
                            </p:stCondLst>
                            <p:childTnLst>
                              <p:par>
                                <p:cTn id="35" presetID="12" presetClass="entr" presetSubtype="1" fill="hold" nodeType="afterEffect">
                                  <p:stCondLst>
                                    <p:cond delay="0"/>
                                  </p:stCondLst>
                                  <p:childTnLst>
                                    <p:set>
                                      <p:cBhvr>
                                        <p:cTn id="36" dur="1" fill="hold">
                                          <p:stCondLst>
                                            <p:cond delay="0"/>
                                          </p:stCondLst>
                                        </p:cTn>
                                        <p:tgtEl>
                                          <p:spTgt spid="27670"/>
                                        </p:tgtEl>
                                        <p:attrNameLst>
                                          <p:attrName>style.visibility</p:attrName>
                                        </p:attrNameLst>
                                      </p:cBhvr>
                                      <p:to>
                                        <p:strVal val="visible"/>
                                      </p:to>
                                    </p:set>
                                    <p:anim calcmode="lin" valueType="num">
                                      <p:cBhvr additive="base">
                                        <p:cTn id="37" dur="500"/>
                                        <p:tgtEl>
                                          <p:spTgt spid="27670"/>
                                        </p:tgtEl>
                                        <p:attrNameLst>
                                          <p:attrName>ppt_y</p:attrName>
                                        </p:attrNameLst>
                                      </p:cBhvr>
                                      <p:tavLst>
                                        <p:tav tm="0">
                                          <p:val>
                                            <p:strVal val="#ppt_y-#ppt_h*1.125000"/>
                                          </p:val>
                                        </p:tav>
                                        <p:tav tm="100000">
                                          <p:val>
                                            <p:strVal val="#ppt_y"/>
                                          </p:val>
                                        </p:tav>
                                      </p:tavLst>
                                    </p:anim>
                                    <p:animEffect transition="in" filter="wipe(down)">
                                      <p:cBhvr>
                                        <p:cTn id="38" dur="500"/>
                                        <p:tgtEl>
                                          <p:spTgt spid="27670"/>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7659"/>
                                        </p:tgtEl>
                                        <p:attrNameLst>
                                          <p:attrName>style.visibility</p:attrName>
                                        </p:attrNameLst>
                                      </p:cBhvr>
                                      <p:to>
                                        <p:strVal val="visible"/>
                                      </p:to>
                                    </p:set>
                                    <p:animEffect transition="in" filter="wipe(left)">
                                      <p:cBhvr>
                                        <p:cTn id="42" dur="500"/>
                                        <p:tgtEl>
                                          <p:spTgt spid="27659"/>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61464"/>
                                        </p:tgtEl>
                                        <p:attrNameLst>
                                          <p:attrName>style.visibility</p:attrName>
                                        </p:attrNameLst>
                                      </p:cBhvr>
                                      <p:to>
                                        <p:strVal val="visible"/>
                                      </p:to>
                                    </p:set>
                                    <p:animEffect transition="in" filter="wipe(left)">
                                      <p:cBhvr>
                                        <p:cTn id="46" dur="500"/>
                                        <p:tgtEl>
                                          <p:spTgt spid="61464"/>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childTnLst>
                          </p:cTn>
                        </p:par>
                        <p:par>
                          <p:cTn id="51" fill="hold">
                            <p:stCondLst>
                              <p:cond delay="5500"/>
                            </p:stCondLst>
                            <p:childTnLst>
                              <p:par>
                                <p:cTn id="52" presetID="12" presetClass="entr" presetSubtype="1" fill="hold" nodeType="afterEffect">
                                  <p:stCondLst>
                                    <p:cond delay="0"/>
                                  </p:stCondLst>
                                  <p:childTnLst>
                                    <p:set>
                                      <p:cBhvr>
                                        <p:cTn id="53" dur="1" fill="hold">
                                          <p:stCondLst>
                                            <p:cond delay="0"/>
                                          </p:stCondLst>
                                        </p:cTn>
                                        <p:tgtEl>
                                          <p:spTgt spid="27671"/>
                                        </p:tgtEl>
                                        <p:attrNameLst>
                                          <p:attrName>style.visibility</p:attrName>
                                        </p:attrNameLst>
                                      </p:cBhvr>
                                      <p:to>
                                        <p:strVal val="visible"/>
                                      </p:to>
                                    </p:set>
                                    <p:anim calcmode="lin" valueType="num">
                                      <p:cBhvr additive="base">
                                        <p:cTn id="54" dur="500"/>
                                        <p:tgtEl>
                                          <p:spTgt spid="27671"/>
                                        </p:tgtEl>
                                        <p:attrNameLst>
                                          <p:attrName>ppt_y</p:attrName>
                                        </p:attrNameLst>
                                      </p:cBhvr>
                                      <p:tavLst>
                                        <p:tav tm="0">
                                          <p:val>
                                            <p:strVal val="#ppt_y-#ppt_h*1.125000"/>
                                          </p:val>
                                        </p:tav>
                                        <p:tav tm="100000">
                                          <p:val>
                                            <p:strVal val="#ppt_y"/>
                                          </p:val>
                                        </p:tav>
                                      </p:tavLst>
                                    </p:anim>
                                    <p:animEffect transition="in" filter="wipe(down)">
                                      <p:cBhvr>
                                        <p:cTn id="55" dur="500"/>
                                        <p:tgtEl>
                                          <p:spTgt spid="27671"/>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7660"/>
                                        </p:tgtEl>
                                        <p:attrNameLst>
                                          <p:attrName>style.visibility</p:attrName>
                                        </p:attrNameLst>
                                      </p:cBhvr>
                                      <p:to>
                                        <p:strVal val="visible"/>
                                      </p:to>
                                    </p:set>
                                    <p:animEffect transition="in" filter="wipe(left)">
                                      <p:cBhvr>
                                        <p:cTn id="59" dur="500"/>
                                        <p:tgtEl>
                                          <p:spTgt spid="27660"/>
                                        </p:tgtEl>
                                      </p:cBhvr>
                                    </p:animEffect>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61468"/>
                                        </p:tgtEl>
                                        <p:attrNameLst>
                                          <p:attrName>style.visibility</p:attrName>
                                        </p:attrNameLst>
                                      </p:cBhvr>
                                      <p:to>
                                        <p:strVal val="visible"/>
                                      </p:to>
                                    </p:set>
                                    <p:animEffect transition="in" filter="wipe(left)">
                                      <p:cBhvr>
                                        <p:cTn id="63" dur="500"/>
                                        <p:tgtEl>
                                          <p:spTgt spid="61468"/>
                                        </p:tgtEl>
                                      </p:cBhvr>
                                    </p:animEffect>
                                  </p:childTnLst>
                                </p:cTn>
                              </p:par>
                            </p:childTnLst>
                          </p:cTn>
                        </p:par>
                        <p:par>
                          <p:cTn id="64" fill="hold">
                            <p:stCondLst>
                              <p:cond delay="7000"/>
                            </p:stCondLst>
                            <p:childTnLst>
                              <p:par>
                                <p:cTn id="65" presetID="22" presetClass="entr" presetSubtype="8"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childTnLst>
                          </p:cTn>
                        </p:par>
                        <p:par>
                          <p:cTn id="68" fill="hold">
                            <p:stCondLst>
                              <p:cond delay="7500"/>
                            </p:stCondLst>
                            <p:childTnLst>
                              <p:par>
                                <p:cTn id="69" presetID="41" presetClass="entr" presetSubtype="0" fill="hold" nodeType="afterEffect">
                                  <p:stCondLst>
                                    <p:cond delay="0"/>
                                  </p:stCondLst>
                                  <p:iterate type="lt">
                                    <p:tmPct val="10000"/>
                                  </p:iterate>
                                  <p:childTnLst>
                                    <p:set>
                                      <p:cBhvr>
                                        <p:cTn id="70" dur="1" fill="hold">
                                          <p:stCondLst>
                                            <p:cond delay="0"/>
                                          </p:stCondLst>
                                        </p:cTn>
                                        <p:tgtEl>
                                          <p:spTgt spid="73780">
                                            <p:txEl>
                                              <p:pRg st="0" end="0"/>
                                            </p:txEl>
                                          </p:spTgt>
                                        </p:tgtEl>
                                        <p:attrNameLst>
                                          <p:attrName>style.visibility</p:attrName>
                                        </p:attrNameLst>
                                      </p:cBhvr>
                                      <p:to>
                                        <p:strVal val="visible"/>
                                      </p:to>
                                    </p:set>
                                    <p:anim calcmode="lin" valueType="num">
                                      <p:cBhvr>
                                        <p:cTn id="71" dur="500" fill="hold"/>
                                        <p:tgtEl>
                                          <p:spTgt spid="7378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73780">
                                            <p:txEl>
                                              <p:pRg st="0" end="0"/>
                                            </p:txEl>
                                          </p:spTgt>
                                        </p:tgtEl>
                                        <p:attrNameLst>
                                          <p:attrName>ppt_y</p:attrName>
                                        </p:attrNameLst>
                                      </p:cBhvr>
                                      <p:tavLst>
                                        <p:tav tm="0">
                                          <p:val>
                                            <p:strVal val="#ppt_y"/>
                                          </p:val>
                                        </p:tav>
                                        <p:tav tm="100000">
                                          <p:val>
                                            <p:strVal val="#ppt_y"/>
                                          </p:val>
                                        </p:tav>
                                      </p:tavLst>
                                    </p:anim>
                                    <p:anim calcmode="lin" valueType="num">
                                      <p:cBhvr>
                                        <p:cTn id="73" dur="500" fill="hold"/>
                                        <p:tgtEl>
                                          <p:spTgt spid="7378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7378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73780">
                                            <p:txEl>
                                              <p:pRg st="0" end="0"/>
                                            </p:txEl>
                                          </p:spTgt>
                                        </p:tgtEl>
                                      </p:cBhvr>
                                    </p:animEffect>
                                  </p:childTnLst>
                                </p:cTn>
                              </p:par>
                            </p:childTnLst>
                          </p:cTn>
                        </p:par>
                        <p:par>
                          <p:cTn id="76" fill="hold">
                            <p:stCondLst>
                              <p:cond delay="8250"/>
                            </p:stCondLst>
                            <p:childTnLst>
                              <p:par>
                                <p:cTn id="77" presetID="41" presetClass="entr" presetSubtype="0" fill="hold" nodeType="afterEffect">
                                  <p:stCondLst>
                                    <p:cond delay="0"/>
                                  </p:stCondLst>
                                  <p:iterate type="lt">
                                    <p:tmPct val="10000"/>
                                  </p:iterate>
                                  <p:childTnLst>
                                    <p:set>
                                      <p:cBhvr>
                                        <p:cTn id="78" dur="1" fill="hold">
                                          <p:stCondLst>
                                            <p:cond delay="0"/>
                                          </p:stCondLst>
                                        </p:cTn>
                                        <p:tgtEl>
                                          <p:spTgt spid="73779">
                                            <p:txEl>
                                              <p:pRg st="0" end="0"/>
                                            </p:txEl>
                                          </p:spTgt>
                                        </p:tgtEl>
                                        <p:attrNameLst>
                                          <p:attrName>style.visibility</p:attrName>
                                        </p:attrNameLst>
                                      </p:cBhvr>
                                      <p:to>
                                        <p:strVal val="visible"/>
                                      </p:to>
                                    </p:set>
                                    <p:anim calcmode="lin" valueType="num">
                                      <p:cBhvr>
                                        <p:cTn id="79" dur="500" fill="hold"/>
                                        <p:tgtEl>
                                          <p:spTgt spid="7377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73779">
                                            <p:txEl>
                                              <p:pRg st="0" end="0"/>
                                            </p:txEl>
                                          </p:spTgt>
                                        </p:tgtEl>
                                        <p:attrNameLst>
                                          <p:attrName>ppt_y</p:attrName>
                                        </p:attrNameLst>
                                      </p:cBhvr>
                                      <p:tavLst>
                                        <p:tav tm="0">
                                          <p:val>
                                            <p:strVal val="#ppt_y"/>
                                          </p:val>
                                        </p:tav>
                                        <p:tav tm="100000">
                                          <p:val>
                                            <p:strVal val="#ppt_y"/>
                                          </p:val>
                                        </p:tav>
                                      </p:tavLst>
                                    </p:anim>
                                    <p:anim calcmode="lin" valueType="num">
                                      <p:cBhvr>
                                        <p:cTn id="81" dur="500" fill="hold"/>
                                        <p:tgtEl>
                                          <p:spTgt spid="7377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7377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737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7" grpId="0" bldLvl="0" animBg="1"/>
      <p:bldP spid="27658" grpId="0" bldLvl="0" animBg="1"/>
      <p:bldP spid="27659" grpId="0" bldLvl="0" animBg="1"/>
      <p:bldP spid="27660"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f8f87d3f6b5aef92ced3688ce0a5a977"/>
          <p:cNvPicPr>
            <a:picLocks noChangeAspect="1"/>
          </p:cNvPicPr>
          <p:nvPr/>
        </p:nvPicPr>
        <p:blipFill>
          <a:blip r:embed="rId1"/>
          <a:srcRect r="16770"/>
          <a:stretch>
            <a:fillRect/>
          </a:stretch>
        </p:blipFill>
        <p:spPr>
          <a:xfrm flipH="1">
            <a:off x="0" y="-6350"/>
            <a:ext cx="12177395" cy="6857365"/>
          </a:xfrm>
          <a:prstGeom prst="rect">
            <a:avLst/>
          </a:prstGeom>
        </p:spPr>
      </p:pic>
      <p:sp>
        <p:nvSpPr>
          <p:cNvPr id="7" name="文本框 6"/>
          <p:cNvSpPr txBox="1"/>
          <p:nvPr/>
        </p:nvSpPr>
        <p:spPr>
          <a:xfrm>
            <a:off x="3336798" y="3796949"/>
            <a:ext cx="3230880" cy="829945"/>
          </a:xfrm>
          <a:prstGeom prst="rect">
            <a:avLst/>
          </a:prstGeom>
          <a:noFill/>
        </p:spPr>
        <p:txBody>
          <a:bodyPr vert="horz" wrap="none" rtlCol="0" anchor="ctr">
            <a:spAutoFit/>
          </a:bodyPr>
          <a:lstStyle/>
          <a:p>
            <a:pPr algn="ctr">
              <a:lnSpc>
                <a:spcPct val="120000"/>
              </a:lnSpc>
            </a:pPr>
            <a:r>
              <a:rPr lang="zh-CN" altLang="en-US" sz="4000" b="1" dirty="0">
                <a:solidFill>
                  <a:schemeClr val="tx1">
                    <a:lumMod val="75000"/>
                    <a:lumOff val="25000"/>
                  </a:schemeClr>
                </a:solidFill>
                <a:cs typeface="+mn-ea"/>
                <a:sym typeface="+mn-lt"/>
              </a:rPr>
              <a:t>点击添加标题</a:t>
            </a:r>
            <a:endParaRPr lang="zh-CN" altLang="en-US" sz="4000" b="1" dirty="0">
              <a:solidFill>
                <a:schemeClr val="tx1">
                  <a:lumMod val="75000"/>
                  <a:lumOff val="25000"/>
                </a:schemeClr>
              </a:solidFill>
              <a:cs typeface="+mn-ea"/>
              <a:sym typeface="+mn-lt"/>
            </a:endParaRPr>
          </a:p>
        </p:txBody>
      </p:sp>
      <p:sp>
        <p:nvSpPr>
          <p:cNvPr id="9" name="矩形 47"/>
          <p:cNvSpPr>
            <a:spLocks noChangeArrowheads="1"/>
          </p:cNvSpPr>
          <p:nvPr/>
        </p:nvSpPr>
        <p:spPr bwMode="auto">
          <a:xfrm>
            <a:off x="3318998" y="4626519"/>
            <a:ext cx="3732499" cy="587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endParaRPr lang="en-US" altLang="zh-CN" sz="1400" dirty="0">
              <a:solidFill>
                <a:schemeClr val="tx1">
                  <a:lumMod val="50000"/>
                  <a:lumOff val="50000"/>
                </a:schemeClr>
              </a:solidFill>
              <a:latin typeface="+mn-lt"/>
              <a:ea typeface="+mn-ea"/>
              <a:cs typeface="+mn-ea"/>
              <a:sym typeface="+mn-lt"/>
            </a:endParaRPr>
          </a:p>
        </p:txBody>
      </p:sp>
      <p:sp>
        <p:nvSpPr>
          <p:cNvPr id="8" name="TextBox 59"/>
          <p:cNvSpPr txBox="1">
            <a:spLocks noChangeArrowheads="1"/>
          </p:cNvSpPr>
          <p:nvPr/>
        </p:nvSpPr>
        <p:spPr bwMode="auto">
          <a:xfrm flipH="1">
            <a:off x="2394532" y="1589359"/>
            <a:ext cx="1961567" cy="2214880"/>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lnSpc>
                <a:spcPct val="120000"/>
              </a:lnSpc>
              <a:defRPr/>
            </a:pPr>
            <a:r>
              <a:rPr lang="en-US" altLang="zh-CN" sz="11500" kern="0" dirty="0">
                <a:solidFill>
                  <a:srgbClr val="9A1D1E"/>
                </a:solidFill>
                <a:latin typeface="+mn-lt"/>
                <a:ea typeface="+mn-ea"/>
                <a:cs typeface="+mn-ea"/>
                <a:sym typeface="+mn-lt"/>
              </a:rPr>
              <a:t>04</a:t>
            </a:r>
            <a:endParaRPr lang="en-US" altLang="ko-KR" sz="8800" kern="0" dirty="0">
              <a:solidFill>
                <a:srgbClr val="9A1D1E"/>
              </a:solidFill>
              <a:latin typeface="+mn-lt"/>
              <a:ea typeface="+mn-ea"/>
              <a:cs typeface="+mn-ea"/>
              <a:sym typeface="+mn-lt"/>
            </a:endParaRPr>
          </a:p>
        </p:txBody>
      </p:sp>
      <p:sp>
        <p:nvSpPr>
          <p:cNvPr id="10" name="任意多边形 36"/>
          <p:cNvSpPr/>
          <p:nvPr/>
        </p:nvSpPr>
        <p:spPr>
          <a:xfrm>
            <a:off x="1891360" y="2658095"/>
            <a:ext cx="2046833" cy="969727"/>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4000">
        <p:comb/>
      </p:transition>
    </mc:Choice>
    <mc:Fallback>
      <p:transition spd="slow" advClick="0" advTm="4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strVal val="4*#ppt_w"/>
                                          </p:val>
                                        </p:tav>
                                        <p:tav tm="100000">
                                          <p:val>
                                            <p:strVal val="#ppt_w"/>
                                          </p:val>
                                        </p:tav>
                                      </p:tavLst>
                                    </p:anim>
                                    <p:anim calcmode="lin" valueType="num">
                                      <p:cBhvr>
                                        <p:cTn id="8" dur="35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500"/>
                            </p:stCondLst>
                            <p:childTnLst>
                              <p:par>
                                <p:cTn id="15" presetID="16" presetClass="entr" presetSubtype="37"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000"/>
                            </p:stCondLst>
                            <p:childTnLst>
                              <p:par>
                                <p:cTn id="19" presetID="12"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ppt_y</p:attrName>
                                        </p:attrNameLst>
                                      </p:cBhvr>
                                      <p:tavLst>
                                        <p:tav tm="0">
                                          <p:val>
                                            <p:strVal val="#ppt_y-#ppt_h*1.125000"/>
                                          </p:val>
                                        </p:tav>
                                        <p:tav tm="100000">
                                          <p:val>
                                            <p:strVal val="#ppt_y"/>
                                          </p:val>
                                        </p:tav>
                                      </p:tavLst>
                                    </p:anim>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8" grpId="0"/>
      <p:bldP spid="10"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23720" y="4602805"/>
            <a:ext cx="9333452" cy="847725"/>
          </a:xfrm>
          <a:prstGeom prst="rect">
            <a:avLst/>
          </a:prstGeom>
        </p:spPr>
        <p:txBody>
          <a:bodyPr wrap="square" lIns="82298" tIns="41149" rIns="82298" bIns="41149">
            <a:spAutoFit/>
          </a:bodyPr>
          <a:lstStyle/>
          <a:p>
            <a:pPr>
              <a:lnSpc>
                <a:spcPct val="130000"/>
              </a:lnSpc>
            </a:pPr>
            <a:r>
              <a:rPr lang="zh-CN" altLang="en-US" sz="1680" dirty="0">
                <a:solidFill>
                  <a:schemeClr val="tx1">
                    <a:lumMod val="65000"/>
                    <a:lumOff val="35000"/>
                  </a:schemeClr>
                </a:solidFill>
                <a:latin typeface="微软雅黑" panose="020B0503020204020204" charset="-122"/>
                <a:ea typeface="微软雅黑" panose="020B0503020204020204" charset="-122"/>
              </a:rPr>
              <a:t>在此添加标题</a:t>
            </a:r>
            <a:endParaRPr lang="en-US" altLang="zh-CN" sz="1680" dirty="0">
              <a:solidFill>
                <a:schemeClr val="tx1">
                  <a:lumMod val="65000"/>
                  <a:lumOff val="35000"/>
                </a:schemeClr>
              </a:solidFill>
              <a:latin typeface="微软雅黑" panose="020B0503020204020204" charset="-122"/>
              <a:ea typeface="微软雅黑" panose="020B0503020204020204" charset="-122"/>
            </a:endParaRPr>
          </a:p>
          <a:p>
            <a:pPr>
              <a:lnSpc>
                <a:spcPct val="130000"/>
              </a:lnSpc>
            </a:pPr>
            <a:r>
              <a:rPr lang="zh-CN" altLang="en-US" sz="1080" dirty="0">
                <a:solidFill>
                  <a:schemeClr val="bg1">
                    <a:lumMod val="65000"/>
                  </a:schemeClr>
                </a:solidFill>
                <a:latin typeface="微软雅黑" panose="020B0503020204020204" charset="-122"/>
                <a:ea typeface="微软雅黑" panose="020B0503020204020204" charset="-122"/>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endParaRPr lang="zh-CN" altLang="en-US" sz="1080" dirty="0">
              <a:solidFill>
                <a:schemeClr val="bg1">
                  <a:lumMod val="65000"/>
                </a:schemeClr>
              </a:solidFill>
              <a:latin typeface="方正细圆简体" pitchFamily="2" charset="-122"/>
              <a:ea typeface="方正细圆简体" pitchFamily="2" charset="-122"/>
            </a:endParaRPr>
          </a:p>
        </p:txBody>
      </p:sp>
      <p:pic>
        <p:nvPicPr>
          <p:cNvPr id="1026" name="Picture 2" descr="F:\PPT加油\免版权\buildings-984195_960_720.jpg"/>
          <p:cNvPicPr>
            <a:picLocks noChangeAspect="1" noChangeArrowheads="1"/>
          </p:cNvPicPr>
          <p:nvPr/>
        </p:nvPicPr>
        <p:blipFill>
          <a:blip r:embed="rId1" cstate="print"/>
          <a:stretch>
            <a:fillRect/>
          </a:stretch>
        </p:blipFill>
        <p:spPr bwMode="auto">
          <a:xfrm>
            <a:off x="1818583" y="1527593"/>
            <a:ext cx="4309662" cy="2874006"/>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2" cstate="print"/>
          <a:stretch>
            <a:fillRect/>
          </a:stretch>
        </p:blipFill>
        <p:spPr bwMode="auto">
          <a:xfrm>
            <a:off x="6375869" y="1542368"/>
            <a:ext cx="2074100" cy="1377980"/>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11" name="Picture 2" descr="F:\PPT加油\免版权\buildings-984195_960_720.jpg"/>
          <p:cNvPicPr>
            <a:picLocks noChangeAspect="1" noChangeArrowheads="1"/>
          </p:cNvPicPr>
          <p:nvPr/>
        </p:nvPicPr>
        <p:blipFill>
          <a:blip r:embed="rId3" cstate="print"/>
          <a:stretch>
            <a:fillRect/>
          </a:stretch>
        </p:blipFill>
        <p:spPr bwMode="auto">
          <a:xfrm>
            <a:off x="8547193" y="3082861"/>
            <a:ext cx="2074100" cy="1226311"/>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8547193" y="1527593"/>
            <a:ext cx="2074100" cy="1382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98" tIns="41149" rIns="82298" bIns="41149" rtlCol="0" anchor="ctr"/>
          <a:lstStyle/>
          <a:p>
            <a:pPr algn="ctr"/>
            <a:endParaRPr lang="zh-CN" altLang="en-US" sz="2160"/>
          </a:p>
        </p:txBody>
      </p:sp>
      <p:sp>
        <p:nvSpPr>
          <p:cNvPr id="14" name="矩形 13"/>
          <p:cNvSpPr/>
          <p:nvPr/>
        </p:nvSpPr>
        <p:spPr>
          <a:xfrm>
            <a:off x="6375869" y="3018618"/>
            <a:ext cx="2074100" cy="13829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298" tIns="41149" rIns="82298" bIns="41149" rtlCol="0" anchor="ctr"/>
          <a:lstStyle/>
          <a:p>
            <a:pPr algn="ctr"/>
            <a:endParaRPr lang="zh-CN" altLang="en-US" sz="2160"/>
          </a:p>
        </p:txBody>
      </p:sp>
      <p:sp>
        <p:nvSpPr>
          <p:cNvPr id="15" name="TextBox 14"/>
          <p:cNvSpPr txBox="1"/>
          <p:nvPr/>
        </p:nvSpPr>
        <p:spPr>
          <a:xfrm>
            <a:off x="8731475" y="1960228"/>
            <a:ext cx="1814620" cy="612140"/>
          </a:xfrm>
          <a:prstGeom prst="rect">
            <a:avLst/>
          </a:prstGeom>
          <a:noFill/>
        </p:spPr>
        <p:txBody>
          <a:bodyPr wrap="square" lIns="82298" tIns="41149" rIns="82298" bIns="41149" rtlCol="0">
            <a:spAutoFit/>
          </a:bodyPr>
          <a:lstStyle/>
          <a:p>
            <a:pPr>
              <a:lnSpc>
                <a:spcPct val="120000"/>
              </a:lnSpc>
              <a:spcBef>
                <a:spcPts val="635"/>
              </a:spcBef>
            </a:pPr>
            <a:r>
              <a:rPr lang="zh-CN" altLang="en-US" sz="960" dirty="0">
                <a:solidFill>
                  <a:schemeClr val="bg1"/>
                </a:solidFill>
                <a:latin typeface="微软雅黑" panose="020B0503020204020204" charset="-122"/>
                <a:ea typeface="微软雅黑" panose="020B0503020204020204" charset="-122"/>
              </a:rPr>
              <a:t>添加适当的文字，一页的文字最好不要超过</a:t>
            </a:r>
            <a:r>
              <a:rPr lang="en-US" altLang="zh-CN" sz="960" dirty="0">
                <a:solidFill>
                  <a:schemeClr val="bg1"/>
                </a:solidFill>
                <a:latin typeface="微软雅黑" panose="020B0503020204020204" charset="-122"/>
                <a:ea typeface="微软雅黑" panose="020B0503020204020204" charset="-122"/>
              </a:rPr>
              <a:t>200,</a:t>
            </a:r>
            <a:r>
              <a:rPr lang="zh-CN" altLang="en-US" sz="960" dirty="0">
                <a:solidFill>
                  <a:schemeClr val="bg1"/>
                </a:solidFill>
                <a:latin typeface="微软雅黑" panose="020B0503020204020204" charset="-122"/>
                <a:ea typeface="微软雅黑" panose="020B0503020204020204" charset="-122"/>
              </a:rPr>
              <a:t>添加适当的文字添</a:t>
            </a:r>
            <a:endParaRPr lang="es-ES" altLang="zh-CN" sz="96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TextBox 9"/>
          <p:cNvSpPr txBox="1"/>
          <p:nvPr/>
        </p:nvSpPr>
        <p:spPr>
          <a:xfrm>
            <a:off x="6571253" y="3515600"/>
            <a:ext cx="1814620" cy="612140"/>
          </a:xfrm>
          <a:prstGeom prst="rect">
            <a:avLst/>
          </a:prstGeom>
          <a:noFill/>
        </p:spPr>
        <p:txBody>
          <a:bodyPr wrap="square" lIns="82298" tIns="41149" rIns="82298" bIns="41149" rtlCol="0">
            <a:spAutoFit/>
          </a:bodyPr>
          <a:lstStyle/>
          <a:p>
            <a:pPr>
              <a:lnSpc>
                <a:spcPct val="120000"/>
              </a:lnSpc>
              <a:spcBef>
                <a:spcPts val="635"/>
              </a:spcBef>
            </a:pPr>
            <a:r>
              <a:rPr lang="zh-CN" altLang="en-US" sz="960" dirty="0">
                <a:solidFill>
                  <a:schemeClr val="bg1"/>
                </a:solidFill>
                <a:latin typeface="微软雅黑" panose="020B0503020204020204" charset="-122"/>
                <a:ea typeface="微软雅黑" panose="020B0503020204020204" charset="-122"/>
              </a:rPr>
              <a:t>添加适当的文字，一页的文字最好不要超过</a:t>
            </a:r>
            <a:r>
              <a:rPr lang="en-US" altLang="zh-CN" sz="960" dirty="0">
                <a:solidFill>
                  <a:schemeClr val="bg1"/>
                </a:solidFill>
                <a:latin typeface="微软雅黑" panose="020B0503020204020204" charset="-122"/>
                <a:ea typeface="微软雅黑" panose="020B0503020204020204" charset="-122"/>
              </a:rPr>
              <a:t>200,</a:t>
            </a:r>
            <a:r>
              <a:rPr lang="zh-CN" altLang="en-US" sz="960" dirty="0">
                <a:solidFill>
                  <a:schemeClr val="bg1"/>
                </a:solidFill>
                <a:latin typeface="微软雅黑" panose="020B0503020204020204" charset="-122"/>
                <a:ea typeface="微软雅黑" panose="020B0503020204020204" charset="-122"/>
              </a:rPr>
              <a:t>添加适当的文字添</a:t>
            </a:r>
            <a:endParaRPr lang="es-ES" altLang="zh-CN" sz="960"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5"/>
                                        </p:tgtEl>
                                        <p:attrNameLst>
                                          <p:attrName>ppt_y</p:attrName>
                                        </p:attrNameLst>
                                      </p:cBhvr>
                                      <p:tavLst>
                                        <p:tav tm="0">
                                          <p:val>
                                            <p:strVal val="#ppt_y"/>
                                          </p:val>
                                        </p:tav>
                                        <p:tav tm="100000">
                                          <p:val>
                                            <p:strVal val="#ppt_y"/>
                                          </p:val>
                                        </p:tav>
                                      </p:tavLst>
                                    </p:anim>
                                    <p:anim calcmode="lin" valueType="num">
                                      <p:cBhvr>
                                        <p:cTn id="4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5"/>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randombar(horizont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bldLvl="0" animBg="1"/>
      <p:bldP spid="14" grpId="0" bldLvl="0" animBg="1"/>
      <p:bldP spid="15"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1"/>
          <p:cNvPicPr>
            <a:picLocks noChangeAspect="1"/>
          </p:cNvPicPr>
          <p:nvPr/>
        </p:nvPicPr>
        <p:blipFill>
          <a:blip r:embed="rId1" cstate="print"/>
          <a:stretch>
            <a:fillRect/>
          </a:stretch>
        </p:blipFill>
        <p:spPr>
          <a:xfrm>
            <a:off x="5422117" y="1567902"/>
            <a:ext cx="2120266" cy="2120552"/>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9"/>
          <p:cNvPicPr>
            <a:picLocks noChangeAspect="1"/>
          </p:cNvPicPr>
          <p:nvPr/>
        </p:nvPicPr>
        <p:blipFill>
          <a:blip r:embed="rId2" cstate="print"/>
          <a:stretch>
            <a:fillRect/>
          </a:stretch>
        </p:blipFill>
        <p:spPr>
          <a:xfrm>
            <a:off x="8406894" y="1785485"/>
            <a:ext cx="2120266" cy="2120552"/>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26"/>
          <p:cNvPicPr>
            <a:picLocks noChangeAspect="1"/>
          </p:cNvPicPr>
          <p:nvPr/>
        </p:nvPicPr>
        <p:blipFill>
          <a:blip r:embed="rId3" cstate="print"/>
          <a:srcRect l="18699" r="18699"/>
          <a:stretch>
            <a:fillRect/>
          </a:stretch>
        </p:blipFill>
        <p:spPr>
          <a:xfrm>
            <a:off x="7046507" y="4115814"/>
            <a:ext cx="2122170" cy="2120552"/>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1"/>
          <p:cNvPicPr>
            <a:picLocks noChangeAspect="1"/>
          </p:cNvPicPr>
          <p:nvPr/>
        </p:nvPicPr>
        <p:blipFill>
          <a:blip r:embed="rId4" cstate="print"/>
          <a:stretch>
            <a:fillRect/>
          </a:stretch>
        </p:blipFill>
        <p:spPr>
          <a:xfrm>
            <a:off x="1377208" y="2093736"/>
            <a:ext cx="2120266" cy="2120552"/>
          </a:xfrm>
          <a:prstGeom prst="ellipse">
            <a:avLst/>
          </a:prstGeom>
          <a:blipFill>
            <a:blip r:embed="rId5" cstate="print"/>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8" name="图片占位符 2"/>
          <p:cNvPicPr>
            <a:picLocks noChangeAspect="1"/>
          </p:cNvPicPr>
          <p:nvPr/>
        </p:nvPicPr>
        <p:blipFill>
          <a:blip r:embed="rId6" cstate="print"/>
          <a:stretch>
            <a:fillRect/>
          </a:stretch>
        </p:blipFill>
        <p:spPr>
          <a:xfrm>
            <a:off x="3762941" y="3688454"/>
            <a:ext cx="2120266" cy="2120552"/>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9" name="Rounded Rectangle 36"/>
          <p:cNvSpPr/>
          <p:nvPr/>
        </p:nvSpPr>
        <p:spPr>
          <a:xfrm>
            <a:off x="9808847" y="2072116"/>
            <a:ext cx="1110614" cy="247607"/>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09684" tIns="0" rIns="0" bIns="54842"/>
          <a:lstStyle/>
          <a:p>
            <a:r>
              <a:rPr lang="zh-CN" altLang="en-US" sz="1080" b="1">
                <a:solidFill>
                  <a:srgbClr val="FFFFFF"/>
                </a:solidFill>
                <a:latin typeface="宋体" panose="02010600030101010101" pitchFamily="2" charset="-122"/>
                <a:ea typeface="Source Sans Pro ExtraLight"/>
                <a:cs typeface="Source Sans Pro ExtraLight"/>
              </a:rPr>
              <a:t>项目名称 </a:t>
            </a:r>
            <a:r>
              <a:rPr lang="en-US" altLang="zh-CN" sz="1080" b="1">
                <a:solidFill>
                  <a:srgbClr val="FFFFFF"/>
                </a:solidFill>
                <a:latin typeface="宋体" panose="02010600030101010101" pitchFamily="2" charset="-122"/>
                <a:ea typeface="Source Sans Pro ExtraLight"/>
                <a:cs typeface="Source Sans Pro ExtraLight"/>
              </a:rPr>
              <a:t>05</a:t>
            </a:r>
            <a:endParaRPr lang="en-US" altLang="zh-CN" sz="1080" b="1">
              <a:solidFill>
                <a:srgbClr val="FFFFFF"/>
              </a:solidFill>
              <a:ea typeface="Source Sans Pro ExtraLight"/>
              <a:cs typeface="Source Sans Pro ExtraLight"/>
            </a:endParaRPr>
          </a:p>
        </p:txBody>
      </p:sp>
      <p:sp>
        <p:nvSpPr>
          <p:cNvPr id="10" name="Rounded Rectangle 33"/>
          <p:cNvSpPr/>
          <p:nvPr/>
        </p:nvSpPr>
        <p:spPr>
          <a:xfrm>
            <a:off x="5276851" y="3828221"/>
            <a:ext cx="977266" cy="24760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09684" tIns="0" rIns="0" bIns="54842"/>
          <a:lstStyle/>
          <a:p>
            <a:r>
              <a:rPr lang="zh-CN" altLang="en-US" sz="1080" b="1">
                <a:solidFill>
                  <a:srgbClr val="FFFFFF"/>
                </a:solidFill>
                <a:latin typeface="宋体" panose="02010600030101010101" pitchFamily="2" charset="-122"/>
                <a:ea typeface="Source Sans Pro ExtraLight"/>
                <a:cs typeface="Source Sans Pro ExtraLight"/>
              </a:rPr>
              <a:t>项目名称 </a:t>
            </a:r>
            <a:r>
              <a:rPr lang="en-US" altLang="zh-CN" sz="1080" b="1">
                <a:solidFill>
                  <a:srgbClr val="FFFFFF"/>
                </a:solidFill>
                <a:latin typeface="宋体" panose="02010600030101010101" pitchFamily="2" charset="-122"/>
                <a:ea typeface="Source Sans Pro ExtraLight"/>
                <a:cs typeface="Source Sans Pro ExtraLight"/>
              </a:rPr>
              <a:t>0</a:t>
            </a:r>
            <a:r>
              <a:rPr lang="en-US" altLang="zh-CN" sz="1080" b="1">
                <a:solidFill>
                  <a:srgbClr val="FFFFFF"/>
                </a:solidFill>
                <a:ea typeface="Source Sans Pro ExtraLight"/>
                <a:cs typeface="Source Sans Pro ExtraLight"/>
              </a:rPr>
              <a:t>2</a:t>
            </a:r>
            <a:endParaRPr lang="en-US" altLang="zh-CN" sz="1080" b="1">
              <a:solidFill>
                <a:srgbClr val="FFFFFF"/>
              </a:solidFill>
              <a:ea typeface="Source Sans Pro ExtraLight"/>
              <a:cs typeface="Source Sans Pro ExtraLight"/>
            </a:endParaRPr>
          </a:p>
        </p:txBody>
      </p:sp>
      <p:sp>
        <p:nvSpPr>
          <p:cNvPr id="11" name="Rounded Rectangle 32"/>
          <p:cNvSpPr/>
          <p:nvPr/>
        </p:nvSpPr>
        <p:spPr>
          <a:xfrm>
            <a:off x="2785110" y="2232108"/>
            <a:ext cx="977266" cy="247607"/>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09684" tIns="0" rIns="0" bIns="54842"/>
          <a:lstStyle/>
          <a:p>
            <a:r>
              <a:rPr lang="zh-CN" altLang="en-US" sz="1080" b="1">
                <a:solidFill>
                  <a:srgbClr val="FFFFFF"/>
                </a:solidFill>
                <a:latin typeface="宋体" panose="02010600030101010101" pitchFamily="2" charset="-122"/>
                <a:ea typeface="Source Sans Pro ExtraLight"/>
                <a:cs typeface="Source Sans Pro ExtraLight"/>
              </a:rPr>
              <a:t>项目名称 </a:t>
            </a:r>
            <a:r>
              <a:rPr lang="en-US" altLang="zh-CN" sz="1080" b="1">
                <a:solidFill>
                  <a:srgbClr val="FFFFFF"/>
                </a:solidFill>
                <a:latin typeface="宋体" panose="02010600030101010101" pitchFamily="2" charset="-122"/>
                <a:ea typeface="Source Sans Pro ExtraLight"/>
                <a:cs typeface="Source Sans Pro ExtraLight"/>
              </a:rPr>
              <a:t>0</a:t>
            </a:r>
            <a:r>
              <a:rPr lang="en-US" altLang="zh-CN" sz="1080" b="1">
                <a:solidFill>
                  <a:srgbClr val="FFFFFF"/>
                </a:solidFill>
                <a:ea typeface="Source Sans Pro ExtraLight"/>
                <a:cs typeface="Source Sans Pro ExtraLight"/>
              </a:rPr>
              <a:t>1</a:t>
            </a:r>
            <a:endParaRPr lang="en-US" altLang="zh-CN" sz="1080" b="1">
              <a:solidFill>
                <a:srgbClr val="FFFFFF"/>
              </a:solidFill>
              <a:ea typeface="Source Sans Pro ExtraLight"/>
              <a:cs typeface="Source Sans Pro ExtraLight"/>
            </a:endParaRPr>
          </a:p>
        </p:txBody>
      </p:sp>
      <p:sp>
        <p:nvSpPr>
          <p:cNvPr id="12" name="Rounded Rectangle 34"/>
          <p:cNvSpPr/>
          <p:nvPr/>
        </p:nvSpPr>
        <p:spPr>
          <a:xfrm>
            <a:off x="6800850" y="1704515"/>
            <a:ext cx="977266" cy="2476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09684" tIns="0" rIns="0" bIns="54842"/>
          <a:lstStyle/>
          <a:p>
            <a:r>
              <a:rPr lang="zh-CN" altLang="en-US" sz="1080" b="1">
                <a:solidFill>
                  <a:srgbClr val="FFFFFF"/>
                </a:solidFill>
                <a:latin typeface="宋体" panose="02010600030101010101" pitchFamily="2" charset="-122"/>
                <a:ea typeface="Source Sans Pro ExtraLight"/>
                <a:cs typeface="Source Sans Pro ExtraLight"/>
              </a:rPr>
              <a:t>项目名称 </a:t>
            </a:r>
            <a:r>
              <a:rPr lang="en-US" altLang="zh-CN" sz="1080" b="1">
                <a:solidFill>
                  <a:srgbClr val="FFFFFF"/>
                </a:solidFill>
                <a:latin typeface="宋体" panose="02010600030101010101" pitchFamily="2" charset="-122"/>
                <a:ea typeface="Source Sans Pro ExtraLight"/>
                <a:cs typeface="Source Sans Pro ExtraLight"/>
              </a:rPr>
              <a:t>03</a:t>
            </a:r>
            <a:endParaRPr lang="en-US" altLang="zh-CN" sz="1080" b="1">
              <a:solidFill>
                <a:srgbClr val="FFFFFF"/>
              </a:solidFill>
              <a:ea typeface="Source Sans Pro ExtraLight"/>
              <a:cs typeface="Source Sans Pro ExtraLight"/>
            </a:endParaRPr>
          </a:p>
        </p:txBody>
      </p:sp>
      <p:sp>
        <p:nvSpPr>
          <p:cNvPr id="13" name="Rounded Rectangle 35"/>
          <p:cNvSpPr/>
          <p:nvPr/>
        </p:nvSpPr>
        <p:spPr>
          <a:xfrm>
            <a:off x="8465820" y="4418668"/>
            <a:ext cx="1074420" cy="247607"/>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09684" tIns="0" rIns="0" bIns="54842"/>
          <a:lstStyle/>
          <a:p>
            <a:r>
              <a:rPr lang="zh-CN" altLang="en-US" sz="1200" b="1">
                <a:solidFill>
                  <a:srgbClr val="FFFFFF"/>
                </a:solidFill>
                <a:latin typeface="宋体" panose="02010600030101010101" pitchFamily="2" charset="-122"/>
                <a:ea typeface="Source Sans Pro ExtraLight"/>
                <a:cs typeface="Source Sans Pro ExtraLight"/>
              </a:rPr>
              <a:t>项目名称 </a:t>
            </a:r>
            <a:r>
              <a:rPr lang="en-US" altLang="zh-CN" sz="1200" b="1">
                <a:solidFill>
                  <a:srgbClr val="FFFFFF"/>
                </a:solidFill>
                <a:latin typeface="宋体" panose="02010600030101010101" pitchFamily="2" charset="-122"/>
                <a:ea typeface="Source Sans Pro ExtraLight"/>
                <a:cs typeface="Source Sans Pro ExtraLight"/>
              </a:rPr>
              <a:t>04</a:t>
            </a:r>
            <a:endParaRPr lang="en-US" altLang="zh-CN" sz="1200" b="1">
              <a:solidFill>
                <a:srgbClr val="FFFFFF"/>
              </a:solidFill>
              <a:ea typeface="Source Sans Pro ExtraLight"/>
              <a:cs typeface="Source Sans Pro ExtraLight"/>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1+#ppt_w/2"/>
                                          </p:val>
                                        </p:tav>
                                        <p:tav tm="100000">
                                          <p:val>
                                            <p:strVal val="#ppt_x"/>
                                          </p:val>
                                        </p:tav>
                                      </p:tavLst>
                                    </p:anim>
                                    <p:anim calcmode="lin" valueType="num">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0-#ppt_w/2"/>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1+#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3"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505393" y="2505453"/>
            <a:ext cx="436880" cy="431165"/>
          </a:xfrm>
          <a:prstGeom prst="rect">
            <a:avLst/>
          </a:prstGeom>
          <a:noFill/>
        </p:spPr>
        <p:txBody>
          <a:bodyPr wrap="none" lIns="86697" tIns="43348" rIns="86697" bIns="43348" rtlCol="0">
            <a:spAutoFit/>
          </a:bodyPr>
          <a:lstStyle/>
          <a:p>
            <a:pPr algn="just">
              <a:lnSpc>
                <a:spcPct val="120000"/>
              </a:lnSpc>
            </a:pPr>
            <a:r>
              <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01</a:t>
            </a:r>
            <a:endParaRPr lang="en-GB"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2" name="Group 17"/>
          <p:cNvGrpSpPr/>
          <p:nvPr/>
        </p:nvGrpSpPr>
        <p:grpSpPr>
          <a:xfrm>
            <a:off x="1866343" y="2505453"/>
            <a:ext cx="2258696" cy="688062"/>
            <a:chOff x="509993" y="4146958"/>
            <a:chExt cx="2041329" cy="688101"/>
          </a:xfrm>
        </p:grpSpPr>
        <p:sp>
          <p:nvSpPr>
            <p:cNvPr id="19" name="TextBox 18"/>
            <p:cNvSpPr txBox="1"/>
            <p:nvPr/>
          </p:nvSpPr>
          <p:spPr>
            <a:xfrm>
              <a:off x="515135" y="4146958"/>
              <a:ext cx="1284367" cy="337839"/>
            </a:xfrm>
            <a:prstGeom prst="rect">
              <a:avLst/>
            </a:prstGeom>
            <a:noFill/>
          </p:spPr>
          <p:txBody>
            <a:bodyPr wrap="none" rtlCol="0">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请替换文字内容 </a:t>
              </a:r>
              <a:endParaRPr lang="en-GB"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Rectangle 19"/>
            <p:cNvSpPr/>
            <p:nvPr/>
          </p:nvSpPr>
          <p:spPr>
            <a:xfrm>
              <a:off x="509993" y="4448957"/>
              <a:ext cx="2041329" cy="386102"/>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21" name="TextBox 20"/>
          <p:cNvSpPr txBox="1"/>
          <p:nvPr/>
        </p:nvSpPr>
        <p:spPr>
          <a:xfrm>
            <a:off x="1505393" y="3629221"/>
            <a:ext cx="436880" cy="431165"/>
          </a:xfrm>
          <a:prstGeom prst="rect">
            <a:avLst/>
          </a:prstGeom>
          <a:noFill/>
        </p:spPr>
        <p:txBody>
          <a:bodyPr wrap="none" lIns="86697" tIns="43348" rIns="86697" bIns="43348" rtlCol="0">
            <a:spAutoFit/>
          </a:bodyPr>
          <a:lstStyle/>
          <a:p>
            <a:pPr algn="just">
              <a:lnSpc>
                <a:spcPct val="120000"/>
              </a:lnSpc>
            </a:pPr>
            <a:r>
              <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02</a:t>
            </a:r>
            <a:endParaRPr lang="en-GB"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5" name="TextBox 24"/>
          <p:cNvSpPr txBox="1"/>
          <p:nvPr/>
        </p:nvSpPr>
        <p:spPr>
          <a:xfrm>
            <a:off x="1505393" y="4752989"/>
            <a:ext cx="436880" cy="431165"/>
          </a:xfrm>
          <a:prstGeom prst="rect">
            <a:avLst/>
          </a:prstGeom>
          <a:noFill/>
        </p:spPr>
        <p:txBody>
          <a:bodyPr wrap="none" lIns="86697" tIns="43348" rIns="86697" bIns="43348" rtlCol="0">
            <a:spAutoFit/>
          </a:bodyPr>
          <a:lstStyle/>
          <a:p>
            <a:pPr algn="just">
              <a:lnSpc>
                <a:spcPct val="120000"/>
              </a:lnSpc>
            </a:pPr>
            <a:r>
              <a:rPr lang="en-US"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03</a:t>
            </a:r>
            <a:endParaRPr lang="en-GB" sz="186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3" name="Group 32"/>
          <p:cNvGrpSpPr/>
          <p:nvPr/>
        </p:nvGrpSpPr>
        <p:grpSpPr>
          <a:xfrm>
            <a:off x="1866343" y="4752989"/>
            <a:ext cx="2258696" cy="688062"/>
            <a:chOff x="509993" y="4146958"/>
            <a:chExt cx="2041329" cy="688101"/>
          </a:xfrm>
        </p:grpSpPr>
        <p:sp>
          <p:nvSpPr>
            <p:cNvPr id="34" name="TextBox 33"/>
            <p:cNvSpPr txBox="1"/>
            <p:nvPr/>
          </p:nvSpPr>
          <p:spPr>
            <a:xfrm>
              <a:off x="515135" y="4146958"/>
              <a:ext cx="1284367" cy="337839"/>
            </a:xfrm>
            <a:prstGeom prst="rect">
              <a:avLst/>
            </a:prstGeom>
            <a:noFill/>
          </p:spPr>
          <p:txBody>
            <a:bodyPr wrap="none" rtlCol="0">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请替换文字内容 </a:t>
              </a:r>
              <a:endParaRPr lang="en-GB"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Rectangle 34"/>
            <p:cNvSpPr/>
            <p:nvPr/>
          </p:nvSpPr>
          <p:spPr>
            <a:xfrm>
              <a:off x="509993" y="4448957"/>
              <a:ext cx="2041329" cy="386102"/>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 name="Group 35"/>
          <p:cNvGrpSpPr/>
          <p:nvPr/>
        </p:nvGrpSpPr>
        <p:grpSpPr>
          <a:xfrm>
            <a:off x="1866343" y="3629221"/>
            <a:ext cx="2258696" cy="688062"/>
            <a:chOff x="509993" y="4146958"/>
            <a:chExt cx="2041329" cy="688101"/>
          </a:xfrm>
        </p:grpSpPr>
        <p:sp>
          <p:nvSpPr>
            <p:cNvPr id="37" name="TextBox 36"/>
            <p:cNvSpPr txBox="1"/>
            <p:nvPr/>
          </p:nvSpPr>
          <p:spPr>
            <a:xfrm>
              <a:off x="515135" y="4146958"/>
              <a:ext cx="1284367" cy="337839"/>
            </a:xfrm>
            <a:prstGeom prst="rect">
              <a:avLst/>
            </a:prstGeom>
            <a:noFill/>
          </p:spPr>
          <p:txBody>
            <a:bodyPr wrap="none" rtlCol="0">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请替换文字内容 </a:t>
              </a:r>
              <a:endParaRPr lang="en-GB"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Rectangle 37"/>
            <p:cNvSpPr/>
            <p:nvPr/>
          </p:nvSpPr>
          <p:spPr>
            <a:xfrm>
              <a:off x="509993" y="4448957"/>
              <a:ext cx="2041329" cy="386102"/>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 name="Group 38"/>
          <p:cNvGrpSpPr/>
          <p:nvPr/>
        </p:nvGrpSpPr>
        <p:grpSpPr>
          <a:xfrm>
            <a:off x="4091896" y="2171641"/>
            <a:ext cx="3984127" cy="3964843"/>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65862" tIns="1449069" rIns="834202" bIns="3231954" numCol="1" spcCol="1270" anchor="ctr" anchorCtr="0">
              <a:noAutofit/>
            </a:bodyPr>
            <a:lstStyle/>
            <a:p>
              <a:pPr algn="just" defTabSz="1732915">
                <a:lnSpc>
                  <a:spcPct val="120000"/>
                </a:lnSpc>
                <a:spcAft>
                  <a:spcPct val="35000"/>
                </a:spcAft>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9906" tIns="4268516" rIns="1563713" bIns="687512" numCol="1" spcCol="1270" anchor="ctr" anchorCtr="0">
              <a:noAutofit/>
            </a:bodyPr>
            <a:lstStyle/>
            <a:p>
              <a:pPr algn="just" defTabSz="2165985">
                <a:lnSpc>
                  <a:spcPct val="120000"/>
                </a:lnSpc>
                <a:spcAft>
                  <a:spcPct val="35000"/>
                </a:spcAft>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4205" tIns="1449069" rIns="3465861" bIns="3231954" numCol="1" spcCol="1270" anchor="ctr" anchorCtr="0">
              <a:noAutofit/>
            </a:bodyPr>
            <a:lstStyle/>
            <a:p>
              <a:pPr algn="just" defTabSz="1732915">
                <a:lnSpc>
                  <a:spcPct val="120000"/>
                </a:lnSpc>
                <a:spcAft>
                  <a:spcPct val="35000"/>
                </a:spcAft>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35"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46" name="Freeform 45"/>
          <p:cNvSpPr>
            <a:spLocks noEditPoints="1"/>
          </p:cNvSpPr>
          <p:nvPr/>
        </p:nvSpPr>
        <p:spPr bwMode="auto">
          <a:xfrm>
            <a:off x="5710052" y="4951587"/>
            <a:ext cx="747812" cy="437159"/>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1428" tIns="45714" rIns="91428" bIns="45714" numCol="1" anchor="t" anchorCtr="0" compatLnSpc="1"/>
          <a:lstStyle/>
          <a:p>
            <a:pPr algn="just">
              <a:lnSpc>
                <a:spcPct val="120000"/>
              </a:lnSpc>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6" name="Group 46"/>
          <p:cNvGrpSpPr/>
          <p:nvPr/>
        </p:nvGrpSpPr>
        <p:grpSpPr>
          <a:xfrm>
            <a:off x="4878773" y="3411361"/>
            <a:ext cx="657715" cy="515567"/>
            <a:chOff x="7200839" y="1790292"/>
            <a:chExt cx="795921" cy="623870"/>
          </a:xfrm>
          <a:solidFill>
            <a:schemeClr val="bg1"/>
          </a:solidFill>
        </p:grpSpPr>
        <p:sp>
          <p:nvSpPr>
            <p:cNvPr id="48"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3" tIns="64288" rIns="128573" bIns="64288" numCol="1" anchor="t" anchorCtr="0" compatLnSpc="1"/>
            <a:lstStyle/>
            <a:p>
              <a:pPr algn="just">
                <a:lnSpc>
                  <a:spcPct val="120000"/>
                </a:lnSpc>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49"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3" tIns="64288" rIns="128573" bIns="64288" numCol="1" anchor="t" anchorCtr="0" compatLnSpc="1"/>
            <a:lstStyle/>
            <a:p>
              <a:pPr algn="just">
                <a:lnSpc>
                  <a:spcPct val="120000"/>
                </a:lnSpc>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50"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3" tIns="64288" rIns="128573" bIns="64288" numCol="1" anchor="t" anchorCtr="0" compatLnSpc="1"/>
            <a:lstStyle/>
            <a:p>
              <a:pPr algn="just">
                <a:lnSpc>
                  <a:spcPct val="120000"/>
                </a:lnSpc>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51" name="Freeform 50"/>
          <p:cNvSpPr/>
          <p:nvPr/>
        </p:nvSpPr>
        <p:spPr bwMode="auto">
          <a:xfrm>
            <a:off x="6628279" y="3279867"/>
            <a:ext cx="487529" cy="721795"/>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91428" tIns="45714" rIns="91428" bIns="45714" numCol="1" anchor="t" anchorCtr="0" compatLnSpc="1"/>
          <a:lstStyle/>
          <a:p>
            <a:pPr algn="just">
              <a:lnSpc>
                <a:spcPct val="120000"/>
              </a:lnSpc>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7" name="Group 3"/>
          <p:cNvGrpSpPr/>
          <p:nvPr/>
        </p:nvGrpSpPr>
        <p:grpSpPr>
          <a:xfrm>
            <a:off x="8108181" y="2472573"/>
            <a:ext cx="2914327" cy="1614585"/>
            <a:chOff x="8461641" y="1680432"/>
            <a:chExt cx="2914647" cy="1614675"/>
          </a:xfrm>
        </p:grpSpPr>
        <p:sp>
          <p:nvSpPr>
            <p:cNvPr id="60"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1" name="TextBox 60"/>
            <p:cNvSpPr txBox="1"/>
            <p:nvPr/>
          </p:nvSpPr>
          <p:spPr>
            <a:xfrm>
              <a:off x="8706535" y="1912546"/>
              <a:ext cx="1421286" cy="337839"/>
            </a:xfrm>
            <a:prstGeom prst="rect">
              <a:avLst/>
            </a:prstGeom>
            <a:noFill/>
          </p:spPr>
          <p:txBody>
            <a:bodyPr wrap="none" rtlCol="0">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请替换文字内容 </a:t>
              </a:r>
              <a:endParaRPr lang="en-GB" sz="133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2" name="Rectangle 61"/>
            <p:cNvSpPr/>
            <p:nvPr/>
          </p:nvSpPr>
          <p:spPr>
            <a:xfrm>
              <a:off x="8701390" y="2281877"/>
              <a:ext cx="2482640" cy="386102"/>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r>
                <a:rPr lang="zh-CN" altLang="en-US"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8" name="Group 62"/>
          <p:cNvGrpSpPr/>
          <p:nvPr/>
        </p:nvGrpSpPr>
        <p:grpSpPr>
          <a:xfrm>
            <a:off x="8448107" y="5185865"/>
            <a:ext cx="755621" cy="755663"/>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6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10" name="Group 67"/>
          <p:cNvGrpSpPr/>
          <p:nvPr/>
        </p:nvGrpSpPr>
        <p:grpSpPr>
          <a:xfrm>
            <a:off x="8438737" y="4292448"/>
            <a:ext cx="755621" cy="755663"/>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35"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Arial" panose="020B0604020202020204" pitchFamily="34" charset="0"/>
                  <a:ea typeface="微软雅黑" panose="020B0503020204020204" charset="-122"/>
                  <a:cs typeface="+mn-ea"/>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Arial" panose="020B0604020202020204" pitchFamily="34" charset="0"/>
                  <a:ea typeface="微软雅黑" panose="020B0503020204020204" charset="-122"/>
                  <a:cs typeface="+mn-ea"/>
                  <a:sym typeface="Arial" panose="020B0604020202020204" pitchFamily="34" charset="0"/>
                </a:endParaRPr>
              </a:p>
            </p:txBody>
          </p:sp>
        </p:grpSp>
      </p:grpSp>
      <p:sp>
        <p:nvSpPr>
          <p:cNvPr id="73" name="TextBox 72"/>
          <p:cNvSpPr txBox="1"/>
          <p:nvPr/>
        </p:nvSpPr>
        <p:spPr>
          <a:xfrm>
            <a:off x="9252161" y="4430187"/>
            <a:ext cx="662940" cy="307340"/>
          </a:xfrm>
          <a:prstGeom prst="rect">
            <a:avLst/>
          </a:prstGeom>
          <a:noFill/>
        </p:spPr>
        <p:txBody>
          <a:bodyPr wrap="none" lIns="86697" tIns="43348" rIns="86697" bIns="43348" rtlCol="0">
            <a:spAutoFit/>
          </a:bodyPr>
          <a:lstStyle/>
          <a:p>
            <a:pPr>
              <a:lnSpc>
                <a:spcPct val="120000"/>
              </a:lnSpc>
            </a:pPr>
            <a:r>
              <a:rPr lang="en-US" sz="1200" b="1"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1.234K</a:t>
            </a:r>
            <a:endParaRPr lang="en-GB" sz="1200" b="1"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4" name="TextBox 73"/>
          <p:cNvSpPr txBox="1"/>
          <p:nvPr/>
        </p:nvSpPr>
        <p:spPr>
          <a:xfrm>
            <a:off x="9252535" y="4678799"/>
            <a:ext cx="942340" cy="307340"/>
          </a:xfrm>
          <a:prstGeom prst="rect">
            <a:avLst/>
          </a:prstGeom>
          <a:noFill/>
        </p:spPr>
        <p:txBody>
          <a:bodyPr wrap="none" lIns="86697" tIns="43348" rIns="86697" bIns="43348" rtlCol="0">
            <a:spAutoFit/>
          </a:bodyPr>
          <a:lstStyle/>
          <a:p>
            <a:pPr>
              <a:lnSpc>
                <a:spcPct val="120000"/>
              </a:lnSpc>
            </a:pPr>
            <a:r>
              <a:rPr lang="en-US" sz="12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Male Users</a:t>
            </a:r>
            <a:endParaRPr lang="en-GB" sz="12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5" name="TextBox 74"/>
          <p:cNvSpPr txBox="1"/>
          <p:nvPr/>
        </p:nvSpPr>
        <p:spPr>
          <a:xfrm>
            <a:off x="9269463" y="5323605"/>
            <a:ext cx="662940" cy="307340"/>
          </a:xfrm>
          <a:prstGeom prst="rect">
            <a:avLst/>
          </a:prstGeom>
          <a:noFill/>
        </p:spPr>
        <p:txBody>
          <a:bodyPr wrap="none" lIns="86697" tIns="43348" rIns="86697" bIns="43348" rtlCol="0">
            <a:spAutoFit/>
          </a:bodyPr>
          <a:lstStyle/>
          <a:p>
            <a:pPr>
              <a:lnSpc>
                <a:spcPct val="120000"/>
              </a:lnSpc>
            </a:pPr>
            <a:r>
              <a:rPr lang="en-US" sz="1200" b="1"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1.234K</a:t>
            </a:r>
            <a:endParaRPr lang="en-GB" sz="1200" b="1"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6" name="TextBox 75"/>
          <p:cNvSpPr txBox="1"/>
          <p:nvPr/>
        </p:nvSpPr>
        <p:spPr>
          <a:xfrm>
            <a:off x="9270281" y="5572216"/>
            <a:ext cx="1120140" cy="307340"/>
          </a:xfrm>
          <a:prstGeom prst="rect">
            <a:avLst/>
          </a:prstGeom>
          <a:noFill/>
        </p:spPr>
        <p:txBody>
          <a:bodyPr wrap="none" lIns="86697" tIns="43348" rIns="86697" bIns="43348" rtlCol="0">
            <a:spAutoFit/>
          </a:bodyPr>
          <a:lstStyle/>
          <a:p>
            <a:pPr>
              <a:lnSpc>
                <a:spcPct val="120000"/>
              </a:lnSpc>
            </a:pPr>
            <a:r>
              <a:rPr lang="en-US" sz="12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Female Users</a:t>
            </a:r>
            <a:endParaRPr lang="en-GB" sz="12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bldLvl="0" animBg="1"/>
      <p:bldP spid="51" grpId="0" bldLvl="0" animBg="1"/>
      <p:bldP spid="73" grpId="0"/>
      <p:bldP spid="74" grpId="0"/>
      <p:bldP spid="75" grpId="0"/>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p:cNvSpPr>
            <a:spLocks noChangeAspect="1"/>
          </p:cNvSpPr>
          <p:nvPr/>
        </p:nvSpPr>
        <p:spPr>
          <a:xfrm>
            <a:off x="5654865" y="1784119"/>
            <a:ext cx="2085388" cy="20854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404" tIns="39702" rIns="79404" bIns="39702"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Oval 34"/>
          <p:cNvSpPr>
            <a:spLocks noChangeAspect="1"/>
          </p:cNvSpPr>
          <p:nvPr/>
        </p:nvSpPr>
        <p:spPr>
          <a:xfrm>
            <a:off x="3077191" y="2077583"/>
            <a:ext cx="1603064" cy="16031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404" tIns="39702" rIns="79404" bIns="39702"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6" name="Oval 35"/>
          <p:cNvSpPr>
            <a:spLocks noChangeAspect="1"/>
          </p:cNvSpPr>
          <p:nvPr/>
        </p:nvSpPr>
        <p:spPr>
          <a:xfrm>
            <a:off x="7740251" y="3301795"/>
            <a:ext cx="1603064" cy="16031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404" tIns="39702" rIns="79404" bIns="39702"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7" name="Oval 36"/>
          <p:cNvSpPr>
            <a:spLocks noChangeAspect="1"/>
          </p:cNvSpPr>
          <p:nvPr/>
        </p:nvSpPr>
        <p:spPr>
          <a:xfrm>
            <a:off x="4630752" y="3567951"/>
            <a:ext cx="1401087" cy="14011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404" tIns="39702" rIns="79404" bIns="39702"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Oval 37"/>
          <p:cNvSpPr>
            <a:spLocks noChangeAspect="1"/>
          </p:cNvSpPr>
          <p:nvPr/>
        </p:nvSpPr>
        <p:spPr>
          <a:xfrm>
            <a:off x="8901073" y="2239904"/>
            <a:ext cx="1095188" cy="10952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Oval 38"/>
          <p:cNvSpPr>
            <a:spLocks noChangeAspect="1"/>
          </p:cNvSpPr>
          <p:nvPr/>
        </p:nvSpPr>
        <p:spPr>
          <a:xfrm>
            <a:off x="2337735" y="3182053"/>
            <a:ext cx="1258733" cy="1258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9404" tIns="39702" rIns="79404" bIns="39702" numCol="1" spcCol="0" rtlCol="0" fromWordArt="0" anchor="ctr" anchorCtr="0" forceAA="0" compatLnSpc="1">
            <a:noAutofit/>
          </a:bodyPr>
          <a:lstStyle/>
          <a:p>
            <a:pPr algn="just">
              <a:lnSpc>
                <a:spcPct val="120000"/>
              </a:lnSpc>
            </a:pPr>
            <a:endParaRPr lang="en-US" sz="800" dirty="0">
              <a:solidFill>
                <a:srgbClr val="5C447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Oval 39"/>
          <p:cNvSpPr>
            <a:spLocks noChangeAspect="1"/>
          </p:cNvSpPr>
          <p:nvPr/>
        </p:nvSpPr>
        <p:spPr>
          <a:xfrm>
            <a:off x="1869881" y="2499975"/>
            <a:ext cx="514451" cy="5144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lnSpc>
                <a:spcPct val="120000"/>
              </a:lnSpc>
            </a:pPr>
            <a:r>
              <a:rPr lang="zh-CN" altLang="en-US" sz="1335" dirty="0">
                <a:solidFill>
                  <a:srgbClr val="FFFFFF"/>
                </a:solidFill>
                <a:latin typeface="Arial" panose="020B0604020202020204" pitchFamily="34" charset="0"/>
                <a:ea typeface="微软雅黑" panose="020B0503020204020204" charset="-122"/>
                <a:cs typeface="+mn-ea"/>
                <a:sym typeface="Arial" panose="020B0604020202020204" pitchFamily="34" charset="0"/>
              </a:rPr>
              <a:t>文字</a:t>
            </a:r>
            <a:endParaRPr lang="en-US" altLang="zh-CN" sz="1335" dirty="0">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1" name="Oval 40"/>
          <p:cNvSpPr>
            <a:spLocks noChangeAspect="1"/>
          </p:cNvSpPr>
          <p:nvPr/>
        </p:nvSpPr>
        <p:spPr>
          <a:xfrm>
            <a:off x="8621407" y="2084473"/>
            <a:ext cx="514451" cy="51447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lnSpc>
                <a:spcPct val="120000"/>
              </a:lnSpc>
            </a:pPr>
            <a:r>
              <a:rPr lang="zh-CN" altLang="en-US" sz="1335" dirty="0">
                <a:solidFill>
                  <a:srgbClr val="FFFFFF"/>
                </a:solidFill>
                <a:latin typeface="Arial" panose="020B0604020202020204" pitchFamily="34" charset="0"/>
                <a:ea typeface="微软雅黑" panose="020B0503020204020204" charset="-122"/>
                <a:cs typeface="+mn-ea"/>
                <a:sym typeface="Arial" panose="020B0604020202020204" pitchFamily="34" charset="0"/>
              </a:rPr>
              <a:t>文字</a:t>
            </a:r>
            <a:endParaRPr lang="en-AU" sz="1335" dirty="0">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Oval 41"/>
          <p:cNvSpPr>
            <a:spLocks noChangeAspect="1"/>
          </p:cNvSpPr>
          <p:nvPr/>
        </p:nvSpPr>
        <p:spPr>
          <a:xfrm>
            <a:off x="5150503" y="2435764"/>
            <a:ext cx="634695" cy="6347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lnSpc>
                <a:spcPct val="120000"/>
              </a:lnSpc>
            </a:pPr>
            <a:r>
              <a:rPr lang="zh-CN" altLang="en-US" sz="1335" dirty="0">
                <a:solidFill>
                  <a:srgbClr val="FFFFFF"/>
                </a:solidFill>
                <a:latin typeface="Arial" panose="020B0604020202020204" pitchFamily="34" charset="0"/>
                <a:ea typeface="微软雅黑" panose="020B0503020204020204" charset="-122"/>
                <a:cs typeface="+mn-ea"/>
                <a:sym typeface="Arial" panose="020B0604020202020204" pitchFamily="34" charset="0"/>
              </a:rPr>
              <a:t>文字</a:t>
            </a:r>
            <a:endParaRPr lang="en-US" sz="1335" dirty="0">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3" name="Text Placeholder 32"/>
          <p:cNvSpPr txBox="1"/>
          <p:nvPr/>
        </p:nvSpPr>
        <p:spPr>
          <a:xfrm>
            <a:off x="3333913" y="2641795"/>
            <a:ext cx="1071569" cy="44196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a:solidFill>
                  <a:schemeClr val="bg1"/>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5" name="Text Placeholder 33"/>
          <p:cNvSpPr txBox="1"/>
          <p:nvPr/>
        </p:nvSpPr>
        <p:spPr>
          <a:xfrm>
            <a:off x="2561999" y="3507328"/>
            <a:ext cx="771671" cy="58991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a:solidFill>
                  <a:schemeClr val="bg1"/>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AU"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6" name="Text Placeholder 32"/>
          <p:cNvSpPr txBox="1"/>
          <p:nvPr/>
        </p:nvSpPr>
        <p:spPr>
          <a:xfrm>
            <a:off x="4877391" y="4011199"/>
            <a:ext cx="907804" cy="58991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a:solidFill>
                  <a:schemeClr val="bg1"/>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7" name="Text Placeholder 32"/>
          <p:cNvSpPr txBox="1"/>
          <p:nvPr/>
        </p:nvSpPr>
        <p:spPr>
          <a:xfrm>
            <a:off x="6219391" y="2598952"/>
            <a:ext cx="1038713" cy="44196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a:solidFill>
                  <a:schemeClr val="bg1"/>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7" name="Text Placeholder 32"/>
          <p:cNvSpPr txBox="1"/>
          <p:nvPr/>
        </p:nvSpPr>
        <p:spPr>
          <a:xfrm>
            <a:off x="8136743" y="3876745"/>
            <a:ext cx="891709" cy="58991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a:solidFill>
                  <a:schemeClr val="bg1"/>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endParaRPr lang="en-US" sz="8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9" name="Oval 78"/>
          <p:cNvSpPr>
            <a:spLocks noChangeAspect="1"/>
          </p:cNvSpPr>
          <p:nvPr/>
        </p:nvSpPr>
        <p:spPr>
          <a:xfrm>
            <a:off x="4233611" y="4011293"/>
            <a:ext cx="514451" cy="51447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lnSpc>
                <a:spcPct val="120000"/>
              </a:lnSpc>
            </a:pPr>
            <a:r>
              <a:rPr lang="zh-CN" altLang="en-US" sz="1335" dirty="0">
                <a:solidFill>
                  <a:srgbClr val="FFFFFF"/>
                </a:solidFill>
                <a:latin typeface="Arial" panose="020B0604020202020204" pitchFamily="34" charset="0"/>
                <a:ea typeface="微软雅黑" panose="020B0503020204020204" charset="-122"/>
                <a:cs typeface="+mn-ea"/>
                <a:sym typeface="Arial" panose="020B0604020202020204" pitchFamily="34" charset="0"/>
              </a:rPr>
              <a:t>文字</a:t>
            </a:r>
            <a:endParaRPr lang="en-US" altLang="zh-CN" sz="1335" dirty="0">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0" name="Oval 79"/>
          <p:cNvSpPr>
            <a:spLocks noChangeAspect="1"/>
          </p:cNvSpPr>
          <p:nvPr/>
        </p:nvSpPr>
        <p:spPr>
          <a:xfrm>
            <a:off x="6496652" y="4353904"/>
            <a:ext cx="660093" cy="660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lnSpc>
                <a:spcPct val="120000"/>
              </a:lnSpc>
            </a:pPr>
            <a:r>
              <a:rPr lang="zh-CN" altLang="en-US" sz="1335" dirty="0">
                <a:solidFill>
                  <a:srgbClr val="FFFFFF"/>
                </a:solidFill>
                <a:latin typeface="Arial" panose="020B0604020202020204" pitchFamily="34" charset="0"/>
                <a:ea typeface="微软雅黑" panose="020B0503020204020204" charset="-122"/>
                <a:cs typeface="+mn-ea"/>
                <a:sym typeface="Arial" panose="020B0604020202020204" pitchFamily="34" charset="0"/>
              </a:rPr>
              <a:t>文字</a:t>
            </a:r>
            <a:endParaRPr lang="en-US" altLang="zh-CN" sz="1335" dirty="0">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1" name="Oval 80"/>
          <p:cNvSpPr>
            <a:spLocks noChangeAspect="1"/>
          </p:cNvSpPr>
          <p:nvPr/>
        </p:nvSpPr>
        <p:spPr>
          <a:xfrm>
            <a:off x="7156747" y="4136100"/>
            <a:ext cx="396491" cy="3965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lnSpc>
                <a:spcPct val="120000"/>
              </a:lnSpc>
            </a:pPr>
            <a:r>
              <a:rPr lang="zh-CN" altLang="en-US" sz="935" dirty="0">
                <a:solidFill>
                  <a:srgbClr val="FFFFFF"/>
                </a:solidFill>
                <a:latin typeface="Arial" panose="020B0604020202020204" pitchFamily="34" charset="0"/>
                <a:ea typeface="微软雅黑" panose="020B0503020204020204" charset="-122"/>
                <a:cs typeface="+mn-ea"/>
                <a:sym typeface="Arial" panose="020B0604020202020204" pitchFamily="34" charset="0"/>
              </a:rPr>
              <a:t>文字</a:t>
            </a:r>
            <a:endParaRPr lang="en-US" altLang="zh-CN" sz="935" dirty="0">
              <a:solidFill>
                <a:srgbClr val="FFFFF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2" name="TextBox 81"/>
          <p:cNvSpPr txBox="1"/>
          <p:nvPr/>
        </p:nvSpPr>
        <p:spPr>
          <a:xfrm>
            <a:off x="991583" y="5479893"/>
            <a:ext cx="10243120" cy="147320"/>
          </a:xfrm>
          <a:prstGeom prst="rect">
            <a:avLst/>
          </a:prstGeom>
          <a:noFill/>
        </p:spPr>
        <p:txBody>
          <a:bodyPr wrap="square" lIns="0" tIns="0" rIns="0" bIns="0" rtlCol="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a:t>
            </a:r>
            <a:r>
              <a:rPr lang="en-US" altLang="zh-CN" sz="800" dirty="0" err="1">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添加适当的文字，一页的文字最好不要超过200,添加适当的文字添添加适当的文字，一页的文字最好不要超过200,添加适当的文字添</a:t>
            </a:r>
            <a:endParaRPr lang="en-US" altLang="zh-CN"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p:transition advClick="0" advTm="5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strips(downLeft)">
                                      <p:cBhvr>
                                        <p:cTn id="7" dur="500"/>
                                        <p:tgtEl>
                                          <p:spTgt spid="80"/>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strips(downLeft)">
                                      <p:cBhvr>
                                        <p:cTn id="10" dur="500"/>
                                        <p:tgtEl>
                                          <p:spTgt spid="43"/>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strips(downLeft)">
                                      <p:cBhvr>
                                        <p:cTn id="13" dur="500"/>
                                        <p:tgtEl>
                                          <p:spTgt spid="35"/>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strips(downLeft)">
                                      <p:cBhvr>
                                        <p:cTn id="16" dur="50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strips(downLeft)">
                                      <p:cBhvr>
                                        <p:cTn id="21" dur="500"/>
                                        <p:tgtEl>
                                          <p:spTgt spid="36"/>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strips(downLeft)">
                                      <p:cBhvr>
                                        <p:cTn id="24" dur="500"/>
                                        <p:tgtEl>
                                          <p:spTgt spid="77"/>
                                        </p:tgtEl>
                                      </p:cBhvr>
                                    </p:animEffect>
                                  </p:childTnLst>
                                </p:cTn>
                              </p:par>
                              <p:par>
                                <p:cTn id="25" presetID="18" presetClass="entr" presetSubtype="12"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strips(downLeft)">
                                      <p:cBhvr>
                                        <p:cTn id="27" dur="500"/>
                                        <p:tgtEl>
                                          <p:spTgt spid="37"/>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strips(downLeft)">
                                      <p:cBhvr>
                                        <p:cTn id="30" dur="500"/>
                                        <p:tgtEl>
                                          <p:spTgt spid="46"/>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strips(downLeft)">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81"/>
                                        </p:tgtEl>
                                        <p:attrNameLst>
                                          <p:attrName>style.visibility</p:attrName>
                                        </p:attrNameLst>
                                      </p:cBhvr>
                                      <p:to>
                                        <p:strVal val="visible"/>
                                      </p:to>
                                    </p:set>
                                    <p:animEffect transition="in" filter="strips(downLeft)">
                                      <p:cBhvr>
                                        <p:cTn id="38" dur="500"/>
                                        <p:tgtEl>
                                          <p:spTgt spid="81"/>
                                        </p:tgtEl>
                                      </p:cBhvr>
                                    </p:animEffect>
                                  </p:childTnLst>
                                </p:cTn>
                              </p:par>
                              <p:par>
                                <p:cTn id="39" presetID="18" presetClass="entr" presetSubtype="12"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strips(downLeft)">
                                      <p:cBhvr>
                                        <p:cTn id="41" dur="500"/>
                                        <p:tgtEl>
                                          <p:spTgt spid="79"/>
                                        </p:tgtEl>
                                      </p:cBhvr>
                                    </p:animEffect>
                                  </p:childTnLst>
                                </p:cTn>
                              </p:par>
                              <p:par>
                                <p:cTn id="42" presetID="18" presetClass="entr" presetSubtype="12" fill="hold" grpId="0"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strips(downLeft)">
                                      <p:cBhvr>
                                        <p:cTn id="44" dur="500"/>
                                        <p:tgtEl>
                                          <p:spTgt spid="42"/>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12"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strips(downLeft)">
                                      <p:cBhvr>
                                        <p:cTn id="49" dur="500"/>
                                        <p:tgtEl>
                                          <p:spTgt spid="45"/>
                                        </p:tgtEl>
                                      </p:cBhvr>
                                    </p:animEffect>
                                  </p:childTnLst>
                                </p:cTn>
                              </p:par>
                              <p:par>
                                <p:cTn id="50" presetID="18" presetClass="entr" presetSubtype="12"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strips(downLeft)">
                                      <p:cBhvr>
                                        <p:cTn id="52" dur="500"/>
                                        <p:tgtEl>
                                          <p:spTgt spid="39"/>
                                        </p:tgtEl>
                                      </p:cBhvr>
                                    </p:animEffect>
                                  </p:childTnLst>
                                </p:cTn>
                              </p:par>
                              <p:par>
                                <p:cTn id="53" presetID="18" presetClass="entr" presetSubtype="12"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strips(downLeft)">
                                      <p:cBhvr>
                                        <p:cTn id="55" dur="500"/>
                                        <p:tgtEl>
                                          <p:spTgt spid="47"/>
                                        </p:tgtEl>
                                      </p:cBhvr>
                                    </p:animEffect>
                                  </p:childTnLst>
                                </p:cTn>
                              </p:par>
                              <p:par>
                                <p:cTn id="56" presetID="18" presetClass="entr" presetSubtype="12"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strips(downLeft)">
                                      <p:cBhvr>
                                        <p:cTn id="58" dur="500"/>
                                        <p:tgtEl>
                                          <p:spTgt spid="34"/>
                                        </p:tgtEl>
                                      </p:cBhvr>
                                    </p:animEffect>
                                  </p:childTnLst>
                                </p:cTn>
                              </p:par>
                              <p:par>
                                <p:cTn id="59" presetID="18" presetClass="entr" presetSubtype="12"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strips(downLeft)">
                                      <p:cBhvr>
                                        <p:cTn id="61" dur="500"/>
                                        <p:tgtEl>
                                          <p:spTgt spid="3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82"/>
                                        </p:tgtEl>
                                        <p:attrNameLst>
                                          <p:attrName>style.visibility</p:attrName>
                                        </p:attrNameLst>
                                      </p:cBhvr>
                                      <p:to>
                                        <p:strVal val="visible"/>
                                      </p:to>
                                    </p:set>
                                    <p:animEffect transition="in" filter="fade">
                                      <p:cBhvr>
                                        <p:cTn id="6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p:bldP spid="45" grpId="0"/>
      <p:bldP spid="46" grpId="0"/>
      <p:bldP spid="47" grpId="0"/>
      <p:bldP spid="77" grpId="0"/>
      <p:bldP spid="79" grpId="0" bldLvl="0" animBg="1"/>
      <p:bldP spid="80" grpId="0" bldLvl="0" animBg="1"/>
      <p:bldP spid="81" grpId="0" bldLvl="0" animBg="1"/>
      <p:bldP spid="8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f8f87d3f6b5aef92ced3688ce0a5a977"/>
          <p:cNvPicPr>
            <a:picLocks noChangeAspect="1"/>
          </p:cNvPicPr>
          <p:nvPr/>
        </p:nvPicPr>
        <p:blipFill>
          <a:blip r:embed="rId1"/>
          <a:srcRect r="16770"/>
          <a:stretch>
            <a:fillRect/>
          </a:stretch>
        </p:blipFill>
        <p:spPr>
          <a:xfrm>
            <a:off x="0" y="-6350"/>
            <a:ext cx="12177395" cy="6857365"/>
          </a:xfrm>
          <a:prstGeom prst="rect">
            <a:avLst/>
          </a:prstGeom>
        </p:spPr>
      </p:pic>
      <p:sp>
        <p:nvSpPr>
          <p:cNvPr id="18" name="矩形 17"/>
          <p:cNvSpPr/>
          <p:nvPr/>
        </p:nvSpPr>
        <p:spPr>
          <a:xfrm>
            <a:off x="5152390" y="2111375"/>
            <a:ext cx="2463800" cy="949960"/>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文本框 9"/>
          <p:cNvSpPr txBox="1"/>
          <p:nvPr/>
        </p:nvSpPr>
        <p:spPr>
          <a:xfrm>
            <a:off x="5075555" y="2049145"/>
            <a:ext cx="2868930" cy="1322070"/>
          </a:xfrm>
          <a:prstGeom prst="rect">
            <a:avLst/>
          </a:prstGeom>
          <a:noFill/>
        </p:spPr>
        <p:txBody>
          <a:bodyPr wrap="square" rtlCol="0">
            <a:spAutoFit/>
          </a:bodyPr>
          <a:lstStyle/>
          <a:p>
            <a:r>
              <a:rPr lang="en-US" altLang="zh-CN" sz="8000" smtClean="0">
                <a:solidFill>
                  <a:schemeClr val="bg1"/>
                </a:solidFill>
                <a:latin typeface="方正行楷繁体" panose="02010601030101010101" charset="-122"/>
                <a:ea typeface="方正行楷繁体" panose="02010601030101010101" charset="-122"/>
              </a:rPr>
              <a:t>2020</a:t>
            </a:r>
            <a:endParaRPr lang="en-US" altLang="zh-CN" sz="8000" dirty="0">
              <a:solidFill>
                <a:schemeClr val="bg1"/>
              </a:solidFill>
              <a:latin typeface="方正行楷繁体" panose="02010601030101010101" charset="-122"/>
              <a:ea typeface="方正行楷繁体" panose="02010601030101010101" charset="-122"/>
            </a:endParaRPr>
          </a:p>
        </p:txBody>
      </p:sp>
      <p:grpSp>
        <p:nvGrpSpPr>
          <p:cNvPr id="59" name="PA_组合 58"/>
          <p:cNvGrpSpPr/>
          <p:nvPr>
            <p:custDataLst>
              <p:tags r:id="rId2"/>
            </p:custDataLst>
          </p:nvPr>
        </p:nvGrpSpPr>
        <p:grpSpPr>
          <a:xfrm>
            <a:off x="5182600" y="5711062"/>
            <a:ext cx="369806" cy="856603"/>
            <a:chOff x="6697441" y="5773974"/>
            <a:chExt cx="439960" cy="1019104"/>
          </a:xfrm>
        </p:grpSpPr>
        <p:grpSp>
          <p:nvGrpSpPr>
            <p:cNvPr id="50" name="PA_组合 49"/>
            <p:cNvGrpSpPr/>
            <p:nvPr>
              <p:custDataLst>
                <p:tags r:id="rId3"/>
              </p:custDataLst>
            </p:nvPr>
          </p:nvGrpSpPr>
          <p:grpSpPr>
            <a:xfrm>
              <a:off x="6698167" y="6159623"/>
              <a:ext cx="439234" cy="219131"/>
              <a:chOff x="2467501" y="4444780"/>
              <a:chExt cx="1442026" cy="719417"/>
            </a:xfrm>
          </p:grpSpPr>
          <p:cxnSp>
            <p:nvCxnSpPr>
              <p:cNvPr id="51" name="PA_直接连接符 30"/>
              <p:cNvCxnSpPr/>
              <p:nvPr>
                <p:custDataLst>
                  <p:tags r:id="rId4"/>
                </p:custDataLst>
              </p:nvPr>
            </p:nvCxnSpPr>
            <p:spPr>
              <a:xfrm flipH="1">
                <a:off x="3190895" y="4445567"/>
                <a:ext cx="718632" cy="71863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PA_直接连接符 30"/>
              <p:cNvCxnSpPr/>
              <p:nvPr>
                <p:custDataLst>
                  <p:tags r:id="rId5"/>
                </p:custDataLst>
              </p:nvPr>
            </p:nvCxnSpPr>
            <p:spPr>
              <a:xfrm rot="5400000" flipH="1">
                <a:off x="2467503" y="4444778"/>
                <a:ext cx="718630" cy="718633"/>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PA_组合 49"/>
            <p:cNvGrpSpPr/>
            <p:nvPr>
              <p:custDataLst>
                <p:tags r:id="rId6"/>
              </p:custDataLst>
            </p:nvPr>
          </p:nvGrpSpPr>
          <p:grpSpPr>
            <a:xfrm>
              <a:off x="6698167" y="5773974"/>
              <a:ext cx="439233" cy="219133"/>
              <a:chOff x="2467503" y="4400363"/>
              <a:chExt cx="1442024" cy="719424"/>
            </a:xfrm>
          </p:grpSpPr>
          <p:cxnSp>
            <p:nvCxnSpPr>
              <p:cNvPr id="54" name="PA_直接连接符 30"/>
              <p:cNvCxnSpPr/>
              <p:nvPr>
                <p:custDataLst>
                  <p:tags r:id="rId7"/>
                </p:custDataLst>
              </p:nvPr>
            </p:nvCxnSpPr>
            <p:spPr>
              <a:xfrm flipH="1">
                <a:off x="3190897" y="4401156"/>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PA_直接连接符 30"/>
              <p:cNvCxnSpPr/>
              <p:nvPr>
                <p:custDataLst>
                  <p:tags r:id="rId8"/>
                </p:custDataLst>
              </p:nvPr>
            </p:nvCxnSpPr>
            <p:spPr>
              <a:xfrm rot="5400000" flipH="1">
                <a:off x="2467504" y="4400362"/>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PA_组合 49"/>
            <p:cNvGrpSpPr/>
            <p:nvPr>
              <p:custDataLst>
                <p:tags r:id="rId9"/>
              </p:custDataLst>
            </p:nvPr>
          </p:nvGrpSpPr>
          <p:grpSpPr>
            <a:xfrm>
              <a:off x="6697441" y="6573945"/>
              <a:ext cx="439233" cy="219133"/>
              <a:chOff x="2467503" y="4400363"/>
              <a:chExt cx="1442024" cy="719424"/>
            </a:xfrm>
          </p:grpSpPr>
          <p:cxnSp>
            <p:nvCxnSpPr>
              <p:cNvPr id="57" name="PA_直接连接符 30"/>
              <p:cNvCxnSpPr/>
              <p:nvPr>
                <p:custDataLst>
                  <p:tags r:id="rId10"/>
                </p:custDataLst>
              </p:nvPr>
            </p:nvCxnSpPr>
            <p:spPr>
              <a:xfrm flipH="1">
                <a:off x="3190897" y="4401156"/>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PA_直接连接符 30"/>
              <p:cNvCxnSpPr/>
              <p:nvPr>
                <p:custDataLst>
                  <p:tags r:id="rId11"/>
                </p:custDataLst>
              </p:nvPr>
            </p:nvCxnSpPr>
            <p:spPr>
              <a:xfrm rot="5400000" flipH="1">
                <a:off x="2467504" y="4400362"/>
                <a:ext cx="718630" cy="718631"/>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3865563" y="3201035"/>
            <a:ext cx="5586550" cy="768350"/>
          </a:xfrm>
          <a:prstGeom prst="rect">
            <a:avLst/>
          </a:prstGeom>
          <a:noFill/>
        </p:spPr>
        <p:txBody>
          <a:bodyPr wrap="square" rtlCol="0">
            <a:spAutoFit/>
          </a:bodyPr>
          <a:lstStyle/>
          <a:p>
            <a:r>
              <a:rPr lang="zh-CN" altLang="en-US" sz="4400" b="1" dirty="0" smtClean="0">
                <a:latin typeface="文悦古典明朝体 (非商业使用) W5" pitchFamily="50" charset="-122"/>
                <a:ea typeface="文悦古典明朝体 (非商业使用) W5" pitchFamily="50" charset="-122"/>
              </a:rPr>
              <a:t>演讲结束   谢谢</a:t>
            </a:r>
            <a:r>
              <a:rPr lang="zh-CN" altLang="en-US" sz="4400" b="1" dirty="0">
                <a:latin typeface="文悦古典明朝体 (非商业使用) W5" pitchFamily="50" charset="-122"/>
                <a:ea typeface="文悦古典明朝体 (非商业使用) W5" pitchFamily="50" charset="-122"/>
              </a:rPr>
              <a:t>观看</a:t>
            </a:r>
            <a:endParaRPr lang="zh-CN" altLang="en-US" sz="4400" b="1" dirty="0">
              <a:latin typeface="文悦古典明朝体 (非商业使用) W5" pitchFamily="50" charset="-122"/>
              <a:ea typeface="文悦古典明朝体 (非商业使用) W5" pitchFamily="50" charset="-122"/>
            </a:endParaRPr>
          </a:p>
        </p:txBody>
      </p:sp>
      <p:sp>
        <p:nvSpPr>
          <p:cNvPr id="7" name="文本框 6"/>
          <p:cNvSpPr txBox="1"/>
          <p:nvPr/>
        </p:nvSpPr>
        <p:spPr>
          <a:xfrm>
            <a:off x="4018280" y="4001770"/>
            <a:ext cx="4815840" cy="337185"/>
          </a:xfrm>
          <a:prstGeom prst="rect">
            <a:avLst/>
          </a:prstGeom>
          <a:noFill/>
        </p:spPr>
        <p:txBody>
          <a:bodyPr wrap="square" rtlCol="0">
            <a:spAutoFit/>
          </a:bodyPr>
          <a:lstStyle/>
          <a:p>
            <a:r>
              <a:rPr lang="zh-CN" altLang="en-US" sz="1600">
                <a:latin typeface="微软雅黑" panose="020B0503020204020204" charset="-122"/>
                <a:ea typeface="微软雅黑" panose="020B0503020204020204" charset="-122"/>
              </a:rPr>
              <a:t>Pure and fresh and enterprise template</a:t>
            </a:r>
            <a:endParaRPr lang="zh-CN" altLang="en-US" sz="1600">
              <a:latin typeface="微软雅黑" panose="020B0503020204020204" charset="-122"/>
              <a:ea typeface="微软雅黑" panose="020B0503020204020204" charset="-122"/>
            </a:endParaRPr>
          </a:p>
        </p:txBody>
      </p:sp>
      <p:sp>
        <p:nvSpPr>
          <p:cNvPr id="30" name="矩形 2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630420" y="4338955"/>
            <a:ext cx="3591560" cy="521970"/>
          </a:xfrm>
          <a:prstGeom prst="rect">
            <a:avLst/>
          </a:prstGeom>
        </p:spPr>
        <p:txBody>
          <a:bodyPr wrap="square">
            <a:spAutoFit/>
          </a:bodyPr>
          <a:lstStyle/>
          <a:p>
            <a:pPr algn="ctr"/>
            <a:r>
              <a:rPr lang="en-US" altLang="zh-CN" sz="1400" dirty="0">
                <a:solidFill>
                  <a:schemeClr val="tx1">
                    <a:lumMod val="65000"/>
                    <a:lumOff val="35000"/>
                  </a:schemeClr>
                </a:solidFill>
                <a:cs typeface="+mn-ea"/>
                <a:sym typeface="+mn-lt"/>
              </a:rPr>
              <a:t>Lorem ipsum dolor sit </a:t>
            </a:r>
            <a:r>
              <a:rPr lang="en-US" altLang="zh-CN" sz="1400" dirty="0" err="1">
                <a:solidFill>
                  <a:schemeClr val="tx1">
                    <a:lumMod val="65000"/>
                    <a:lumOff val="35000"/>
                  </a:schemeClr>
                </a:solidFill>
                <a:cs typeface="+mn-ea"/>
                <a:sym typeface="+mn-lt"/>
              </a:rPr>
              <a:t>amet</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consectetur</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adipiscingelit</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Ut</a:t>
            </a:r>
            <a:r>
              <a:rPr lang="en-US" altLang="zh-CN" sz="1400" dirty="0">
                <a:solidFill>
                  <a:schemeClr val="tx1">
                    <a:lumMod val="65000"/>
                    <a:lumOff val="35000"/>
                  </a:schemeClr>
                </a:solidFill>
                <a:cs typeface="+mn-ea"/>
                <a:sym typeface="+mn-lt"/>
              </a:rPr>
              <a:t> </a:t>
            </a:r>
            <a:r>
              <a:rPr lang="en-US" altLang="zh-CN" sz="1400" dirty="0" err="1">
                <a:solidFill>
                  <a:schemeClr val="tx1">
                    <a:lumMod val="65000"/>
                    <a:lumOff val="35000"/>
                  </a:schemeClr>
                </a:solidFill>
                <a:cs typeface="+mn-ea"/>
                <a:sym typeface="+mn-lt"/>
              </a:rPr>
              <a:t>efficitur</a:t>
            </a:r>
            <a:r>
              <a:rPr lang="en-US" altLang="zh-CN" sz="1400" dirty="0">
                <a:solidFill>
                  <a:schemeClr val="bg1"/>
                </a:solidFill>
                <a:cs typeface="+mn-ea"/>
                <a:sym typeface="+mn-lt"/>
              </a:rPr>
              <a:t> </a:t>
            </a:r>
            <a:endParaRPr lang="en-US" altLang="zh-CN" sz="1400" dirty="0">
              <a:solidFill>
                <a:schemeClr val="bg1"/>
              </a:solidFill>
              <a:cs typeface="+mn-ea"/>
              <a:sym typeface="+mn-lt"/>
            </a:endParaRPr>
          </a:p>
        </p:txBody>
      </p:sp>
      <p:sp>
        <p:nvSpPr>
          <p:cNvPr id="8" name="PA_菱形 23"/>
          <p:cNvSpPr/>
          <p:nvPr>
            <p:custDataLst>
              <p:tags r:id="rId12"/>
            </p:custDataLst>
          </p:nvPr>
        </p:nvSpPr>
        <p:spPr>
          <a:xfrm flipH="1">
            <a:off x="4398310" y="2328558"/>
            <a:ext cx="602250" cy="602250"/>
          </a:xfrm>
          <a:prstGeom prst="diamond">
            <a:avLst/>
          </a:prstGeom>
          <a:solidFill>
            <a:srgbClr val="AAC2AC"/>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9" name="PA_菱形 23"/>
          <p:cNvSpPr/>
          <p:nvPr>
            <p:custDataLst>
              <p:tags r:id="rId13"/>
            </p:custDataLst>
          </p:nvPr>
        </p:nvSpPr>
        <p:spPr>
          <a:xfrm flipH="1">
            <a:off x="4960857" y="1548943"/>
            <a:ext cx="422417" cy="422417"/>
          </a:xfrm>
          <a:prstGeom prst="diamond">
            <a:avLst/>
          </a:prstGeom>
          <a:solidFill>
            <a:srgbClr val="F3D3B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菱形 23"/>
          <p:cNvSpPr/>
          <p:nvPr>
            <p:custDataLst>
              <p:tags r:id="rId14"/>
            </p:custDataLst>
          </p:nvPr>
        </p:nvSpPr>
        <p:spPr>
          <a:xfrm flipH="1">
            <a:off x="7564247" y="2006580"/>
            <a:ext cx="288637" cy="288637"/>
          </a:xfrm>
          <a:prstGeom prst="diamond">
            <a:avLst/>
          </a:prstGeom>
          <a:solidFill>
            <a:srgbClr val="AAC2A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f8f87d3f6b5aef92ced3688ce0a5a977"/>
          <p:cNvPicPr>
            <a:picLocks noChangeAspect="1"/>
          </p:cNvPicPr>
          <p:nvPr/>
        </p:nvPicPr>
        <p:blipFill>
          <a:blip r:embed="rId1"/>
          <a:srcRect l="84059" r="104"/>
          <a:stretch>
            <a:fillRect/>
          </a:stretch>
        </p:blipFill>
        <p:spPr>
          <a:xfrm>
            <a:off x="9860280" y="-26670"/>
            <a:ext cx="2317115" cy="6857365"/>
          </a:xfrm>
          <a:prstGeom prst="rect">
            <a:avLst/>
          </a:prstGeom>
        </p:spPr>
      </p:pic>
      <p:cxnSp>
        <p:nvCxnSpPr>
          <p:cNvPr id="17" name="直接连接符 16"/>
          <p:cNvCxnSpPr/>
          <p:nvPr/>
        </p:nvCxnSpPr>
        <p:spPr>
          <a:xfrm>
            <a:off x="5155565" y="3126105"/>
            <a:ext cx="24574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par>
                          <p:cTn id="8" fill="hold">
                            <p:stCondLst>
                              <p:cond delay="500"/>
                            </p:stCondLst>
                            <p:childTnLst>
                              <p:par>
                                <p:cTn id="9" presetID="26" presetClass="emph" presetSubtype="0" repeatCount="indefinite" fill="hold" nodeType="afterEffect">
                                  <p:stCondLst>
                                    <p:cond delay="0"/>
                                  </p:stCondLst>
                                  <p:endCondLst>
                                    <p:cond evt="onNext" delay="0">
                                      <p:tgtEl>
                                        <p:sldTgt/>
                                      </p:tgtEl>
                                    </p:cond>
                                  </p:endCondLst>
                                  <p:childTnLst>
                                    <p:animEffect transition="out" filter="fade">
                                      <p:cBhvr>
                                        <p:cTn id="10" dur="500" tmFilter="0, 0; .2, .5; .8, .5; 1, 0"/>
                                        <p:tgtEl>
                                          <p:spTgt spid="59"/>
                                        </p:tgtEl>
                                      </p:cBhvr>
                                    </p:animEffect>
                                    <p:animScale>
                                      <p:cBhvr>
                                        <p:cTn id="11" dur="250" autoRev="1" fill="hold"/>
                                        <p:tgtEl>
                                          <p:spTgt spid="59"/>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par>
                                <p:cTn id="17" presetID="26" presetClass="entr" presetSubtype="0"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290">
                                          <p:stCondLst>
                                            <p:cond delay="0"/>
                                          </p:stCondLst>
                                        </p:cTn>
                                        <p:tgtEl>
                                          <p:spTgt spid="8"/>
                                        </p:tgtEl>
                                      </p:cBhvr>
                                    </p:animEffect>
                                    <p:anim calcmode="lin" valueType="num">
                                      <p:cBhvr>
                                        <p:cTn id="20"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25" dur="13">
                                          <p:stCondLst>
                                            <p:cond delay="325"/>
                                          </p:stCondLst>
                                        </p:cTn>
                                        <p:tgtEl>
                                          <p:spTgt spid="8"/>
                                        </p:tgtEl>
                                      </p:cBhvr>
                                      <p:to x="100000" y="60000"/>
                                    </p:animScale>
                                    <p:animScale>
                                      <p:cBhvr>
                                        <p:cTn id="26" dur="83" decel="50000">
                                          <p:stCondLst>
                                            <p:cond delay="338"/>
                                          </p:stCondLst>
                                        </p:cTn>
                                        <p:tgtEl>
                                          <p:spTgt spid="8"/>
                                        </p:tgtEl>
                                      </p:cBhvr>
                                      <p:to x="100000" y="100000"/>
                                    </p:animScale>
                                    <p:animScale>
                                      <p:cBhvr>
                                        <p:cTn id="27" dur="13">
                                          <p:stCondLst>
                                            <p:cond delay="656"/>
                                          </p:stCondLst>
                                        </p:cTn>
                                        <p:tgtEl>
                                          <p:spTgt spid="8"/>
                                        </p:tgtEl>
                                      </p:cBhvr>
                                      <p:to x="100000" y="80000"/>
                                    </p:animScale>
                                    <p:animScale>
                                      <p:cBhvr>
                                        <p:cTn id="28" dur="83" decel="50000">
                                          <p:stCondLst>
                                            <p:cond delay="669"/>
                                          </p:stCondLst>
                                        </p:cTn>
                                        <p:tgtEl>
                                          <p:spTgt spid="8"/>
                                        </p:tgtEl>
                                      </p:cBhvr>
                                      <p:to x="100000" y="100000"/>
                                    </p:animScale>
                                    <p:animScale>
                                      <p:cBhvr>
                                        <p:cTn id="29" dur="13">
                                          <p:stCondLst>
                                            <p:cond delay="821"/>
                                          </p:stCondLst>
                                        </p:cTn>
                                        <p:tgtEl>
                                          <p:spTgt spid="8"/>
                                        </p:tgtEl>
                                      </p:cBhvr>
                                      <p:to x="100000" y="90000"/>
                                    </p:animScale>
                                    <p:animScale>
                                      <p:cBhvr>
                                        <p:cTn id="30" dur="83" decel="50000">
                                          <p:stCondLst>
                                            <p:cond delay="834"/>
                                          </p:stCondLst>
                                        </p:cTn>
                                        <p:tgtEl>
                                          <p:spTgt spid="8"/>
                                        </p:tgtEl>
                                      </p:cBhvr>
                                      <p:to x="100000" y="100000"/>
                                    </p:animScale>
                                    <p:animScale>
                                      <p:cBhvr>
                                        <p:cTn id="31" dur="13">
                                          <p:stCondLst>
                                            <p:cond delay="904"/>
                                          </p:stCondLst>
                                        </p:cTn>
                                        <p:tgtEl>
                                          <p:spTgt spid="8"/>
                                        </p:tgtEl>
                                      </p:cBhvr>
                                      <p:to x="100000" y="95000"/>
                                    </p:animScale>
                                    <p:animScale>
                                      <p:cBhvr>
                                        <p:cTn id="32" dur="83" decel="50000">
                                          <p:stCondLst>
                                            <p:cond delay="917"/>
                                          </p:stCondLst>
                                        </p:cTn>
                                        <p:tgtEl>
                                          <p:spTgt spid="8"/>
                                        </p:tgtEl>
                                      </p:cBhvr>
                                      <p:to x="100000" y="100000"/>
                                    </p:animScale>
                                  </p:childTnLst>
                                </p:cTn>
                              </p:par>
                              <p:par>
                                <p:cTn id="33" presetID="26" presetClass="entr" presetSubtype="0" fill="hold" grpId="0" nodeType="withEffect">
                                  <p:stCondLst>
                                    <p:cond delay="75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90">
                                          <p:stCondLst>
                                            <p:cond delay="0"/>
                                          </p:stCondLst>
                                        </p:cTn>
                                        <p:tgtEl>
                                          <p:spTgt spid="9"/>
                                        </p:tgtEl>
                                      </p:cBhvr>
                                    </p:animEffect>
                                    <p:anim calcmode="lin" valueType="num">
                                      <p:cBhvr>
                                        <p:cTn id="36"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41" dur="13">
                                          <p:stCondLst>
                                            <p:cond delay="325"/>
                                          </p:stCondLst>
                                        </p:cTn>
                                        <p:tgtEl>
                                          <p:spTgt spid="9"/>
                                        </p:tgtEl>
                                      </p:cBhvr>
                                      <p:to x="100000" y="60000"/>
                                    </p:animScale>
                                    <p:animScale>
                                      <p:cBhvr>
                                        <p:cTn id="42" dur="83" decel="50000">
                                          <p:stCondLst>
                                            <p:cond delay="338"/>
                                          </p:stCondLst>
                                        </p:cTn>
                                        <p:tgtEl>
                                          <p:spTgt spid="9"/>
                                        </p:tgtEl>
                                      </p:cBhvr>
                                      <p:to x="100000" y="100000"/>
                                    </p:animScale>
                                    <p:animScale>
                                      <p:cBhvr>
                                        <p:cTn id="43" dur="13">
                                          <p:stCondLst>
                                            <p:cond delay="656"/>
                                          </p:stCondLst>
                                        </p:cTn>
                                        <p:tgtEl>
                                          <p:spTgt spid="9"/>
                                        </p:tgtEl>
                                      </p:cBhvr>
                                      <p:to x="100000" y="80000"/>
                                    </p:animScale>
                                    <p:animScale>
                                      <p:cBhvr>
                                        <p:cTn id="44" dur="83" decel="50000">
                                          <p:stCondLst>
                                            <p:cond delay="669"/>
                                          </p:stCondLst>
                                        </p:cTn>
                                        <p:tgtEl>
                                          <p:spTgt spid="9"/>
                                        </p:tgtEl>
                                      </p:cBhvr>
                                      <p:to x="100000" y="100000"/>
                                    </p:animScale>
                                    <p:animScale>
                                      <p:cBhvr>
                                        <p:cTn id="45" dur="13">
                                          <p:stCondLst>
                                            <p:cond delay="821"/>
                                          </p:stCondLst>
                                        </p:cTn>
                                        <p:tgtEl>
                                          <p:spTgt spid="9"/>
                                        </p:tgtEl>
                                      </p:cBhvr>
                                      <p:to x="100000" y="90000"/>
                                    </p:animScale>
                                    <p:animScale>
                                      <p:cBhvr>
                                        <p:cTn id="46" dur="83" decel="50000">
                                          <p:stCondLst>
                                            <p:cond delay="834"/>
                                          </p:stCondLst>
                                        </p:cTn>
                                        <p:tgtEl>
                                          <p:spTgt spid="9"/>
                                        </p:tgtEl>
                                      </p:cBhvr>
                                      <p:to x="100000" y="100000"/>
                                    </p:animScale>
                                    <p:animScale>
                                      <p:cBhvr>
                                        <p:cTn id="47" dur="13">
                                          <p:stCondLst>
                                            <p:cond delay="904"/>
                                          </p:stCondLst>
                                        </p:cTn>
                                        <p:tgtEl>
                                          <p:spTgt spid="9"/>
                                        </p:tgtEl>
                                      </p:cBhvr>
                                      <p:to x="100000" y="95000"/>
                                    </p:animScale>
                                    <p:animScale>
                                      <p:cBhvr>
                                        <p:cTn id="48" dur="83" decel="50000">
                                          <p:stCondLst>
                                            <p:cond delay="917"/>
                                          </p:stCondLst>
                                        </p:cTn>
                                        <p:tgtEl>
                                          <p:spTgt spid="9"/>
                                        </p:tgtEl>
                                      </p:cBhvr>
                                      <p:to x="100000" y="100000"/>
                                    </p:animScale>
                                  </p:childTnLst>
                                </p:cTn>
                              </p:par>
                              <p:par>
                                <p:cTn id="49" presetID="26" presetClass="entr" presetSubtype="0" fill="hold" grpId="0" nodeType="withEffect">
                                  <p:stCondLst>
                                    <p:cond delay="25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290">
                                          <p:stCondLst>
                                            <p:cond delay="0"/>
                                          </p:stCondLst>
                                        </p:cTn>
                                        <p:tgtEl>
                                          <p:spTgt spid="11"/>
                                        </p:tgtEl>
                                      </p:cBhvr>
                                    </p:animEffect>
                                    <p:anim calcmode="lin" valueType="num">
                                      <p:cBhvr>
                                        <p:cTn id="52"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57" dur="13">
                                          <p:stCondLst>
                                            <p:cond delay="325"/>
                                          </p:stCondLst>
                                        </p:cTn>
                                        <p:tgtEl>
                                          <p:spTgt spid="11"/>
                                        </p:tgtEl>
                                      </p:cBhvr>
                                      <p:to x="100000" y="60000"/>
                                    </p:animScale>
                                    <p:animScale>
                                      <p:cBhvr>
                                        <p:cTn id="58" dur="83" decel="50000">
                                          <p:stCondLst>
                                            <p:cond delay="338"/>
                                          </p:stCondLst>
                                        </p:cTn>
                                        <p:tgtEl>
                                          <p:spTgt spid="11"/>
                                        </p:tgtEl>
                                      </p:cBhvr>
                                      <p:to x="100000" y="100000"/>
                                    </p:animScale>
                                    <p:animScale>
                                      <p:cBhvr>
                                        <p:cTn id="59" dur="13">
                                          <p:stCondLst>
                                            <p:cond delay="656"/>
                                          </p:stCondLst>
                                        </p:cTn>
                                        <p:tgtEl>
                                          <p:spTgt spid="11"/>
                                        </p:tgtEl>
                                      </p:cBhvr>
                                      <p:to x="100000" y="80000"/>
                                    </p:animScale>
                                    <p:animScale>
                                      <p:cBhvr>
                                        <p:cTn id="60" dur="83" decel="50000">
                                          <p:stCondLst>
                                            <p:cond delay="669"/>
                                          </p:stCondLst>
                                        </p:cTn>
                                        <p:tgtEl>
                                          <p:spTgt spid="11"/>
                                        </p:tgtEl>
                                      </p:cBhvr>
                                      <p:to x="100000" y="100000"/>
                                    </p:animScale>
                                    <p:animScale>
                                      <p:cBhvr>
                                        <p:cTn id="61" dur="13">
                                          <p:stCondLst>
                                            <p:cond delay="821"/>
                                          </p:stCondLst>
                                        </p:cTn>
                                        <p:tgtEl>
                                          <p:spTgt spid="11"/>
                                        </p:tgtEl>
                                      </p:cBhvr>
                                      <p:to x="100000" y="90000"/>
                                    </p:animScale>
                                    <p:animScale>
                                      <p:cBhvr>
                                        <p:cTn id="62" dur="83" decel="50000">
                                          <p:stCondLst>
                                            <p:cond delay="834"/>
                                          </p:stCondLst>
                                        </p:cTn>
                                        <p:tgtEl>
                                          <p:spTgt spid="11"/>
                                        </p:tgtEl>
                                      </p:cBhvr>
                                      <p:to x="100000" y="100000"/>
                                    </p:animScale>
                                    <p:animScale>
                                      <p:cBhvr>
                                        <p:cTn id="63" dur="13">
                                          <p:stCondLst>
                                            <p:cond delay="904"/>
                                          </p:stCondLst>
                                        </p:cTn>
                                        <p:tgtEl>
                                          <p:spTgt spid="11"/>
                                        </p:tgtEl>
                                      </p:cBhvr>
                                      <p:to x="100000" y="95000"/>
                                    </p:animScale>
                                    <p:animScale>
                                      <p:cBhvr>
                                        <p:cTn id="64" dur="83" decel="50000">
                                          <p:stCondLst>
                                            <p:cond delay="917"/>
                                          </p:stCondLst>
                                        </p:cTn>
                                        <p:tgtEl>
                                          <p:spTgt spid="11"/>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blinds(horizontal)">
                                      <p:cBhvr>
                                        <p:cTn id="69" dur="500"/>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blinds(horizontal)">
                                      <p:cBhvr>
                                        <p:cTn id="74" dur="500"/>
                                        <p:tgtEl>
                                          <p:spTgt spid="7"/>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blinds(horizontal)">
                                      <p:cBhvr>
                                        <p:cTn id="7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7" grpId="0"/>
      <p:bldP spid="30" grpId="0"/>
      <p:bldP spid="8" grpId="0" bldLvl="0" animBg="1"/>
      <p:bldP spid="9" grpId="0" bldLvl="0" animBg="1"/>
      <p:bldP spid="11" grpId="0" bldLvl="0" animBg="1"/>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Lst>
</file>

<file path=ppt/tags/tag15.xml><?xml version="1.0" encoding="utf-8"?>
<p:tagLst xmlns:p="http://schemas.openxmlformats.org/presentationml/2006/main">
  <p:tag name="PA" val="v3.2.0"/>
</p:tagLst>
</file>

<file path=ppt/tags/tag16.xml><?xml version="1.0" encoding="utf-8"?>
<p:tagLst xmlns:p="http://schemas.openxmlformats.org/presentationml/2006/main">
  <p:tag name="PA" val="v3.2.0"/>
</p:tagLst>
</file>

<file path=ppt/tags/tag17.xml><?xml version="1.0" encoding="utf-8"?>
<p:tagLst xmlns:p="http://schemas.openxmlformats.org/presentationml/2006/main">
  <p:tag name="PA" val="v3.2.0"/>
</p:tagLst>
</file>

<file path=ppt/tags/tag18.xml><?xml version="1.0" encoding="utf-8"?>
<p:tagLst xmlns:p="http://schemas.openxmlformats.org/presentationml/2006/main">
  <p:tag name="PA" val="v3.2.0"/>
</p:tagLst>
</file>

<file path=ppt/tags/tag19.xml><?xml version="1.0" encoding="utf-8"?>
<p:tagLst xmlns:p="http://schemas.openxmlformats.org/presentationml/2006/main">
  <p:tag name="PA" val="v3.2.0"/>
</p:tagLst>
</file>

<file path=ppt/tags/tag20.xml><?xml version="1.0" encoding="utf-8"?>
<p:tagLst xmlns:p="http://schemas.openxmlformats.org/presentationml/2006/main">
  <p:tag name="PA" val="v3.2.0"/>
</p:tagLst>
</file>

<file path=ppt/tags/tag21.xml><?xml version="1.0" encoding="utf-8"?>
<p:tagLst xmlns:p="http://schemas.openxmlformats.org/presentationml/2006/main">
  <p:tag name="PA" val="v3.2.0"/>
</p:tagLst>
</file>

<file path=ppt/tags/tag22.xml><?xml version="1.0" encoding="utf-8"?>
<p:tagLst xmlns:p="http://schemas.openxmlformats.org/presentationml/2006/main">
  <p:tag name="PA" val="v3.2.0"/>
</p:tagLst>
</file>

<file path=ppt/tags/tag23.xml><?xml version="1.0" encoding="utf-8"?>
<p:tagLst xmlns:p="http://schemas.openxmlformats.org/presentationml/2006/main">
  <p:tag name="PA" val="v3.2.0"/>
</p:tagLst>
</file>

<file path=ppt/tags/tag24.xml><?xml version="1.0" encoding="utf-8"?>
<p:tagLst xmlns:p="http://schemas.openxmlformats.org/presentationml/2006/main">
  <p:tag name="PA" val="v3.2.0"/>
</p:tagLst>
</file>

<file path=ppt/tags/tag25.xml><?xml version="1.0" encoding="utf-8"?>
<p:tagLst xmlns:p="http://schemas.openxmlformats.org/presentationml/2006/main">
  <p:tag name="PA" val="v3.2.0"/>
</p:tagLst>
</file>

<file path=ppt/tags/tag26.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696464"/>
      </a:dk2>
      <a:lt2>
        <a:srgbClr val="E9E5DC"/>
      </a:lt2>
      <a:accent1>
        <a:srgbClr val="C39E92"/>
      </a:accent1>
      <a:accent2>
        <a:srgbClr val="A5A1A1"/>
      </a:accent2>
      <a:accent3>
        <a:srgbClr val="C00000"/>
      </a:accent3>
      <a:accent4>
        <a:srgbClr val="956251"/>
      </a:accent4>
      <a:accent5>
        <a:srgbClr val="918485"/>
      </a:accent5>
      <a:accent6>
        <a:srgbClr val="855D5D"/>
      </a:accent6>
      <a:hlink>
        <a:srgbClr val="CC9900"/>
      </a:hlink>
      <a:folHlink>
        <a:srgbClr val="96A9A9"/>
      </a:folHlink>
    </a:clrScheme>
    <a:fontScheme name="常用">
      <a:majorFont>
        <a:latin typeface="Calibri"/>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3322</Words>
  <Application>WPS 演示</Application>
  <PresentationFormat>自定义</PresentationFormat>
  <Paragraphs>380</Paragraphs>
  <Slides>24</Slides>
  <Notes>22</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宋体</vt:lpstr>
      <vt:lpstr>Wingdings</vt:lpstr>
      <vt:lpstr>文泉驿微米黑</vt:lpstr>
      <vt:lpstr>黑体</vt:lpstr>
      <vt:lpstr>Calibri</vt:lpstr>
      <vt:lpstr>微软雅黑</vt:lpstr>
      <vt:lpstr>方正行楷繁体</vt:lpstr>
      <vt:lpstr>文悦古典明朝体 (非商业使用) W5</vt:lpstr>
      <vt:lpstr>Malgun Gothic</vt:lpstr>
      <vt:lpstr>Impact</vt:lpstr>
      <vt:lpstr>Calibri Light</vt:lpstr>
      <vt:lpstr>Arial Unicode MS</vt:lpstr>
      <vt:lpstr>Simply City Light</vt:lpstr>
      <vt:lpstr>Kozuka Gothic Pro R</vt:lpstr>
      <vt:lpstr>SimSun-ExtB</vt:lpstr>
      <vt:lpstr>华文黑体</vt:lpstr>
      <vt:lpstr>方正细圆简体</vt:lpstr>
      <vt:lpstr>Source Sans Pro ExtraLight</vt:lpstr>
      <vt:lpstr>Neris Thin</vt:lpstr>
      <vt:lpstr>Segoe Print</vt:lpstr>
      <vt:lpstr>微软雅黑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Administrator</dc:creator>
  <cp:keywords>1</cp:keywords>
  <dc:description>http://www.ypppt.com/</dc:description>
  <cp:lastModifiedBy>拉普耶鲁</cp:lastModifiedBy>
  <cp:revision>422</cp:revision>
  <dcterms:created xsi:type="dcterms:W3CDTF">2016-07-03T13:52:00Z</dcterms:created>
  <dcterms:modified xsi:type="dcterms:W3CDTF">2020-08-04T08:20:55Z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