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561" r:id="rId3"/>
    <p:sldId id="465" r:id="rId5"/>
    <p:sldId id="466" r:id="rId6"/>
    <p:sldId id="539" r:id="rId7"/>
    <p:sldId id="569" r:id="rId8"/>
    <p:sldId id="570" r:id="rId9"/>
    <p:sldId id="565" r:id="rId10"/>
    <p:sldId id="470" r:id="rId11"/>
    <p:sldId id="568" r:id="rId12"/>
    <p:sldId id="566" r:id="rId13"/>
    <p:sldId id="551" r:id="rId14"/>
    <p:sldId id="562" r:id="rId15"/>
    <p:sldId id="471" r:id="rId16"/>
    <p:sldId id="563" r:id="rId17"/>
    <p:sldId id="496" r:id="rId18"/>
    <p:sldId id="564" r:id="rId19"/>
    <p:sldId id="526" r:id="rId20"/>
    <p:sldId id="556" r:id="rId21"/>
    <p:sldId id="472" r:id="rId22"/>
    <p:sldId id="555" r:id="rId23"/>
    <p:sldId id="557" r:id="rId24"/>
    <p:sldId id="550" r:id="rId25"/>
    <p:sldId id="567" r:id="rId26"/>
    <p:sldId id="571" r:id="rId27"/>
  </p:sldIdLst>
  <p:sldSz cx="9144000" cy="514477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a:srgbClr val="415661"/>
    <a:srgbClr val="DA8D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86" autoAdjust="0"/>
    <p:restoredTop sz="94660"/>
  </p:normalViewPr>
  <p:slideViewPr>
    <p:cSldViewPr snapToGrid="0">
      <p:cViewPr varScale="1">
        <p:scale>
          <a:sx n="151" d="100"/>
          <a:sy n="151" d="100"/>
        </p:scale>
        <p:origin x="402" y="132"/>
      </p:cViewPr>
      <p:guideLst/>
    </p:cSldViewPr>
  </p:slideViewPr>
  <p:notesTextViewPr>
    <p:cViewPr>
      <p:scale>
        <a:sx n="1" d="1"/>
        <a:sy n="1" d="1"/>
      </p:scale>
      <p:origin x="0" y="0"/>
    </p:cViewPr>
  </p:notesTextViewPr>
  <p:sorterViewPr>
    <p:cViewPr>
      <p:scale>
        <a:sx n="42" d="100"/>
        <a:sy n="42"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C63E977-2BA5-43C1-BBAC-E9943D49ECA8}" type="doc">
      <dgm:prSet loTypeId="urn:microsoft.com/office/officeart/2009/3/layout/HorizontalOrganizationChart" loCatId="hierarchy" qsTypeId="urn:microsoft.com/office/officeart/2005/8/quickstyle/simple1" qsCatId="simple" csTypeId="urn:microsoft.com/office/officeart/2005/8/colors/colorful4" csCatId="colorful" phldr="1"/>
      <dgm:spPr/>
      <dgm:t>
        <a:bodyPr/>
        <a:lstStyle/>
        <a:p>
          <a:endParaRPr lang="en-US"/>
        </a:p>
      </dgm:t>
    </dgm:pt>
    <dgm:pt modelId="{22C5E3A0-595B-4A45-86A5-8C8E6BD3523B}">
      <dgm:prSet phldrT="[Text]" custT="1"/>
      <dgm:spPr>
        <a:solidFill>
          <a:schemeClr val="accent1"/>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B7A8D10E-6E9C-46BE-BD5A-85A0252B5EFF}" cxnId="{853FD31E-CE16-478E-8C8E-7665F7CD9A79}" type="parTrans">
      <dgm:prSet/>
      <dgm:spPr/>
      <dgm:t>
        <a:bodyPr/>
        <a:lstStyle/>
        <a:p>
          <a:endParaRPr lang="en-US" sz="900">
            <a:latin typeface="微软雅黑" panose="020B0503020204020204" pitchFamily="34" charset="-122"/>
            <a:ea typeface="微软雅黑" panose="020B0503020204020204" pitchFamily="34" charset="-122"/>
          </a:endParaRPr>
        </a:p>
      </dgm:t>
    </dgm:pt>
    <dgm:pt modelId="{FC9D9D34-C8B1-4A7F-AC7A-86AE62F19247}" cxnId="{853FD31E-CE16-478E-8C8E-7665F7CD9A79}"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3A05C8AF-3F7C-473F-8611-CC4445F40EBB}" type="asst">
      <dgm:prSet phldrT="[Text]" custT="1"/>
      <dgm:spPr>
        <a:solidFill>
          <a:schemeClr val="accent2"/>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DACE8F65-CE2C-475E-920E-D82D2003E6D8}" cxnId="{FE203BE8-2C5C-42A9-9E1E-8ACCBDCBDEDF}"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DF02B209-A945-4803-85DC-27118FD932B0}" cxnId="{FE203BE8-2C5C-42A9-9E1E-8ACCBDCBDEDF}"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6E042866-D740-48D2-AF53-B46132745176}">
      <dgm:prSet phldrT="[Text]" custT="1"/>
      <dgm:spPr>
        <a:solidFill>
          <a:schemeClr val="accent3"/>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98CE9837-FF74-4824-A018-EA72F69CEB6D}" cxnId="{18531DB2-B404-4861-BAD6-64A367021DFD}"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9547D06E-125B-4FC2-8F9B-4D23F753DB8E}" cxnId="{18531DB2-B404-4861-BAD6-64A367021DFD}"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78799412-43A8-4DEB-9344-EA474CABDC6A}">
      <dgm:prSet phldrT="[Text]" custT="1"/>
      <dgm:spPr>
        <a:solidFill>
          <a:schemeClr val="accent3"/>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8D94EBA3-201B-4177-AFD5-411F4D557864}" cxnId="{0A56656A-0A6E-4703-ADCD-EB665419BF72}"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80E34B42-208A-403B-A250-4A737E208EE5}" cxnId="{0A56656A-0A6E-4703-ADCD-EB665419BF72}"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4414A1B2-820A-4A83-A421-BF5A78BA2991}">
      <dgm:prSet phldrT="[Text]" custT="1"/>
      <dgm:spPr>
        <a:solidFill>
          <a:schemeClr val="accent3"/>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F0BA7A7A-2D0E-48F2-A714-0421AEDA7A1E}" cxnId="{40560883-CFB3-447A-A552-79C6414C5B74}"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0559805B-D7FD-4C61-93FE-A12117C8B2A1}" cxnId="{40560883-CFB3-447A-A552-79C6414C5B74}"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C070CADA-198A-4168-9FC2-FE2083F3CDAD}" type="asst">
      <dgm:prSet phldrT="[Text]" custT="1"/>
      <dgm:spPr>
        <a:solidFill>
          <a:schemeClr val="accent2"/>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61D88905-DA49-4C3A-8EEC-E01EB408224C}" cxnId="{3A759916-B559-463E-8AA5-A7A9D769967F}"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FDD68EF8-EB91-4471-9506-4B4EE149F0EC}" cxnId="{3A759916-B559-463E-8AA5-A7A9D769967F}"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C61B8706-BAEA-41C0-AD19-A135FE19B520}">
      <dgm:prSet phldrT="[Text]" custT="1"/>
      <dgm:spPr>
        <a:solidFill>
          <a:schemeClr val="accent3"/>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2376A947-1A81-4621-B6A6-26780D47B47D}" cxnId="{978C57C1-2D9B-4493-BC54-4C6E33075D1E}"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9F3328C7-6B56-4BE8-A315-555340B8731E}" cxnId="{978C57C1-2D9B-4493-BC54-4C6E33075D1E}"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D0D198D4-47A7-4232-927F-C5B3FAF1146B}">
      <dgm:prSet phldrT="[Tex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915E8514-D09B-40F6-855E-8673A34702B4}" cxnId="{82A3E36C-0C7D-4005-85E2-287F55F28573}"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B678ED37-6DE3-40BA-8F17-F5D34855870E}" cxnId="{82A3E36C-0C7D-4005-85E2-287F55F28573}"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3D3E92DE-1298-4F8C-B4F5-D04855B07297}">
      <dgm:prSet phldrT="[Tex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694BEE92-9DF4-4D18-8831-0266FB6B5716}" cxnId="{49B34082-8E58-476C-BF5D-87598BFF2CA0}"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5D81C5BC-F8E1-4BC4-A1BD-9AA827F0BD01}" cxnId="{49B34082-8E58-476C-BF5D-87598BFF2CA0}"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A2C7A706-D148-4D04-9C75-31C36ABCCC48}">
      <dgm:prSet phldrT="[Tex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CA83146E-84A5-4CB2-A0DF-E7BB379803ED}" cxnId="{85E24126-253F-4DF7-996E-CA91359FF4E6}"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3089D6F2-C1A0-44F6-98CB-9F42047357D2}" cxnId="{85E24126-253F-4DF7-996E-CA91359FF4E6}"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B40BE8B6-83E9-42FE-8DBF-D669A440B711}">
      <dgm:prSet phldrT="[Tex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FDF7670A-04F7-40E9-901A-8448AA55D1A1}" cxnId="{83BDE5A2-B352-4393-B2F0-90BA24B89144}"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2A657EF9-B29D-44F4-8D2B-04D1D2BFD4FF}" cxnId="{83BDE5A2-B352-4393-B2F0-90BA24B89144}"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E8D2F9B7-A8CB-4A0D-9222-6B22D5374EA4}">
      <dgm:prSe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zh-CN" altLang="en-US" sz="1100" dirty="0">
            <a:solidFill>
              <a:schemeClr val="bg1"/>
            </a:solidFill>
            <a:effectLst/>
            <a:latin typeface="+mn-lt"/>
            <a:ea typeface="+mn-ea"/>
            <a:cs typeface="+mn-ea"/>
            <a:sym typeface="+mn-lt"/>
          </a:endParaRPr>
        </a:p>
      </dgm:t>
    </dgm:pt>
    <dgm:pt modelId="{B474C1E2-3190-4400-944F-9F76E6C0AA98}" cxnId="{BC75AEAA-29CD-4FE5-B846-26350CB0A1E6}" type="parTrans">
      <dgm:prSet/>
      <dgm:spPr>
        <a:ln>
          <a:solidFill>
            <a:schemeClr val="bg1">
              <a:lumMod val="85000"/>
            </a:schemeClr>
          </a:solidFill>
        </a:ln>
      </dgm:spPr>
      <dgm:t>
        <a:bodyPr/>
        <a:lstStyle/>
        <a:p>
          <a:endParaRPr lang="zh-CN" altLang="en-US" sz="1100">
            <a:effectLst/>
            <a:latin typeface="微软雅黑" panose="020B0503020204020204" pitchFamily="34" charset="-122"/>
            <a:ea typeface="微软雅黑" panose="020B0503020204020204" pitchFamily="34" charset="-122"/>
          </a:endParaRPr>
        </a:p>
      </dgm:t>
    </dgm:pt>
    <dgm:pt modelId="{010B0E0D-1630-43F3-AFE6-CA0857191AF6}" cxnId="{BC75AEAA-29CD-4FE5-B846-26350CB0A1E6}"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1B9D4759-E6C3-4D50-BB34-29E874FD8B5F}">
      <dgm:prSe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zh-CN" altLang="en-US" sz="1100" dirty="0">
            <a:solidFill>
              <a:schemeClr val="bg1"/>
            </a:solidFill>
            <a:effectLst/>
            <a:latin typeface="+mn-lt"/>
            <a:ea typeface="+mn-ea"/>
            <a:cs typeface="+mn-ea"/>
            <a:sym typeface="+mn-lt"/>
          </a:endParaRPr>
        </a:p>
      </dgm:t>
    </dgm:pt>
    <dgm:pt modelId="{F23F6A8B-0C1B-4C6B-9E81-9E4606593E44}" cxnId="{13264C42-4B0D-423D-8A38-B2DBA281652E}" type="parTrans">
      <dgm:prSet/>
      <dgm:spPr>
        <a:ln>
          <a:solidFill>
            <a:schemeClr val="bg1">
              <a:lumMod val="85000"/>
            </a:schemeClr>
          </a:solidFill>
        </a:ln>
      </dgm:spPr>
      <dgm:t>
        <a:bodyPr/>
        <a:lstStyle/>
        <a:p>
          <a:endParaRPr lang="zh-CN" altLang="en-US" sz="1100">
            <a:effectLst/>
            <a:latin typeface="微软雅黑" panose="020B0503020204020204" pitchFamily="34" charset="-122"/>
            <a:ea typeface="微软雅黑" panose="020B0503020204020204" pitchFamily="34" charset="-122"/>
          </a:endParaRPr>
        </a:p>
      </dgm:t>
    </dgm:pt>
    <dgm:pt modelId="{420F7F0C-8C2D-46F8-B4CD-2F93EB31F78B}" cxnId="{13264C42-4B0D-423D-8A38-B2DBA281652E}"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7EBF971A-92F6-4020-891E-B3DEF3B7401D}" type="pres">
      <dgm:prSet presAssocID="{0C63E977-2BA5-43C1-BBAC-E9943D49ECA8}" presName="hierChild1" presStyleCnt="0">
        <dgm:presLayoutVars>
          <dgm:orgChart val="1"/>
          <dgm:chPref val="1"/>
          <dgm:dir/>
          <dgm:animOne val="branch"/>
          <dgm:animLvl val="lvl"/>
          <dgm:resizeHandles/>
        </dgm:presLayoutVars>
      </dgm:prSet>
      <dgm:spPr/>
    </dgm:pt>
    <dgm:pt modelId="{41D8A664-54E2-48BC-8504-067F209801E5}" type="pres">
      <dgm:prSet presAssocID="{22C5E3A0-595B-4A45-86A5-8C8E6BD3523B}" presName="hierRoot1" presStyleCnt="0">
        <dgm:presLayoutVars>
          <dgm:hierBranch val="init"/>
        </dgm:presLayoutVars>
      </dgm:prSet>
      <dgm:spPr/>
    </dgm:pt>
    <dgm:pt modelId="{AA82C4AB-9852-4122-A89A-04E8E34A14FB}" type="pres">
      <dgm:prSet presAssocID="{22C5E3A0-595B-4A45-86A5-8C8E6BD3523B}" presName="rootComposite1" presStyleCnt="0"/>
      <dgm:spPr/>
    </dgm:pt>
    <dgm:pt modelId="{8A5D8639-D1BF-41D7-AF52-2C8A3A9AF72E}" type="pres">
      <dgm:prSet presAssocID="{22C5E3A0-595B-4A45-86A5-8C8E6BD3523B}" presName="rootText1" presStyleLbl="node0" presStyleIdx="0" presStyleCnt="1" custLinFactNeighborX="-327" custLinFactNeighborY="-2025">
        <dgm:presLayoutVars>
          <dgm:chPref val="3"/>
        </dgm:presLayoutVars>
      </dgm:prSet>
      <dgm:spPr>
        <a:prstGeom prst="roundRect">
          <a:avLst/>
        </a:prstGeom>
      </dgm:spPr>
    </dgm:pt>
    <dgm:pt modelId="{5DDBB4C8-14EE-433D-9091-FC17856724B2}" type="pres">
      <dgm:prSet presAssocID="{22C5E3A0-595B-4A45-86A5-8C8E6BD3523B}" presName="rootConnector1" presStyleLbl="node1" presStyleIdx="0" presStyleCnt="0"/>
      <dgm:spPr/>
    </dgm:pt>
    <dgm:pt modelId="{E454F9EE-8B75-4E53-B727-D4714182C23C}" type="pres">
      <dgm:prSet presAssocID="{22C5E3A0-595B-4A45-86A5-8C8E6BD3523B}" presName="hierChild2" presStyleCnt="0"/>
      <dgm:spPr/>
    </dgm:pt>
    <dgm:pt modelId="{E7DAFEA5-E847-435F-9964-FA95A4308FFF}" type="pres">
      <dgm:prSet presAssocID="{98CE9837-FF74-4824-A018-EA72F69CEB6D}" presName="Name64" presStyleLbl="parChTrans1D2" presStyleIdx="0" presStyleCnt="6"/>
      <dgm:spPr/>
    </dgm:pt>
    <dgm:pt modelId="{8704EC17-A2B1-4D13-80AD-A8B9C736CB67}" type="pres">
      <dgm:prSet presAssocID="{6E042866-D740-48D2-AF53-B46132745176}" presName="hierRoot2" presStyleCnt="0">
        <dgm:presLayoutVars>
          <dgm:hierBranch val="init"/>
        </dgm:presLayoutVars>
      </dgm:prSet>
      <dgm:spPr/>
    </dgm:pt>
    <dgm:pt modelId="{0D887D1F-60AA-4791-816D-8602685DB18D}" type="pres">
      <dgm:prSet presAssocID="{6E042866-D740-48D2-AF53-B46132745176}" presName="rootComposite" presStyleCnt="0"/>
      <dgm:spPr/>
    </dgm:pt>
    <dgm:pt modelId="{45BC1F1C-0A01-457F-BAA2-BB36D895E8CC}" type="pres">
      <dgm:prSet presAssocID="{6E042866-D740-48D2-AF53-B46132745176}" presName="rootText" presStyleLbl="node2" presStyleIdx="0" presStyleCnt="4">
        <dgm:presLayoutVars>
          <dgm:chPref val="3"/>
        </dgm:presLayoutVars>
      </dgm:prSet>
      <dgm:spPr>
        <a:prstGeom prst="roundRect">
          <a:avLst/>
        </a:prstGeom>
      </dgm:spPr>
    </dgm:pt>
    <dgm:pt modelId="{D8B52FBD-9A76-440A-BE1E-BB7D6A0333D5}" type="pres">
      <dgm:prSet presAssocID="{6E042866-D740-48D2-AF53-B46132745176}" presName="rootConnector" presStyleLbl="node2" presStyleIdx="0" presStyleCnt="4"/>
      <dgm:spPr/>
    </dgm:pt>
    <dgm:pt modelId="{18617820-E750-42CE-BB21-F8E5C894B7A2}" type="pres">
      <dgm:prSet presAssocID="{6E042866-D740-48D2-AF53-B46132745176}" presName="hierChild4" presStyleCnt="0"/>
      <dgm:spPr/>
    </dgm:pt>
    <dgm:pt modelId="{DDCDF04E-A42C-44C6-BD99-922D406B000D}" type="pres">
      <dgm:prSet presAssocID="{915E8514-D09B-40F6-855E-8673A34702B4}" presName="Name64" presStyleLbl="parChTrans1D3" presStyleIdx="0" presStyleCnt="6"/>
      <dgm:spPr/>
    </dgm:pt>
    <dgm:pt modelId="{6835F037-3C7D-45CF-BFD6-E27AF7B9BB49}" type="pres">
      <dgm:prSet presAssocID="{D0D198D4-47A7-4232-927F-C5B3FAF1146B}" presName="hierRoot2" presStyleCnt="0">
        <dgm:presLayoutVars>
          <dgm:hierBranch val="init"/>
        </dgm:presLayoutVars>
      </dgm:prSet>
      <dgm:spPr/>
    </dgm:pt>
    <dgm:pt modelId="{1FED3E5B-9FF4-43A8-8280-D1F6C2F570D5}" type="pres">
      <dgm:prSet presAssocID="{D0D198D4-47A7-4232-927F-C5B3FAF1146B}" presName="rootComposite" presStyleCnt="0"/>
      <dgm:spPr/>
    </dgm:pt>
    <dgm:pt modelId="{926A9878-B5BE-4D25-B4FC-2BE1F6F9C1AD}" type="pres">
      <dgm:prSet presAssocID="{D0D198D4-47A7-4232-927F-C5B3FAF1146B}" presName="rootText" presStyleLbl="node3" presStyleIdx="0" presStyleCnt="6">
        <dgm:presLayoutVars>
          <dgm:chPref val="3"/>
        </dgm:presLayoutVars>
      </dgm:prSet>
      <dgm:spPr>
        <a:prstGeom prst="roundRect">
          <a:avLst/>
        </a:prstGeom>
      </dgm:spPr>
    </dgm:pt>
    <dgm:pt modelId="{EF84EB63-FD24-4542-881E-1E96FF5AFE00}" type="pres">
      <dgm:prSet presAssocID="{D0D198D4-47A7-4232-927F-C5B3FAF1146B}" presName="rootConnector" presStyleLbl="node3" presStyleIdx="0" presStyleCnt="6"/>
      <dgm:spPr/>
    </dgm:pt>
    <dgm:pt modelId="{F807CDF5-6583-42AD-BDFE-3D74D976A427}" type="pres">
      <dgm:prSet presAssocID="{D0D198D4-47A7-4232-927F-C5B3FAF1146B}" presName="hierChild4" presStyleCnt="0"/>
      <dgm:spPr/>
    </dgm:pt>
    <dgm:pt modelId="{38EDC425-7F7E-45D9-A05D-B9618C100C12}" type="pres">
      <dgm:prSet presAssocID="{D0D198D4-47A7-4232-927F-C5B3FAF1146B}" presName="hierChild5" presStyleCnt="0"/>
      <dgm:spPr/>
    </dgm:pt>
    <dgm:pt modelId="{28B1DA2A-A59D-4986-93E8-1EF3181C6AAD}" type="pres">
      <dgm:prSet presAssocID="{B474C1E2-3190-4400-944F-9F76E6C0AA98}" presName="Name64" presStyleLbl="parChTrans1D3" presStyleIdx="1" presStyleCnt="6"/>
      <dgm:spPr/>
    </dgm:pt>
    <dgm:pt modelId="{65A449EC-AF00-4E27-96F7-5500511F3929}" type="pres">
      <dgm:prSet presAssocID="{E8D2F9B7-A8CB-4A0D-9222-6B22D5374EA4}" presName="hierRoot2" presStyleCnt="0">
        <dgm:presLayoutVars>
          <dgm:hierBranch val="init"/>
        </dgm:presLayoutVars>
      </dgm:prSet>
      <dgm:spPr/>
    </dgm:pt>
    <dgm:pt modelId="{4AFEDF28-BA41-4599-A994-B0C10B4206FA}" type="pres">
      <dgm:prSet presAssocID="{E8D2F9B7-A8CB-4A0D-9222-6B22D5374EA4}" presName="rootComposite" presStyleCnt="0"/>
      <dgm:spPr/>
    </dgm:pt>
    <dgm:pt modelId="{1316492C-5BF2-4117-A38D-0468ACBA1C31}" type="pres">
      <dgm:prSet presAssocID="{E8D2F9B7-A8CB-4A0D-9222-6B22D5374EA4}" presName="rootText" presStyleLbl="node3" presStyleIdx="1" presStyleCnt="6">
        <dgm:presLayoutVars>
          <dgm:chPref val="3"/>
        </dgm:presLayoutVars>
      </dgm:prSet>
      <dgm:spPr>
        <a:prstGeom prst="roundRect">
          <a:avLst/>
        </a:prstGeom>
      </dgm:spPr>
    </dgm:pt>
    <dgm:pt modelId="{0F0B67A5-7FF1-402F-BD88-42B261DB3BBD}" type="pres">
      <dgm:prSet presAssocID="{E8D2F9B7-A8CB-4A0D-9222-6B22D5374EA4}" presName="rootConnector" presStyleLbl="node3" presStyleIdx="1" presStyleCnt="6"/>
      <dgm:spPr/>
    </dgm:pt>
    <dgm:pt modelId="{FE2FF415-C437-4C0C-9734-D149B59750DF}" type="pres">
      <dgm:prSet presAssocID="{E8D2F9B7-A8CB-4A0D-9222-6B22D5374EA4}" presName="hierChild4" presStyleCnt="0"/>
      <dgm:spPr/>
    </dgm:pt>
    <dgm:pt modelId="{21DEBAA1-9757-4EC5-93BA-1AE3158AB210}" type="pres">
      <dgm:prSet presAssocID="{E8D2F9B7-A8CB-4A0D-9222-6B22D5374EA4}" presName="hierChild5" presStyleCnt="0"/>
      <dgm:spPr/>
    </dgm:pt>
    <dgm:pt modelId="{6420D304-8084-4CD7-80EA-D36C7F4BD579}" type="pres">
      <dgm:prSet presAssocID="{6E042866-D740-48D2-AF53-B46132745176}" presName="hierChild5" presStyleCnt="0"/>
      <dgm:spPr/>
    </dgm:pt>
    <dgm:pt modelId="{50172D6B-4C10-43F6-A39D-2C1A8B973127}" type="pres">
      <dgm:prSet presAssocID="{8D94EBA3-201B-4177-AFD5-411F4D557864}" presName="Name64" presStyleLbl="parChTrans1D2" presStyleIdx="1" presStyleCnt="6"/>
      <dgm:spPr/>
    </dgm:pt>
    <dgm:pt modelId="{568C84D8-9DFE-40F8-93C3-7244F2256C9C}" type="pres">
      <dgm:prSet presAssocID="{78799412-43A8-4DEB-9344-EA474CABDC6A}" presName="hierRoot2" presStyleCnt="0">
        <dgm:presLayoutVars>
          <dgm:hierBranch val="init"/>
        </dgm:presLayoutVars>
      </dgm:prSet>
      <dgm:spPr/>
    </dgm:pt>
    <dgm:pt modelId="{2944B024-5F9F-449E-9AEF-84D415C0363E}" type="pres">
      <dgm:prSet presAssocID="{78799412-43A8-4DEB-9344-EA474CABDC6A}" presName="rootComposite" presStyleCnt="0"/>
      <dgm:spPr/>
    </dgm:pt>
    <dgm:pt modelId="{2B2F1F87-D255-4ADD-A4C3-FF27A00741A8}" type="pres">
      <dgm:prSet presAssocID="{78799412-43A8-4DEB-9344-EA474CABDC6A}" presName="rootText" presStyleLbl="node2" presStyleIdx="1" presStyleCnt="4">
        <dgm:presLayoutVars>
          <dgm:chPref val="3"/>
        </dgm:presLayoutVars>
      </dgm:prSet>
      <dgm:spPr>
        <a:prstGeom prst="roundRect">
          <a:avLst/>
        </a:prstGeom>
      </dgm:spPr>
    </dgm:pt>
    <dgm:pt modelId="{C4E257E9-668A-46DB-8DA8-86A5A347A6CF}" type="pres">
      <dgm:prSet presAssocID="{78799412-43A8-4DEB-9344-EA474CABDC6A}" presName="rootConnector" presStyleLbl="node2" presStyleIdx="1" presStyleCnt="4"/>
      <dgm:spPr/>
    </dgm:pt>
    <dgm:pt modelId="{D85A2C1E-C5C4-41BB-ACE6-E9891F76B1C9}" type="pres">
      <dgm:prSet presAssocID="{78799412-43A8-4DEB-9344-EA474CABDC6A}" presName="hierChild4" presStyleCnt="0"/>
      <dgm:spPr/>
    </dgm:pt>
    <dgm:pt modelId="{A9676B2A-23BD-4408-952A-5EE93E69C7AD}" type="pres">
      <dgm:prSet presAssocID="{694BEE92-9DF4-4D18-8831-0266FB6B5716}" presName="Name64" presStyleLbl="parChTrans1D3" presStyleIdx="2" presStyleCnt="6"/>
      <dgm:spPr/>
    </dgm:pt>
    <dgm:pt modelId="{DC319784-1C58-4D96-ABDA-8DD5A436FFA0}" type="pres">
      <dgm:prSet presAssocID="{3D3E92DE-1298-4F8C-B4F5-D04855B07297}" presName="hierRoot2" presStyleCnt="0">
        <dgm:presLayoutVars>
          <dgm:hierBranch val="init"/>
        </dgm:presLayoutVars>
      </dgm:prSet>
      <dgm:spPr/>
    </dgm:pt>
    <dgm:pt modelId="{6B49B799-1CEC-49C2-8C01-AFE7220F20DA}" type="pres">
      <dgm:prSet presAssocID="{3D3E92DE-1298-4F8C-B4F5-D04855B07297}" presName="rootComposite" presStyleCnt="0"/>
      <dgm:spPr/>
    </dgm:pt>
    <dgm:pt modelId="{9058FF45-76CE-46BB-9CFD-EC6984307D0C}" type="pres">
      <dgm:prSet presAssocID="{3D3E92DE-1298-4F8C-B4F5-D04855B07297}" presName="rootText" presStyleLbl="node3" presStyleIdx="2" presStyleCnt="6">
        <dgm:presLayoutVars>
          <dgm:chPref val="3"/>
        </dgm:presLayoutVars>
      </dgm:prSet>
      <dgm:spPr>
        <a:prstGeom prst="roundRect">
          <a:avLst/>
        </a:prstGeom>
      </dgm:spPr>
    </dgm:pt>
    <dgm:pt modelId="{3F05054C-34B6-45CB-8333-3E3762C99BFD}" type="pres">
      <dgm:prSet presAssocID="{3D3E92DE-1298-4F8C-B4F5-D04855B07297}" presName="rootConnector" presStyleLbl="node3" presStyleIdx="2" presStyleCnt="6"/>
      <dgm:spPr/>
    </dgm:pt>
    <dgm:pt modelId="{75FA0CB1-DC1D-40C2-B495-1901F505A070}" type="pres">
      <dgm:prSet presAssocID="{3D3E92DE-1298-4F8C-B4F5-D04855B07297}" presName="hierChild4" presStyleCnt="0"/>
      <dgm:spPr/>
    </dgm:pt>
    <dgm:pt modelId="{BF727BBB-4561-42B4-BB43-94B3A3AA157B}" type="pres">
      <dgm:prSet presAssocID="{3D3E92DE-1298-4F8C-B4F5-D04855B07297}" presName="hierChild5" presStyleCnt="0"/>
      <dgm:spPr/>
    </dgm:pt>
    <dgm:pt modelId="{4ABE7477-560D-4224-98EF-A2DD4248F239}" type="pres">
      <dgm:prSet presAssocID="{78799412-43A8-4DEB-9344-EA474CABDC6A}" presName="hierChild5" presStyleCnt="0"/>
      <dgm:spPr/>
    </dgm:pt>
    <dgm:pt modelId="{4E11C26A-07B6-41CD-8969-658AC3DB03FE}" type="pres">
      <dgm:prSet presAssocID="{F0BA7A7A-2D0E-48F2-A714-0421AEDA7A1E}" presName="Name64" presStyleLbl="parChTrans1D2" presStyleIdx="2" presStyleCnt="6"/>
      <dgm:spPr/>
    </dgm:pt>
    <dgm:pt modelId="{7792702F-EB00-4DEB-BDFB-F89D53497257}" type="pres">
      <dgm:prSet presAssocID="{4414A1B2-820A-4A83-A421-BF5A78BA2991}" presName="hierRoot2" presStyleCnt="0">
        <dgm:presLayoutVars>
          <dgm:hierBranch val="init"/>
        </dgm:presLayoutVars>
      </dgm:prSet>
      <dgm:spPr/>
    </dgm:pt>
    <dgm:pt modelId="{F6A3E63D-8C01-4CCB-A211-7496EDED1A22}" type="pres">
      <dgm:prSet presAssocID="{4414A1B2-820A-4A83-A421-BF5A78BA2991}" presName="rootComposite" presStyleCnt="0"/>
      <dgm:spPr/>
    </dgm:pt>
    <dgm:pt modelId="{D2B4A1F7-4FBF-4F22-B597-FF0C3D7D1CBC}" type="pres">
      <dgm:prSet presAssocID="{4414A1B2-820A-4A83-A421-BF5A78BA2991}" presName="rootText" presStyleLbl="node2" presStyleIdx="2" presStyleCnt="4">
        <dgm:presLayoutVars>
          <dgm:chPref val="3"/>
        </dgm:presLayoutVars>
      </dgm:prSet>
      <dgm:spPr>
        <a:prstGeom prst="roundRect">
          <a:avLst/>
        </a:prstGeom>
      </dgm:spPr>
    </dgm:pt>
    <dgm:pt modelId="{5C9DA052-AC83-44D5-9F38-ABF703E987D8}" type="pres">
      <dgm:prSet presAssocID="{4414A1B2-820A-4A83-A421-BF5A78BA2991}" presName="rootConnector" presStyleLbl="node2" presStyleIdx="2" presStyleCnt="4"/>
      <dgm:spPr/>
    </dgm:pt>
    <dgm:pt modelId="{0B83D9B5-C8C9-4944-986B-13A153EF23BF}" type="pres">
      <dgm:prSet presAssocID="{4414A1B2-820A-4A83-A421-BF5A78BA2991}" presName="hierChild4" presStyleCnt="0"/>
      <dgm:spPr/>
    </dgm:pt>
    <dgm:pt modelId="{E5F4E0C5-7431-4CA5-820A-80BCD40DC5B0}" type="pres">
      <dgm:prSet presAssocID="{CA83146E-84A5-4CB2-A0DF-E7BB379803ED}" presName="Name64" presStyleLbl="parChTrans1D3" presStyleIdx="3" presStyleCnt="6"/>
      <dgm:spPr/>
    </dgm:pt>
    <dgm:pt modelId="{C31B2EC3-7A78-4035-8ABC-C0A11255B2A7}" type="pres">
      <dgm:prSet presAssocID="{A2C7A706-D148-4D04-9C75-31C36ABCCC48}" presName="hierRoot2" presStyleCnt="0">
        <dgm:presLayoutVars>
          <dgm:hierBranch val="init"/>
        </dgm:presLayoutVars>
      </dgm:prSet>
      <dgm:spPr/>
    </dgm:pt>
    <dgm:pt modelId="{7BB4CDB5-A35B-4715-AFF0-B4D0C1EB055C}" type="pres">
      <dgm:prSet presAssocID="{A2C7A706-D148-4D04-9C75-31C36ABCCC48}" presName="rootComposite" presStyleCnt="0"/>
      <dgm:spPr/>
    </dgm:pt>
    <dgm:pt modelId="{7DA4B53B-93E8-4DD3-9D55-A59A03F7B070}" type="pres">
      <dgm:prSet presAssocID="{A2C7A706-D148-4D04-9C75-31C36ABCCC48}" presName="rootText" presStyleLbl="node3" presStyleIdx="3" presStyleCnt="6">
        <dgm:presLayoutVars>
          <dgm:chPref val="3"/>
        </dgm:presLayoutVars>
      </dgm:prSet>
      <dgm:spPr>
        <a:prstGeom prst="roundRect">
          <a:avLst/>
        </a:prstGeom>
      </dgm:spPr>
    </dgm:pt>
    <dgm:pt modelId="{DDF72017-8193-452B-AB6E-96D2FDD76904}" type="pres">
      <dgm:prSet presAssocID="{A2C7A706-D148-4D04-9C75-31C36ABCCC48}" presName="rootConnector" presStyleLbl="node3" presStyleIdx="3" presStyleCnt="6"/>
      <dgm:spPr/>
    </dgm:pt>
    <dgm:pt modelId="{8940025C-DC5E-4FC9-95BB-5975A5E7D5E6}" type="pres">
      <dgm:prSet presAssocID="{A2C7A706-D148-4D04-9C75-31C36ABCCC48}" presName="hierChild4" presStyleCnt="0"/>
      <dgm:spPr/>
    </dgm:pt>
    <dgm:pt modelId="{FDDF2D4D-8609-4E16-81A8-3EDFD41325DB}" type="pres">
      <dgm:prSet presAssocID="{A2C7A706-D148-4D04-9C75-31C36ABCCC48}" presName="hierChild5" presStyleCnt="0"/>
      <dgm:spPr/>
    </dgm:pt>
    <dgm:pt modelId="{9B7CF0EF-9604-4C6A-BB14-A5B0E9F1D80A}" type="pres">
      <dgm:prSet presAssocID="{4414A1B2-820A-4A83-A421-BF5A78BA2991}" presName="hierChild5" presStyleCnt="0"/>
      <dgm:spPr/>
    </dgm:pt>
    <dgm:pt modelId="{4C90C283-266E-46C4-AAD7-33B031F1D718}" type="pres">
      <dgm:prSet presAssocID="{2376A947-1A81-4621-B6A6-26780D47B47D}" presName="Name64" presStyleLbl="parChTrans1D2" presStyleIdx="3" presStyleCnt="6"/>
      <dgm:spPr/>
    </dgm:pt>
    <dgm:pt modelId="{2FF6E2B7-8BBD-4B50-943E-8C334B16F623}" type="pres">
      <dgm:prSet presAssocID="{C61B8706-BAEA-41C0-AD19-A135FE19B520}" presName="hierRoot2" presStyleCnt="0">
        <dgm:presLayoutVars>
          <dgm:hierBranch val="init"/>
        </dgm:presLayoutVars>
      </dgm:prSet>
      <dgm:spPr/>
    </dgm:pt>
    <dgm:pt modelId="{8E0BD352-EC19-4608-AF6B-731129B9970A}" type="pres">
      <dgm:prSet presAssocID="{C61B8706-BAEA-41C0-AD19-A135FE19B520}" presName="rootComposite" presStyleCnt="0"/>
      <dgm:spPr/>
    </dgm:pt>
    <dgm:pt modelId="{8C955E69-6ED8-496D-A2DA-6D221046A55C}" type="pres">
      <dgm:prSet presAssocID="{C61B8706-BAEA-41C0-AD19-A135FE19B520}" presName="rootText" presStyleLbl="node2" presStyleIdx="3" presStyleCnt="4">
        <dgm:presLayoutVars>
          <dgm:chPref val="3"/>
        </dgm:presLayoutVars>
      </dgm:prSet>
      <dgm:spPr>
        <a:prstGeom prst="roundRect">
          <a:avLst/>
        </a:prstGeom>
      </dgm:spPr>
    </dgm:pt>
    <dgm:pt modelId="{18A78175-D8F0-4BC6-A522-4D81F6F16346}" type="pres">
      <dgm:prSet presAssocID="{C61B8706-BAEA-41C0-AD19-A135FE19B520}" presName="rootConnector" presStyleLbl="node2" presStyleIdx="3" presStyleCnt="4"/>
      <dgm:spPr/>
    </dgm:pt>
    <dgm:pt modelId="{80C24284-21A8-4891-AEAD-0304E22825F4}" type="pres">
      <dgm:prSet presAssocID="{C61B8706-BAEA-41C0-AD19-A135FE19B520}" presName="hierChild4" presStyleCnt="0"/>
      <dgm:spPr/>
    </dgm:pt>
    <dgm:pt modelId="{89832C87-6479-43AB-A58B-1E0CE381BAB3}" type="pres">
      <dgm:prSet presAssocID="{FDF7670A-04F7-40E9-901A-8448AA55D1A1}" presName="Name64" presStyleLbl="parChTrans1D3" presStyleIdx="4" presStyleCnt="6"/>
      <dgm:spPr/>
    </dgm:pt>
    <dgm:pt modelId="{FAC95ED4-1569-4CE8-8975-57619DF065C6}" type="pres">
      <dgm:prSet presAssocID="{B40BE8B6-83E9-42FE-8DBF-D669A440B711}" presName="hierRoot2" presStyleCnt="0">
        <dgm:presLayoutVars>
          <dgm:hierBranch val="init"/>
        </dgm:presLayoutVars>
      </dgm:prSet>
      <dgm:spPr/>
    </dgm:pt>
    <dgm:pt modelId="{62E08C67-C673-45B4-8A8F-86266CDE5E4B}" type="pres">
      <dgm:prSet presAssocID="{B40BE8B6-83E9-42FE-8DBF-D669A440B711}" presName="rootComposite" presStyleCnt="0"/>
      <dgm:spPr/>
    </dgm:pt>
    <dgm:pt modelId="{AEAB7EAF-C8FA-4A8F-A1C1-91F96B139AE9}" type="pres">
      <dgm:prSet presAssocID="{B40BE8B6-83E9-42FE-8DBF-D669A440B711}" presName="rootText" presStyleLbl="node3" presStyleIdx="4" presStyleCnt="6">
        <dgm:presLayoutVars>
          <dgm:chPref val="3"/>
        </dgm:presLayoutVars>
      </dgm:prSet>
      <dgm:spPr>
        <a:prstGeom prst="roundRect">
          <a:avLst/>
        </a:prstGeom>
      </dgm:spPr>
    </dgm:pt>
    <dgm:pt modelId="{9E68985E-7ECA-490E-8CCB-45C7A0878ECC}" type="pres">
      <dgm:prSet presAssocID="{B40BE8B6-83E9-42FE-8DBF-D669A440B711}" presName="rootConnector" presStyleLbl="node3" presStyleIdx="4" presStyleCnt="6"/>
      <dgm:spPr/>
    </dgm:pt>
    <dgm:pt modelId="{90E2F292-85D7-41A2-95C8-0562D5263936}" type="pres">
      <dgm:prSet presAssocID="{B40BE8B6-83E9-42FE-8DBF-D669A440B711}" presName="hierChild4" presStyleCnt="0"/>
      <dgm:spPr/>
    </dgm:pt>
    <dgm:pt modelId="{6CABCD87-CE51-4616-8ED7-D8DB1342DB55}" type="pres">
      <dgm:prSet presAssocID="{B40BE8B6-83E9-42FE-8DBF-D669A440B711}" presName="hierChild5" presStyleCnt="0"/>
      <dgm:spPr/>
    </dgm:pt>
    <dgm:pt modelId="{580D7A31-99C0-4D67-8A69-DD4FB2B5640D}" type="pres">
      <dgm:prSet presAssocID="{F23F6A8B-0C1B-4C6B-9E81-9E4606593E44}" presName="Name64" presStyleLbl="parChTrans1D3" presStyleIdx="5" presStyleCnt="6"/>
      <dgm:spPr/>
    </dgm:pt>
    <dgm:pt modelId="{FF521627-383E-45B2-88D0-2601521FFBD2}" type="pres">
      <dgm:prSet presAssocID="{1B9D4759-E6C3-4D50-BB34-29E874FD8B5F}" presName="hierRoot2" presStyleCnt="0">
        <dgm:presLayoutVars>
          <dgm:hierBranch val="init"/>
        </dgm:presLayoutVars>
      </dgm:prSet>
      <dgm:spPr/>
    </dgm:pt>
    <dgm:pt modelId="{863AA5DF-866C-4940-98BD-FE64D82055BE}" type="pres">
      <dgm:prSet presAssocID="{1B9D4759-E6C3-4D50-BB34-29E874FD8B5F}" presName="rootComposite" presStyleCnt="0"/>
      <dgm:spPr/>
    </dgm:pt>
    <dgm:pt modelId="{472FBC54-7884-499E-92CA-AE0AE662C7C3}" type="pres">
      <dgm:prSet presAssocID="{1B9D4759-E6C3-4D50-BB34-29E874FD8B5F}" presName="rootText" presStyleLbl="node3" presStyleIdx="5" presStyleCnt="6">
        <dgm:presLayoutVars>
          <dgm:chPref val="3"/>
        </dgm:presLayoutVars>
      </dgm:prSet>
      <dgm:spPr>
        <a:prstGeom prst="roundRect">
          <a:avLst/>
        </a:prstGeom>
      </dgm:spPr>
    </dgm:pt>
    <dgm:pt modelId="{EFA8E2E0-2F4A-4697-AA73-5BC314EECCB1}" type="pres">
      <dgm:prSet presAssocID="{1B9D4759-E6C3-4D50-BB34-29E874FD8B5F}" presName="rootConnector" presStyleLbl="node3" presStyleIdx="5" presStyleCnt="6"/>
      <dgm:spPr/>
    </dgm:pt>
    <dgm:pt modelId="{31A5ABD8-B232-4B4D-92A0-557A45EFC74D}" type="pres">
      <dgm:prSet presAssocID="{1B9D4759-E6C3-4D50-BB34-29E874FD8B5F}" presName="hierChild4" presStyleCnt="0"/>
      <dgm:spPr/>
    </dgm:pt>
    <dgm:pt modelId="{EAB1C423-41E6-4A8D-95E2-B19E158E722A}" type="pres">
      <dgm:prSet presAssocID="{1B9D4759-E6C3-4D50-BB34-29E874FD8B5F}" presName="hierChild5" presStyleCnt="0"/>
      <dgm:spPr/>
    </dgm:pt>
    <dgm:pt modelId="{999CA0A2-4F47-4174-8CBA-4F4B1E2E2B9E}" type="pres">
      <dgm:prSet presAssocID="{C61B8706-BAEA-41C0-AD19-A135FE19B520}" presName="hierChild5" presStyleCnt="0"/>
      <dgm:spPr/>
    </dgm:pt>
    <dgm:pt modelId="{505C173E-82D9-4130-98D2-2667E283AD53}" type="pres">
      <dgm:prSet presAssocID="{22C5E3A0-595B-4A45-86A5-8C8E6BD3523B}" presName="hierChild3" presStyleCnt="0"/>
      <dgm:spPr/>
    </dgm:pt>
    <dgm:pt modelId="{BADABD03-0171-4C5D-A986-AC7EC1C5704D}" type="pres">
      <dgm:prSet presAssocID="{DACE8F65-CE2C-475E-920E-D82D2003E6D8}" presName="Name115" presStyleLbl="parChTrans1D2" presStyleIdx="4" presStyleCnt="6"/>
      <dgm:spPr/>
    </dgm:pt>
    <dgm:pt modelId="{3E1C24F2-1B64-4677-8FE5-2934E0506F63}" type="pres">
      <dgm:prSet presAssocID="{3A05C8AF-3F7C-473F-8611-CC4445F40EBB}" presName="hierRoot3" presStyleCnt="0">
        <dgm:presLayoutVars>
          <dgm:hierBranch val="init"/>
        </dgm:presLayoutVars>
      </dgm:prSet>
      <dgm:spPr/>
    </dgm:pt>
    <dgm:pt modelId="{4BEAE185-3DB2-4954-8946-FF55871A0D12}" type="pres">
      <dgm:prSet presAssocID="{3A05C8AF-3F7C-473F-8611-CC4445F40EBB}" presName="rootComposite3" presStyleCnt="0"/>
      <dgm:spPr/>
    </dgm:pt>
    <dgm:pt modelId="{7C9DD1C1-EC14-45D0-B6FA-F7AE4C79C254}" type="pres">
      <dgm:prSet presAssocID="{3A05C8AF-3F7C-473F-8611-CC4445F40EBB}" presName="rootText3" presStyleLbl="asst1" presStyleIdx="0" presStyleCnt="2" custLinFactNeighborX="250" custLinFactNeighborY="-12568">
        <dgm:presLayoutVars>
          <dgm:chPref val="3"/>
        </dgm:presLayoutVars>
      </dgm:prSet>
      <dgm:spPr>
        <a:prstGeom prst="roundRect">
          <a:avLst/>
        </a:prstGeom>
      </dgm:spPr>
    </dgm:pt>
    <dgm:pt modelId="{7E62A80B-577E-4AD7-B46C-15F182F64982}" type="pres">
      <dgm:prSet presAssocID="{3A05C8AF-3F7C-473F-8611-CC4445F40EBB}" presName="rootConnector3" presStyleLbl="asst1" presStyleIdx="0" presStyleCnt="2"/>
      <dgm:spPr/>
    </dgm:pt>
    <dgm:pt modelId="{F9543F1F-537D-4A84-804D-87AF4E83F49B}" type="pres">
      <dgm:prSet presAssocID="{3A05C8AF-3F7C-473F-8611-CC4445F40EBB}" presName="hierChild6" presStyleCnt="0"/>
      <dgm:spPr/>
    </dgm:pt>
    <dgm:pt modelId="{808D1A32-ED8C-4531-9E27-ED5DE53F674C}" type="pres">
      <dgm:prSet presAssocID="{3A05C8AF-3F7C-473F-8611-CC4445F40EBB}" presName="hierChild7" presStyleCnt="0"/>
      <dgm:spPr/>
    </dgm:pt>
    <dgm:pt modelId="{9F5BA614-73A7-42FC-89EE-60D58A07E3DD}" type="pres">
      <dgm:prSet presAssocID="{61D88905-DA49-4C3A-8EEC-E01EB408224C}" presName="Name115" presStyleLbl="parChTrans1D2" presStyleIdx="5" presStyleCnt="6"/>
      <dgm:spPr/>
    </dgm:pt>
    <dgm:pt modelId="{1312E7F1-5D58-4EAD-8093-4CF07FE7274B}" type="pres">
      <dgm:prSet presAssocID="{C070CADA-198A-4168-9FC2-FE2083F3CDAD}" presName="hierRoot3" presStyleCnt="0">
        <dgm:presLayoutVars>
          <dgm:hierBranch val="init"/>
        </dgm:presLayoutVars>
      </dgm:prSet>
      <dgm:spPr/>
    </dgm:pt>
    <dgm:pt modelId="{4B68D1B2-A2BC-4D88-B893-4E9777A9842F}" type="pres">
      <dgm:prSet presAssocID="{C070CADA-198A-4168-9FC2-FE2083F3CDAD}" presName="rootComposite3" presStyleCnt="0"/>
      <dgm:spPr/>
    </dgm:pt>
    <dgm:pt modelId="{5DE66C14-3F32-40F7-B5DA-C369961016C2}" type="pres">
      <dgm:prSet presAssocID="{C070CADA-198A-4168-9FC2-FE2083F3CDAD}" presName="rootText3" presStyleLbl="asst1" presStyleIdx="1" presStyleCnt="2" custLinFactNeighborY="27028">
        <dgm:presLayoutVars>
          <dgm:chPref val="3"/>
        </dgm:presLayoutVars>
      </dgm:prSet>
      <dgm:spPr>
        <a:prstGeom prst="roundRect">
          <a:avLst/>
        </a:prstGeom>
      </dgm:spPr>
    </dgm:pt>
    <dgm:pt modelId="{2704A9D7-C2B4-428A-8628-D395E2872E29}" type="pres">
      <dgm:prSet presAssocID="{C070CADA-198A-4168-9FC2-FE2083F3CDAD}" presName="rootConnector3" presStyleLbl="asst1" presStyleIdx="1" presStyleCnt="2"/>
      <dgm:spPr/>
    </dgm:pt>
    <dgm:pt modelId="{70CD9C0B-C3CF-4D79-887F-251332C573BD}" type="pres">
      <dgm:prSet presAssocID="{C070CADA-198A-4168-9FC2-FE2083F3CDAD}" presName="hierChild6" presStyleCnt="0"/>
      <dgm:spPr/>
    </dgm:pt>
    <dgm:pt modelId="{42EAC2E4-5959-44E6-A329-889E8E31920C}" type="pres">
      <dgm:prSet presAssocID="{C070CADA-198A-4168-9FC2-FE2083F3CDAD}" presName="hierChild7" presStyleCnt="0"/>
      <dgm:spPr/>
    </dgm:pt>
  </dgm:ptLst>
  <dgm:cxnLst>
    <dgm:cxn modelId="{2D7EEC00-C7DA-47FF-AE8A-FE8E9BE228F3}" type="presOf" srcId="{3D3E92DE-1298-4F8C-B4F5-D04855B07297}" destId="{9058FF45-76CE-46BB-9CFD-EC6984307D0C}" srcOrd="0" destOrd="0" presId="urn:microsoft.com/office/officeart/2009/3/layout/HorizontalOrganizationChart"/>
    <dgm:cxn modelId="{ED2CD511-6868-4E2E-A6FD-54BB2DA42CF2}" type="presOf" srcId="{22C5E3A0-595B-4A45-86A5-8C8E6BD3523B}" destId="{8A5D8639-D1BF-41D7-AF52-2C8A3A9AF72E}" srcOrd="0" destOrd="0" presId="urn:microsoft.com/office/officeart/2009/3/layout/HorizontalOrganizationChart"/>
    <dgm:cxn modelId="{5B0E2312-F0CC-47FF-B1BB-7A95E31D13F4}" type="presOf" srcId="{B40BE8B6-83E9-42FE-8DBF-D669A440B711}" destId="{AEAB7EAF-C8FA-4A8F-A1C1-91F96B139AE9}" srcOrd="0" destOrd="0" presId="urn:microsoft.com/office/officeart/2009/3/layout/HorizontalOrganizationChart"/>
    <dgm:cxn modelId="{3A759916-B559-463E-8AA5-A7A9D769967F}" srcId="{22C5E3A0-595B-4A45-86A5-8C8E6BD3523B}" destId="{C070CADA-198A-4168-9FC2-FE2083F3CDAD}" srcOrd="1" destOrd="0" parTransId="{61D88905-DA49-4C3A-8EEC-E01EB408224C}" sibTransId="{FDD68EF8-EB91-4471-9506-4B4EE149F0EC}"/>
    <dgm:cxn modelId="{955BB51C-422B-4CA0-B470-438499CDDBEF}" type="presOf" srcId="{694BEE92-9DF4-4D18-8831-0266FB6B5716}" destId="{A9676B2A-23BD-4408-952A-5EE93E69C7AD}" srcOrd="0" destOrd="0" presId="urn:microsoft.com/office/officeart/2009/3/layout/HorizontalOrganizationChart"/>
    <dgm:cxn modelId="{853FD31E-CE16-478E-8C8E-7665F7CD9A79}" srcId="{0C63E977-2BA5-43C1-BBAC-E9943D49ECA8}" destId="{22C5E3A0-595B-4A45-86A5-8C8E6BD3523B}" srcOrd="0" destOrd="0" parTransId="{B7A8D10E-6E9C-46BE-BD5A-85A0252B5EFF}" sibTransId="{FC9D9D34-C8B1-4A7F-AC7A-86AE62F19247}"/>
    <dgm:cxn modelId="{DD065F22-1F19-469A-B017-76720F00FB90}" type="presOf" srcId="{FDF7670A-04F7-40E9-901A-8448AA55D1A1}" destId="{89832C87-6479-43AB-A58B-1E0CE381BAB3}" srcOrd="0" destOrd="0" presId="urn:microsoft.com/office/officeart/2009/3/layout/HorizontalOrganizationChart"/>
    <dgm:cxn modelId="{85E24126-253F-4DF7-996E-CA91359FF4E6}" srcId="{4414A1B2-820A-4A83-A421-BF5A78BA2991}" destId="{A2C7A706-D148-4D04-9C75-31C36ABCCC48}" srcOrd="0" destOrd="0" parTransId="{CA83146E-84A5-4CB2-A0DF-E7BB379803ED}" sibTransId="{3089D6F2-C1A0-44F6-98CB-9F42047357D2}"/>
    <dgm:cxn modelId="{8F92C22B-18D7-419B-898B-7DC66C39CA39}" type="presOf" srcId="{C070CADA-198A-4168-9FC2-FE2083F3CDAD}" destId="{5DE66C14-3F32-40F7-B5DA-C369961016C2}" srcOrd="0" destOrd="0" presId="urn:microsoft.com/office/officeart/2009/3/layout/HorizontalOrganizationChart"/>
    <dgm:cxn modelId="{6F5FED2D-23A2-4474-AFE6-1F7F1430E5B8}" type="presOf" srcId="{F0BA7A7A-2D0E-48F2-A714-0421AEDA7A1E}" destId="{4E11C26A-07B6-41CD-8969-658AC3DB03FE}" srcOrd="0" destOrd="0" presId="urn:microsoft.com/office/officeart/2009/3/layout/HorizontalOrganizationChart"/>
    <dgm:cxn modelId="{4987612F-6831-4A30-B1A9-465CD54A3BC9}" type="presOf" srcId="{C61B8706-BAEA-41C0-AD19-A135FE19B520}" destId="{18A78175-D8F0-4BC6-A522-4D81F6F16346}" srcOrd="1" destOrd="0" presId="urn:microsoft.com/office/officeart/2009/3/layout/HorizontalOrganizationChart"/>
    <dgm:cxn modelId="{B1987634-A78B-42B9-8059-66E68204610B}" type="presOf" srcId="{A2C7A706-D148-4D04-9C75-31C36ABCCC48}" destId="{DDF72017-8193-452B-AB6E-96D2FDD76904}" srcOrd="1" destOrd="0" presId="urn:microsoft.com/office/officeart/2009/3/layout/HorizontalOrganizationChart"/>
    <dgm:cxn modelId="{227A1D38-A11B-4EED-A05C-BE721E351375}" type="presOf" srcId="{3D3E92DE-1298-4F8C-B4F5-D04855B07297}" destId="{3F05054C-34B6-45CB-8333-3E3762C99BFD}" srcOrd="1" destOrd="0" presId="urn:microsoft.com/office/officeart/2009/3/layout/HorizontalOrganizationChart"/>
    <dgm:cxn modelId="{A85AEB38-11D1-4881-8C6B-02E1B2BA8CE2}" type="presOf" srcId="{DACE8F65-CE2C-475E-920E-D82D2003E6D8}" destId="{BADABD03-0171-4C5D-A986-AC7EC1C5704D}" srcOrd="0" destOrd="0" presId="urn:microsoft.com/office/officeart/2009/3/layout/HorizontalOrganizationChart"/>
    <dgm:cxn modelId="{6071CD3C-41D9-4BCA-BE05-E468A45388FD}" type="presOf" srcId="{915E8514-D09B-40F6-855E-8673A34702B4}" destId="{DDCDF04E-A42C-44C6-BD99-922D406B000D}" srcOrd="0" destOrd="0" presId="urn:microsoft.com/office/officeart/2009/3/layout/HorizontalOrganizationChart"/>
    <dgm:cxn modelId="{F71B775C-BBA9-4771-86EF-A8604A662030}" type="presOf" srcId="{4414A1B2-820A-4A83-A421-BF5A78BA2991}" destId="{D2B4A1F7-4FBF-4F22-B597-FF0C3D7D1CBC}" srcOrd="0" destOrd="0" presId="urn:microsoft.com/office/officeart/2009/3/layout/HorizontalOrganizationChart"/>
    <dgm:cxn modelId="{75392A60-F4B9-4BC0-B7BA-39F2ABD089E4}" type="presOf" srcId="{61D88905-DA49-4C3A-8EEC-E01EB408224C}" destId="{9F5BA614-73A7-42FC-89EE-60D58A07E3DD}" srcOrd="0" destOrd="0" presId="urn:microsoft.com/office/officeart/2009/3/layout/HorizontalOrganizationChart"/>
    <dgm:cxn modelId="{13264C42-4B0D-423D-8A38-B2DBA281652E}" srcId="{C61B8706-BAEA-41C0-AD19-A135FE19B520}" destId="{1B9D4759-E6C3-4D50-BB34-29E874FD8B5F}" srcOrd="1" destOrd="0" parTransId="{F23F6A8B-0C1B-4C6B-9E81-9E4606593E44}" sibTransId="{420F7F0C-8C2D-46F8-B4CD-2F93EB31F78B}"/>
    <dgm:cxn modelId="{01E48F64-6945-4CC2-80F5-AFF2CBF93E25}" type="presOf" srcId="{F23F6A8B-0C1B-4C6B-9E81-9E4606593E44}" destId="{580D7A31-99C0-4D67-8A69-DD4FB2B5640D}" srcOrd="0" destOrd="0" presId="urn:microsoft.com/office/officeart/2009/3/layout/HorizontalOrganizationChart"/>
    <dgm:cxn modelId="{0A56656A-0A6E-4703-ADCD-EB665419BF72}" srcId="{22C5E3A0-595B-4A45-86A5-8C8E6BD3523B}" destId="{78799412-43A8-4DEB-9344-EA474CABDC6A}" srcOrd="3" destOrd="0" parTransId="{8D94EBA3-201B-4177-AFD5-411F4D557864}" sibTransId="{80E34B42-208A-403B-A250-4A737E208EE5}"/>
    <dgm:cxn modelId="{F25B8A4C-0584-44A1-80AA-3EAA3E0CB765}" type="presOf" srcId="{0C63E977-2BA5-43C1-BBAC-E9943D49ECA8}" destId="{7EBF971A-92F6-4020-891E-B3DEF3B7401D}" srcOrd="0" destOrd="0" presId="urn:microsoft.com/office/officeart/2009/3/layout/HorizontalOrganizationChart"/>
    <dgm:cxn modelId="{82A3E36C-0C7D-4005-85E2-287F55F28573}" srcId="{6E042866-D740-48D2-AF53-B46132745176}" destId="{D0D198D4-47A7-4232-927F-C5B3FAF1146B}" srcOrd="0" destOrd="0" parTransId="{915E8514-D09B-40F6-855E-8673A34702B4}" sibTransId="{B678ED37-6DE3-40BA-8F17-F5D34855870E}"/>
    <dgm:cxn modelId="{2E590550-A4F1-454C-872B-1EAB04235544}" type="presOf" srcId="{1B9D4759-E6C3-4D50-BB34-29E874FD8B5F}" destId="{472FBC54-7884-499E-92CA-AE0AE662C7C3}" srcOrd="0" destOrd="0" presId="urn:microsoft.com/office/officeart/2009/3/layout/HorizontalOrganizationChart"/>
    <dgm:cxn modelId="{32F18559-F699-4B47-BE95-7B0B3A226D45}" type="presOf" srcId="{E8D2F9B7-A8CB-4A0D-9222-6B22D5374EA4}" destId="{0F0B67A5-7FF1-402F-BD88-42B261DB3BBD}" srcOrd="1" destOrd="0" presId="urn:microsoft.com/office/officeart/2009/3/layout/HorizontalOrganizationChart"/>
    <dgm:cxn modelId="{70A0AF59-8FB2-4AF1-887F-626E2369F368}" type="presOf" srcId="{2376A947-1A81-4621-B6A6-26780D47B47D}" destId="{4C90C283-266E-46C4-AAD7-33B031F1D718}" srcOrd="0" destOrd="0" presId="urn:microsoft.com/office/officeart/2009/3/layout/HorizontalOrganizationChart"/>
    <dgm:cxn modelId="{A6E0FA7E-530B-4FD1-9064-007CA3A098E0}" type="presOf" srcId="{98CE9837-FF74-4824-A018-EA72F69CEB6D}" destId="{E7DAFEA5-E847-435F-9964-FA95A4308FFF}" srcOrd="0" destOrd="0" presId="urn:microsoft.com/office/officeart/2009/3/layout/HorizontalOrganizationChart"/>
    <dgm:cxn modelId="{49B34082-8E58-476C-BF5D-87598BFF2CA0}" srcId="{78799412-43A8-4DEB-9344-EA474CABDC6A}" destId="{3D3E92DE-1298-4F8C-B4F5-D04855B07297}" srcOrd="0" destOrd="0" parTransId="{694BEE92-9DF4-4D18-8831-0266FB6B5716}" sibTransId="{5D81C5BC-F8E1-4BC4-A1BD-9AA827F0BD01}"/>
    <dgm:cxn modelId="{40560883-CFB3-447A-A552-79C6414C5B74}" srcId="{22C5E3A0-595B-4A45-86A5-8C8E6BD3523B}" destId="{4414A1B2-820A-4A83-A421-BF5A78BA2991}" srcOrd="4" destOrd="0" parTransId="{F0BA7A7A-2D0E-48F2-A714-0421AEDA7A1E}" sibTransId="{0559805B-D7FD-4C61-93FE-A12117C8B2A1}"/>
    <dgm:cxn modelId="{9CCFD686-4E1F-49E9-9FE1-3FFB139558F7}" type="presOf" srcId="{1B9D4759-E6C3-4D50-BB34-29E874FD8B5F}" destId="{EFA8E2E0-2F4A-4697-AA73-5BC314EECCB1}" srcOrd="1" destOrd="0" presId="urn:microsoft.com/office/officeart/2009/3/layout/HorizontalOrganizationChart"/>
    <dgm:cxn modelId="{10693588-BECB-4675-A7B8-DC90FF7E336D}" type="presOf" srcId="{3A05C8AF-3F7C-473F-8611-CC4445F40EBB}" destId="{7C9DD1C1-EC14-45D0-B6FA-F7AE4C79C254}" srcOrd="0" destOrd="0" presId="urn:microsoft.com/office/officeart/2009/3/layout/HorizontalOrganizationChart"/>
    <dgm:cxn modelId="{93825F89-E159-4FD3-AA13-D14109BFE670}" type="presOf" srcId="{8D94EBA3-201B-4177-AFD5-411F4D557864}" destId="{50172D6B-4C10-43F6-A39D-2C1A8B973127}" srcOrd="0" destOrd="0" presId="urn:microsoft.com/office/officeart/2009/3/layout/HorizontalOrganizationChart"/>
    <dgm:cxn modelId="{EC7C478A-1871-4AF0-BAA1-298A1567ED7E}" type="presOf" srcId="{3A05C8AF-3F7C-473F-8611-CC4445F40EBB}" destId="{7E62A80B-577E-4AD7-B46C-15F182F64982}" srcOrd="1" destOrd="0" presId="urn:microsoft.com/office/officeart/2009/3/layout/HorizontalOrganizationChart"/>
    <dgm:cxn modelId="{F842769E-174E-4E84-B8B9-CD1097FB8061}" type="presOf" srcId="{D0D198D4-47A7-4232-927F-C5B3FAF1146B}" destId="{926A9878-B5BE-4D25-B4FC-2BE1F6F9C1AD}" srcOrd="0" destOrd="0" presId="urn:microsoft.com/office/officeart/2009/3/layout/HorizontalOrganizationChart"/>
    <dgm:cxn modelId="{83BDE5A2-B352-4393-B2F0-90BA24B89144}" srcId="{C61B8706-BAEA-41C0-AD19-A135FE19B520}" destId="{B40BE8B6-83E9-42FE-8DBF-D669A440B711}" srcOrd="0" destOrd="0" parTransId="{FDF7670A-04F7-40E9-901A-8448AA55D1A1}" sibTransId="{2A657EF9-B29D-44F4-8D2B-04D1D2BFD4FF}"/>
    <dgm:cxn modelId="{AB97E9A3-E871-476C-BD6B-DE01E8178739}" type="presOf" srcId="{22C5E3A0-595B-4A45-86A5-8C8E6BD3523B}" destId="{5DDBB4C8-14EE-433D-9091-FC17856724B2}" srcOrd="1" destOrd="0" presId="urn:microsoft.com/office/officeart/2009/3/layout/HorizontalOrganizationChart"/>
    <dgm:cxn modelId="{29BAD7A9-AA6C-4C33-9C89-6C9B78EDD908}" type="presOf" srcId="{E8D2F9B7-A8CB-4A0D-9222-6B22D5374EA4}" destId="{1316492C-5BF2-4117-A38D-0468ACBA1C31}" srcOrd="0" destOrd="0" presId="urn:microsoft.com/office/officeart/2009/3/layout/HorizontalOrganizationChart"/>
    <dgm:cxn modelId="{BC75AEAA-29CD-4FE5-B846-26350CB0A1E6}" srcId="{6E042866-D740-48D2-AF53-B46132745176}" destId="{E8D2F9B7-A8CB-4A0D-9222-6B22D5374EA4}" srcOrd="1" destOrd="0" parTransId="{B474C1E2-3190-4400-944F-9F76E6C0AA98}" sibTransId="{010B0E0D-1630-43F3-AFE6-CA0857191AF6}"/>
    <dgm:cxn modelId="{700BC3AA-0FCC-48C2-91C6-C338B0CB0F56}" type="presOf" srcId="{B474C1E2-3190-4400-944F-9F76E6C0AA98}" destId="{28B1DA2A-A59D-4986-93E8-1EF3181C6AAD}" srcOrd="0" destOrd="0" presId="urn:microsoft.com/office/officeart/2009/3/layout/HorizontalOrganizationChart"/>
    <dgm:cxn modelId="{F041D9AA-E354-4FAE-B6FE-379CAB68F020}" type="presOf" srcId="{C61B8706-BAEA-41C0-AD19-A135FE19B520}" destId="{8C955E69-6ED8-496D-A2DA-6D221046A55C}" srcOrd="0" destOrd="0" presId="urn:microsoft.com/office/officeart/2009/3/layout/HorizontalOrganizationChart"/>
    <dgm:cxn modelId="{E4942FAB-3E73-42F2-AB35-B4DF9BFAAFB0}" type="presOf" srcId="{D0D198D4-47A7-4232-927F-C5B3FAF1146B}" destId="{EF84EB63-FD24-4542-881E-1E96FF5AFE00}" srcOrd="1" destOrd="0" presId="urn:microsoft.com/office/officeart/2009/3/layout/HorizontalOrganizationChart"/>
    <dgm:cxn modelId="{18531DB2-B404-4861-BAD6-64A367021DFD}" srcId="{22C5E3A0-595B-4A45-86A5-8C8E6BD3523B}" destId="{6E042866-D740-48D2-AF53-B46132745176}" srcOrd="2" destOrd="0" parTransId="{98CE9837-FF74-4824-A018-EA72F69CEB6D}" sibTransId="{9547D06E-125B-4FC2-8F9B-4D23F753DB8E}"/>
    <dgm:cxn modelId="{720533B4-DBEE-4A14-919B-15D144A7FC3F}" type="presOf" srcId="{C070CADA-198A-4168-9FC2-FE2083F3CDAD}" destId="{2704A9D7-C2B4-428A-8628-D395E2872E29}" srcOrd="1" destOrd="0" presId="urn:microsoft.com/office/officeart/2009/3/layout/HorizontalOrganizationChart"/>
    <dgm:cxn modelId="{0C971CBF-365D-4F1B-AB99-9C0933112F49}" type="presOf" srcId="{6E042866-D740-48D2-AF53-B46132745176}" destId="{45BC1F1C-0A01-457F-BAA2-BB36D895E8CC}" srcOrd="0" destOrd="0" presId="urn:microsoft.com/office/officeart/2009/3/layout/HorizontalOrganizationChart"/>
    <dgm:cxn modelId="{978C57C1-2D9B-4493-BC54-4C6E33075D1E}" srcId="{22C5E3A0-595B-4A45-86A5-8C8E6BD3523B}" destId="{C61B8706-BAEA-41C0-AD19-A135FE19B520}" srcOrd="5" destOrd="0" parTransId="{2376A947-1A81-4621-B6A6-26780D47B47D}" sibTransId="{9F3328C7-6B56-4BE8-A315-555340B8731E}"/>
    <dgm:cxn modelId="{7EF333C6-4A84-4372-861F-B1F99996C67B}" type="presOf" srcId="{4414A1B2-820A-4A83-A421-BF5A78BA2991}" destId="{5C9DA052-AC83-44D5-9F38-ABF703E987D8}" srcOrd="1" destOrd="0" presId="urn:microsoft.com/office/officeart/2009/3/layout/HorizontalOrganizationChart"/>
    <dgm:cxn modelId="{A68E92C9-C9F4-4783-B581-F5FC79A36B9C}" type="presOf" srcId="{6E042866-D740-48D2-AF53-B46132745176}" destId="{D8B52FBD-9A76-440A-BE1E-BB7D6A0333D5}" srcOrd="1" destOrd="0" presId="urn:microsoft.com/office/officeart/2009/3/layout/HorizontalOrganizationChart"/>
    <dgm:cxn modelId="{FE4E15CC-C32C-4284-875F-C5029D52EBEE}" type="presOf" srcId="{B40BE8B6-83E9-42FE-8DBF-D669A440B711}" destId="{9E68985E-7ECA-490E-8CCB-45C7A0878ECC}" srcOrd="1" destOrd="0" presId="urn:microsoft.com/office/officeart/2009/3/layout/HorizontalOrganizationChart"/>
    <dgm:cxn modelId="{BB23E9D5-007D-4E07-8C72-EF4230E90ADB}" type="presOf" srcId="{CA83146E-84A5-4CB2-A0DF-E7BB379803ED}" destId="{E5F4E0C5-7431-4CA5-820A-80BCD40DC5B0}" srcOrd="0" destOrd="0" presId="urn:microsoft.com/office/officeart/2009/3/layout/HorizontalOrganizationChart"/>
    <dgm:cxn modelId="{FE203BE8-2C5C-42A9-9E1E-8ACCBDCBDEDF}" srcId="{22C5E3A0-595B-4A45-86A5-8C8E6BD3523B}" destId="{3A05C8AF-3F7C-473F-8611-CC4445F40EBB}" srcOrd="0" destOrd="0" parTransId="{DACE8F65-CE2C-475E-920E-D82D2003E6D8}" sibTransId="{DF02B209-A945-4803-85DC-27118FD932B0}"/>
    <dgm:cxn modelId="{0D85F0EC-CF99-4FEF-AF9A-6A8056DE3C24}" type="presOf" srcId="{78799412-43A8-4DEB-9344-EA474CABDC6A}" destId="{C4E257E9-668A-46DB-8DA8-86A5A347A6CF}" srcOrd="1" destOrd="0" presId="urn:microsoft.com/office/officeart/2009/3/layout/HorizontalOrganizationChart"/>
    <dgm:cxn modelId="{476015EF-86D9-40B2-BC04-989DE3E78D9F}" type="presOf" srcId="{A2C7A706-D148-4D04-9C75-31C36ABCCC48}" destId="{7DA4B53B-93E8-4DD3-9D55-A59A03F7B070}" srcOrd="0" destOrd="0" presId="urn:microsoft.com/office/officeart/2009/3/layout/HorizontalOrganizationChart"/>
    <dgm:cxn modelId="{691D6BF2-4CCE-4B1B-8D78-9271EF7EE066}" type="presOf" srcId="{78799412-43A8-4DEB-9344-EA474CABDC6A}" destId="{2B2F1F87-D255-4ADD-A4C3-FF27A00741A8}" srcOrd="0" destOrd="0" presId="urn:microsoft.com/office/officeart/2009/3/layout/HorizontalOrganizationChart"/>
    <dgm:cxn modelId="{76617C83-5FF5-4FFE-94EF-50431A589732}" type="presParOf" srcId="{7EBF971A-92F6-4020-891E-B3DEF3B7401D}" destId="{41D8A664-54E2-48BC-8504-067F209801E5}" srcOrd="0" destOrd="0" presId="urn:microsoft.com/office/officeart/2009/3/layout/HorizontalOrganizationChart"/>
    <dgm:cxn modelId="{153E14A7-FE73-4C81-B2E6-283452F07904}" type="presParOf" srcId="{41D8A664-54E2-48BC-8504-067F209801E5}" destId="{AA82C4AB-9852-4122-A89A-04E8E34A14FB}" srcOrd="0" destOrd="0" presId="urn:microsoft.com/office/officeart/2009/3/layout/HorizontalOrganizationChart"/>
    <dgm:cxn modelId="{F1F8703C-7BFD-44F2-B375-DEFFB853AFBB}" type="presParOf" srcId="{AA82C4AB-9852-4122-A89A-04E8E34A14FB}" destId="{8A5D8639-D1BF-41D7-AF52-2C8A3A9AF72E}" srcOrd="0" destOrd="0" presId="urn:microsoft.com/office/officeart/2009/3/layout/HorizontalOrganizationChart"/>
    <dgm:cxn modelId="{DE16984D-A901-4E32-8536-1CFDA868533C}" type="presParOf" srcId="{AA82C4AB-9852-4122-A89A-04E8E34A14FB}" destId="{5DDBB4C8-14EE-433D-9091-FC17856724B2}" srcOrd="1" destOrd="0" presId="urn:microsoft.com/office/officeart/2009/3/layout/HorizontalOrganizationChart"/>
    <dgm:cxn modelId="{E8B4531E-DDE7-46BA-86AC-F49E817C3206}" type="presParOf" srcId="{41D8A664-54E2-48BC-8504-067F209801E5}" destId="{E454F9EE-8B75-4E53-B727-D4714182C23C}" srcOrd="1" destOrd="0" presId="urn:microsoft.com/office/officeart/2009/3/layout/HorizontalOrganizationChart"/>
    <dgm:cxn modelId="{3260847F-B268-4DD8-9A9A-FCC4244BB4CB}" type="presParOf" srcId="{E454F9EE-8B75-4E53-B727-D4714182C23C}" destId="{E7DAFEA5-E847-435F-9964-FA95A4308FFF}" srcOrd="0" destOrd="0" presId="urn:microsoft.com/office/officeart/2009/3/layout/HorizontalOrganizationChart"/>
    <dgm:cxn modelId="{33291DB6-E013-46C1-827C-6C105B75E716}" type="presParOf" srcId="{E454F9EE-8B75-4E53-B727-D4714182C23C}" destId="{8704EC17-A2B1-4D13-80AD-A8B9C736CB67}" srcOrd="1" destOrd="0" presId="urn:microsoft.com/office/officeart/2009/3/layout/HorizontalOrganizationChart"/>
    <dgm:cxn modelId="{4A301C8F-2AC0-4FDE-8C09-10E59775D75D}" type="presParOf" srcId="{8704EC17-A2B1-4D13-80AD-A8B9C736CB67}" destId="{0D887D1F-60AA-4791-816D-8602685DB18D}" srcOrd="0" destOrd="0" presId="urn:microsoft.com/office/officeart/2009/3/layout/HorizontalOrganizationChart"/>
    <dgm:cxn modelId="{C91854C9-5567-459D-86DA-9356A10569DF}" type="presParOf" srcId="{0D887D1F-60AA-4791-816D-8602685DB18D}" destId="{45BC1F1C-0A01-457F-BAA2-BB36D895E8CC}" srcOrd="0" destOrd="0" presId="urn:microsoft.com/office/officeart/2009/3/layout/HorizontalOrganizationChart"/>
    <dgm:cxn modelId="{62D15513-A1D3-4023-A0F2-F15D2091EF53}" type="presParOf" srcId="{0D887D1F-60AA-4791-816D-8602685DB18D}" destId="{D8B52FBD-9A76-440A-BE1E-BB7D6A0333D5}" srcOrd="1" destOrd="0" presId="urn:microsoft.com/office/officeart/2009/3/layout/HorizontalOrganizationChart"/>
    <dgm:cxn modelId="{B8A22E6A-B960-4BE3-B3F4-035A9862D63C}" type="presParOf" srcId="{8704EC17-A2B1-4D13-80AD-A8B9C736CB67}" destId="{18617820-E750-42CE-BB21-F8E5C894B7A2}" srcOrd="1" destOrd="0" presId="urn:microsoft.com/office/officeart/2009/3/layout/HorizontalOrganizationChart"/>
    <dgm:cxn modelId="{E92D8572-48D1-4088-9AFC-A58BD7EE20B5}" type="presParOf" srcId="{18617820-E750-42CE-BB21-F8E5C894B7A2}" destId="{DDCDF04E-A42C-44C6-BD99-922D406B000D}" srcOrd="0" destOrd="0" presId="urn:microsoft.com/office/officeart/2009/3/layout/HorizontalOrganizationChart"/>
    <dgm:cxn modelId="{BAB0F49E-492A-4282-BA90-D844319B7FB9}" type="presParOf" srcId="{18617820-E750-42CE-BB21-F8E5C894B7A2}" destId="{6835F037-3C7D-45CF-BFD6-E27AF7B9BB49}" srcOrd="1" destOrd="0" presId="urn:microsoft.com/office/officeart/2009/3/layout/HorizontalOrganizationChart"/>
    <dgm:cxn modelId="{FA294544-E938-41AF-A482-8E8D24E634D7}" type="presParOf" srcId="{6835F037-3C7D-45CF-BFD6-E27AF7B9BB49}" destId="{1FED3E5B-9FF4-43A8-8280-D1F6C2F570D5}" srcOrd="0" destOrd="0" presId="urn:microsoft.com/office/officeart/2009/3/layout/HorizontalOrganizationChart"/>
    <dgm:cxn modelId="{F21A4C26-680E-4A15-93E0-493B53DF5787}" type="presParOf" srcId="{1FED3E5B-9FF4-43A8-8280-D1F6C2F570D5}" destId="{926A9878-B5BE-4D25-B4FC-2BE1F6F9C1AD}" srcOrd="0" destOrd="0" presId="urn:microsoft.com/office/officeart/2009/3/layout/HorizontalOrganizationChart"/>
    <dgm:cxn modelId="{AE6C6E33-0DA6-4872-BD6F-9ED6542FE912}" type="presParOf" srcId="{1FED3E5B-9FF4-43A8-8280-D1F6C2F570D5}" destId="{EF84EB63-FD24-4542-881E-1E96FF5AFE00}" srcOrd="1" destOrd="0" presId="urn:microsoft.com/office/officeart/2009/3/layout/HorizontalOrganizationChart"/>
    <dgm:cxn modelId="{8407F679-A5A2-4E9C-84C4-D9B2304C5270}" type="presParOf" srcId="{6835F037-3C7D-45CF-BFD6-E27AF7B9BB49}" destId="{F807CDF5-6583-42AD-BDFE-3D74D976A427}" srcOrd="1" destOrd="0" presId="urn:microsoft.com/office/officeart/2009/3/layout/HorizontalOrganizationChart"/>
    <dgm:cxn modelId="{3CA455B3-A3DA-4DA1-9C5E-DC7D52B43D74}" type="presParOf" srcId="{6835F037-3C7D-45CF-BFD6-E27AF7B9BB49}" destId="{38EDC425-7F7E-45D9-A05D-B9618C100C12}" srcOrd="2" destOrd="0" presId="urn:microsoft.com/office/officeart/2009/3/layout/HorizontalOrganizationChart"/>
    <dgm:cxn modelId="{588CE722-8D4E-4207-B9F8-6CCD9EF34454}" type="presParOf" srcId="{18617820-E750-42CE-BB21-F8E5C894B7A2}" destId="{28B1DA2A-A59D-4986-93E8-1EF3181C6AAD}" srcOrd="2" destOrd="0" presId="urn:microsoft.com/office/officeart/2009/3/layout/HorizontalOrganizationChart"/>
    <dgm:cxn modelId="{12DD757C-A94F-4CCD-B137-CD06274F219E}" type="presParOf" srcId="{18617820-E750-42CE-BB21-F8E5C894B7A2}" destId="{65A449EC-AF00-4E27-96F7-5500511F3929}" srcOrd="3" destOrd="0" presId="urn:microsoft.com/office/officeart/2009/3/layout/HorizontalOrganizationChart"/>
    <dgm:cxn modelId="{991958C7-8B6F-4F9A-BE3C-EE6D32020D9C}" type="presParOf" srcId="{65A449EC-AF00-4E27-96F7-5500511F3929}" destId="{4AFEDF28-BA41-4599-A994-B0C10B4206FA}" srcOrd="0" destOrd="0" presId="urn:microsoft.com/office/officeart/2009/3/layout/HorizontalOrganizationChart"/>
    <dgm:cxn modelId="{788B3D9C-4345-4E03-AA8A-75FFB819B07D}" type="presParOf" srcId="{4AFEDF28-BA41-4599-A994-B0C10B4206FA}" destId="{1316492C-5BF2-4117-A38D-0468ACBA1C31}" srcOrd="0" destOrd="0" presId="urn:microsoft.com/office/officeart/2009/3/layout/HorizontalOrganizationChart"/>
    <dgm:cxn modelId="{F0A23F99-27A3-4613-91EA-E0E1F5A6A571}" type="presParOf" srcId="{4AFEDF28-BA41-4599-A994-B0C10B4206FA}" destId="{0F0B67A5-7FF1-402F-BD88-42B261DB3BBD}" srcOrd="1" destOrd="0" presId="urn:microsoft.com/office/officeart/2009/3/layout/HorizontalOrganizationChart"/>
    <dgm:cxn modelId="{8C00A479-104E-41B3-B465-A2FB1CC3812C}" type="presParOf" srcId="{65A449EC-AF00-4E27-96F7-5500511F3929}" destId="{FE2FF415-C437-4C0C-9734-D149B59750DF}" srcOrd="1" destOrd="0" presId="urn:microsoft.com/office/officeart/2009/3/layout/HorizontalOrganizationChart"/>
    <dgm:cxn modelId="{B790F654-CEA2-4E2D-8A81-FEFB423563A0}" type="presParOf" srcId="{65A449EC-AF00-4E27-96F7-5500511F3929}" destId="{21DEBAA1-9757-4EC5-93BA-1AE3158AB210}" srcOrd="2" destOrd="0" presId="urn:microsoft.com/office/officeart/2009/3/layout/HorizontalOrganizationChart"/>
    <dgm:cxn modelId="{76314CC2-59D0-430E-8FB9-F579D00F4E32}" type="presParOf" srcId="{8704EC17-A2B1-4D13-80AD-A8B9C736CB67}" destId="{6420D304-8084-4CD7-80EA-D36C7F4BD579}" srcOrd="2" destOrd="0" presId="urn:microsoft.com/office/officeart/2009/3/layout/HorizontalOrganizationChart"/>
    <dgm:cxn modelId="{361DA14B-39EF-4EEC-9A77-54AB5B0B100D}" type="presParOf" srcId="{E454F9EE-8B75-4E53-B727-D4714182C23C}" destId="{50172D6B-4C10-43F6-A39D-2C1A8B973127}" srcOrd="2" destOrd="0" presId="urn:microsoft.com/office/officeart/2009/3/layout/HorizontalOrganizationChart"/>
    <dgm:cxn modelId="{311B92A5-EA79-49BC-82E3-C33D336F43D6}" type="presParOf" srcId="{E454F9EE-8B75-4E53-B727-D4714182C23C}" destId="{568C84D8-9DFE-40F8-93C3-7244F2256C9C}" srcOrd="3" destOrd="0" presId="urn:microsoft.com/office/officeart/2009/3/layout/HorizontalOrganizationChart"/>
    <dgm:cxn modelId="{44AD51EC-5EFB-49CD-A1B0-7BE89050009B}" type="presParOf" srcId="{568C84D8-9DFE-40F8-93C3-7244F2256C9C}" destId="{2944B024-5F9F-449E-9AEF-84D415C0363E}" srcOrd="0" destOrd="0" presId="urn:microsoft.com/office/officeart/2009/3/layout/HorizontalOrganizationChart"/>
    <dgm:cxn modelId="{B1A47CD6-71FB-4C11-BCE6-DCF93A03A339}" type="presParOf" srcId="{2944B024-5F9F-449E-9AEF-84D415C0363E}" destId="{2B2F1F87-D255-4ADD-A4C3-FF27A00741A8}" srcOrd="0" destOrd="0" presId="urn:microsoft.com/office/officeart/2009/3/layout/HorizontalOrganizationChart"/>
    <dgm:cxn modelId="{63C2E46B-6335-4CA1-A4D2-A9BCA581CC81}" type="presParOf" srcId="{2944B024-5F9F-449E-9AEF-84D415C0363E}" destId="{C4E257E9-668A-46DB-8DA8-86A5A347A6CF}" srcOrd="1" destOrd="0" presId="urn:microsoft.com/office/officeart/2009/3/layout/HorizontalOrganizationChart"/>
    <dgm:cxn modelId="{FC3F0346-EEF2-42AC-BE5D-C676A675F9AF}" type="presParOf" srcId="{568C84D8-9DFE-40F8-93C3-7244F2256C9C}" destId="{D85A2C1E-C5C4-41BB-ACE6-E9891F76B1C9}" srcOrd="1" destOrd="0" presId="urn:microsoft.com/office/officeart/2009/3/layout/HorizontalOrganizationChart"/>
    <dgm:cxn modelId="{2082B37E-D3CD-4B79-9232-4948F9C8AC58}" type="presParOf" srcId="{D85A2C1E-C5C4-41BB-ACE6-E9891F76B1C9}" destId="{A9676B2A-23BD-4408-952A-5EE93E69C7AD}" srcOrd="0" destOrd="0" presId="urn:microsoft.com/office/officeart/2009/3/layout/HorizontalOrganizationChart"/>
    <dgm:cxn modelId="{36739DFC-24A0-4802-93C3-F1602158074D}" type="presParOf" srcId="{D85A2C1E-C5C4-41BB-ACE6-E9891F76B1C9}" destId="{DC319784-1C58-4D96-ABDA-8DD5A436FFA0}" srcOrd="1" destOrd="0" presId="urn:microsoft.com/office/officeart/2009/3/layout/HorizontalOrganizationChart"/>
    <dgm:cxn modelId="{8C5B592C-BBD8-4B46-B9CD-9F7328DA6A66}" type="presParOf" srcId="{DC319784-1C58-4D96-ABDA-8DD5A436FFA0}" destId="{6B49B799-1CEC-49C2-8C01-AFE7220F20DA}" srcOrd="0" destOrd="0" presId="urn:microsoft.com/office/officeart/2009/3/layout/HorizontalOrganizationChart"/>
    <dgm:cxn modelId="{0823973F-F2F6-4DAB-BC11-4DC91BB5ECBB}" type="presParOf" srcId="{6B49B799-1CEC-49C2-8C01-AFE7220F20DA}" destId="{9058FF45-76CE-46BB-9CFD-EC6984307D0C}" srcOrd="0" destOrd="0" presId="urn:microsoft.com/office/officeart/2009/3/layout/HorizontalOrganizationChart"/>
    <dgm:cxn modelId="{71871F24-993C-4545-8291-2ADC44D9E3D2}" type="presParOf" srcId="{6B49B799-1CEC-49C2-8C01-AFE7220F20DA}" destId="{3F05054C-34B6-45CB-8333-3E3762C99BFD}" srcOrd="1" destOrd="0" presId="urn:microsoft.com/office/officeart/2009/3/layout/HorizontalOrganizationChart"/>
    <dgm:cxn modelId="{6B922EE5-FEBB-4C76-911F-867ADFF24222}" type="presParOf" srcId="{DC319784-1C58-4D96-ABDA-8DD5A436FFA0}" destId="{75FA0CB1-DC1D-40C2-B495-1901F505A070}" srcOrd="1" destOrd="0" presId="urn:microsoft.com/office/officeart/2009/3/layout/HorizontalOrganizationChart"/>
    <dgm:cxn modelId="{ADCFB008-4EAE-44DD-B288-68577545C461}" type="presParOf" srcId="{DC319784-1C58-4D96-ABDA-8DD5A436FFA0}" destId="{BF727BBB-4561-42B4-BB43-94B3A3AA157B}" srcOrd="2" destOrd="0" presId="urn:microsoft.com/office/officeart/2009/3/layout/HorizontalOrganizationChart"/>
    <dgm:cxn modelId="{386F372D-F691-489E-8763-00F01B1CF46A}" type="presParOf" srcId="{568C84D8-9DFE-40F8-93C3-7244F2256C9C}" destId="{4ABE7477-560D-4224-98EF-A2DD4248F239}" srcOrd="2" destOrd="0" presId="urn:microsoft.com/office/officeart/2009/3/layout/HorizontalOrganizationChart"/>
    <dgm:cxn modelId="{58323614-C9C5-4515-85F5-5E2BE3AC14EB}" type="presParOf" srcId="{E454F9EE-8B75-4E53-B727-D4714182C23C}" destId="{4E11C26A-07B6-41CD-8969-658AC3DB03FE}" srcOrd="4" destOrd="0" presId="urn:microsoft.com/office/officeart/2009/3/layout/HorizontalOrganizationChart"/>
    <dgm:cxn modelId="{086954BB-B0E9-4ED5-A7D0-BD090FBE4928}" type="presParOf" srcId="{E454F9EE-8B75-4E53-B727-D4714182C23C}" destId="{7792702F-EB00-4DEB-BDFB-F89D53497257}" srcOrd="5" destOrd="0" presId="urn:microsoft.com/office/officeart/2009/3/layout/HorizontalOrganizationChart"/>
    <dgm:cxn modelId="{2425EC10-8ECD-4228-B999-046728D379EF}" type="presParOf" srcId="{7792702F-EB00-4DEB-BDFB-F89D53497257}" destId="{F6A3E63D-8C01-4CCB-A211-7496EDED1A22}" srcOrd="0" destOrd="0" presId="urn:microsoft.com/office/officeart/2009/3/layout/HorizontalOrganizationChart"/>
    <dgm:cxn modelId="{44CCABEB-8062-44BB-92D6-C600D1B5C4EF}" type="presParOf" srcId="{F6A3E63D-8C01-4CCB-A211-7496EDED1A22}" destId="{D2B4A1F7-4FBF-4F22-B597-FF0C3D7D1CBC}" srcOrd="0" destOrd="0" presId="urn:microsoft.com/office/officeart/2009/3/layout/HorizontalOrganizationChart"/>
    <dgm:cxn modelId="{AB6A4FC0-D98A-475D-AECE-6C1F9654D05E}" type="presParOf" srcId="{F6A3E63D-8C01-4CCB-A211-7496EDED1A22}" destId="{5C9DA052-AC83-44D5-9F38-ABF703E987D8}" srcOrd="1" destOrd="0" presId="urn:microsoft.com/office/officeart/2009/3/layout/HorizontalOrganizationChart"/>
    <dgm:cxn modelId="{EE2CCDDB-0A10-4551-BA1A-2AAFB6CA3CE1}" type="presParOf" srcId="{7792702F-EB00-4DEB-BDFB-F89D53497257}" destId="{0B83D9B5-C8C9-4944-986B-13A153EF23BF}" srcOrd="1" destOrd="0" presId="urn:microsoft.com/office/officeart/2009/3/layout/HorizontalOrganizationChart"/>
    <dgm:cxn modelId="{D09F659F-5B3F-4911-A8F3-E12D82A259F7}" type="presParOf" srcId="{0B83D9B5-C8C9-4944-986B-13A153EF23BF}" destId="{E5F4E0C5-7431-4CA5-820A-80BCD40DC5B0}" srcOrd="0" destOrd="0" presId="urn:microsoft.com/office/officeart/2009/3/layout/HorizontalOrganizationChart"/>
    <dgm:cxn modelId="{93623B86-E4A0-4220-8C76-C69398CCFA64}" type="presParOf" srcId="{0B83D9B5-C8C9-4944-986B-13A153EF23BF}" destId="{C31B2EC3-7A78-4035-8ABC-C0A11255B2A7}" srcOrd="1" destOrd="0" presId="urn:microsoft.com/office/officeart/2009/3/layout/HorizontalOrganizationChart"/>
    <dgm:cxn modelId="{D7899C94-FEA8-48F3-967D-095F1A2DCAD5}" type="presParOf" srcId="{C31B2EC3-7A78-4035-8ABC-C0A11255B2A7}" destId="{7BB4CDB5-A35B-4715-AFF0-B4D0C1EB055C}" srcOrd="0" destOrd="0" presId="urn:microsoft.com/office/officeart/2009/3/layout/HorizontalOrganizationChart"/>
    <dgm:cxn modelId="{DBCC2824-186E-48D8-9C47-302E1FA9A018}" type="presParOf" srcId="{7BB4CDB5-A35B-4715-AFF0-B4D0C1EB055C}" destId="{7DA4B53B-93E8-4DD3-9D55-A59A03F7B070}" srcOrd="0" destOrd="0" presId="urn:microsoft.com/office/officeart/2009/3/layout/HorizontalOrganizationChart"/>
    <dgm:cxn modelId="{C0A41F94-49B4-4B32-88C2-96CFC9412B79}" type="presParOf" srcId="{7BB4CDB5-A35B-4715-AFF0-B4D0C1EB055C}" destId="{DDF72017-8193-452B-AB6E-96D2FDD76904}" srcOrd="1" destOrd="0" presId="urn:microsoft.com/office/officeart/2009/3/layout/HorizontalOrganizationChart"/>
    <dgm:cxn modelId="{9169383B-1D72-406B-94C4-94FC878F27AE}" type="presParOf" srcId="{C31B2EC3-7A78-4035-8ABC-C0A11255B2A7}" destId="{8940025C-DC5E-4FC9-95BB-5975A5E7D5E6}" srcOrd="1" destOrd="0" presId="urn:microsoft.com/office/officeart/2009/3/layout/HorizontalOrganizationChart"/>
    <dgm:cxn modelId="{ABA3AE08-B044-4642-9772-3C062F274353}" type="presParOf" srcId="{C31B2EC3-7A78-4035-8ABC-C0A11255B2A7}" destId="{FDDF2D4D-8609-4E16-81A8-3EDFD41325DB}" srcOrd="2" destOrd="0" presId="urn:microsoft.com/office/officeart/2009/3/layout/HorizontalOrganizationChart"/>
    <dgm:cxn modelId="{E7840146-0279-45A0-AB9F-4DB8437E20DC}" type="presParOf" srcId="{7792702F-EB00-4DEB-BDFB-F89D53497257}" destId="{9B7CF0EF-9604-4C6A-BB14-A5B0E9F1D80A}" srcOrd="2" destOrd="0" presId="urn:microsoft.com/office/officeart/2009/3/layout/HorizontalOrganizationChart"/>
    <dgm:cxn modelId="{4AFCBA01-8B9E-4EDB-BF1A-7384539A6C8F}" type="presParOf" srcId="{E454F9EE-8B75-4E53-B727-D4714182C23C}" destId="{4C90C283-266E-46C4-AAD7-33B031F1D718}" srcOrd="6" destOrd="0" presId="urn:microsoft.com/office/officeart/2009/3/layout/HorizontalOrganizationChart"/>
    <dgm:cxn modelId="{BECEC263-72B6-4EE0-B7EE-79DB1664602A}" type="presParOf" srcId="{E454F9EE-8B75-4E53-B727-D4714182C23C}" destId="{2FF6E2B7-8BBD-4B50-943E-8C334B16F623}" srcOrd="7" destOrd="0" presId="urn:microsoft.com/office/officeart/2009/3/layout/HorizontalOrganizationChart"/>
    <dgm:cxn modelId="{2F1D31E9-29A3-44E9-B13F-BE0E26D96424}" type="presParOf" srcId="{2FF6E2B7-8BBD-4B50-943E-8C334B16F623}" destId="{8E0BD352-EC19-4608-AF6B-731129B9970A}" srcOrd="0" destOrd="0" presId="urn:microsoft.com/office/officeart/2009/3/layout/HorizontalOrganizationChart"/>
    <dgm:cxn modelId="{2DF048CB-BAA6-4ADD-B3DC-0DB0354755DD}" type="presParOf" srcId="{8E0BD352-EC19-4608-AF6B-731129B9970A}" destId="{8C955E69-6ED8-496D-A2DA-6D221046A55C}" srcOrd="0" destOrd="0" presId="urn:microsoft.com/office/officeart/2009/3/layout/HorizontalOrganizationChart"/>
    <dgm:cxn modelId="{2C100461-866C-4333-B92C-9F5E1FC69B3C}" type="presParOf" srcId="{8E0BD352-EC19-4608-AF6B-731129B9970A}" destId="{18A78175-D8F0-4BC6-A522-4D81F6F16346}" srcOrd="1" destOrd="0" presId="urn:microsoft.com/office/officeart/2009/3/layout/HorizontalOrganizationChart"/>
    <dgm:cxn modelId="{39C34BD9-71A7-4E5E-99A8-1CE292280220}" type="presParOf" srcId="{2FF6E2B7-8BBD-4B50-943E-8C334B16F623}" destId="{80C24284-21A8-4891-AEAD-0304E22825F4}" srcOrd="1" destOrd="0" presId="urn:microsoft.com/office/officeart/2009/3/layout/HorizontalOrganizationChart"/>
    <dgm:cxn modelId="{EBBA5C35-2223-4B7C-B9DE-9AB6D928F878}" type="presParOf" srcId="{80C24284-21A8-4891-AEAD-0304E22825F4}" destId="{89832C87-6479-43AB-A58B-1E0CE381BAB3}" srcOrd="0" destOrd="0" presId="urn:microsoft.com/office/officeart/2009/3/layout/HorizontalOrganizationChart"/>
    <dgm:cxn modelId="{D233CC2F-147D-4E35-BE47-DBF5C38D4538}" type="presParOf" srcId="{80C24284-21A8-4891-AEAD-0304E22825F4}" destId="{FAC95ED4-1569-4CE8-8975-57619DF065C6}" srcOrd="1" destOrd="0" presId="urn:microsoft.com/office/officeart/2009/3/layout/HorizontalOrganizationChart"/>
    <dgm:cxn modelId="{77EA6D89-166E-4E60-A3DD-D83F6EE279B6}" type="presParOf" srcId="{FAC95ED4-1569-4CE8-8975-57619DF065C6}" destId="{62E08C67-C673-45B4-8A8F-86266CDE5E4B}" srcOrd="0" destOrd="0" presId="urn:microsoft.com/office/officeart/2009/3/layout/HorizontalOrganizationChart"/>
    <dgm:cxn modelId="{BD8DEFC6-604B-4A2A-A791-A9A9A708903B}" type="presParOf" srcId="{62E08C67-C673-45B4-8A8F-86266CDE5E4B}" destId="{AEAB7EAF-C8FA-4A8F-A1C1-91F96B139AE9}" srcOrd="0" destOrd="0" presId="urn:microsoft.com/office/officeart/2009/3/layout/HorizontalOrganizationChart"/>
    <dgm:cxn modelId="{42FF7F8E-00AC-4ABE-BAC2-658A25F9CC24}" type="presParOf" srcId="{62E08C67-C673-45B4-8A8F-86266CDE5E4B}" destId="{9E68985E-7ECA-490E-8CCB-45C7A0878ECC}" srcOrd="1" destOrd="0" presId="urn:microsoft.com/office/officeart/2009/3/layout/HorizontalOrganizationChart"/>
    <dgm:cxn modelId="{F3E83A0B-1D95-4F23-B3B7-94BCE72000F1}" type="presParOf" srcId="{FAC95ED4-1569-4CE8-8975-57619DF065C6}" destId="{90E2F292-85D7-41A2-95C8-0562D5263936}" srcOrd="1" destOrd="0" presId="urn:microsoft.com/office/officeart/2009/3/layout/HorizontalOrganizationChart"/>
    <dgm:cxn modelId="{FC0962C2-A594-4E70-8E64-216A5E3D7B94}" type="presParOf" srcId="{FAC95ED4-1569-4CE8-8975-57619DF065C6}" destId="{6CABCD87-CE51-4616-8ED7-D8DB1342DB55}" srcOrd="2" destOrd="0" presId="urn:microsoft.com/office/officeart/2009/3/layout/HorizontalOrganizationChart"/>
    <dgm:cxn modelId="{FB95957B-C18B-424D-87D1-A9647AF5B7EF}" type="presParOf" srcId="{80C24284-21A8-4891-AEAD-0304E22825F4}" destId="{580D7A31-99C0-4D67-8A69-DD4FB2B5640D}" srcOrd="2" destOrd="0" presId="urn:microsoft.com/office/officeart/2009/3/layout/HorizontalOrganizationChart"/>
    <dgm:cxn modelId="{7BCC175B-DA52-47C4-A36A-29A3CFC4127F}" type="presParOf" srcId="{80C24284-21A8-4891-AEAD-0304E22825F4}" destId="{FF521627-383E-45B2-88D0-2601521FFBD2}" srcOrd="3" destOrd="0" presId="urn:microsoft.com/office/officeart/2009/3/layout/HorizontalOrganizationChart"/>
    <dgm:cxn modelId="{56363127-AF57-4B9B-8252-9ED9C720B962}" type="presParOf" srcId="{FF521627-383E-45B2-88D0-2601521FFBD2}" destId="{863AA5DF-866C-4940-98BD-FE64D82055BE}" srcOrd="0" destOrd="0" presId="urn:microsoft.com/office/officeart/2009/3/layout/HorizontalOrganizationChart"/>
    <dgm:cxn modelId="{AF733DBB-FEF9-4B40-AE5F-F594BE06FA60}" type="presParOf" srcId="{863AA5DF-866C-4940-98BD-FE64D82055BE}" destId="{472FBC54-7884-499E-92CA-AE0AE662C7C3}" srcOrd="0" destOrd="0" presId="urn:microsoft.com/office/officeart/2009/3/layout/HorizontalOrganizationChart"/>
    <dgm:cxn modelId="{BDF97730-4FFC-43FB-AB83-B479893A090D}" type="presParOf" srcId="{863AA5DF-866C-4940-98BD-FE64D82055BE}" destId="{EFA8E2E0-2F4A-4697-AA73-5BC314EECCB1}" srcOrd="1" destOrd="0" presId="urn:microsoft.com/office/officeart/2009/3/layout/HorizontalOrganizationChart"/>
    <dgm:cxn modelId="{5D223615-4EA6-436B-B49F-08645AEBA195}" type="presParOf" srcId="{FF521627-383E-45B2-88D0-2601521FFBD2}" destId="{31A5ABD8-B232-4B4D-92A0-557A45EFC74D}" srcOrd="1" destOrd="0" presId="urn:microsoft.com/office/officeart/2009/3/layout/HorizontalOrganizationChart"/>
    <dgm:cxn modelId="{5F8C2180-4C48-4F38-AAE2-BE19E8B005B1}" type="presParOf" srcId="{FF521627-383E-45B2-88D0-2601521FFBD2}" destId="{EAB1C423-41E6-4A8D-95E2-B19E158E722A}" srcOrd="2" destOrd="0" presId="urn:microsoft.com/office/officeart/2009/3/layout/HorizontalOrganizationChart"/>
    <dgm:cxn modelId="{135776A1-AE12-4625-81AE-34E1C4C7102E}" type="presParOf" srcId="{2FF6E2B7-8BBD-4B50-943E-8C334B16F623}" destId="{999CA0A2-4F47-4174-8CBA-4F4B1E2E2B9E}" srcOrd="2" destOrd="0" presId="urn:microsoft.com/office/officeart/2009/3/layout/HorizontalOrganizationChart"/>
    <dgm:cxn modelId="{69C6571C-83E7-4C95-BFA9-9F932A4D31AF}" type="presParOf" srcId="{41D8A664-54E2-48BC-8504-067F209801E5}" destId="{505C173E-82D9-4130-98D2-2667E283AD53}" srcOrd="2" destOrd="0" presId="urn:microsoft.com/office/officeart/2009/3/layout/HorizontalOrganizationChart"/>
    <dgm:cxn modelId="{9A6CABEA-9CEA-43E6-BAC7-C9D8E826228A}" type="presParOf" srcId="{505C173E-82D9-4130-98D2-2667E283AD53}" destId="{BADABD03-0171-4C5D-A986-AC7EC1C5704D}" srcOrd="0" destOrd="0" presId="urn:microsoft.com/office/officeart/2009/3/layout/HorizontalOrganizationChart"/>
    <dgm:cxn modelId="{8428004D-E547-4A53-B720-48A15A815368}" type="presParOf" srcId="{505C173E-82D9-4130-98D2-2667E283AD53}" destId="{3E1C24F2-1B64-4677-8FE5-2934E0506F63}" srcOrd="1" destOrd="0" presId="urn:microsoft.com/office/officeart/2009/3/layout/HorizontalOrganizationChart"/>
    <dgm:cxn modelId="{3F2E59E8-6D42-4E84-BEC1-4AE16A475E49}" type="presParOf" srcId="{3E1C24F2-1B64-4677-8FE5-2934E0506F63}" destId="{4BEAE185-3DB2-4954-8946-FF55871A0D12}" srcOrd="0" destOrd="0" presId="urn:microsoft.com/office/officeart/2009/3/layout/HorizontalOrganizationChart"/>
    <dgm:cxn modelId="{C430DA91-8BF8-44B4-B9A7-5F42413AE1C2}" type="presParOf" srcId="{4BEAE185-3DB2-4954-8946-FF55871A0D12}" destId="{7C9DD1C1-EC14-45D0-B6FA-F7AE4C79C254}" srcOrd="0" destOrd="0" presId="urn:microsoft.com/office/officeart/2009/3/layout/HorizontalOrganizationChart"/>
    <dgm:cxn modelId="{A13FBB59-4BDE-465A-AF4B-EE56729BC7C7}" type="presParOf" srcId="{4BEAE185-3DB2-4954-8946-FF55871A0D12}" destId="{7E62A80B-577E-4AD7-B46C-15F182F64982}" srcOrd="1" destOrd="0" presId="urn:microsoft.com/office/officeart/2009/3/layout/HorizontalOrganizationChart"/>
    <dgm:cxn modelId="{8521EE63-A7B5-4BC7-8638-143E31A686FB}" type="presParOf" srcId="{3E1C24F2-1B64-4677-8FE5-2934E0506F63}" destId="{F9543F1F-537D-4A84-804D-87AF4E83F49B}" srcOrd="1" destOrd="0" presId="urn:microsoft.com/office/officeart/2009/3/layout/HorizontalOrganizationChart"/>
    <dgm:cxn modelId="{F213B19E-2224-44C3-ACD1-C03876CB86AF}" type="presParOf" srcId="{3E1C24F2-1B64-4677-8FE5-2934E0506F63}" destId="{808D1A32-ED8C-4531-9E27-ED5DE53F674C}" srcOrd="2" destOrd="0" presId="urn:microsoft.com/office/officeart/2009/3/layout/HorizontalOrganizationChart"/>
    <dgm:cxn modelId="{CBF9526B-AD9E-4BFE-8AD6-39BB23620F01}" type="presParOf" srcId="{505C173E-82D9-4130-98D2-2667E283AD53}" destId="{9F5BA614-73A7-42FC-89EE-60D58A07E3DD}" srcOrd="2" destOrd="0" presId="urn:microsoft.com/office/officeart/2009/3/layout/HorizontalOrganizationChart"/>
    <dgm:cxn modelId="{7F88BFC7-50C4-4DC7-B154-753A86C36079}" type="presParOf" srcId="{505C173E-82D9-4130-98D2-2667E283AD53}" destId="{1312E7F1-5D58-4EAD-8093-4CF07FE7274B}" srcOrd="3" destOrd="0" presId="urn:microsoft.com/office/officeart/2009/3/layout/HorizontalOrganizationChart"/>
    <dgm:cxn modelId="{B5ADCB49-8D53-40DF-AAF9-C86BCA4A127D}" type="presParOf" srcId="{1312E7F1-5D58-4EAD-8093-4CF07FE7274B}" destId="{4B68D1B2-A2BC-4D88-B893-4E9777A9842F}" srcOrd="0" destOrd="0" presId="urn:microsoft.com/office/officeart/2009/3/layout/HorizontalOrganizationChart"/>
    <dgm:cxn modelId="{63DA5387-0C5F-477A-847F-946EB629B85A}" type="presParOf" srcId="{4B68D1B2-A2BC-4D88-B893-4E9777A9842F}" destId="{5DE66C14-3F32-40F7-B5DA-C369961016C2}" srcOrd="0" destOrd="0" presId="urn:microsoft.com/office/officeart/2009/3/layout/HorizontalOrganizationChart"/>
    <dgm:cxn modelId="{10629825-1F26-483C-8B87-0D4AE0A009B4}" type="presParOf" srcId="{4B68D1B2-A2BC-4D88-B893-4E9777A9842F}" destId="{2704A9D7-C2B4-428A-8628-D395E2872E29}" srcOrd="1" destOrd="0" presId="urn:microsoft.com/office/officeart/2009/3/layout/HorizontalOrganizationChart"/>
    <dgm:cxn modelId="{E5907709-DAD3-4CB1-8791-5B4D51725FEF}" type="presParOf" srcId="{1312E7F1-5D58-4EAD-8093-4CF07FE7274B}" destId="{70CD9C0B-C3CF-4D79-887F-251332C573BD}" srcOrd="1" destOrd="0" presId="urn:microsoft.com/office/officeart/2009/3/layout/HorizontalOrganizationChart"/>
    <dgm:cxn modelId="{32DF1B42-D808-43FB-AD80-6BBC7F941872}" type="presParOf" srcId="{1312E7F1-5D58-4EAD-8093-4CF07FE7274B}" destId="{42EAC2E4-5959-44E6-A329-889E8E31920C}" srcOrd="2" destOrd="0" presId="urn:microsoft.com/office/officeart/2009/3/layout/HorizontalOrganizationChart"/>
  </dgm:cxnLst>
  <dgm:bg/>
  <dgm:whole>
    <a:ln w="38100">
      <a:noFill/>
    </a:ln>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5BA614-73A7-42FC-89EE-60D58A07E3DD}">
      <dsp:nvSpPr>
        <dsp:cNvPr id="0" name=""/>
        <dsp:cNvSpPr/>
      </dsp:nvSpPr>
      <dsp:spPr>
        <a:xfrm>
          <a:off x="1004453" y="1491724"/>
          <a:ext cx="704245" cy="151784"/>
        </a:xfrm>
        <a:custGeom>
          <a:avLst/>
          <a:gdLst/>
          <a:ahLst/>
          <a:cxnLst/>
          <a:rect l="0" t="0" r="0" b="0"/>
          <a:pathLst>
            <a:path>
              <a:moveTo>
                <a:pt x="0" y="0"/>
              </a:moveTo>
              <a:lnTo>
                <a:pt x="704245" y="0"/>
              </a:lnTo>
              <a:lnTo>
                <a:pt x="704245" y="151784"/>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BADABD03-0171-4C5D-A986-AC7EC1C5704D}">
      <dsp:nvSpPr>
        <dsp:cNvPr id="0" name=""/>
        <dsp:cNvSpPr/>
      </dsp:nvSpPr>
      <dsp:spPr>
        <a:xfrm>
          <a:off x="1004453" y="1396647"/>
          <a:ext cx="706756" cy="95077"/>
        </a:xfrm>
        <a:custGeom>
          <a:avLst/>
          <a:gdLst/>
          <a:ahLst/>
          <a:cxnLst/>
          <a:rect l="0" t="0" r="0" b="0"/>
          <a:pathLst>
            <a:path>
              <a:moveTo>
                <a:pt x="0" y="95077"/>
              </a:moveTo>
              <a:lnTo>
                <a:pt x="706756" y="95077"/>
              </a:lnTo>
              <a:lnTo>
                <a:pt x="706756" y="0"/>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580D7A31-99C0-4D67-8A69-DD4FB2B5640D}">
      <dsp:nvSpPr>
        <dsp:cNvPr id="0" name=""/>
        <dsp:cNvSpPr/>
      </dsp:nvSpPr>
      <dsp:spPr>
        <a:xfrm>
          <a:off x="3416269" y="2361758"/>
          <a:ext cx="200890" cy="215957"/>
        </a:xfrm>
        <a:custGeom>
          <a:avLst/>
          <a:gdLst/>
          <a:ahLst/>
          <a:cxnLst/>
          <a:rect l="0" t="0" r="0" b="0"/>
          <a:pathLst>
            <a:path>
              <a:moveTo>
                <a:pt x="0" y="0"/>
              </a:moveTo>
              <a:lnTo>
                <a:pt x="100445" y="0"/>
              </a:lnTo>
              <a:lnTo>
                <a:pt x="100445" y="215957"/>
              </a:lnTo>
              <a:lnTo>
                <a:pt x="200890" y="215957"/>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89832C87-6479-43AB-A58B-1E0CE381BAB3}">
      <dsp:nvSpPr>
        <dsp:cNvPr id="0" name=""/>
        <dsp:cNvSpPr/>
      </dsp:nvSpPr>
      <dsp:spPr>
        <a:xfrm>
          <a:off x="3416269" y="2145800"/>
          <a:ext cx="200890" cy="215957"/>
        </a:xfrm>
        <a:custGeom>
          <a:avLst/>
          <a:gdLst/>
          <a:ahLst/>
          <a:cxnLst/>
          <a:rect l="0" t="0" r="0" b="0"/>
          <a:pathLst>
            <a:path>
              <a:moveTo>
                <a:pt x="0" y="215957"/>
              </a:moveTo>
              <a:lnTo>
                <a:pt x="100445" y="215957"/>
              </a:lnTo>
              <a:lnTo>
                <a:pt x="100445" y="0"/>
              </a:lnTo>
              <a:lnTo>
                <a:pt x="200890" y="0"/>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4C90C283-266E-46C4-AAD7-33B031F1D718}">
      <dsp:nvSpPr>
        <dsp:cNvPr id="0" name=""/>
        <dsp:cNvSpPr/>
      </dsp:nvSpPr>
      <dsp:spPr>
        <a:xfrm>
          <a:off x="1004453" y="1491724"/>
          <a:ext cx="1407363" cy="870033"/>
        </a:xfrm>
        <a:custGeom>
          <a:avLst/>
          <a:gdLst/>
          <a:ahLst/>
          <a:cxnLst/>
          <a:rect l="0" t="0" r="0" b="0"/>
          <a:pathLst>
            <a:path>
              <a:moveTo>
                <a:pt x="0" y="0"/>
              </a:moveTo>
              <a:lnTo>
                <a:pt x="1306917" y="0"/>
              </a:lnTo>
              <a:lnTo>
                <a:pt x="1306917" y="870033"/>
              </a:lnTo>
              <a:lnTo>
                <a:pt x="1407363" y="870033"/>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E5F4E0C5-7431-4CA5-820A-80BCD40DC5B0}">
      <dsp:nvSpPr>
        <dsp:cNvPr id="0" name=""/>
        <dsp:cNvSpPr/>
      </dsp:nvSpPr>
      <dsp:spPr>
        <a:xfrm>
          <a:off x="3416269" y="1668165"/>
          <a:ext cx="200890" cy="91440"/>
        </a:xfrm>
        <a:custGeom>
          <a:avLst/>
          <a:gdLst/>
          <a:ahLst/>
          <a:cxnLst/>
          <a:rect l="0" t="0" r="0" b="0"/>
          <a:pathLst>
            <a:path>
              <a:moveTo>
                <a:pt x="0" y="45720"/>
              </a:moveTo>
              <a:lnTo>
                <a:pt x="200890" y="45720"/>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4E11C26A-07B6-41CD-8969-658AC3DB03FE}">
      <dsp:nvSpPr>
        <dsp:cNvPr id="0" name=""/>
        <dsp:cNvSpPr/>
      </dsp:nvSpPr>
      <dsp:spPr>
        <a:xfrm>
          <a:off x="1004453" y="1491724"/>
          <a:ext cx="1407363" cy="222161"/>
        </a:xfrm>
        <a:custGeom>
          <a:avLst/>
          <a:gdLst/>
          <a:ahLst/>
          <a:cxnLst/>
          <a:rect l="0" t="0" r="0" b="0"/>
          <a:pathLst>
            <a:path>
              <a:moveTo>
                <a:pt x="0" y="0"/>
              </a:moveTo>
              <a:lnTo>
                <a:pt x="1306917" y="0"/>
              </a:lnTo>
              <a:lnTo>
                <a:pt x="1306917" y="222161"/>
              </a:lnTo>
              <a:lnTo>
                <a:pt x="1407363" y="222161"/>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A9676B2A-23BD-4408-952A-5EE93E69C7AD}">
      <dsp:nvSpPr>
        <dsp:cNvPr id="0" name=""/>
        <dsp:cNvSpPr/>
      </dsp:nvSpPr>
      <dsp:spPr>
        <a:xfrm>
          <a:off x="3416269" y="1236251"/>
          <a:ext cx="200890" cy="91440"/>
        </a:xfrm>
        <a:custGeom>
          <a:avLst/>
          <a:gdLst/>
          <a:ahLst/>
          <a:cxnLst/>
          <a:rect l="0" t="0" r="0" b="0"/>
          <a:pathLst>
            <a:path>
              <a:moveTo>
                <a:pt x="0" y="45720"/>
              </a:moveTo>
              <a:lnTo>
                <a:pt x="200890" y="45720"/>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50172D6B-4C10-43F6-A39D-2C1A8B973127}">
      <dsp:nvSpPr>
        <dsp:cNvPr id="0" name=""/>
        <dsp:cNvSpPr/>
      </dsp:nvSpPr>
      <dsp:spPr>
        <a:xfrm>
          <a:off x="1004453" y="1281971"/>
          <a:ext cx="1407363" cy="209753"/>
        </a:xfrm>
        <a:custGeom>
          <a:avLst/>
          <a:gdLst/>
          <a:ahLst/>
          <a:cxnLst/>
          <a:rect l="0" t="0" r="0" b="0"/>
          <a:pathLst>
            <a:path>
              <a:moveTo>
                <a:pt x="0" y="209753"/>
              </a:moveTo>
              <a:lnTo>
                <a:pt x="1306917" y="209753"/>
              </a:lnTo>
              <a:lnTo>
                <a:pt x="1306917" y="0"/>
              </a:lnTo>
              <a:lnTo>
                <a:pt x="1407363" y="0"/>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28B1DA2A-A59D-4986-93E8-1EF3181C6AAD}">
      <dsp:nvSpPr>
        <dsp:cNvPr id="0" name=""/>
        <dsp:cNvSpPr/>
      </dsp:nvSpPr>
      <dsp:spPr>
        <a:xfrm>
          <a:off x="3416269" y="634098"/>
          <a:ext cx="200890" cy="215957"/>
        </a:xfrm>
        <a:custGeom>
          <a:avLst/>
          <a:gdLst/>
          <a:ahLst/>
          <a:cxnLst/>
          <a:rect l="0" t="0" r="0" b="0"/>
          <a:pathLst>
            <a:path>
              <a:moveTo>
                <a:pt x="0" y="0"/>
              </a:moveTo>
              <a:lnTo>
                <a:pt x="100445" y="0"/>
              </a:lnTo>
              <a:lnTo>
                <a:pt x="100445" y="215957"/>
              </a:lnTo>
              <a:lnTo>
                <a:pt x="200890" y="215957"/>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DDCDF04E-A42C-44C6-BD99-922D406B000D}">
      <dsp:nvSpPr>
        <dsp:cNvPr id="0" name=""/>
        <dsp:cNvSpPr/>
      </dsp:nvSpPr>
      <dsp:spPr>
        <a:xfrm>
          <a:off x="3416269" y="418141"/>
          <a:ext cx="200890" cy="215957"/>
        </a:xfrm>
        <a:custGeom>
          <a:avLst/>
          <a:gdLst/>
          <a:ahLst/>
          <a:cxnLst/>
          <a:rect l="0" t="0" r="0" b="0"/>
          <a:pathLst>
            <a:path>
              <a:moveTo>
                <a:pt x="0" y="215957"/>
              </a:moveTo>
              <a:lnTo>
                <a:pt x="100445" y="215957"/>
              </a:lnTo>
              <a:lnTo>
                <a:pt x="100445" y="0"/>
              </a:lnTo>
              <a:lnTo>
                <a:pt x="200890" y="0"/>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E7DAFEA5-E847-435F-9964-FA95A4308FFF}">
      <dsp:nvSpPr>
        <dsp:cNvPr id="0" name=""/>
        <dsp:cNvSpPr/>
      </dsp:nvSpPr>
      <dsp:spPr>
        <a:xfrm>
          <a:off x="1004453" y="634098"/>
          <a:ext cx="1407363" cy="857626"/>
        </a:xfrm>
        <a:custGeom>
          <a:avLst/>
          <a:gdLst/>
          <a:ahLst/>
          <a:cxnLst/>
          <a:rect l="0" t="0" r="0" b="0"/>
          <a:pathLst>
            <a:path>
              <a:moveTo>
                <a:pt x="0" y="857626"/>
              </a:moveTo>
              <a:lnTo>
                <a:pt x="1306917" y="857626"/>
              </a:lnTo>
              <a:lnTo>
                <a:pt x="1306917" y="0"/>
              </a:lnTo>
              <a:lnTo>
                <a:pt x="1407363" y="0"/>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8A5D8639-D1BF-41D7-AF52-2C8A3A9AF72E}">
      <dsp:nvSpPr>
        <dsp:cNvPr id="0" name=""/>
        <dsp:cNvSpPr/>
      </dsp:nvSpPr>
      <dsp:spPr>
        <a:xfrm>
          <a:off x="0" y="1338545"/>
          <a:ext cx="1004453" cy="306358"/>
        </a:xfrm>
        <a:prstGeom prst="roundRect">
          <a:avLst/>
        </a:prstGeom>
        <a:solidFill>
          <a:schemeClr val="accent1"/>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14955" y="1353500"/>
        <a:ext cx="974543" cy="276448"/>
      </dsp:txXfrm>
    </dsp:sp>
    <dsp:sp modelId="{45BC1F1C-0A01-457F-BAA2-BB36D895E8CC}">
      <dsp:nvSpPr>
        <dsp:cNvPr id="0" name=""/>
        <dsp:cNvSpPr/>
      </dsp:nvSpPr>
      <dsp:spPr>
        <a:xfrm>
          <a:off x="2411816" y="480919"/>
          <a:ext cx="1004453" cy="306358"/>
        </a:xfrm>
        <a:prstGeom prst="roundRect">
          <a:avLst/>
        </a:prstGeom>
        <a:solidFill>
          <a:schemeClr val="accent3"/>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2426771" y="495874"/>
        <a:ext cx="974543" cy="276448"/>
      </dsp:txXfrm>
    </dsp:sp>
    <dsp:sp modelId="{926A9878-B5BE-4D25-B4FC-2BE1F6F9C1AD}">
      <dsp:nvSpPr>
        <dsp:cNvPr id="0" name=""/>
        <dsp:cNvSpPr/>
      </dsp:nvSpPr>
      <dsp:spPr>
        <a:xfrm>
          <a:off x="3617160" y="264962"/>
          <a:ext cx="1004453" cy="306358"/>
        </a:xfrm>
        <a:prstGeom prst="roundRect">
          <a:avLst/>
        </a:prstGeom>
        <a:solidFill>
          <a:schemeClr val="accent4"/>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3632115" y="279917"/>
        <a:ext cx="974543" cy="276448"/>
      </dsp:txXfrm>
    </dsp:sp>
    <dsp:sp modelId="{1316492C-5BF2-4117-A38D-0468ACBA1C31}">
      <dsp:nvSpPr>
        <dsp:cNvPr id="0" name=""/>
        <dsp:cNvSpPr/>
      </dsp:nvSpPr>
      <dsp:spPr>
        <a:xfrm>
          <a:off x="3617160" y="696877"/>
          <a:ext cx="1004453" cy="306358"/>
        </a:xfrm>
        <a:prstGeom prst="roundRect">
          <a:avLst/>
        </a:prstGeom>
        <a:solidFill>
          <a:schemeClr val="accent4"/>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dirty="0">
              <a:solidFill>
                <a:schemeClr val="bg1"/>
              </a:solidFill>
              <a:latin typeface="微软雅黑" pitchFamily="34" charset="-122"/>
              <a:ea typeface="微软雅黑" pitchFamily="34" charset="-122"/>
              <a:cs typeface="Raleway"/>
            </a:rPr>
            <a:t>输入标题</a:t>
          </a:r>
          <a:endParaRPr lang="zh-CN" altLang="en-US" sz="1100" kern="1200" dirty="0">
            <a:solidFill>
              <a:schemeClr val="bg1"/>
            </a:solidFill>
            <a:effectLst/>
            <a:latin typeface="+mn-lt"/>
            <a:ea typeface="+mn-ea"/>
            <a:cs typeface="+mn-ea"/>
            <a:sym typeface="+mn-lt"/>
          </a:endParaRPr>
        </a:p>
      </dsp:txBody>
      <dsp:txXfrm>
        <a:off x="3632115" y="711832"/>
        <a:ext cx="974543" cy="276448"/>
      </dsp:txXfrm>
    </dsp:sp>
    <dsp:sp modelId="{2B2F1F87-D255-4ADD-A4C3-FF27A00741A8}">
      <dsp:nvSpPr>
        <dsp:cNvPr id="0" name=""/>
        <dsp:cNvSpPr/>
      </dsp:nvSpPr>
      <dsp:spPr>
        <a:xfrm>
          <a:off x="2411816" y="1128791"/>
          <a:ext cx="1004453" cy="306358"/>
        </a:xfrm>
        <a:prstGeom prst="roundRect">
          <a:avLst/>
        </a:prstGeom>
        <a:solidFill>
          <a:schemeClr val="accent3"/>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2426771" y="1143746"/>
        <a:ext cx="974543" cy="276448"/>
      </dsp:txXfrm>
    </dsp:sp>
    <dsp:sp modelId="{9058FF45-76CE-46BB-9CFD-EC6984307D0C}">
      <dsp:nvSpPr>
        <dsp:cNvPr id="0" name=""/>
        <dsp:cNvSpPr/>
      </dsp:nvSpPr>
      <dsp:spPr>
        <a:xfrm>
          <a:off x="3617160" y="1128791"/>
          <a:ext cx="1004453" cy="306358"/>
        </a:xfrm>
        <a:prstGeom prst="roundRect">
          <a:avLst/>
        </a:prstGeom>
        <a:solidFill>
          <a:schemeClr val="accent4"/>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3632115" y="1143746"/>
        <a:ext cx="974543" cy="276448"/>
      </dsp:txXfrm>
    </dsp:sp>
    <dsp:sp modelId="{D2B4A1F7-4FBF-4F22-B597-FF0C3D7D1CBC}">
      <dsp:nvSpPr>
        <dsp:cNvPr id="0" name=""/>
        <dsp:cNvSpPr/>
      </dsp:nvSpPr>
      <dsp:spPr>
        <a:xfrm>
          <a:off x="2411816" y="1560706"/>
          <a:ext cx="1004453" cy="306358"/>
        </a:xfrm>
        <a:prstGeom prst="roundRect">
          <a:avLst/>
        </a:prstGeom>
        <a:solidFill>
          <a:schemeClr val="accent3"/>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2426771" y="1575661"/>
        <a:ext cx="974543" cy="276448"/>
      </dsp:txXfrm>
    </dsp:sp>
    <dsp:sp modelId="{7DA4B53B-93E8-4DD3-9D55-A59A03F7B070}">
      <dsp:nvSpPr>
        <dsp:cNvPr id="0" name=""/>
        <dsp:cNvSpPr/>
      </dsp:nvSpPr>
      <dsp:spPr>
        <a:xfrm>
          <a:off x="3617160" y="1560706"/>
          <a:ext cx="1004453" cy="306358"/>
        </a:xfrm>
        <a:prstGeom prst="roundRect">
          <a:avLst/>
        </a:prstGeom>
        <a:solidFill>
          <a:schemeClr val="accent4"/>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3632115" y="1575661"/>
        <a:ext cx="974543" cy="276448"/>
      </dsp:txXfrm>
    </dsp:sp>
    <dsp:sp modelId="{8C955E69-6ED8-496D-A2DA-6D221046A55C}">
      <dsp:nvSpPr>
        <dsp:cNvPr id="0" name=""/>
        <dsp:cNvSpPr/>
      </dsp:nvSpPr>
      <dsp:spPr>
        <a:xfrm>
          <a:off x="2411816" y="2208579"/>
          <a:ext cx="1004453" cy="306358"/>
        </a:xfrm>
        <a:prstGeom prst="roundRect">
          <a:avLst/>
        </a:prstGeom>
        <a:solidFill>
          <a:schemeClr val="accent3"/>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2426771" y="2223534"/>
        <a:ext cx="974543" cy="276448"/>
      </dsp:txXfrm>
    </dsp:sp>
    <dsp:sp modelId="{AEAB7EAF-C8FA-4A8F-A1C1-91F96B139AE9}">
      <dsp:nvSpPr>
        <dsp:cNvPr id="0" name=""/>
        <dsp:cNvSpPr/>
      </dsp:nvSpPr>
      <dsp:spPr>
        <a:xfrm>
          <a:off x="3617160" y="1992621"/>
          <a:ext cx="1004453" cy="306358"/>
        </a:xfrm>
        <a:prstGeom prst="roundRect">
          <a:avLst/>
        </a:prstGeom>
        <a:solidFill>
          <a:schemeClr val="accent4"/>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3632115" y="2007576"/>
        <a:ext cx="974543" cy="276448"/>
      </dsp:txXfrm>
    </dsp:sp>
    <dsp:sp modelId="{472FBC54-7884-499E-92CA-AE0AE662C7C3}">
      <dsp:nvSpPr>
        <dsp:cNvPr id="0" name=""/>
        <dsp:cNvSpPr/>
      </dsp:nvSpPr>
      <dsp:spPr>
        <a:xfrm>
          <a:off x="3617160" y="2424536"/>
          <a:ext cx="1004453" cy="306358"/>
        </a:xfrm>
        <a:prstGeom prst="roundRect">
          <a:avLst/>
        </a:prstGeom>
        <a:solidFill>
          <a:schemeClr val="accent4"/>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dirty="0">
              <a:solidFill>
                <a:schemeClr val="bg1"/>
              </a:solidFill>
              <a:latin typeface="微软雅黑" pitchFamily="34" charset="-122"/>
              <a:ea typeface="微软雅黑" pitchFamily="34" charset="-122"/>
              <a:cs typeface="Raleway"/>
            </a:rPr>
            <a:t>输入标题</a:t>
          </a:r>
          <a:endParaRPr lang="zh-CN" altLang="en-US" sz="1100" kern="1200" dirty="0">
            <a:solidFill>
              <a:schemeClr val="bg1"/>
            </a:solidFill>
            <a:effectLst/>
            <a:latin typeface="+mn-lt"/>
            <a:ea typeface="+mn-ea"/>
            <a:cs typeface="+mn-ea"/>
            <a:sym typeface="+mn-lt"/>
          </a:endParaRPr>
        </a:p>
      </dsp:txBody>
      <dsp:txXfrm>
        <a:off x="3632115" y="2439491"/>
        <a:ext cx="974543" cy="276448"/>
      </dsp:txXfrm>
    </dsp:sp>
    <dsp:sp modelId="{7C9DD1C1-EC14-45D0-B6FA-F7AE4C79C254}">
      <dsp:nvSpPr>
        <dsp:cNvPr id="0" name=""/>
        <dsp:cNvSpPr/>
      </dsp:nvSpPr>
      <dsp:spPr>
        <a:xfrm>
          <a:off x="1208983" y="1090288"/>
          <a:ext cx="1004453" cy="306358"/>
        </a:xfrm>
        <a:prstGeom prst="roundRect">
          <a:avLst/>
        </a:prstGeom>
        <a:solidFill>
          <a:schemeClr val="accent2"/>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1223938" y="1105243"/>
        <a:ext cx="974543" cy="276448"/>
      </dsp:txXfrm>
    </dsp:sp>
    <dsp:sp modelId="{5DE66C14-3F32-40F7-B5DA-C369961016C2}">
      <dsp:nvSpPr>
        <dsp:cNvPr id="0" name=""/>
        <dsp:cNvSpPr/>
      </dsp:nvSpPr>
      <dsp:spPr>
        <a:xfrm>
          <a:off x="1206472" y="1643509"/>
          <a:ext cx="1004453" cy="306358"/>
        </a:xfrm>
        <a:prstGeom prst="roundRect">
          <a:avLst/>
        </a:prstGeom>
        <a:solidFill>
          <a:schemeClr val="accent2"/>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1221427" y="1658464"/>
        <a:ext cx="974543" cy="276448"/>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linDir" val="fromL"/>
                      <dgm:param type="chAlign" val="t"/>
                    </dgm:alg>
                  </dgm:if>
                  <dgm:else name="Name31">
                    <dgm:alg type="hierChild">
                      <dgm:param type="linDir" val="fromR"/>
                      <dgm:param type="chAlign" val="t"/>
                    </dgm:alg>
                  </dgm:else>
                </dgm:choose>
              </dgm:if>
              <dgm:if name="Name32" func="var" arg="hierBranch" op="equ" val="r">
                <dgm:choose name="Name33">
                  <dgm:if name="Name34" func="var" arg="dir" op="equ" val="norm">
                    <dgm:alg type="hierChild">
                      <dgm:param type="linDir" val="fromL"/>
                      <dgm:param type="chAlign" val="b"/>
                    </dgm:alg>
                  </dgm:if>
                  <dgm:else name="Name35">
                    <dgm:alg type="hierChild">
                      <dgm:param type="linDir" val="fromR"/>
                      <dgm:param type="chAlign" val="b"/>
                    </dgm:alg>
                  </dgm:else>
                </dgm:choose>
              </dgm:if>
              <dgm:if name="Name36" func="var" arg="hierBranch" op="equ" val="hang">
                <dgm:choose name="Name37">
                  <dgm:if name="Name38" func="var" arg="dir" op="equ" val="norm">
                    <dgm:alg type="hierChild">
                      <dgm:param type="linDir" val="fromT"/>
                      <dgm:param type="chAlign" val="l"/>
                      <dgm:param type="secLinDir" val="fromL"/>
                      <dgm:param type="secChAlign" val="t"/>
                    </dgm:alg>
                  </dgm:if>
                  <dgm:else name="Name39">
                    <dgm:alg type="hierChild">
                      <dgm:param type="linDir" val="fromT"/>
                      <dgm:param type="chAlign" val="r"/>
                      <dgm:param type="secLinDir" val="fromR"/>
                      <dgm:param type="secChAlign" val="t"/>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dim" val="1D"/>
                            <dgm:param type="endSty" val="noArr"/>
                            <dgm:param type="connRout" val="bend"/>
                            <dgm:param type="begPts" val="midR"/>
                            <dgm:param type="endPts" val="bCtr tCtr"/>
                          </dgm:alg>
                        </dgm:if>
                        <dgm:else name="Name50">
                          <dgm:alg type="conn">
                            <dgm:param type="dim" val="1D"/>
                            <dgm:param type="endSty" val="noArr"/>
                            <dgm:param type="connRout" val="bend"/>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dim" val="1D"/>
                            <dgm:param type="endSty" val="noArr"/>
                            <dgm:param type="connRout" val="bend"/>
                            <dgm:param type="begPts" val="midR"/>
                            <dgm:param type="endPts" val="tCtr"/>
                          </dgm:alg>
                        </dgm:if>
                        <dgm:else name="Name55">
                          <dgm:alg type="conn">
                            <dgm:param type="dim" val="1D"/>
                            <dgm:param type="endSty" val="noArr"/>
                            <dgm:param type="connRout" val="bend"/>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dim" val="1D"/>
                            <dgm:param type="endSty" val="noArr"/>
                            <dgm:param type="connRout" val="bend"/>
                            <dgm:param type="begPts" val="midR"/>
                            <dgm:param type="endPts" val="bCtr"/>
                          </dgm:alg>
                        </dgm:if>
                        <dgm:else name="Name60">
                          <dgm:alg type="conn">
                            <dgm:param type="dim" val="1D"/>
                            <dgm:param type="endSty" val="noArr"/>
                            <dgm:param type="connRout" val="bend"/>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dim" val="1D"/>
                            <dgm:param type="endSty" val="noArr"/>
                            <dgm:param type="connRout" val="bend"/>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dim" val="1D"/>
                            <dgm:param type="endSty" val="noArr"/>
                            <dgm:param type="connRout" val="bend"/>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linDir" val="fromL"/>
                            <dgm:param type="chAlign" val="t"/>
                          </dgm:alg>
                        </dgm:if>
                        <dgm:else name="Name93">
                          <dgm:alg type="hierChild">
                            <dgm:param type="linDir" val="fromR"/>
                            <dgm:param type="chAlign" val="t"/>
                          </dgm:alg>
                        </dgm:else>
                      </dgm:choose>
                    </dgm:if>
                    <dgm:if name="Name94" func="var" arg="hierBranch" op="equ" val="r">
                      <dgm:choose name="Name95">
                        <dgm:if name="Name96" func="var" arg="dir" op="equ" val="norm">
                          <dgm:alg type="hierChild">
                            <dgm:param type="linDir" val="fromL"/>
                            <dgm:param type="chAlign" val="b"/>
                          </dgm:alg>
                        </dgm:if>
                        <dgm:else name="Name97">
                          <dgm:alg type="hierChild">
                            <dgm:param type="linDir" val="fromR"/>
                            <dgm:param type="chAlign" val="b"/>
                          </dgm:alg>
                        </dgm:else>
                      </dgm:choose>
                    </dgm:if>
                    <dgm:if name="Name98" func="var" arg="hierBranch" op="equ" val="hang">
                      <dgm:choose name="Name99">
                        <dgm:if name="Name100" func="var" arg="dir" op="equ" val="norm">
                          <dgm:alg type="hierChild">
                            <dgm:param type="linDir" val="fromT"/>
                            <dgm:param type="chAlign" val="l"/>
                            <dgm:param type="secLinDir" val="fromL"/>
                            <dgm:param type="secChAlign" val="t"/>
                          </dgm:alg>
                        </dgm:if>
                        <dgm:else name="Name101">
                          <dgm:alg type="hierChild">
                            <dgm:param type="linDir" val="fromT"/>
                            <dgm:param type="chAlign" val="r"/>
                            <dgm:param type="secLinDir" val="fromR"/>
                            <dgm:param type="secChAlign" val="t"/>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linDir" val="fromT"/>
                        <dgm:param type="chAlign" val="l"/>
                        <dgm:param type="secLinDir" val="fromL"/>
                        <dgm:param type="secChAlign" val="t"/>
                      </dgm:alg>
                    </dgm:if>
                    <dgm:else name="Name109">
                      <dgm:alg type="hierChild">
                        <dgm:param type="linDir" val="fromT"/>
                        <dgm:param type="chAlign" val="r"/>
                        <dgm:param type="secLinDir" val="fromR"/>
                        <dgm:param type="secChAlign" val="t"/>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linDir" val="fromT"/>
                  <dgm:param type="chAlign" val="l"/>
                  <dgm:param type="secLinDir" val="fromL"/>
                  <dgm:param type="secChAlign" val="t"/>
                </dgm:alg>
              </dgm:if>
              <dgm:else name="Name113">
                <dgm:alg type="hierChild">
                  <dgm:param type="linDir" val="fromT"/>
                  <dgm:param type="chAlign" val="r"/>
                  <dgm:param type="secLinDir" val="fromR"/>
                  <dgm:param type="secChAlign" val="t"/>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dim" val="1D"/>
                        <dgm:param type="endSty" val="noArr"/>
                        <dgm:param type="connRout" val="bend"/>
                        <dgm:param type="begPts" val="midR"/>
                        <dgm:param type="endPts" val="bCtr tCtr"/>
                      </dgm:alg>
                    </dgm:if>
                    <dgm:else name="Name118">
                      <dgm:alg type="conn">
                        <dgm:param type="dim" val="1D"/>
                        <dgm:param type="endSty" val="noArr"/>
                        <dgm:param type="connRout" val="bend"/>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linDir" val="fromL"/>
                            <dgm:param type="chAlign" val="t"/>
                          </dgm:alg>
                        </dgm:if>
                        <dgm:else name="Name145">
                          <dgm:alg type="hierChild">
                            <dgm:param type="linDir" val="fromR"/>
                            <dgm:param type="chAlign" val="t"/>
                          </dgm:alg>
                        </dgm:else>
                      </dgm:choose>
                    </dgm:if>
                    <dgm:if name="Name146" func="var" arg="hierBranch" op="equ" val="r">
                      <dgm:choose name="Name147">
                        <dgm:if name="Name148" func="var" arg="dir" op="equ" val="norm">
                          <dgm:alg type="hierChild">
                            <dgm:param type="linDir" val="fromL"/>
                            <dgm:param type="chAlign" val="b"/>
                          </dgm:alg>
                        </dgm:if>
                        <dgm:else name="Name149">
                          <dgm:alg type="hierChild">
                            <dgm:param type="linDir" val="fromR"/>
                            <dgm:param type="chAlign" val="b"/>
                          </dgm:alg>
                        </dgm:else>
                      </dgm:choose>
                    </dgm:if>
                    <dgm:if name="Name150" func="var" arg="hierBranch" op="equ" val="hang">
                      <dgm:choose name="Name151">
                        <dgm:if name="Name152" func="var" arg="dir" op="equ" val="norm">
                          <dgm:alg type="hierChild">
                            <dgm:param type="linDir" val="fromT"/>
                            <dgm:param type="chAlign" val="l"/>
                            <dgm:param type="secLinDir" val="fromL"/>
                            <dgm:param type="secChAlign" val="t"/>
                          </dgm:alg>
                        </dgm:if>
                        <dgm:else name="Name153">
                          <dgm:alg type="hierChild">
                            <dgm:param type="linDir" val="fromT"/>
                            <dgm:param type="chAlign" val="r"/>
                            <dgm:param type="secLinDir" val="fromR"/>
                            <dgm:param type="secChAlign" val="t"/>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linDir" val="fromT"/>
                        <dgm:param type="chAlign" val="l"/>
                        <dgm:param type="secLinDir" val="fromL"/>
                        <dgm:param type="secChAlign" val="t"/>
                      </dgm:alg>
                    </dgm:if>
                    <dgm:else name="Name161">
                      <dgm:alg type="hierChild">
                        <dgm:param type="linDir" val="fromT"/>
                        <dgm:param type="chAlign" val="r"/>
                        <dgm:param type="secLinDir" val="fromR"/>
                        <dgm:param type="secChAlign" val="t"/>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CAB2D6-7D2D-4045-A876-D8AE1F9EACE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EB0147-15CD-4249-B4BC-D92A282CE29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400701-20C0-445B-9A54-13787162E5A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8A3554-0430-45DB-BDFE-3C446509E54A}"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95455D98-30A8-42CC-BAAB-2AC6A7886035}"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87E6E6-A4C1-460E-9506-C91F86776A49}"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B452C926-1AF6-4C84-925A-B6B02113653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B452C926-1AF6-4C84-925A-B6B02113653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BAA99D-0B2A-4248-B920-D9E6984CC9C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B452C926-1AF6-4C84-925A-B6B02113653E}"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9DBAA99D-0B2A-4248-B920-D9E6984CC9C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452C926-1AF6-4C84-925A-B6B02113653E}"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9DBAA99D-0B2A-4248-B920-D9E6984CC9C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52C926-1AF6-4C84-925A-B6B02113653E}"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DBAA99D-0B2A-4248-B920-D9E6984CC9C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B452C926-1AF6-4C84-925A-B6B02113653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BAA99D-0B2A-4248-B920-D9E6984CC9C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B452C926-1AF6-4C84-925A-B6B02113653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BAA99D-0B2A-4248-B920-D9E6984CC9C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stretch>
            <a:fillRect/>
          </a:stretch>
        </p:blipFill>
        <p:spPr>
          <a:xfrm>
            <a:off x="495" y="2385"/>
            <a:ext cx="9142857" cy="5142857"/>
          </a:xfrm>
          <a:prstGeom prst="rect">
            <a:avLst/>
          </a:prstGeom>
        </p:spPr>
      </p:pic>
      <p:sp>
        <p:nvSpPr>
          <p:cNvPr id="7" name="矩形: 圆角 6"/>
          <p:cNvSpPr/>
          <p:nvPr userDrawn="1"/>
        </p:nvSpPr>
        <p:spPr>
          <a:xfrm>
            <a:off x="219075" y="257175"/>
            <a:ext cx="8677275" cy="4648200"/>
          </a:xfrm>
          <a:prstGeom prst="roundRect">
            <a:avLst>
              <a:gd name="adj" fmla="val 113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37"/>
          <p:cNvSpPr txBox="1"/>
          <p:nvPr userDrawn="1"/>
        </p:nvSpPr>
        <p:spPr>
          <a:xfrm>
            <a:off x="4085308" y="203130"/>
            <a:ext cx="1061796" cy="346232"/>
          </a:xfrm>
          <a:prstGeom prst="rect">
            <a:avLst/>
          </a:prstGeom>
          <a:noFill/>
        </p:spPr>
        <p:txBody>
          <a:bodyPr wrap="none" lIns="68563" tIns="34282" rIns="68563" bIns="34282" rtlCol="0">
            <a:spAutoFit/>
          </a:bodyPr>
          <a:lstStyle/>
          <a:p>
            <a:pPr algn="r"/>
            <a:r>
              <a:rPr lang="zh-CN" altLang="en-US" sz="1800" dirty="0">
                <a:solidFill>
                  <a:schemeClr val="accent1"/>
                </a:solidFill>
                <a:ea typeface="微软雅黑" panose="020B0503020204020204" pitchFamily="34" charset="-122"/>
              </a:rPr>
              <a:t>工作回顾</a:t>
            </a:r>
            <a:endParaRPr lang="zh-CN" altLang="en-US" sz="1800" dirty="0">
              <a:solidFill>
                <a:schemeClr val="accent1"/>
              </a:solidFill>
              <a:ea typeface="微软雅黑" panose="020B0503020204020204" pitchFamily="34" charset="-122"/>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stretch>
            <a:fillRect/>
          </a:stretch>
        </p:blipFill>
        <p:spPr>
          <a:xfrm>
            <a:off x="495" y="2385"/>
            <a:ext cx="9142857" cy="5142857"/>
          </a:xfrm>
          <a:prstGeom prst="rect">
            <a:avLst/>
          </a:prstGeom>
        </p:spPr>
      </p:pic>
      <p:sp>
        <p:nvSpPr>
          <p:cNvPr id="7" name="矩形: 圆角 6"/>
          <p:cNvSpPr/>
          <p:nvPr userDrawn="1"/>
        </p:nvSpPr>
        <p:spPr>
          <a:xfrm>
            <a:off x="219075" y="257175"/>
            <a:ext cx="8677275" cy="4648200"/>
          </a:xfrm>
          <a:prstGeom prst="roundRect">
            <a:avLst>
              <a:gd name="adj" fmla="val 113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r>
              <a:rPr lang="zh-CN" altLang="en-US" sz="1800" dirty="0">
                <a:solidFill>
                  <a:schemeClr val="accent1"/>
                </a:solidFill>
                <a:ea typeface="微软雅黑" panose="020B0503020204020204" pitchFamily="34" charset="-122"/>
              </a:rPr>
              <a:t>自我评价</a:t>
            </a:r>
            <a:endParaRPr lang="zh-CN" altLang="en-US" sz="1800" dirty="0">
              <a:solidFill>
                <a:schemeClr val="accent1"/>
              </a:solidFill>
              <a:ea typeface="微软雅黑" panose="020B0503020204020204" pitchFamily="34" charset="-122"/>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stretch>
            <a:fillRect/>
          </a:stretch>
        </p:blipFill>
        <p:spPr>
          <a:xfrm>
            <a:off x="495" y="2385"/>
            <a:ext cx="9142857" cy="5142857"/>
          </a:xfrm>
          <a:prstGeom prst="rect">
            <a:avLst/>
          </a:prstGeom>
        </p:spPr>
      </p:pic>
      <p:sp>
        <p:nvSpPr>
          <p:cNvPr id="7" name="矩形: 圆角 6"/>
          <p:cNvSpPr/>
          <p:nvPr userDrawn="1"/>
        </p:nvSpPr>
        <p:spPr>
          <a:xfrm>
            <a:off x="219075" y="257175"/>
            <a:ext cx="8677275" cy="4648200"/>
          </a:xfrm>
          <a:prstGeom prst="roundRect">
            <a:avLst>
              <a:gd name="adj" fmla="val 113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37"/>
          <p:cNvSpPr txBox="1"/>
          <p:nvPr userDrawn="1"/>
        </p:nvSpPr>
        <p:spPr>
          <a:xfrm>
            <a:off x="4094833" y="203130"/>
            <a:ext cx="1061796" cy="346232"/>
          </a:xfrm>
          <a:prstGeom prst="rect">
            <a:avLst/>
          </a:prstGeom>
          <a:noFill/>
        </p:spPr>
        <p:txBody>
          <a:bodyPr wrap="none" lIns="68563" tIns="34282" rIns="68563" bIns="34282" rtlCol="0">
            <a:spAutoFit/>
          </a:bodyPr>
          <a:lstStyle/>
          <a:p>
            <a:pPr algn="r"/>
            <a:r>
              <a:rPr lang="zh-CN" altLang="en-US" sz="1800" dirty="0">
                <a:solidFill>
                  <a:schemeClr val="accent1"/>
                </a:solidFill>
                <a:ea typeface="微软雅黑" panose="020B0503020204020204" pitchFamily="34" charset="-122"/>
              </a:rPr>
              <a:t>工作体会</a:t>
            </a:r>
            <a:endParaRPr lang="zh-CN" altLang="en-US" sz="1800" dirty="0">
              <a:solidFill>
                <a:schemeClr val="accent1"/>
              </a:solidFill>
              <a:ea typeface="微软雅黑" panose="020B0503020204020204" pitchFamily="34" charset="-122"/>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stretch>
            <a:fillRect/>
          </a:stretch>
        </p:blipFill>
        <p:spPr>
          <a:xfrm>
            <a:off x="495" y="2385"/>
            <a:ext cx="9142857" cy="5142857"/>
          </a:xfrm>
          <a:prstGeom prst="rect">
            <a:avLst/>
          </a:prstGeom>
        </p:spPr>
      </p:pic>
      <p:sp>
        <p:nvSpPr>
          <p:cNvPr id="7" name="矩形: 圆角 6"/>
          <p:cNvSpPr/>
          <p:nvPr userDrawn="1"/>
        </p:nvSpPr>
        <p:spPr>
          <a:xfrm>
            <a:off x="219075" y="257175"/>
            <a:ext cx="8677275" cy="4648200"/>
          </a:xfrm>
          <a:prstGeom prst="roundRect">
            <a:avLst>
              <a:gd name="adj" fmla="val 113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37"/>
          <p:cNvSpPr txBox="1"/>
          <p:nvPr userDrawn="1"/>
        </p:nvSpPr>
        <p:spPr>
          <a:xfrm>
            <a:off x="4094834" y="203130"/>
            <a:ext cx="1754292" cy="346232"/>
          </a:xfrm>
          <a:prstGeom prst="rect">
            <a:avLst/>
          </a:prstGeom>
          <a:noFill/>
        </p:spPr>
        <p:txBody>
          <a:bodyPr wrap="none" lIns="68563" tIns="34282" rIns="68563" bIns="34282" rtlCol="0">
            <a:spAutoFit/>
          </a:bodyPr>
          <a:lstStyle/>
          <a:p>
            <a:r>
              <a:rPr lang="zh-CN" altLang="en-US" sz="1800" dirty="0">
                <a:solidFill>
                  <a:schemeClr val="accent1"/>
                </a:solidFill>
                <a:ea typeface="微软雅黑" panose="020B0503020204020204" pitchFamily="34" charset="-122"/>
              </a:rPr>
              <a:t>工作规划和展望</a:t>
            </a:r>
            <a:endParaRPr lang="zh-CN" altLang="en-US" sz="1800" dirty="0">
              <a:solidFill>
                <a:schemeClr val="accent1"/>
              </a:solidFill>
              <a:ea typeface="微软雅黑" panose="020B0503020204020204" pitchFamily="34" charset="-122"/>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endParaRPr lang="en-US" dirty="0"/>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 name="TextBox 1"/>
          <p:cNvSpPr txBox="1"/>
          <p:nvPr userDrawn="1"/>
        </p:nvSpPr>
        <p:spPr>
          <a:xfrm>
            <a:off x="3865651" y="368823"/>
            <a:ext cx="1292662" cy="300175"/>
          </a:xfrm>
          <a:prstGeom prst="rect">
            <a:avLst/>
          </a:prstGeom>
          <a:noFill/>
        </p:spPr>
        <p:txBody>
          <a:bodyPr wrap="none" lIns="68589" tIns="34295" rIns="68589" bIns="34295"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89" tIns="34295" rIns="68589" bIns="3429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40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92" y="0"/>
            <a:ext cx="9141619"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 y="1"/>
            <a:ext cx="9143999" cy="442251"/>
          </a:xfrm>
          <a:prstGeom prst="rect">
            <a:avLst/>
          </a:prstGeom>
        </p:spPr>
      </p:pic>
      <p:sp>
        <p:nvSpPr>
          <p:cNvPr id="2" name="标题 1"/>
          <p:cNvSpPr>
            <a:spLocks noGrp="1"/>
          </p:cNvSpPr>
          <p:nvPr>
            <p:ph type="title"/>
          </p:nvPr>
        </p:nvSpPr>
        <p:spPr>
          <a:xfrm>
            <a:off x="628650" y="86840"/>
            <a:ext cx="3379272" cy="358628"/>
          </a:xfrm>
          <a:prstGeom prst="rect">
            <a:avLst/>
          </a:prstGeom>
        </p:spPr>
        <p:txBody>
          <a:bodyPr/>
          <a:lstStyle>
            <a:lvl1pPr>
              <a:defRPr sz="2100">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11" name="燕尾形 10"/>
          <p:cNvSpPr/>
          <p:nvPr userDrawn="1"/>
        </p:nvSpPr>
        <p:spPr>
          <a:xfrm>
            <a:off x="174374" y="101212"/>
            <a:ext cx="266546" cy="287585"/>
          </a:xfrm>
          <a:prstGeom prst="chevron">
            <a:avLst/>
          </a:prstGeom>
          <a:solidFill>
            <a:srgbClr val="678D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12" name="燕尾形 11"/>
          <p:cNvSpPr/>
          <p:nvPr userDrawn="1"/>
        </p:nvSpPr>
        <p:spPr>
          <a:xfrm>
            <a:off x="363017" y="101212"/>
            <a:ext cx="266546" cy="287585"/>
          </a:xfrm>
          <a:prstGeom prst="chevron">
            <a:avLst/>
          </a:prstGeom>
          <a:solidFill>
            <a:srgbClr val="F7D83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89" y="4720656"/>
            <a:ext cx="9143999" cy="44225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B452C926-1AF6-4C84-925A-B6B02113653E}" type="datetimeFigureOut">
              <a:rPr lang="zh-CN" altLang="en-US" smtClean="0"/>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9DBAA99D-0B2A-4248-B920-D9E6984CC9C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5.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6.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6.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2.xml"/><Relationship Id="rId2" Type="http://schemas.openxmlformats.org/officeDocument/2006/relationships/image" Target="../media/image7.jpeg"/><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6.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3.xml"/><Relationship Id="rId2" Type="http://schemas.openxmlformats.org/officeDocument/2006/relationships/image" Target="../media/image9.jpeg"/><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13.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6.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4.xml"/><Relationship Id="rId2" Type="http://schemas.openxmlformats.org/officeDocument/2006/relationships/image" Target="../media/image11.jpeg"/><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4.xml"/><Relationship Id="rId2" Type="http://schemas.openxmlformats.org/officeDocument/2006/relationships/image" Target="../media/image12.png"/><Relationship Id="rId1" Type="http://schemas.openxmlformats.org/officeDocument/2006/relationships/tags" Target="../tags/tag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6.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495" y="2385"/>
            <a:ext cx="9142857" cy="5142857"/>
          </a:xfrm>
          <a:prstGeom prst="rect">
            <a:avLst/>
          </a:prstGeom>
        </p:spPr>
      </p:pic>
      <p:sp>
        <p:nvSpPr>
          <p:cNvPr id="4" name="椭圆 3"/>
          <p:cNvSpPr/>
          <p:nvPr/>
        </p:nvSpPr>
        <p:spPr>
          <a:xfrm>
            <a:off x="1835696" y="1276400"/>
            <a:ext cx="2232248" cy="2232248"/>
          </a:xfrm>
          <a:prstGeom prst="ellipse">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220072" y="1276400"/>
            <a:ext cx="2232248" cy="2232248"/>
          </a:xfrm>
          <a:prstGeom prst="ellipse">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3185769" y="736340"/>
            <a:ext cx="2772308" cy="27723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259"/>
          <p:cNvSpPr>
            <a:spLocks noChangeArrowheads="1"/>
          </p:cNvSpPr>
          <p:nvPr/>
        </p:nvSpPr>
        <p:spPr bwMode="auto">
          <a:xfrm>
            <a:off x="2696919" y="2064934"/>
            <a:ext cx="3877600" cy="615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dist">
              <a:buFont typeface="Arial" panose="020B0604020202020204" pitchFamily="34" charset="0"/>
              <a:buNone/>
            </a:pPr>
            <a:r>
              <a:rPr lang="zh-CN" altLang="en-US" sz="4000" cap="all">
                <a:solidFill>
                  <a:schemeClr val="tx1">
                    <a:lumMod val="75000"/>
                    <a:lumOff val="25000"/>
                  </a:schemeClr>
                </a:solidFill>
                <a:cs typeface="Arial" panose="020B0604020202020204" pitchFamily="34" charset="0"/>
              </a:rPr>
              <a:t>教育教学</a:t>
            </a:r>
            <a:r>
              <a:rPr lang="en-US" altLang="zh-CN" sz="4000" cap="all" dirty="0">
                <a:solidFill>
                  <a:schemeClr val="tx1">
                    <a:lumMod val="75000"/>
                    <a:lumOff val="25000"/>
                  </a:schemeClr>
                </a:solidFill>
                <a:cs typeface="Arial" panose="020B0604020202020204" pitchFamily="34" charset="0"/>
              </a:rPr>
              <a:t>PPT</a:t>
            </a:r>
            <a:endParaRPr lang="en-US" altLang="zh-CN" sz="4000" cap="all" dirty="0">
              <a:solidFill>
                <a:schemeClr val="tx1">
                  <a:lumMod val="75000"/>
                  <a:lumOff val="25000"/>
                </a:schemeClr>
              </a:solidFill>
              <a:cs typeface="Arial" panose="020B0604020202020204" pitchFamily="34" charset="0"/>
            </a:endParaRPr>
          </a:p>
        </p:txBody>
      </p:sp>
      <p:sp>
        <p:nvSpPr>
          <p:cNvPr id="7" name="矩形 259"/>
          <p:cNvSpPr>
            <a:spLocks noChangeArrowheads="1"/>
          </p:cNvSpPr>
          <p:nvPr/>
        </p:nvSpPr>
        <p:spPr bwMode="auto">
          <a:xfrm>
            <a:off x="3414724" y="1563094"/>
            <a:ext cx="2268252" cy="430887"/>
          </a:xfrm>
          <a:prstGeom prst="rect">
            <a:avLst/>
          </a:prstGeom>
          <a:noFill/>
          <a:ln>
            <a:noFill/>
          </a:ln>
          <a:effec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dist">
              <a:buFont typeface="Arial" panose="020B0604020202020204" pitchFamily="34" charset="0"/>
              <a:buNone/>
            </a:pPr>
            <a:r>
              <a:rPr lang="en-US" altLang="zh-CN" sz="2800" cap="all" dirty="0">
                <a:solidFill>
                  <a:schemeClr val="accent1"/>
                </a:solidFill>
                <a:latin typeface="Agency FB" panose="020B0503020202020204" pitchFamily="34" charset="0"/>
                <a:ea typeface="方正姚体" panose="02010601030101010101" pitchFamily="2" charset="-122"/>
                <a:cs typeface="Arial" panose="020B0604020202020204" pitchFamily="34" charset="0"/>
              </a:rPr>
              <a:t>POWERPOINT</a:t>
            </a:r>
            <a:endParaRPr lang="en-US" altLang="zh-CN" sz="2800" cap="all" dirty="0">
              <a:solidFill>
                <a:schemeClr val="accent1"/>
              </a:solidFill>
              <a:latin typeface="Agency FB" panose="020B0503020202020204" pitchFamily="34" charset="0"/>
              <a:ea typeface="方正姚体" panose="02010601030101010101" pitchFamily="2" charset="-122"/>
              <a:cs typeface="Arial" panose="020B0604020202020204" pitchFamily="34" charset="0"/>
            </a:endParaRPr>
          </a:p>
        </p:txBody>
      </p:sp>
      <p:sp>
        <p:nvSpPr>
          <p:cNvPr id="8" name="原创设计师QQ598969553                 _15"/>
          <p:cNvSpPr/>
          <p:nvPr/>
        </p:nvSpPr>
        <p:spPr>
          <a:xfrm>
            <a:off x="3905142" y="2890218"/>
            <a:ext cx="1304277" cy="2223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汇报人：</a:t>
            </a:r>
            <a:r>
              <a:rPr lang="en-US" altLang="zh-CN" sz="1100" dirty="0">
                <a:solidFill>
                  <a:schemeClr val="bg1"/>
                </a:solidFill>
                <a:latin typeface="微软雅黑" panose="020B0503020204020204" pitchFamily="34" charset="-122"/>
                <a:ea typeface="微软雅黑" panose="020B0503020204020204" pitchFamily="34" charset="-122"/>
              </a:rPr>
              <a:t>XXX</a:t>
            </a:r>
            <a:endParaRPr lang="en-US" altLang="zh-CN" sz="1100" dirty="0">
              <a:solidFill>
                <a:schemeClr val="bg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2591780" y="2787230"/>
            <a:ext cx="405779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星球大战主题曲">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78570" y="2022326"/>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23" presetClass="entr" presetSubtype="528"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anim calcmode="lin" valueType="num">
                                      <p:cBhvr>
                                        <p:cTn id="11" dur="500" fill="hold"/>
                                        <p:tgtEl>
                                          <p:spTgt spid="4"/>
                                        </p:tgtEl>
                                        <p:attrNameLst>
                                          <p:attrName>ppt_x</p:attrName>
                                        </p:attrNameLst>
                                      </p:cBhvr>
                                      <p:tavLst>
                                        <p:tav tm="0">
                                          <p:val>
                                            <p:fltVal val="0.5"/>
                                          </p:val>
                                        </p:tav>
                                        <p:tav tm="100000">
                                          <p:val>
                                            <p:strVal val="#ppt_x"/>
                                          </p:val>
                                        </p:tav>
                                      </p:tavLst>
                                    </p:anim>
                                    <p:anim calcmode="lin" valueType="num">
                                      <p:cBhvr>
                                        <p:cTn id="12" dur="500" fill="hold"/>
                                        <p:tgtEl>
                                          <p:spTgt spid="4"/>
                                        </p:tgtEl>
                                        <p:attrNameLst>
                                          <p:attrName>ppt_y</p:attrName>
                                        </p:attrNameLst>
                                      </p:cBhvr>
                                      <p:tavLst>
                                        <p:tav tm="0">
                                          <p:val>
                                            <p:fltVal val="0.5"/>
                                          </p:val>
                                        </p:tav>
                                        <p:tav tm="100000">
                                          <p:val>
                                            <p:strVal val="#ppt_y"/>
                                          </p:val>
                                        </p:tav>
                                      </p:tavLst>
                                    </p:anim>
                                  </p:childTnLst>
                                </p:cTn>
                              </p:par>
                              <p:par>
                                <p:cTn id="13" presetID="23" presetClass="entr" presetSubtype="528" fill="hold" grpId="0" nodeType="withEffect">
                                  <p:stCondLst>
                                    <p:cond delay="20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23" presetClass="entr" presetSubtype="528" fill="hold" grpId="0" nodeType="withEffect">
                                  <p:stCondLst>
                                    <p:cond delay="30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ppt_x</p:attrName>
                                        </p:attrNameLst>
                                      </p:cBhvr>
                                      <p:tavLst>
                                        <p:tav tm="0">
                                          <p:val>
                                            <p:fltVal val="0.5"/>
                                          </p:val>
                                        </p:tav>
                                        <p:tav tm="100000">
                                          <p:val>
                                            <p:strVal val="#ppt_x"/>
                                          </p:val>
                                        </p:tav>
                                      </p:tavLst>
                                    </p:anim>
                                    <p:anim calcmode="lin" valueType="num">
                                      <p:cBhvr>
                                        <p:cTn id="24" dur="500" fill="hold"/>
                                        <p:tgtEl>
                                          <p:spTgt spid="5"/>
                                        </p:tgtEl>
                                        <p:attrNameLst>
                                          <p:attrName>ppt_y</p:attrName>
                                        </p:attrNameLst>
                                      </p:cBhvr>
                                      <p:tavLst>
                                        <p:tav tm="0">
                                          <p:val>
                                            <p:fltVal val="0.5"/>
                                          </p:val>
                                        </p:tav>
                                        <p:tav tm="100000">
                                          <p:val>
                                            <p:strVal val="#ppt_y"/>
                                          </p:val>
                                        </p:tav>
                                      </p:tavLst>
                                    </p:anim>
                                  </p:childTnLst>
                                </p:cTn>
                              </p:par>
                            </p:childTnLst>
                          </p:cTn>
                        </p:par>
                        <p:par>
                          <p:cTn id="25" fill="hold">
                            <p:stCondLst>
                              <p:cond delay="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7"/>
                                        </p:tgtEl>
                                        <p:attrNameLst>
                                          <p:attrName>ppt_y</p:attrName>
                                        </p:attrNameLst>
                                      </p:cBhvr>
                                      <p:tavLst>
                                        <p:tav tm="0">
                                          <p:val>
                                            <p:strVal val="#ppt_y"/>
                                          </p:val>
                                        </p:tav>
                                        <p:tav tm="100000">
                                          <p:val>
                                            <p:strVal val="#ppt_y"/>
                                          </p:val>
                                        </p:tav>
                                      </p:tavLst>
                                    </p:anim>
                                    <p:anim calcmode="lin" valueType="num">
                                      <p:cBhvr>
                                        <p:cTn id="3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7"/>
                                        </p:tgtEl>
                                      </p:cBhvr>
                                    </p:animEffect>
                                  </p:childTnLst>
                                </p:cTn>
                              </p:par>
                            </p:childTnLst>
                          </p:cTn>
                        </p:par>
                        <p:par>
                          <p:cTn id="33" fill="hold">
                            <p:stCondLst>
                              <p:cond delay="949"/>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7"/>
                                        </p:tgtEl>
                                      </p:cBhvr>
                                    </p:animEffect>
                                    <p:animScale>
                                      <p:cBhvr>
                                        <p:cTn id="36" dur="250" autoRev="1" fill="hold"/>
                                        <p:tgtEl>
                                          <p:spTgt spid="7"/>
                                        </p:tgtEl>
                                      </p:cBhvr>
                                      <p:by x="105000" y="105000"/>
                                    </p:animScale>
                                  </p:childTnLst>
                                </p:cTn>
                              </p:par>
                            </p:childTnLst>
                          </p:cTn>
                        </p:par>
                        <p:par>
                          <p:cTn id="37" fill="hold">
                            <p:stCondLst>
                              <p:cond delay="14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6"/>
                                        </p:tgtEl>
                                        <p:attrNameLst>
                                          <p:attrName>ppt_y</p:attrName>
                                        </p:attrNameLst>
                                      </p:cBhvr>
                                      <p:tavLst>
                                        <p:tav tm="0">
                                          <p:val>
                                            <p:strVal val="#ppt_y"/>
                                          </p:val>
                                        </p:tav>
                                        <p:tav tm="100000">
                                          <p:val>
                                            <p:strVal val="#ppt_y"/>
                                          </p:val>
                                        </p:tav>
                                      </p:tavLst>
                                    </p:anim>
                                    <p:anim calcmode="lin" valueType="num">
                                      <p:cBhvr>
                                        <p:cTn id="4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6"/>
                                        </p:tgtEl>
                                      </p:cBhvr>
                                    </p:animEffect>
                                  </p:childTnLst>
                                </p:cTn>
                              </p:par>
                            </p:childTnLst>
                          </p:cTn>
                        </p:par>
                        <p:par>
                          <p:cTn id="45" fill="hold">
                            <p:stCondLst>
                              <p:cond delay="2250"/>
                            </p:stCondLst>
                            <p:childTnLst>
                              <p:par>
                                <p:cTn id="46" presetID="26" presetClass="emph" presetSubtype="0" fill="hold" grpId="1" nodeType="afterEffect">
                                  <p:stCondLst>
                                    <p:cond delay="0"/>
                                  </p:stCondLst>
                                  <p:iterate type="lt">
                                    <p:tmPct val="0"/>
                                  </p:iterate>
                                  <p:childTnLst>
                                    <p:animEffect transition="out" filter="fade">
                                      <p:cBhvr>
                                        <p:cTn id="47" dur="500" tmFilter="0, 0; .2, .5; .8, .5; 1, 0"/>
                                        <p:tgtEl>
                                          <p:spTgt spid="6"/>
                                        </p:tgtEl>
                                      </p:cBhvr>
                                    </p:animEffect>
                                    <p:animScale>
                                      <p:cBhvr>
                                        <p:cTn id="48" dur="250" autoRev="1" fill="hold"/>
                                        <p:tgtEl>
                                          <p:spTgt spid="6"/>
                                        </p:tgtEl>
                                      </p:cBhvr>
                                      <p:by x="105000" y="105000"/>
                                    </p:animScale>
                                  </p:childTnLst>
                                </p:cTn>
                              </p:par>
                            </p:childTnLst>
                          </p:cTn>
                        </p:par>
                        <p:par>
                          <p:cTn id="49" fill="hold">
                            <p:stCondLst>
                              <p:cond delay="2750"/>
                            </p:stCondLst>
                            <p:childTnLst>
                              <p:par>
                                <p:cTn id="50" presetID="22" presetClass="entr" presetSubtype="8"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left)">
                                      <p:cBhvr>
                                        <p:cTn id="52" dur="500"/>
                                        <p:tgtEl>
                                          <p:spTgt spid="9"/>
                                        </p:tgtEl>
                                      </p:cBhvr>
                                    </p:animEffect>
                                  </p:childTnLst>
                                </p:cTn>
                              </p:par>
                            </p:childTnLst>
                          </p:cTn>
                        </p:par>
                        <p:par>
                          <p:cTn id="53" fill="hold">
                            <p:stCondLst>
                              <p:cond delay="3250"/>
                            </p:stCondLst>
                            <p:childTnLst>
                              <p:par>
                                <p:cTn id="54" presetID="12" presetClass="entr" presetSubtype="1"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p:tgtEl>
                                          <p:spTgt spid="8"/>
                                        </p:tgtEl>
                                        <p:attrNameLst>
                                          <p:attrName>ppt_y</p:attrName>
                                        </p:attrNameLst>
                                      </p:cBhvr>
                                      <p:tavLst>
                                        <p:tav tm="0">
                                          <p:val>
                                            <p:strVal val="#ppt_y-#ppt_h*1.125000"/>
                                          </p:val>
                                        </p:tav>
                                        <p:tav tm="100000">
                                          <p:val>
                                            <p:strVal val="#ppt_y"/>
                                          </p:val>
                                        </p:tav>
                                      </p:tavLst>
                                    </p:anim>
                                    <p:animEffect transition="in" filter="wipe(down)">
                                      <p:cBhvr>
                                        <p:cTn id="5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58" repeatCount="indefinite" fill="hold" display="0">
                  <p:stCondLst>
                    <p:cond delay="indefinite"/>
                  </p:stCondLst>
                  <p:endCondLst>
                    <p:cond evt="onStopAudio" delay="0">
                      <p:tgtEl>
                        <p:sldTgt/>
                      </p:tgtEl>
                    </p:cond>
                  </p:endCondLst>
                </p:cTn>
                <p:tgtEl>
                  <p:spTgt spid="10"/>
                </p:tgtEl>
              </p:cMediaNode>
            </p:audio>
          </p:childTnLst>
        </p:cTn>
      </p:par>
    </p:tnLst>
    <p:bldLst>
      <p:bldP spid="4" grpId="0" animBg="1"/>
      <p:bldP spid="5" grpId="0" animBg="1"/>
      <p:bldP spid="3" grpId="0" animBg="1"/>
      <p:bldP spid="6" grpId="0"/>
      <p:bldP spid="6" grpId="1"/>
      <p:bldP spid="7" grpId="0"/>
      <p:bldP spid="7" grpId="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stretch>
            <a:fillRect/>
          </a:stretch>
        </p:blipFill>
        <p:spPr>
          <a:xfrm>
            <a:off x="495" y="2385"/>
            <a:ext cx="9142857" cy="5142857"/>
          </a:xfrm>
          <a:prstGeom prst="rect">
            <a:avLst/>
          </a:prstGeom>
        </p:spPr>
      </p:pic>
      <p:sp>
        <p:nvSpPr>
          <p:cNvPr id="2" name="矩形: 圆角 1"/>
          <p:cNvSpPr/>
          <p:nvPr/>
        </p:nvSpPr>
        <p:spPr>
          <a:xfrm>
            <a:off x="304800" y="942975"/>
            <a:ext cx="8515350" cy="33051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3814765" y="2257425"/>
            <a:ext cx="1771244" cy="6946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endParaRPr lang="zh-CN" altLang="en-US"/>
          </a:p>
        </p:txBody>
      </p:sp>
      <p:sp>
        <p:nvSpPr>
          <p:cNvPr id="54" name="矩形 53"/>
          <p:cNvSpPr/>
          <p:nvPr/>
        </p:nvSpPr>
        <p:spPr>
          <a:xfrm>
            <a:off x="3823743" y="3027146"/>
            <a:ext cx="510132" cy="42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r>
              <a:rPr lang="en-US" altLang="zh-CN" dirty="0"/>
              <a:t>03</a:t>
            </a:r>
            <a:endParaRPr lang="zh-CN" altLang="en-US" dirty="0"/>
          </a:p>
        </p:txBody>
      </p:sp>
      <p:sp>
        <p:nvSpPr>
          <p:cNvPr id="55" name="矩形 54"/>
          <p:cNvSpPr/>
          <p:nvPr/>
        </p:nvSpPr>
        <p:spPr>
          <a:xfrm>
            <a:off x="5048250" y="3017621"/>
            <a:ext cx="531195" cy="42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r>
              <a:rPr lang="en-US" altLang="zh-CN" dirty="0"/>
              <a:t>04</a:t>
            </a:r>
            <a:endParaRPr lang="zh-CN" altLang="en-US" dirty="0"/>
          </a:p>
        </p:txBody>
      </p:sp>
      <p:sp>
        <p:nvSpPr>
          <p:cNvPr id="56" name="矩形 55"/>
          <p:cNvSpPr/>
          <p:nvPr/>
        </p:nvSpPr>
        <p:spPr>
          <a:xfrm>
            <a:off x="3814765" y="1758131"/>
            <a:ext cx="519110" cy="434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r>
              <a:rPr lang="en-US" altLang="zh-CN" dirty="0"/>
              <a:t>01</a:t>
            </a:r>
            <a:endParaRPr lang="zh-CN" altLang="en-US" dirty="0"/>
          </a:p>
        </p:txBody>
      </p:sp>
      <p:sp>
        <p:nvSpPr>
          <p:cNvPr id="57" name="矩形 56"/>
          <p:cNvSpPr/>
          <p:nvPr/>
        </p:nvSpPr>
        <p:spPr>
          <a:xfrm>
            <a:off x="5048250" y="1758132"/>
            <a:ext cx="531195" cy="435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r>
              <a:rPr lang="en-US" altLang="zh-CN" dirty="0"/>
              <a:t>02</a:t>
            </a:r>
            <a:endParaRPr lang="zh-CN" altLang="en-US" dirty="0"/>
          </a:p>
        </p:txBody>
      </p:sp>
      <p:sp>
        <p:nvSpPr>
          <p:cNvPr id="83" name="文本框 82"/>
          <p:cNvSpPr txBox="1"/>
          <p:nvPr/>
        </p:nvSpPr>
        <p:spPr>
          <a:xfrm>
            <a:off x="3869019" y="2403880"/>
            <a:ext cx="1662736" cy="434975"/>
          </a:xfrm>
          <a:prstGeom prst="rect">
            <a:avLst/>
          </a:prstGeom>
          <a:noFill/>
          <a:ln>
            <a:noFill/>
          </a:ln>
        </p:spPr>
        <p:txBody>
          <a:bodyPr wrap="square" lIns="65010" tIns="32504" rIns="65010" bIns="32504"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目 录</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29" name="TextBox 23"/>
          <p:cNvSpPr txBox="1"/>
          <p:nvPr/>
        </p:nvSpPr>
        <p:spPr>
          <a:xfrm>
            <a:off x="6169434" y="2110557"/>
            <a:ext cx="2067904" cy="434975"/>
          </a:xfrm>
          <a:prstGeom prst="rect">
            <a:avLst/>
          </a:prstGeom>
          <a:noFill/>
        </p:spPr>
        <p:txBody>
          <a:bodyPr wrap="square" lIns="65010" tIns="32504" rIns="65010" bIns="32504"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30" name="TextBox 24"/>
          <p:cNvSpPr txBox="1"/>
          <p:nvPr/>
        </p:nvSpPr>
        <p:spPr>
          <a:xfrm>
            <a:off x="6159146" y="1891085"/>
            <a:ext cx="952027" cy="311864"/>
          </a:xfrm>
          <a:prstGeom prst="rect">
            <a:avLst/>
          </a:prstGeom>
          <a:noFill/>
        </p:spPr>
        <p:txBody>
          <a:bodyPr wrap="none" lIns="65010" tIns="32504" rIns="65010" bIns="32504" rtlCol="0">
            <a:spAutoFit/>
          </a:bodyPr>
          <a:lstStyle/>
          <a:p>
            <a:r>
              <a:rPr lang="zh-CN" altLang="en-US" sz="1600" dirty="0">
                <a:solidFill>
                  <a:schemeClr val="tx1">
                    <a:lumMod val="65000"/>
                    <a:lumOff val="35000"/>
                  </a:schemeClr>
                </a:solidFill>
                <a:ea typeface="微软雅黑" panose="020B0503020204020204" pitchFamily="34" charset="-122"/>
              </a:rPr>
              <a:t>自我评价</a:t>
            </a:r>
            <a:endParaRPr lang="zh-CN" altLang="en-US" sz="1600" dirty="0">
              <a:solidFill>
                <a:schemeClr val="tx1">
                  <a:lumMod val="65000"/>
                  <a:lumOff val="35000"/>
                </a:schemeClr>
              </a:solidFill>
              <a:ea typeface="微软雅黑" panose="020B0503020204020204" pitchFamily="34" charset="-122"/>
            </a:endParaRPr>
          </a:p>
        </p:txBody>
      </p:sp>
      <p:sp>
        <p:nvSpPr>
          <p:cNvPr id="131" name="TextBox 23"/>
          <p:cNvSpPr txBox="1"/>
          <p:nvPr/>
        </p:nvSpPr>
        <p:spPr>
          <a:xfrm>
            <a:off x="6169434" y="3086245"/>
            <a:ext cx="2067904" cy="434975"/>
          </a:xfrm>
          <a:prstGeom prst="rect">
            <a:avLst/>
          </a:prstGeom>
          <a:noFill/>
        </p:spPr>
        <p:txBody>
          <a:bodyPr wrap="square" lIns="65010" tIns="32504" rIns="65010" bIns="32504"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32" name="TextBox 24"/>
          <p:cNvSpPr txBox="1"/>
          <p:nvPr/>
        </p:nvSpPr>
        <p:spPr>
          <a:xfrm>
            <a:off x="6159146" y="2866773"/>
            <a:ext cx="1567580" cy="311864"/>
          </a:xfrm>
          <a:prstGeom prst="rect">
            <a:avLst/>
          </a:prstGeom>
          <a:noFill/>
        </p:spPr>
        <p:txBody>
          <a:bodyPr wrap="none" lIns="65010" tIns="32504" rIns="65010" bIns="32504" rtlCol="0">
            <a:spAutoFit/>
          </a:bodyPr>
          <a:lstStyle/>
          <a:p>
            <a:r>
              <a:rPr lang="zh-CN" altLang="en-US" sz="1600" dirty="0">
                <a:solidFill>
                  <a:schemeClr val="tx1">
                    <a:lumMod val="65000"/>
                    <a:lumOff val="35000"/>
                  </a:schemeClr>
                </a:solidFill>
                <a:ea typeface="微软雅黑" panose="020B0503020204020204" pitchFamily="34" charset="-122"/>
              </a:rPr>
              <a:t>工作规划和展望</a:t>
            </a:r>
            <a:endParaRPr lang="zh-CN" altLang="en-US" sz="1600" dirty="0">
              <a:solidFill>
                <a:schemeClr val="tx1">
                  <a:lumMod val="65000"/>
                  <a:lumOff val="35000"/>
                </a:schemeClr>
              </a:solidFill>
              <a:ea typeface="微软雅黑" panose="020B0503020204020204" pitchFamily="34" charset="-122"/>
            </a:endParaRPr>
          </a:p>
        </p:txBody>
      </p:sp>
      <p:sp>
        <p:nvSpPr>
          <p:cNvPr id="133" name="TextBox 23"/>
          <p:cNvSpPr txBox="1"/>
          <p:nvPr/>
        </p:nvSpPr>
        <p:spPr>
          <a:xfrm>
            <a:off x="843645" y="2110557"/>
            <a:ext cx="2067904" cy="434975"/>
          </a:xfrm>
          <a:prstGeom prst="rect">
            <a:avLst/>
          </a:prstGeom>
          <a:noFill/>
        </p:spPr>
        <p:txBody>
          <a:bodyPr wrap="square" lIns="65010" tIns="32504" rIns="65010" bIns="32504" rtlCol="0">
            <a:spAutoFit/>
          </a:bodyPr>
          <a:lstStyle/>
          <a:p>
            <a:pPr algn="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34" name="TextBox 24"/>
          <p:cNvSpPr txBox="1"/>
          <p:nvPr/>
        </p:nvSpPr>
        <p:spPr>
          <a:xfrm>
            <a:off x="1959521" y="1891085"/>
            <a:ext cx="952028" cy="311864"/>
          </a:xfrm>
          <a:prstGeom prst="rect">
            <a:avLst/>
          </a:prstGeom>
          <a:noFill/>
        </p:spPr>
        <p:txBody>
          <a:bodyPr wrap="none" lIns="65010" tIns="32504" rIns="65010" bIns="32504" rtlCol="0">
            <a:spAutoFit/>
          </a:bodyPr>
          <a:lstStyle/>
          <a:p>
            <a:pPr algn="r"/>
            <a:r>
              <a:rPr lang="zh-CN" altLang="en-US" sz="1600" dirty="0">
                <a:solidFill>
                  <a:schemeClr val="tx1">
                    <a:lumMod val="65000"/>
                    <a:lumOff val="35000"/>
                  </a:schemeClr>
                </a:solidFill>
                <a:ea typeface="微软雅黑" panose="020B0503020204020204" pitchFamily="34" charset="-122"/>
              </a:rPr>
              <a:t>工作回顾</a:t>
            </a:r>
            <a:endParaRPr lang="zh-CN" altLang="en-US" sz="1600" dirty="0">
              <a:solidFill>
                <a:schemeClr val="tx1">
                  <a:lumMod val="65000"/>
                  <a:lumOff val="35000"/>
                </a:schemeClr>
              </a:solidFill>
              <a:ea typeface="微软雅黑" panose="020B0503020204020204" pitchFamily="34" charset="-122"/>
            </a:endParaRPr>
          </a:p>
        </p:txBody>
      </p:sp>
      <p:sp>
        <p:nvSpPr>
          <p:cNvPr id="135" name="TextBox 23"/>
          <p:cNvSpPr txBox="1"/>
          <p:nvPr/>
        </p:nvSpPr>
        <p:spPr>
          <a:xfrm>
            <a:off x="843645" y="3086245"/>
            <a:ext cx="2067904" cy="434975"/>
          </a:xfrm>
          <a:prstGeom prst="rect">
            <a:avLst/>
          </a:prstGeom>
          <a:noFill/>
        </p:spPr>
        <p:txBody>
          <a:bodyPr wrap="square" lIns="65010" tIns="32504" rIns="65010" bIns="32504" rtlCol="0">
            <a:spAutoFit/>
          </a:bodyPr>
          <a:lstStyle/>
          <a:p>
            <a:pPr algn="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36" name="TextBox 24"/>
          <p:cNvSpPr txBox="1"/>
          <p:nvPr/>
        </p:nvSpPr>
        <p:spPr>
          <a:xfrm>
            <a:off x="1959521" y="2866773"/>
            <a:ext cx="952028" cy="311864"/>
          </a:xfrm>
          <a:prstGeom prst="rect">
            <a:avLst/>
          </a:prstGeom>
          <a:noFill/>
        </p:spPr>
        <p:txBody>
          <a:bodyPr wrap="none" lIns="65010" tIns="32504" rIns="65010" bIns="32504" rtlCol="0">
            <a:spAutoFit/>
          </a:bodyPr>
          <a:lstStyle/>
          <a:p>
            <a:pPr algn="r"/>
            <a:r>
              <a:rPr lang="zh-CN" altLang="en-US" sz="1600" dirty="0">
                <a:solidFill>
                  <a:schemeClr val="tx1">
                    <a:lumMod val="65000"/>
                    <a:lumOff val="35000"/>
                  </a:schemeClr>
                </a:solidFill>
                <a:ea typeface="微软雅黑" panose="020B0503020204020204" pitchFamily="34" charset="-122"/>
              </a:rPr>
              <a:t>工作体会</a:t>
            </a:r>
            <a:endParaRPr lang="zh-CN" altLang="en-US" sz="1600" dirty="0">
              <a:solidFill>
                <a:schemeClr val="tx1">
                  <a:lumMod val="65000"/>
                  <a:lumOff val="35000"/>
                </a:schemeClr>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 calcmode="lin" valueType="num">
                                      <p:cBhvr>
                                        <p:cTn id="9" dur="500" fill="hold"/>
                                        <p:tgtEl>
                                          <p:spTgt spid="53"/>
                                        </p:tgtEl>
                                        <p:attrNameLst>
                                          <p:attrName>style.rotation</p:attrName>
                                        </p:attrNameLst>
                                      </p:cBhvr>
                                      <p:tavLst>
                                        <p:tav tm="0">
                                          <p:val>
                                            <p:fltVal val="360"/>
                                          </p:val>
                                        </p:tav>
                                        <p:tav tm="100000">
                                          <p:val>
                                            <p:fltVal val="0"/>
                                          </p:val>
                                        </p:tav>
                                      </p:tavLst>
                                    </p:anim>
                                    <p:animEffect transition="in" filter="fade">
                                      <p:cBhvr>
                                        <p:cTn id="10" dur="500"/>
                                        <p:tgtEl>
                                          <p:spTgt spid="53"/>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3"/>
                                        </p:tgtEl>
                                        <p:attrNameLst>
                                          <p:attrName>style.visibility</p:attrName>
                                        </p:attrNameLst>
                                      </p:cBhvr>
                                      <p:to>
                                        <p:strVal val="visible"/>
                                      </p:to>
                                    </p:set>
                                    <p:anim calcmode="lin" valueType="num">
                                      <p:cBhvr>
                                        <p:cTn id="14" dur="500" fill="hold"/>
                                        <p:tgtEl>
                                          <p:spTgt spid="83"/>
                                        </p:tgtEl>
                                        <p:attrNameLst>
                                          <p:attrName>ppt_w</p:attrName>
                                        </p:attrNameLst>
                                      </p:cBhvr>
                                      <p:tavLst>
                                        <p:tav tm="0">
                                          <p:val>
                                            <p:fltVal val="0"/>
                                          </p:val>
                                        </p:tav>
                                        <p:tav tm="100000">
                                          <p:val>
                                            <p:strVal val="#ppt_w"/>
                                          </p:val>
                                        </p:tav>
                                      </p:tavLst>
                                    </p:anim>
                                    <p:anim calcmode="lin" valueType="num">
                                      <p:cBhvr>
                                        <p:cTn id="15" dur="500" fill="hold"/>
                                        <p:tgtEl>
                                          <p:spTgt spid="83"/>
                                        </p:tgtEl>
                                        <p:attrNameLst>
                                          <p:attrName>ppt_h</p:attrName>
                                        </p:attrNameLst>
                                      </p:cBhvr>
                                      <p:tavLst>
                                        <p:tav tm="0">
                                          <p:val>
                                            <p:fltVal val="0"/>
                                          </p:val>
                                        </p:tav>
                                        <p:tav tm="100000">
                                          <p:val>
                                            <p:strVal val="#ppt_h"/>
                                          </p:val>
                                        </p:tav>
                                      </p:tavLst>
                                    </p:anim>
                                    <p:animEffect transition="in" filter="fade">
                                      <p:cBhvr>
                                        <p:cTn id="16" dur="500"/>
                                        <p:tgtEl>
                                          <p:spTgt spid="83"/>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down)">
                                      <p:cBhvr>
                                        <p:cTn id="20" dur="500"/>
                                        <p:tgtEl>
                                          <p:spTgt spid="56"/>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right)">
                                      <p:cBhvr>
                                        <p:cTn id="23" dur="500"/>
                                        <p:tgtEl>
                                          <p:spTgt spid="54"/>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wipe(left)">
                                      <p:cBhvr>
                                        <p:cTn id="29" dur="500"/>
                                        <p:tgtEl>
                                          <p:spTgt spid="57"/>
                                        </p:tgtEl>
                                      </p:cBhvr>
                                    </p:animEffect>
                                  </p:childTnLst>
                                </p:cTn>
                              </p:par>
                            </p:childTnLst>
                          </p:cTn>
                        </p:par>
                        <p:par>
                          <p:cTn id="30" fill="hold">
                            <p:stCondLst>
                              <p:cond delay="1500"/>
                            </p:stCondLst>
                            <p:childTnLst>
                              <p:par>
                                <p:cTn id="31" presetID="12" presetClass="entr" presetSubtype="4" fill="hold" grpId="0" nodeType="afterEffect">
                                  <p:stCondLst>
                                    <p:cond delay="0"/>
                                  </p:stCondLst>
                                  <p:childTnLst>
                                    <p:set>
                                      <p:cBhvr>
                                        <p:cTn id="32" dur="1" fill="hold">
                                          <p:stCondLst>
                                            <p:cond delay="0"/>
                                          </p:stCondLst>
                                        </p:cTn>
                                        <p:tgtEl>
                                          <p:spTgt spid="129"/>
                                        </p:tgtEl>
                                        <p:attrNameLst>
                                          <p:attrName>style.visibility</p:attrName>
                                        </p:attrNameLst>
                                      </p:cBhvr>
                                      <p:to>
                                        <p:strVal val="visible"/>
                                      </p:to>
                                    </p:set>
                                    <p:anim calcmode="lin" valueType="num">
                                      <p:cBhvr additive="base">
                                        <p:cTn id="33" dur="500"/>
                                        <p:tgtEl>
                                          <p:spTgt spid="129"/>
                                        </p:tgtEl>
                                        <p:attrNameLst>
                                          <p:attrName>ppt_y</p:attrName>
                                        </p:attrNameLst>
                                      </p:cBhvr>
                                      <p:tavLst>
                                        <p:tav tm="0">
                                          <p:val>
                                            <p:strVal val="#ppt_y+#ppt_h*1.125000"/>
                                          </p:val>
                                        </p:tav>
                                        <p:tav tm="100000">
                                          <p:val>
                                            <p:strVal val="#ppt_y"/>
                                          </p:val>
                                        </p:tav>
                                      </p:tavLst>
                                    </p:anim>
                                    <p:animEffect transition="in" filter="wipe(up)">
                                      <p:cBhvr>
                                        <p:cTn id="34" dur="500"/>
                                        <p:tgtEl>
                                          <p:spTgt spid="129"/>
                                        </p:tgtEl>
                                      </p:cBhvr>
                                    </p:animEffect>
                                  </p:childTnLst>
                                </p:cTn>
                              </p:par>
                              <p:par>
                                <p:cTn id="35" presetID="12" presetClass="entr" presetSubtype="1" fill="hold" grpId="0" nodeType="withEffect">
                                  <p:stCondLst>
                                    <p:cond delay="0"/>
                                  </p:stCondLst>
                                  <p:childTnLst>
                                    <p:set>
                                      <p:cBhvr>
                                        <p:cTn id="36" dur="1" fill="hold">
                                          <p:stCondLst>
                                            <p:cond delay="0"/>
                                          </p:stCondLst>
                                        </p:cTn>
                                        <p:tgtEl>
                                          <p:spTgt spid="130"/>
                                        </p:tgtEl>
                                        <p:attrNameLst>
                                          <p:attrName>style.visibility</p:attrName>
                                        </p:attrNameLst>
                                      </p:cBhvr>
                                      <p:to>
                                        <p:strVal val="visible"/>
                                      </p:to>
                                    </p:set>
                                    <p:anim calcmode="lin" valueType="num">
                                      <p:cBhvr additive="base">
                                        <p:cTn id="37" dur="500"/>
                                        <p:tgtEl>
                                          <p:spTgt spid="130"/>
                                        </p:tgtEl>
                                        <p:attrNameLst>
                                          <p:attrName>ppt_y</p:attrName>
                                        </p:attrNameLst>
                                      </p:cBhvr>
                                      <p:tavLst>
                                        <p:tav tm="0">
                                          <p:val>
                                            <p:strVal val="#ppt_y-#ppt_h*1.125000"/>
                                          </p:val>
                                        </p:tav>
                                        <p:tav tm="100000">
                                          <p:val>
                                            <p:strVal val="#ppt_y"/>
                                          </p:val>
                                        </p:tav>
                                      </p:tavLst>
                                    </p:anim>
                                    <p:animEffect transition="in" filter="wipe(down)">
                                      <p:cBhvr>
                                        <p:cTn id="38" dur="500"/>
                                        <p:tgtEl>
                                          <p:spTgt spid="130"/>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131"/>
                                        </p:tgtEl>
                                        <p:attrNameLst>
                                          <p:attrName>style.visibility</p:attrName>
                                        </p:attrNameLst>
                                      </p:cBhvr>
                                      <p:to>
                                        <p:strVal val="visible"/>
                                      </p:to>
                                    </p:set>
                                    <p:anim calcmode="lin" valueType="num">
                                      <p:cBhvr additive="base">
                                        <p:cTn id="41" dur="500"/>
                                        <p:tgtEl>
                                          <p:spTgt spid="131"/>
                                        </p:tgtEl>
                                        <p:attrNameLst>
                                          <p:attrName>ppt_y</p:attrName>
                                        </p:attrNameLst>
                                      </p:cBhvr>
                                      <p:tavLst>
                                        <p:tav tm="0">
                                          <p:val>
                                            <p:strVal val="#ppt_y+#ppt_h*1.125000"/>
                                          </p:val>
                                        </p:tav>
                                        <p:tav tm="100000">
                                          <p:val>
                                            <p:strVal val="#ppt_y"/>
                                          </p:val>
                                        </p:tav>
                                      </p:tavLst>
                                    </p:anim>
                                    <p:animEffect transition="in" filter="wipe(up)">
                                      <p:cBhvr>
                                        <p:cTn id="42" dur="500"/>
                                        <p:tgtEl>
                                          <p:spTgt spid="131"/>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132"/>
                                        </p:tgtEl>
                                        <p:attrNameLst>
                                          <p:attrName>style.visibility</p:attrName>
                                        </p:attrNameLst>
                                      </p:cBhvr>
                                      <p:to>
                                        <p:strVal val="visible"/>
                                      </p:to>
                                    </p:set>
                                    <p:anim calcmode="lin" valueType="num">
                                      <p:cBhvr additive="base">
                                        <p:cTn id="45" dur="500"/>
                                        <p:tgtEl>
                                          <p:spTgt spid="132"/>
                                        </p:tgtEl>
                                        <p:attrNameLst>
                                          <p:attrName>ppt_y</p:attrName>
                                        </p:attrNameLst>
                                      </p:cBhvr>
                                      <p:tavLst>
                                        <p:tav tm="0">
                                          <p:val>
                                            <p:strVal val="#ppt_y-#ppt_h*1.125000"/>
                                          </p:val>
                                        </p:tav>
                                        <p:tav tm="100000">
                                          <p:val>
                                            <p:strVal val="#ppt_y"/>
                                          </p:val>
                                        </p:tav>
                                      </p:tavLst>
                                    </p:anim>
                                    <p:animEffect transition="in" filter="wipe(down)">
                                      <p:cBhvr>
                                        <p:cTn id="46" dur="500"/>
                                        <p:tgtEl>
                                          <p:spTgt spid="132"/>
                                        </p:tgtEl>
                                      </p:cBhvr>
                                    </p:animEffect>
                                  </p:childTnLst>
                                </p:cTn>
                              </p:par>
                              <p:par>
                                <p:cTn id="47" presetID="12" presetClass="entr" presetSubtype="4" fill="hold" grpId="0" nodeType="withEffect">
                                  <p:stCondLst>
                                    <p:cond delay="0"/>
                                  </p:stCondLst>
                                  <p:childTnLst>
                                    <p:set>
                                      <p:cBhvr>
                                        <p:cTn id="48" dur="1" fill="hold">
                                          <p:stCondLst>
                                            <p:cond delay="0"/>
                                          </p:stCondLst>
                                        </p:cTn>
                                        <p:tgtEl>
                                          <p:spTgt spid="133"/>
                                        </p:tgtEl>
                                        <p:attrNameLst>
                                          <p:attrName>style.visibility</p:attrName>
                                        </p:attrNameLst>
                                      </p:cBhvr>
                                      <p:to>
                                        <p:strVal val="visible"/>
                                      </p:to>
                                    </p:set>
                                    <p:anim calcmode="lin" valueType="num">
                                      <p:cBhvr additive="base">
                                        <p:cTn id="49" dur="500"/>
                                        <p:tgtEl>
                                          <p:spTgt spid="133"/>
                                        </p:tgtEl>
                                        <p:attrNameLst>
                                          <p:attrName>ppt_y</p:attrName>
                                        </p:attrNameLst>
                                      </p:cBhvr>
                                      <p:tavLst>
                                        <p:tav tm="0">
                                          <p:val>
                                            <p:strVal val="#ppt_y+#ppt_h*1.125000"/>
                                          </p:val>
                                        </p:tav>
                                        <p:tav tm="100000">
                                          <p:val>
                                            <p:strVal val="#ppt_y"/>
                                          </p:val>
                                        </p:tav>
                                      </p:tavLst>
                                    </p:anim>
                                    <p:animEffect transition="in" filter="wipe(up)">
                                      <p:cBhvr>
                                        <p:cTn id="50" dur="500"/>
                                        <p:tgtEl>
                                          <p:spTgt spid="133"/>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134"/>
                                        </p:tgtEl>
                                        <p:attrNameLst>
                                          <p:attrName>style.visibility</p:attrName>
                                        </p:attrNameLst>
                                      </p:cBhvr>
                                      <p:to>
                                        <p:strVal val="visible"/>
                                      </p:to>
                                    </p:set>
                                    <p:anim calcmode="lin" valueType="num">
                                      <p:cBhvr additive="base">
                                        <p:cTn id="53" dur="500"/>
                                        <p:tgtEl>
                                          <p:spTgt spid="134"/>
                                        </p:tgtEl>
                                        <p:attrNameLst>
                                          <p:attrName>ppt_y</p:attrName>
                                        </p:attrNameLst>
                                      </p:cBhvr>
                                      <p:tavLst>
                                        <p:tav tm="0">
                                          <p:val>
                                            <p:strVal val="#ppt_y-#ppt_h*1.125000"/>
                                          </p:val>
                                        </p:tav>
                                        <p:tav tm="100000">
                                          <p:val>
                                            <p:strVal val="#ppt_y"/>
                                          </p:val>
                                        </p:tav>
                                      </p:tavLst>
                                    </p:anim>
                                    <p:animEffect transition="in" filter="wipe(down)">
                                      <p:cBhvr>
                                        <p:cTn id="54" dur="500"/>
                                        <p:tgtEl>
                                          <p:spTgt spid="134"/>
                                        </p:tgtEl>
                                      </p:cBhvr>
                                    </p:animEffect>
                                  </p:childTnLst>
                                </p:cTn>
                              </p:par>
                              <p:par>
                                <p:cTn id="55" presetID="12" presetClass="entr" presetSubtype="4" fill="hold" grpId="0" nodeType="withEffect">
                                  <p:stCondLst>
                                    <p:cond delay="0"/>
                                  </p:stCondLst>
                                  <p:childTnLst>
                                    <p:set>
                                      <p:cBhvr>
                                        <p:cTn id="56" dur="1" fill="hold">
                                          <p:stCondLst>
                                            <p:cond delay="0"/>
                                          </p:stCondLst>
                                        </p:cTn>
                                        <p:tgtEl>
                                          <p:spTgt spid="135"/>
                                        </p:tgtEl>
                                        <p:attrNameLst>
                                          <p:attrName>style.visibility</p:attrName>
                                        </p:attrNameLst>
                                      </p:cBhvr>
                                      <p:to>
                                        <p:strVal val="visible"/>
                                      </p:to>
                                    </p:set>
                                    <p:anim calcmode="lin" valueType="num">
                                      <p:cBhvr additive="base">
                                        <p:cTn id="57" dur="500"/>
                                        <p:tgtEl>
                                          <p:spTgt spid="135"/>
                                        </p:tgtEl>
                                        <p:attrNameLst>
                                          <p:attrName>ppt_y</p:attrName>
                                        </p:attrNameLst>
                                      </p:cBhvr>
                                      <p:tavLst>
                                        <p:tav tm="0">
                                          <p:val>
                                            <p:strVal val="#ppt_y+#ppt_h*1.125000"/>
                                          </p:val>
                                        </p:tav>
                                        <p:tav tm="100000">
                                          <p:val>
                                            <p:strVal val="#ppt_y"/>
                                          </p:val>
                                        </p:tav>
                                      </p:tavLst>
                                    </p:anim>
                                    <p:animEffect transition="in" filter="wipe(up)">
                                      <p:cBhvr>
                                        <p:cTn id="58" dur="500"/>
                                        <p:tgtEl>
                                          <p:spTgt spid="135"/>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136"/>
                                        </p:tgtEl>
                                        <p:attrNameLst>
                                          <p:attrName>style.visibility</p:attrName>
                                        </p:attrNameLst>
                                      </p:cBhvr>
                                      <p:to>
                                        <p:strVal val="visible"/>
                                      </p:to>
                                    </p:set>
                                    <p:anim calcmode="lin" valueType="num">
                                      <p:cBhvr additive="base">
                                        <p:cTn id="61" dur="500"/>
                                        <p:tgtEl>
                                          <p:spTgt spid="136"/>
                                        </p:tgtEl>
                                        <p:attrNameLst>
                                          <p:attrName>ppt_y</p:attrName>
                                        </p:attrNameLst>
                                      </p:cBhvr>
                                      <p:tavLst>
                                        <p:tav tm="0">
                                          <p:val>
                                            <p:strVal val="#ppt_y-#ppt_h*1.125000"/>
                                          </p:val>
                                        </p:tav>
                                        <p:tav tm="100000">
                                          <p:val>
                                            <p:strVal val="#ppt_y"/>
                                          </p:val>
                                        </p:tav>
                                      </p:tavLst>
                                    </p:anim>
                                    <p:animEffect transition="in" filter="wipe(down)">
                                      <p:cBhvr>
                                        <p:cTn id="62"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P spid="83" grpId="0"/>
      <p:bldP spid="129" grpId="0"/>
      <p:bldP spid="130" grpId="0"/>
      <p:bldP spid="131" grpId="0"/>
      <p:bldP spid="132" grpId="0"/>
      <p:bldP spid="133" grpId="0"/>
      <p:bldP spid="134" grpId="0"/>
      <p:bldP spid="135" grpId="0"/>
      <p:bldP spid="1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495" y="2385"/>
            <a:ext cx="9142857" cy="5142857"/>
          </a:xfrm>
          <a:prstGeom prst="rect">
            <a:avLst/>
          </a:prstGeom>
        </p:spPr>
      </p:pic>
      <p:sp>
        <p:nvSpPr>
          <p:cNvPr id="7" name="椭圆 6"/>
          <p:cNvSpPr/>
          <p:nvPr/>
        </p:nvSpPr>
        <p:spPr>
          <a:xfrm>
            <a:off x="1835696" y="1276400"/>
            <a:ext cx="2232248" cy="2232248"/>
          </a:xfrm>
          <a:prstGeom prst="ellipse">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220072" y="1276400"/>
            <a:ext cx="2232248" cy="2232248"/>
          </a:xfrm>
          <a:prstGeom prst="ellipse">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185769" y="736340"/>
            <a:ext cx="2772308" cy="27723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337524" y="1539056"/>
            <a:ext cx="519110" cy="434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r>
              <a:rPr lang="en-US" altLang="zh-CN" dirty="0"/>
              <a:t>01</a:t>
            </a:r>
            <a:endParaRPr lang="zh-CN" altLang="en-US" dirty="0"/>
          </a:p>
        </p:txBody>
      </p:sp>
      <p:sp>
        <p:nvSpPr>
          <p:cNvPr id="3" name="TextBox 23"/>
          <p:cNvSpPr txBox="1"/>
          <p:nvPr/>
        </p:nvSpPr>
        <p:spPr>
          <a:xfrm>
            <a:off x="3299979" y="2624907"/>
            <a:ext cx="2594880" cy="228380"/>
          </a:xfrm>
          <a:prstGeom prst="rect">
            <a:avLst/>
          </a:prstGeom>
          <a:noFill/>
        </p:spPr>
        <p:txBody>
          <a:bodyPr wrap="square" lIns="65010" tIns="32504" rIns="65010" bIns="32504" rtlCol="0">
            <a:spAutoFit/>
          </a:bodyPr>
          <a:lstStyle/>
          <a:p>
            <a:pPr algn="ct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4" name="TextBox 24"/>
          <p:cNvSpPr txBox="1"/>
          <p:nvPr/>
        </p:nvSpPr>
        <p:spPr>
          <a:xfrm>
            <a:off x="3915397" y="2110160"/>
            <a:ext cx="1362396" cy="434975"/>
          </a:xfrm>
          <a:prstGeom prst="rect">
            <a:avLst/>
          </a:prstGeom>
          <a:noFill/>
        </p:spPr>
        <p:txBody>
          <a:bodyPr wrap="none" lIns="65010" tIns="32504" rIns="65010" bIns="32504" rtlCol="0">
            <a:spAutoFit/>
          </a:bodyPr>
          <a:lstStyle/>
          <a:p>
            <a:pPr algn="ctr"/>
            <a:r>
              <a:rPr lang="zh-CN" altLang="en-US" sz="2400" dirty="0">
                <a:solidFill>
                  <a:schemeClr val="tx1">
                    <a:lumMod val="65000"/>
                    <a:lumOff val="35000"/>
                  </a:schemeClr>
                </a:solidFill>
                <a:ea typeface="微软雅黑" panose="020B0503020204020204" pitchFamily="34" charset="-122"/>
              </a:rPr>
              <a:t>工作回顾</a:t>
            </a:r>
            <a:endParaRPr lang="zh-CN" altLang="en-US" sz="2400" dirty="0">
              <a:solidFill>
                <a:schemeClr val="tx1">
                  <a:lumMod val="65000"/>
                  <a:lumOff val="35000"/>
                </a:schemeClr>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down)">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37"/>
          <p:cNvSpPr/>
          <p:nvPr/>
        </p:nvSpPr>
        <p:spPr>
          <a:xfrm rot="1706723">
            <a:off x="1358645" y="3007623"/>
            <a:ext cx="2722291" cy="538415"/>
          </a:xfrm>
          <a:custGeom>
            <a:avLst/>
            <a:gdLst>
              <a:gd name="connsiteX0" fmla="*/ 244547 w 2680699"/>
              <a:gd name="connsiteY0" fmla="*/ 136132 h 530189"/>
              <a:gd name="connsiteX1" fmla="*/ 115585 w 2680699"/>
              <a:gd name="connsiteY1" fmla="*/ 265094 h 530189"/>
              <a:gd name="connsiteX2" fmla="*/ 244547 w 2680699"/>
              <a:gd name="connsiteY2" fmla="*/ 394056 h 530189"/>
              <a:gd name="connsiteX3" fmla="*/ 373509 w 2680699"/>
              <a:gd name="connsiteY3" fmla="*/ 265094 h 530189"/>
              <a:gd name="connsiteX4" fmla="*/ 244547 w 2680699"/>
              <a:gd name="connsiteY4" fmla="*/ 136132 h 530189"/>
              <a:gd name="connsiteX5" fmla="*/ 88367 w 2680699"/>
              <a:gd name="connsiteY5" fmla="*/ 0 h 530189"/>
              <a:gd name="connsiteX6" fmla="*/ 2592332 w 2680699"/>
              <a:gd name="connsiteY6" fmla="*/ 0 h 530189"/>
              <a:gd name="connsiteX7" fmla="*/ 2680699 w 2680699"/>
              <a:gd name="connsiteY7" fmla="*/ 88367 h 530189"/>
              <a:gd name="connsiteX8" fmla="*/ 2680699 w 2680699"/>
              <a:gd name="connsiteY8" fmla="*/ 441822 h 530189"/>
              <a:gd name="connsiteX9" fmla="*/ 2592332 w 2680699"/>
              <a:gd name="connsiteY9" fmla="*/ 530189 h 530189"/>
              <a:gd name="connsiteX10" fmla="*/ 88367 w 2680699"/>
              <a:gd name="connsiteY10" fmla="*/ 530189 h 530189"/>
              <a:gd name="connsiteX11" fmla="*/ 0 w 2680699"/>
              <a:gd name="connsiteY11" fmla="*/ 441822 h 530189"/>
              <a:gd name="connsiteX12" fmla="*/ 0 w 2680699"/>
              <a:gd name="connsiteY12" fmla="*/ 88367 h 530189"/>
              <a:gd name="connsiteX13" fmla="*/ 88367 w 2680699"/>
              <a:gd name="connsiteY13" fmla="*/ 0 h 53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80699" h="530189">
                <a:moveTo>
                  <a:pt x="244547" y="136132"/>
                </a:moveTo>
                <a:cubicBezTo>
                  <a:pt x="173323" y="136132"/>
                  <a:pt x="115585" y="193870"/>
                  <a:pt x="115585" y="265094"/>
                </a:cubicBezTo>
                <a:cubicBezTo>
                  <a:pt x="115585" y="336318"/>
                  <a:pt x="173323" y="394056"/>
                  <a:pt x="244547" y="394056"/>
                </a:cubicBezTo>
                <a:cubicBezTo>
                  <a:pt x="315771" y="394056"/>
                  <a:pt x="373509" y="336318"/>
                  <a:pt x="373509" y="265094"/>
                </a:cubicBezTo>
                <a:cubicBezTo>
                  <a:pt x="373509" y="193870"/>
                  <a:pt x="315771" y="136132"/>
                  <a:pt x="244547" y="136132"/>
                </a:cubicBezTo>
                <a:close/>
                <a:moveTo>
                  <a:pt x="88367" y="0"/>
                </a:moveTo>
                <a:lnTo>
                  <a:pt x="2592332" y="0"/>
                </a:lnTo>
                <a:cubicBezTo>
                  <a:pt x="2641136" y="0"/>
                  <a:pt x="2680699" y="39563"/>
                  <a:pt x="2680699" y="88367"/>
                </a:cubicBezTo>
                <a:lnTo>
                  <a:pt x="2680699" y="441822"/>
                </a:lnTo>
                <a:cubicBezTo>
                  <a:pt x="2680699" y="490626"/>
                  <a:pt x="2641136" y="530189"/>
                  <a:pt x="2592332" y="530189"/>
                </a:cubicBezTo>
                <a:lnTo>
                  <a:pt x="88367" y="530189"/>
                </a:lnTo>
                <a:cubicBezTo>
                  <a:pt x="39563" y="530189"/>
                  <a:pt x="0" y="490626"/>
                  <a:pt x="0" y="441822"/>
                </a:cubicBezTo>
                <a:lnTo>
                  <a:pt x="0" y="88367"/>
                </a:lnTo>
                <a:cubicBezTo>
                  <a:pt x="0" y="39563"/>
                  <a:pt x="39563" y="0"/>
                  <a:pt x="88367"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 name="Freeform: Shape 35"/>
          <p:cNvSpPr/>
          <p:nvPr/>
        </p:nvSpPr>
        <p:spPr>
          <a:xfrm rot="565617">
            <a:off x="1478017" y="2656198"/>
            <a:ext cx="2722291" cy="538415"/>
          </a:xfrm>
          <a:custGeom>
            <a:avLst/>
            <a:gdLst>
              <a:gd name="connsiteX0" fmla="*/ 244547 w 2680699"/>
              <a:gd name="connsiteY0" fmla="*/ 136132 h 530189"/>
              <a:gd name="connsiteX1" fmla="*/ 115585 w 2680699"/>
              <a:gd name="connsiteY1" fmla="*/ 265094 h 530189"/>
              <a:gd name="connsiteX2" fmla="*/ 244547 w 2680699"/>
              <a:gd name="connsiteY2" fmla="*/ 394056 h 530189"/>
              <a:gd name="connsiteX3" fmla="*/ 373509 w 2680699"/>
              <a:gd name="connsiteY3" fmla="*/ 265094 h 530189"/>
              <a:gd name="connsiteX4" fmla="*/ 244547 w 2680699"/>
              <a:gd name="connsiteY4" fmla="*/ 136132 h 530189"/>
              <a:gd name="connsiteX5" fmla="*/ 88367 w 2680699"/>
              <a:gd name="connsiteY5" fmla="*/ 0 h 530189"/>
              <a:gd name="connsiteX6" fmla="*/ 2592332 w 2680699"/>
              <a:gd name="connsiteY6" fmla="*/ 0 h 530189"/>
              <a:gd name="connsiteX7" fmla="*/ 2680699 w 2680699"/>
              <a:gd name="connsiteY7" fmla="*/ 88367 h 530189"/>
              <a:gd name="connsiteX8" fmla="*/ 2680699 w 2680699"/>
              <a:gd name="connsiteY8" fmla="*/ 441822 h 530189"/>
              <a:gd name="connsiteX9" fmla="*/ 2592332 w 2680699"/>
              <a:gd name="connsiteY9" fmla="*/ 530189 h 530189"/>
              <a:gd name="connsiteX10" fmla="*/ 88367 w 2680699"/>
              <a:gd name="connsiteY10" fmla="*/ 530189 h 530189"/>
              <a:gd name="connsiteX11" fmla="*/ 0 w 2680699"/>
              <a:gd name="connsiteY11" fmla="*/ 441822 h 530189"/>
              <a:gd name="connsiteX12" fmla="*/ 0 w 2680699"/>
              <a:gd name="connsiteY12" fmla="*/ 88367 h 530189"/>
              <a:gd name="connsiteX13" fmla="*/ 88367 w 2680699"/>
              <a:gd name="connsiteY13" fmla="*/ 0 h 53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80699" h="530189">
                <a:moveTo>
                  <a:pt x="244547" y="136132"/>
                </a:moveTo>
                <a:cubicBezTo>
                  <a:pt x="173323" y="136132"/>
                  <a:pt x="115585" y="193870"/>
                  <a:pt x="115585" y="265094"/>
                </a:cubicBezTo>
                <a:cubicBezTo>
                  <a:pt x="115585" y="336318"/>
                  <a:pt x="173323" y="394056"/>
                  <a:pt x="244547" y="394056"/>
                </a:cubicBezTo>
                <a:cubicBezTo>
                  <a:pt x="315771" y="394056"/>
                  <a:pt x="373509" y="336318"/>
                  <a:pt x="373509" y="265094"/>
                </a:cubicBezTo>
                <a:cubicBezTo>
                  <a:pt x="373509" y="193870"/>
                  <a:pt x="315771" y="136132"/>
                  <a:pt x="244547" y="136132"/>
                </a:cubicBezTo>
                <a:close/>
                <a:moveTo>
                  <a:pt x="88367" y="0"/>
                </a:moveTo>
                <a:lnTo>
                  <a:pt x="2592332" y="0"/>
                </a:lnTo>
                <a:cubicBezTo>
                  <a:pt x="2641136" y="0"/>
                  <a:pt x="2680699" y="39563"/>
                  <a:pt x="2680699" y="88367"/>
                </a:cubicBezTo>
                <a:lnTo>
                  <a:pt x="2680699" y="441822"/>
                </a:lnTo>
                <a:cubicBezTo>
                  <a:pt x="2680699" y="490626"/>
                  <a:pt x="2641136" y="530189"/>
                  <a:pt x="2592332" y="530189"/>
                </a:cubicBezTo>
                <a:lnTo>
                  <a:pt x="88367" y="530189"/>
                </a:lnTo>
                <a:cubicBezTo>
                  <a:pt x="39563" y="530189"/>
                  <a:pt x="0" y="490626"/>
                  <a:pt x="0" y="441822"/>
                </a:cubicBezTo>
                <a:lnTo>
                  <a:pt x="0" y="88367"/>
                </a:lnTo>
                <a:cubicBezTo>
                  <a:pt x="0" y="39563"/>
                  <a:pt x="39563" y="0"/>
                  <a:pt x="88367"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Freeform: Shape 33"/>
          <p:cNvSpPr/>
          <p:nvPr/>
        </p:nvSpPr>
        <p:spPr>
          <a:xfrm rot="21085328">
            <a:off x="1478913" y="2314817"/>
            <a:ext cx="2722291" cy="538415"/>
          </a:xfrm>
          <a:custGeom>
            <a:avLst/>
            <a:gdLst>
              <a:gd name="connsiteX0" fmla="*/ 244547 w 2680699"/>
              <a:gd name="connsiteY0" fmla="*/ 136132 h 530189"/>
              <a:gd name="connsiteX1" fmla="*/ 115585 w 2680699"/>
              <a:gd name="connsiteY1" fmla="*/ 265094 h 530189"/>
              <a:gd name="connsiteX2" fmla="*/ 244547 w 2680699"/>
              <a:gd name="connsiteY2" fmla="*/ 394056 h 530189"/>
              <a:gd name="connsiteX3" fmla="*/ 373509 w 2680699"/>
              <a:gd name="connsiteY3" fmla="*/ 265094 h 530189"/>
              <a:gd name="connsiteX4" fmla="*/ 244547 w 2680699"/>
              <a:gd name="connsiteY4" fmla="*/ 136132 h 530189"/>
              <a:gd name="connsiteX5" fmla="*/ 88367 w 2680699"/>
              <a:gd name="connsiteY5" fmla="*/ 0 h 530189"/>
              <a:gd name="connsiteX6" fmla="*/ 2592332 w 2680699"/>
              <a:gd name="connsiteY6" fmla="*/ 0 h 530189"/>
              <a:gd name="connsiteX7" fmla="*/ 2680699 w 2680699"/>
              <a:gd name="connsiteY7" fmla="*/ 88367 h 530189"/>
              <a:gd name="connsiteX8" fmla="*/ 2680699 w 2680699"/>
              <a:gd name="connsiteY8" fmla="*/ 441822 h 530189"/>
              <a:gd name="connsiteX9" fmla="*/ 2592332 w 2680699"/>
              <a:gd name="connsiteY9" fmla="*/ 530189 h 530189"/>
              <a:gd name="connsiteX10" fmla="*/ 88367 w 2680699"/>
              <a:gd name="connsiteY10" fmla="*/ 530189 h 530189"/>
              <a:gd name="connsiteX11" fmla="*/ 0 w 2680699"/>
              <a:gd name="connsiteY11" fmla="*/ 441822 h 530189"/>
              <a:gd name="connsiteX12" fmla="*/ 0 w 2680699"/>
              <a:gd name="connsiteY12" fmla="*/ 88367 h 530189"/>
              <a:gd name="connsiteX13" fmla="*/ 88367 w 2680699"/>
              <a:gd name="connsiteY13" fmla="*/ 0 h 53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80699" h="530189">
                <a:moveTo>
                  <a:pt x="244547" y="136132"/>
                </a:moveTo>
                <a:cubicBezTo>
                  <a:pt x="173323" y="136132"/>
                  <a:pt x="115585" y="193870"/>
                  <a:pt x="115585" y="265094"/>
                </a:cubicBezTo>
                <a:cubicBezTo>
                  <a:pt x="115585" y="336318"/>
                  <a:pt x="173323" y="394056"/>
                  <a:pt x="244547" y="394056"/>
                </a:cubicBezTo>
                <a:cubicBezTo>
                  <a:pt x="315771" y="394056"/>
                  <a:pt x="373509" y="336318"/>
                  <a:pt x="373509" y="265094"/>
                </a:cubicBezTo>
                <a:cubicBezTo>
                  <a:pt x="373509" y="193870"/>
                  <a:pt x="315771" y="136132"/>
                  <a:pt x="244547" y="136132"/>
                </a:cubicBezTo>
                <a:close/>
                <a:moveTo>
                  <a:pt x="88367" y="0"/>
                </a:moveTo>
                <a:lnTo>
                  <a:pt x="2592332" y="0"/>
                </a:lnTo>
                <a:cubicBezTo>
                  <a:pt x="2641136" y="0"/>
                  <a:pt x="2680699" y="39563"/>
                  <a:pt x="2680699" y="88367"/>
                </a:cubicBezTo>
                <a:lnTo>
                  <a:pt x="2680699" y="441822"/>
                </a:lnTo>
                <a:cubicBezTo>
                  <a:pt x="2680699" y="490626"/>
                  <a:pt x="2641136" y="530189"/>
                  <a:pt x="2592332" y="530189"/>
                </a:cubicBezTo>
                <a:lnTo>
                  <a:pt x="88367" y="530189"/>
                </a:lnTo>
                <a:cubicBezTo>
                  <a:pt x="39563" y="530189"/>
                  <a:pt x="0" y="490626"/>
                  <a:pt x="0" y="441822"/>
                </a:cubicBezTo>
                <a:lnTo>
                  <a:pt x="0" y="88367"/>
                </a:lnTo>
                <a:cubicBezTo>
                  <a:pt x="0" y="39563"/>
                  <a:pt x="39563" y="0"/>
                  <a:pt x="88367"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Freeform: Shape 34"/>
          <p:cNvSpPr/>
          <p:nvPr/>
        </p:nvSpPr>
        <p:spPr>
          <a:xfrm rot="20079945">
            <a:off x="1389663" y="2002685"/>
            <a:ext cx="2722291" cy="538415"/>
          </a:xfrm>
          <a:custGeom>
            <a:avLst/>
            <a:gdLst>
              <a:gd name="connsiteX0" fmla="*/ 244547 w 2680699"/>
              <a:gd name="connsiteY0" fmla="*/ 136132 h 530189"/>
              <a:gd name="connsiteX1" fmla="*/ 115585 w 2680699"/>
              <a:gd name="connsiteY1" fmla="*/ 265094 h 530189"/>
              <a:gd name="connsiteX2" fmla="*/ 244547 w 2680699"/>
              <a:gd name="connsiteY2" fmla="*/ 394056 h 530189"/>
              <a:gd name="connsiteX3" fmla="*/ 373509 w 2680699"/>
              <a:gd name="connsiteY3" fmla="*/ 265094 h 530189"/>
              <a:gd name="connsiteX4" fmla="*/ 244547 w 2680699"/>
              <a:gd name="connsiteY4" fmla="*/ 136132 h 530189"/>
              <a:gd name="connsiteX5" fmla="*/ 88367 w 2680699"/>
              <a:gd name="connsiteY5" fmla="*/ 0 h 530189"/>
              <a:gd name="connsiteX6" fmla="*/ 2592332 w 2680699"/>
              <a:gd name="connsiteY6" fmla="*/ 0 h 530189"/>
              <a:gd name="connsiteX7" fmla="*/ 2680699 w 2680699"/>
              <a:gd name="connsiteY7" fmla="*/ 88367 h 530189"/>
              <a:gd name="connsiteX8" fmla="*/ 2680699 w 2680699"/>
              <a:gd name="connsiteY8" fmla="*/ 441822 h 530189"/>
              <a:gd name="connsiteX9" fmla="*/ 2592332 w 2680699"/>
              <a:gd name="connsiteY9" fmla="*/ 530189 h 530189"/>
              <a:gd name="connsiteX10" fmla="*/ 88367 w 2680699"/>
              <a:gd name="connsiteY10" fmla="*/ 530189 h 530189"/>
              <a:gd name="connsiteX11" fmla="*/ 0 w 2680699"/>
              <a:gd name="connsiteY11" fmla="*/ 441822 h 530189"/>
              <a:gd name="connsiteX12" fmla="*/ 0 w 2680699"/>
              <a:gd name="connsiteY12" fmla="*/ 88367 h 530189"/>
              <a:gd name="connsiteX13" fmla="*/ 88367 w 2680699"/>
              <a:gd name="connsiteY13" fmla="*/ 0 h 53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80699" h="530189">
                <a:moveTo>
                  <a:pt x="244547" y="136132"/>
                </a:moveTo>
                <a:cubicBezTo>
                  <a:pt x="173323" y="136132"/>
                  <a:pt x="115585" y="193870"/>
                  <a:pt x="115585" y="265094"/>
                </a:cubicBezTo>
                <a:cubicBezTo>
                  <a:pt x="115585" y="336318"/>
                  <a:pt x="173323" y="394056"/>
                  <a:pt x="244547" y="394056"/>
                </a:cubicBezTo>
                <a:cubicBezTo>
                  <a:pt x="315771" y="394056"/>
                  <a:pt x="373509" y="336318"/>
                  <a:pt x="373509" y="265094"/>
                </a:cubicBezTo>
                <a:cubicBezTo>
                  <a:pt x="373509" y="193870"/>
                  <a:pt x="315771" y="136132"/>
                  <a:pt x="244547" y="136132"/>
                </a:cubicBezTo>
                <a:close/>
                <a:moveTo>
                  <a:pt x="88367" y="0"/>
                </a:moveTo>
                <a:lnTo>
                  <a:pt x="2592332" y="0"/>
                </a:lnTo>
                <a:cubicBezTo>
                  <a:pt x="2641136" y="0"/>
                  <a:pt x="2680699" y="39563"/>
                  <a:pt x="2680699" y="88367"/>
                </a:cubicBezTo>
                <a:lnTo>
                  <a:pt x="2680699" y="441822"/>
                </a:lnTo>
                <a:cubicBezTo>
                  <a:pt x="2680699" y="490626"/>
                  <a:pt x="2641136" y="530189"/>
                  <a:pt x="2592332" y="530189"/>
                </a:cubicBezTo>
                <a:lnTo>
                  <a:pt x="88367" y="530189"/>
                </a:lnTo>
                <a:cubicBezTo>
                  <a:pt x="39563" y="530189"/>
                  <a:pt x="0" y="490626"/>
                  <a:pt x="0" y="441822"/>
                </a:cubicBezTo>
                <a:lnTo>
                  <a:pt x="0" y="88367"/>
                </a:lnTo>
                <a:cubicBezTo>
                  <a:pt x="0" y="39563"/>
                  <a:pt x="39563" y="0"/>
                  <a:pt x="88367"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Rectangle 54"/>
          <p:cNvSpPr/>
          <p:nvPr/>
        </p:nvSpPr>
        <p:spPr>
          <a:xfrm rot="19939097">
            <a:off x="2801250" y="1942035"/>
            <a:ext cx="946413" cy="230833"/>
          </a:xfrm>
          <a:prstGeom prst="rect">
            <a:avLst/>
          </a:prstGeom>
        </p:spPr>
        <p:txBody>
          <a:bodyPr wrap="none">
            <a:normAutofit fontScale="77500" lnSpcReduction="20000"/>
          </a:bodyPr>
          <a:lstStyle/>
          <a:p>
            <a:pPr algn="r"/>
            <a:r>
              <a:rPr lang="zh-CN" altLang="en-US" sz="1400" b="1">
                <a:solidFill>
                  <a:schemeClr val="bg1"/>
                </a:solidFill>
                <a:cs typeface="+mn-ea"/>
                <a:sym typeface="+mn-lt"/>
              </a:rPr>
              <a:t>标题文本预设</a:t>
            </a:r>
            <a:endParaRPr lang="zh-CN" altLang="en-US" sz="1400" b="1">
              <a:solidFill>
                <a:schemeClr val="bg1"/>
              </a:solidFill>
              <a:cs typeface="+mn-ea"/>
              <a:sym typeface="+mn-lt"/>
            </a:endParaRPr>
          </a:p>
        </p:txBody>
      </p:sp>
      <p:sp>
        <p:nvSpPr>
          <p:cNvPr id="8" name="Rectangle 55"/>
          <p:cNvSpPr/>
          <p:nvPr/>
        </p:nvSpPr>
        <p:spPr>
          <a:xfrm rot="21051736">
            <a:off x="3083851" y="2393602"/>
            <a:ext cx="946413" cy="230833"/>
          </a:xfrm>
          <a:prstGeom prst="rect">
            <a:avLst/>
          </a:prstGeom>
        </p:spPr>
        <p:txBody>
          <a:bodyPr wrap="none">
            <a:normAutofit fontScale="77500" lnSpcReduction="20000"/>
          </a:bodyPr>
          <a:lstStyle/>
          <a:p>
            <a:pPr algn="r"/>
            <a:r>
              <a:rPr lang="zh-CN" altLang="en-US" sz="1400" b="1">
                <a:solidFill>
                  <a:schemeClr val="bg1"/>
                </a:solidFill>
                <a:cs typeface="+mn-ea"/>
                <a:sym typeface="+mn-lt"/>
              </a:rPr>
              <a:t>标题文本预设</a:t>
            </a:r>
            <a:endParaRPr lang="zh-CN" altLang="en-US" sz="1400" b="1">
              <a:solidFill>
                <a:schemeClr val="bg1"/>
              </a:solidFill>
              <a:cs typeface="+mn-ea"/>
              <a:sym typeface="+mn-lt"/>
            </a:endParaRPr>
          </a:p>
        </p:txBody>
      </p:sp>
      <p:sp>
        <p:nvSpPr>
          <p:cNvPr id="9" name="Rectangle 56"/>
          <p:cNvSpPr/>
          <p:nvPr/>
        </p:nvSpPr>
        <p:spPr>
          <a:xfrm rot="720999">
            <a:off x="3071916" y="2935697"/>
            <a:ext cx="946413" cy="230833"/>
          </a:xfrm>
          <a:prstGeom prst="rect">
            <a:avLst/>
          </a:prstGeom>
        </p:spPr>
        <p:txBody>
          <a:bodyPr wrap="none">
            <a:normAutofit fontScale="77500" lnSpcReduction="20000"/>
          </a:bodyPr>
          <a:lstStyle/>
          <a:p>
            <a:pPr algn="r"/>
            <a:r>
              <a:rPr lang="zh-CN" altLang="en-US" sz="1400" b="1">
                <a:solidFill>
                  <a:schemeClr val="bg1"/>
                </a:solidFill>
                <a:cs typeface="+mn-ea"/>
                <a:sym typeface="+mn-lt"/>
              </a:rPr>
              <a:t>标题文本预设</a:t>
            </a:r>
            <a:endParaRPr lang="zh-CN" altLang="en-US" sz="1400" b="1">
              <a:solidFill>
                <a:schemeClr val="bg1"/>
              </a:solidFill>
              <a:cs typeface="+mn-ea"/>
              <a:sym typeface="+mn-lt"/>
            </a:endParaRPr>
          </a:p>
        </p:txBody>
      </p:sp>
      <p:sp>
        <p:nvSpPr>
          <p:cNvPr id="10" name="Rectangle 57"/>
          <p:cNvSpPr/>
          <p:nvPr/>
        </p:nvSpPr>
        <p:spPr>
          <a:xfrm rot="1764474">
            <a:off x="2854674" y="3484190"/>
            <a:ext cx="946413" cy="230833"/>
          </a:xfrm>
          <a:prstGeom prst="rect">
            <a:avLst/>
          </a:prstGeom>
        </p:spPr>
        <p:txBody>
          <a:bodyPr wrap="none">
            <a:normAutofit fontScale="77500" lnSpcReduction="20000"/>
          </a:bodyPr>
          <a:lstStyle/>
          <a:p>
            <a:pPr algn="r"/>
            <a:r>
              <a:rPr lang="zh-CN" altLang="en-US" sz="1400" b="1">
                <a:solidFill>
                  <a:schemeClr val="bg1"/>
                </a:solidFill>
                <a:cs typeface="+mn-ea"/>
                <a:sym typeface="+mn-lt"/>
              </a:rPr>
              <a:t>标题文本预设</a:t>
            </a:r>
            <a:endParaRPr lang="zh-CN" altLang="en-US" sz="1400" b="1">
              <a:solidFill>
                <a:schemeClr val="bg1"/>
              </a:solidFill>
              <a:cs typeface="+mn-ea"/>
              <a:sym typeface="+mn-lt"/>
            </a:endParaRPr>
          </a:p>
        </p:txBody>
      </p:sp>
      <p:grpSp>
        <p:nvGrpSpPr>
          <p:cNvPr id="11" name="组合 10"/>
          <p:cNvGrpSpPr/>
          <p:nvPr/>
        </p:nvGrpSpPr>
        <p:grpSpPr>
          <a:xfrm>
            <a:off x="5455106" y="1438418"/>
            <a:ext cx="2604208" cy="593264"/>
            <a:chOff x="5455106" y="1437624"/>
            <a:chExt cx="2604208" cy="593264"/>
          </a:xfrm>
        </p:grpSpPr>
        <p:grpSp>
          <p:nvGrpSpPr>
            <p:cNvPr id="12" name="Group 6"/>
            <p:cNvGrpSpPr/>
            <p:nvPr/>
          </p:nvGrpSpPr>
          <p:grpSpPr>
            <a:xfrm>
              <a:off x="5455106" y="1437624"/>
              <a:ext cx="593264" cy="593264"/>
              <a:chOff x="7273474" y="1916832"/>
              <a:chExt cx="791019" cy="791019"/>
            </a:xfrm>
          </p:grpSpPr>
          <p:sp>
            <p:nvSpPr>
              <p:cNvPr id="14" name="Oval 40"/>
              <p:cNvSpPr/>
              <p:nvPr/>
            </p:nvSpPr>
            <p:spPr>
              <a:xfrm>
                <a:off x="7273474" y="1916832"/>
                <a:ext cx="791019" cy="7910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5" name="Group 61"/>
              <p:cNvGrpSpPr/>
              <p:nvPr/>
            </p:nvGrpSpPr>
            <p:grpSpPr>
              <a:xfrm>
                <a:off x="7485214" y="2164026"/>
                <a:ext cx="367568" cy="296632"/>
                <a:chOff x="2700338" y="2965449"/>
                <a:chExt cx="271462" cy="219075"/>
              </a:xfrm>
              <a:solidFill>
                <a:schemeClr val="bg1"/>
              </a:solidFill>
            </p:grpSpPr>
            <p:sp>
              <p:nvSpPr>
                <p:cNvPr id="16" name="Freeform: Shape 62"/>
                <p:cNvSpPr/>
                <p:nvPr/>
              </p:nvSpPr>
              <p:spPr bwMode="auto">
                <a:xfrm>
                  <a:off x="2754313" y="2987674"/>
                  <a:ext cx="82550" cy="174625"/>
                </a:xfrm>
                <a:custGeom>
                  <a:avLst/>
                  <a:gdLst/>
                  <a:ahLst/>
                  <a:cxnLst>
                    <a:cxn ang="0">
                      <a:pos x="36" y="72"/>
                    </a:cxn>
                    <a:cxn ang="0">
                      <a:pos x="32" y="75"/>
                    </a:cxn>
                    <a:cxn ang="0">
                      <a:pos x="5" y="61"/>
                    </a:cxn>
                    <a:cxn ang="0">
                      <a:pos x="0" y="53"/>
                    </a:cxn>
                    <a:cxn ang="0">
                      <a:pos x="0" y="23"/>
                    </a:cxn>
                    <a:cxn ang="0">
                      <a:pos x="5" y="15"/>
                    </a:cxn>
                    <a:cxn ang="0">
                      <a:pos x="32" y="2"/>
                    </a:cxn>
                    <a:cxn ang="0">
                      <a:pos x="36" y="4"/>
                    </a:cxn>
                    <a:cxn ang="0">
                      <a:pos x="36" y="72"/>
                    </a:cxn>
                  </a:cxnLst>
                  <a:rect l="0" t="0" r="r" b="b"/>
                  <a:pathLst>
                    <a:path w="36" h="76">
                      <a:moveTo>
                        <a:pt x="36" y="72"/>
                      </a:moveTo>
                      <a:cubicBezTo>
                        <a:pt x="36" y="75"/>
                        <a:pt x="35" y="76"/>
                        <a:pt x="32" y="75"/>
                      </a:cubicBezTo>
                      <a:cubicBezTo>
                        <a:pt x="5" y="61"/>
                        <a:pt x="5" y="61"/>
                        <a:pt x="5" y="61"/>
                      </a:cubicBezTo>
                      <a:cubicBezTo>
                        <a:pt x="2" y="60"/>
                        <a:pt x="0" y="56"/>
                        <a:pt x="0" y="53"/>
                      </a:cubicBezTo>
                      <a:cubicBezTo>
                        <a:pt x="0" y="23"/>
                        <a:pt x="0" y="23"/>
                        <a:pt x="0" y="23"/>
                      </a:cubicBezTo>
                      <a:cubicBezTo>
                        <a:pt x="0" y="20"/>
                        <a:pt x="2" y="17"/>
                        <a:pt x="5" y="15"/>
                      </a:cubicBezTo>
                      <a:cubicBezTo>
                        <a:pt x="32" y="2"/>
                        <a:pt x="32" y="2"/>
                        <a:pt x="32" y="2"/>
                      </a:cubicBezTo>
                      <a:cubicBezTo>
                        <a:pt x="35" y="0"/>
                        <a:pt x="36" y="1"/>
                        <a:pt x="36" y="4"/>
                      </a:cubicBezTo>
                      <a:lnTo>
                        <a:pt x="36" y="72"/>
                      </a:lnTo>
                      <a:close/>
                    </a:path>
                  </a:pathLst>
                </a:custGeom>
                <a:grpFill/>
                <a:ln w="9525">
                  <a:noFill/>
                  <a:round/>
                </a:ln>
              </p:spPr>
              <p:txBody>
                <a:bodyPr anchor="ctr"/>
                <a:lstStyle/>
                <a:p>
                  <a:pPr algn="ctr"/>
                  <a:endParaRPr>
                    <a:cs typeface="+mn-ea"/>
                    <a:sym typeface="+mn-lt"/>
                  </a:endParaRPr>
                </a:p>
              </p:txBody>
            </p:sp>
            <p:sp>
              <p:nvSpPr>
                <p:cNvPr id="17" name="Freeform: Shape 63"/>
                <p:cNvSpPr/>
                <p:nvPr/>
              </p:nvSpPr>
              <p:spPr bwMode="auto">
                <a:xfrm>
                  <a:off x="2700338" y="3028949"/>
                  <a:ext cx="39687" cy="93663"/>
                </a:xfrm>
                <a:custGeom>
                  <a:avLst/>
                  <a:gdLst/>
                  <a:ahLst/>
                  <a:cxnLst>
                    <a:cxn ang="0">
                      <a:pos x="17" y="35"/>
                    </a:cxn>
                    <a:cxn ang="0">
                      <a:pos x="12" y="41"/>
                    </a:cxn>
                    <a:cxn ang="0">
                      <a:pos x="5" y="41"/>
                    </a:cxn>
                    <a:cxn ang="0">
                      <a:pos x="0" y="35"/>
                    </a:cxn>
                    <a:cxn ang="0">
                      <a:pos x="0" y="5"/>
                    </a:cxn>
                    <a:cxn ang="0">
                      <a:pos x="5" y="0"/>
                    </a:cxn>
                    <a:cxn ang="0">
                      <a:pos x="12" y="0"/>
                    </a:cxn>
                    <a:cxn ang="0">
                      <a:pos x="17" y="5"/>
                    </a:cxn>
                    <a:cxn ang="0">
                      <a:pos x="17" y="35"/>
                    </a:cxn>
                  </a:cxnLst>
                  <a:rect l="0" t="0" r="r" b="b"/>
                  <a:pathLst>
                    <a:path w="17" h="41">
                      <a:moveTo>
                        <a:pt x="17" y="35"/>
                      </a:moveTo>
                      <a:cubicBezTo>
                        <a:pt x="17" y="38"/>
                        <a:pt x="14" y="41"/>
                        <a:pt x="12" y="41"/>
                      </a:cubicBezTo>
                      <a:cubicBezTo>
                        <a:pt x="5" y="41"/>
                        <a:pt x="5" y="41"/>
                        <a:pt x="5" y="41"/>
                      </a:cubicBezTo>
                      <a:cubicBezTo>
                        <a:pt x="2" y="41"/>
                        <a:pt x="0" y="38"/>
                        <a:pt x="0" y="35"/>
                      </a:cubicBezTo>
                      <a:cubicBezTo>
                        <a:pt x="0" y="5"/>
                        <a:pt x="0" y="5"/>
                        <a:pt x="0" y="5"/>
                      </a:cubicBezTo>
                      <a:cubicBezTo>
                        <a:pt x="0" y="2"/>
                        <a:pt x="2" y="0"/>
                        <a:pt x="5" y="0"/>
                      </a:cubicBezTo>
                      <a:cubicBezTo>
                        <a:pt x="12" y="0"/>
                        <a:pt x="12" y="0"/>
                        <a:pt x="12" y="0"/>
                      </a:cubicBezTo>
                      <a:cubicBezTo>
                        <a:pt x="14" y="0"/>
                        <a:pt x="17" y="2"/>
                        <a:pt x="17" y="5"/>
                      </a:cubicBezTo>
                      <a:lnTo>
                        <a:pt x="17" y="35"/>
                      </a:lnTo>
                      <a:close/>
                    </a:path>
                  </a:pathLst>
                </a:custGeom>
                <a:grpFill/>
                <a:ln w="9525">
                  <a:noFill/>
                  <a:round/>
                </a:ln>
              </p:spPr>
              <p:txBody>
                <a:bodyPr anchor="ctr"/>
                <a:lstStyle/>
                <a:p>
                  <a:pPr algn="ctr"/>
                  <a:endParaRPr>
                    <a:cs typeface="+mn-ea"/>
                    <a:sym typeface="+mn-lt"/>
                  </a:endParaRPr>
                </a:p>
              </p:txBody>
            </p:sp>
            <p:sp>
              <p:nvSpPr>
                <p:cNvPr id="18" name="Freeform: Shape 64"/>
                <p:cNvSpPr/>
                <p:nvPr/>
              </p:nvSpPr>
              <p:spPr bwMode="auto">
                <a:xfrm>
                  <a:off x="2865438" y="3006724"/>
                  <a:ext cx="46037" cy="136525"/>
                </a:xfrm>
                <a:custGeom>
                  <a:avLst/>
                  <a:gdLst/>
                  <a:ahLst/>
                  <a:cxnLst>
                    <a:cxn ang="0">
                      <a:pos x="10" y="58"/>
                    </a:cxn>
                    <a:cxn ang="0">
                      <a:pos x="20" y="31"/>
                    </a:cxn>
                    <a:cxn ang="0">
                      <a:pos x="10" y="3"/>
                    </a:cxn>
                    <a:cxn ang="0">
                      <a:pos x="10" y="2"/>
                    </a:cxn>
                    <a:cxn ang="0">
                      <a:pos x="5" y="2"/>
                    </a:cxn>
                    <a:cxn ang="0">
                      <a:pos x="2" y="5"/>
                    </a:cxn>
                    <a:cxn ang="0">
                      <a:pos x="2" y="10"/>
                    </a:cxn>
                    <a:cxn ang="0">
                      <a:pos x="2" y="10"/>
                    </a:cxn>
                    <a:cxn ang="0">
                      <a:pos x="2" y="51"/>
                    </a:cxn>
                    <a:cxn ang="0">
                      <a:pos x="2" y="51"/>
                    </a:cxn>
                    <a:cxn ang="0">
                      <a:pos x="2" y="55"/>
                    </a:cxn>
                    <a:cxn ang="0">
                      <a:pos x="5" y="59"/>
                    </a:cxn>
                    <a:cxn ang="0">
                      <a:pos x="7" y="60"/>
                    </a:cxn>
                    <a:cxn ang="0">
                      <a:pos x="9" y="58"/>
                    </a:cxn>
                    <a:cxn ang="0">
                      <a:pos x="10" y="58"/>
                    </a:cxn>
                  </a:cxnLst>
                  <a:rect l="0" t="0" r="r" b="b"/>
                  <a:pathLst>
                    <a:path w="20" h="60">
                      <a:moveTo>
                        <a:pt x="10" y="58"/>
                      </a:moveTo>
                      <a:cubicBezTo>
                        <a:pt x="16" y="50"/>
                        <a:pt x="20" y="41"/>
                        <a:pt x="20" y="31"/>
                      </a:cubicBezTo>
                      <a:cubicBezTo>
                        <a:pt x="20" y="20"/>
                        <a:pt x="17" y="11"/>
                        <a:pt x="10" y="3"/>
                      </a:cubicBezTo>
                      <a:cubicBezTo>
                        <a:pt x="10" y="3"/>
                        <a:pt x="10" y="2"/>
                        <a:pt x="10" y="2"/>
                      </a:cubicBezTo>
                      <a:cubicBezTo>
                        <a:pt x="8" y="1"/>
                        <a:pt x="7" y="0"/>
                        <a:pt x="5" y="2"/>
                      </a:cubicBezTo>
                      <a:cubicBezTo>
                        <a:pt x="2" y="5"/>
                        <a:pt x="2" y="5"/>
                        <a:pt x="2" y="5"/>
                      </a:cubicBezTo>
                      <a:cubicBezTo>
                        <a:pt x="0" y="7"/>
                        <a:pt x="1" y="9"/>
                        <a:pt x="2" y="10"/>
                      </a:cubicBezTo>
                      <a:cubicBezTo>
                        <a:pt x="2" y="10"/>
                        <a:pt x="2" y="10"/>
                        <a:pt x="2" y="10"/>
                      </a:cubicBezTo>
                      <a:cubicBezTo>
                        <a:pt x="12" y="22"/>
                        <a:pt x="12" y="39"/>
                        <a:pt x="2" y="51"/>
                      </a:cubicBezTo>
                      <a:cubicBezTo>
                        <a:pt x="2" y="51"/>
                        <a:pt x="2" y="51"/>
                        <a:pt x="2" y="51"/>
                      </a:cubicBezTo>
                      <a:cubicBezTo>
                        <a:pt x="1" y="51"/>
                        <a:pt x="0" y="53"/>
                        <a:pt x="2" y="55"/>
                      </a:cubicBezTo>
                      <a:cubicBezTo>
                        <a:pt x="5" y="59"/>
                        <a:pt x="5" y="59"/>
                        <a:pt x="5" y="59"/>
                      </a:cubicBezTo>
                      <a:cubicBezTo>
                        <a:pt x="6" y="59"/>
                        <a:pt x="7" y="60"/>
                        <a:pt x="7" y="60"/>
                      </a:cubicBezTo>
                      <a:cubicBezTo>
                        <a:pt x="8" y="59"/>
                        <a:pt x="9" y="59"/>
                        <a:pt x="9" y="58"/>
                      </a:cubicBezTo>
                      <a:cubicBezTo>
                        <a:pt x="10" y="58"/>
                        <a:pt x="10" y="58"/>
                        <a:pt x="10" y="58"/>
                      </a:cubicBezTo>
                    </a:path>
                  </a:pathLst>
                </a:custGeom>
                <a:grpFill/>
                <a:ln w="9525">
                  <a:noFill/>
                  <a:round/>
                </a:ln>
              </p:spPr>
              <p:txBody>
                <a:bodyPr anchor="ctr"/>
                <a:lstStyle/>
                <a:p>
                  <a:pPr algn="ctr"/>
                  <a:endParaRPr>
                    <a:cs typeface="+mn-ea"/>
                    <a:sym typeface="+mn-lt"/>
                  </a:endParaRPr>
                </a:p>
              </p:txBody>
            </p:sp>
            <p:sp>
              <p:nvSpPr>
                <p:cNvPr id="19" name="Freeform: Shape 65"/>
                <p:cNvSpPr/>
                <p:nvPr/>
              </p:nvSpPr>
              <p:spPr bwMode="auto">
                <a:xfrm>
                  <a:off x="2906713" y="2965449"/>
                  <a:ext cx="65087" cy="219075"/>
                </a:xfrm>
                <a:custGeom>
                  <a:avLst/>
                  <a:gdLst/>
                  <a:ahLst/>
                  <a:cxnLst>
                    <a:cxn ang="0">
                      <a:pos x="28" y="49"/>
                    </a:cxn>
                    <a:cxn ang="0">
                      <a:pos x="11" y="3"/>
                    </a:cxn>
                    <a:cxn ang="0">
                      <a:pos x="11" y="3"/>
                    </a:cxn>
                    <a:cxn ang="0">
                      <a:pos x="10" y="2"/>
                    </a:cxn>
                    <a:cxn ang="0">
                      <a:pos x="6" y="1"/>
                    </a:cxn>
                    <a:cxn ang="0">
                      <a:pos x="2" y="5"/>
                    </a:cxn>
                    <a:cxn ang="0">
                      <a:pos x="3" y="10"/>
                    </a:cxn>
                    <a:cxn ang="0">
                      <a:pos x="3" y="10"/>
                    </a:cxn>
                    <a:cxn ang="0">
                      <a:pos x="2" y="87"/>
                    </a:cxn>
                    <a:cxn ang="0">
                      <a:pos x="2" y="91"/>
                    </a:cxn>
                    <a:cxn ang="0">
                      <a:pos x="6" y="95"/>
                    </a:cxn>
                    <a:cxn ang="0">
                      <a:pos x="8" y="96"/>
                    </a:cxn>
                    <a:cxn ang="0">
                      <a:pos x="10" y="95"/>
                    </a:cxn>
                    <a:cxn ang="0">
                      <a:pos x="28" y="49"/>
                    </a:cxn>
                  </a:cxnLst>
                  <a:rect l="0" t="0" r="r" b="b"/>
                  <a:pathLst>
                    <a:path w="28" h="96">
                      <a:moveTo>
                        <a:pt x="28" y="49"/>
                      </a:moveTo>
                      <a:cubicBezTo>
                        <a:pt x="28" y="32"/>
                        <a:pt x="22" y="15"/>
                        <a:pt x="11" y="3"/>
                      </a:cubicBezTo>
                      <a:cubicBezTo>
                        <a:pt x="11" y="3"/>
                        <a:pt x="11" y="3"/>
                        <a:pt x="11" y="3"/>
                      </a:cubicBezTo>
                      <a:cubicBezTo>
                        <a:pt x="11" y="2"/>
                        <a:pt x="10" y="2"/>
                        <a:pt x="10" y="2"/>
                      </a:cubicBezTo>
                      <a:cubicBezTo>
                        <a:pt x="8" y="0"/>
                        <a:pt x="7" y="0"/>
                        <a:pt x="6" y="1"/>
                      </a:cubicBezTo>
                      <a:cubicBezTo>
                        <a:pt x="2" y="5"/>
                        <a:pt x="2" y="5"/>
                        <a:pt x="2" y="5"/>
                      </a:cubicBezTo>
                      <a:cubicBezTo>
                        <a:pt x="0" y="7"/>
                        <a:pt x="2" y="9"/>
                        <a:pt x="3" y="10"/>
                      </a:cubicBezTo>
                      <a:cubicBezTo>
                        <a:pt x="3" y="10"/>
                        <a:pt x="3" y="10"/>
                        <a:pt x="3" y="10"/>
                      </a:cubicBezTo>
                      <a:cubicBezTo>
                        <a:pt x="22" y="33"/>
                        <a:pt x="22" y="65"/>
                        <a:pt x="2" y="87"/>
                      </a:cubicBezTo>
                      <a:cubicBezTo>
                        <a:pt x="2" y="88"/>
                        <a:pt x="0" y="89"/>
                        <a:pt x="2" y="91"/>
                      </a:cubicBezTo>
                      <a:cubicBezTo>
                        <a:pt x="6" y="95"/>
                        <a:pt x="6" y="95"/>
                        <a:pt x="6" y="95"/>
                      </a:cubicBezTo>
                      <a:cubicBezTo>
                        <a:pt x="7" y="96"/>
                        <a:pt x="7" y="96"/>
                        <a:pt x="8" y="96"/>
                      </a:cubicBezTo>
                      <a:cubicBezTo>
                        <a:pt x="9" y="96"/>
                        <a:pt x="9" y="95"/>
                        <a:pt x="10" y="95"/>
                      </a:cubicBezTo>
                      <a:cubicBezTo>
                        <a:pt x="22" y="82"/>
                        <a:pt x="28" y="66"/>
                        <a:pt x="28" y="49"/>
                      </a:cubicBezTo>
                    </a:path>
                  </a:pathLst>
                </a:custGeom>
                <a:grpFill/>
                <a:ln w="9525">
                  <a:noFill/>
                  <a:round/>
                </a:ln>
              </p:spPr>
              <p:txBody>
                <a:bodyPr anchor="ctr"/>
                <a:lstStyle/>
                <a:p>
                  <a:pPr algn="ctr"/>
                  <a:endParaRPr>
                    <a:cs typeface="+mn-ea"/>
                    <a:sym typeface="+mn-lt"/>
                  </a:endParaRPr>
                </a:p>
              </p:txBody>
            </p:sp>
          </p:grpSp>
        </p:grpSp>
        <p:sp>
          <p:nvSpPr>
            <p:cNvPr id="13" name="TextBox 30"/>
            <p:cNvSpPr txBox="1"/>
            <p:nvPr/>
          </p:nvSpPr>
          <p:spPr bwMode="auto">
            <a:xfrm>
              <a:off x="6048370" y="1486494"/>
              <a:ext cx="2010944" cy="417134"/>
            </a:xfrm>
            <a:prstGeom prst="rect">
              <a:avLst/>
            </a:prstGeom>
            <a:noFill/>
          </p:spPr>
          <p:txBody>
            <a:bodyPr wrap="square" lIns="360000" tIns="46800" rIns="90000" bIns="46800">
              <a:normAutofit fontScale="77500" lnSpcReduction="20000"/>
            </a:bodyPr>
            <a:lstStyle/>
            <a:p>
              <a:pPr algn="l" latinLnBrk="0">
                <a:lnSpc>
                  <a:spcPct val="120000"/>
                </a:lnSpc>
              </a:pPr>
              <a:r>
                <a:rPr lang="zh-CN" altLang="en-US" sz="1000" dirty="0">
                  <a:solidFill>
                    <a:schemeClr val="tx1">
                      <a:lumMod val="85000"/>
                      <a:lumOff val="15000"/>
                    </a:schemeClr>
                  </a:solidFill>
                  <a:cs typeface="+mn-ea"/>
                  <a:sym typeface="+mn-lt"/>
                </a:rPr>
                <a:t>此部分内容作为文字排版占位显示 </a:t>
              </a:r>
              <a:br>
                <a:rPr lang="zh-CN" altLang="en-US" sz="1000" dirty="0">
                  <a:solidFill>
                    <a:schemeClr val="tx1">
                      <a:lumMod val="85000"/>
                      <a:lumOff val="15000"/>
                    </a:schemeClr>
                  </a:solidFill>
                  <a:cs typeface="+mn-ea"/>
                  <a:sym typeface="+mn-lt"/>
                </a:rPr>
              </a:br>
              <a:r>
                <a:rPr lang="zh-CN" altLang="en-US" sz="1000" dirty="0">
                  <a:solidFill>
                    <a:schemeClr val="tx1">
                      <a:lumMod val="85000"/>
                      <a:lumOff val="15000"/>
                    </a:schemeClr>
                  </a:solidFill>
                  <a:cs typeface="+mn-ea"/>
                  <a:sym typeface="+mn-lt"/>
                </a:rPr>
                <a:t>（建议使用主题字体）</a:t>
              </a:r>
              <a:endParaRPr lang="zh-CN" altLang="en-US" sz="1000" dirty="0">
                <a:solidFill>
                  <a:schemeClr val="tx1">
                    <a:lumMod val="85000"/>
                    <a:lumOff val="15000"/>
                  </a:schemeClr>
                </a:solidFill>
                <a:cs typeface="+mn-ea"/>
                <a:sym typeface="+mn-lt"/>
              </a:endParaRPr>
            </a:p>
          </p:txBody>
        </p:sp>
      </p:grpSp>
      <p:grpSp>
        <p:nvGrpSpPr>
          <p:cNvPr id="20" name="组合 19"/>
          <p:cNvGrpSpPr/>
          <p:nvPr/>
        </p:nvGrpSpPr>
        <p:grpSpPr>
          <a:xfrm>
            <a:off x="5455107" y="2124416"/>
            <a:ext cx="2664035" cy="593264"/>
            <a:chOff x="5455106" y="2123622"/>
            <a:chExt cx="2664035" cy="593264"/>
          </a:xfrm>
        </p:grpSpPr>
        <p:grpSp>
          <p:nvGrpSpPr>
            <p:cNvPr id="21" name="Group 7"/>
            <p:cNvGrpSpPr/>
            <p:nvPr/>
          </p:nvGrpSpPr>
          <p:grpSpPr>
            <a:xfrm>
              <a:off x="5455106" y="2123622"/>
              <a:ext cx="593264" cy="593264"/>
              <a:chOff x="7273474" y="2831496"/>
              <a:chExt cx="791019" cy="791019"/>
            </a:xfrm>
          </p:grpSpPr>
          <p:sp>
            <p:nvSpPr>
              <p:cNvPr id="23" name="Oval 44"/>
              <p:cNvSpPr/>
              <p:nvPr/>
            </p:nvSpPr>
            <p:spPr>
              <a:xfrm>
                <a:off x="7273474" y="2831496"/>
                <a:ext cx="791019" cy="7910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 name="Freeform: Shape 66"/>
              <p:cNvSpPr/>
              <p:nvPr/>
            </p:nvSpPr>
            <p:spPr bwMode="auto">
              <a:xfrm>
                <a:off x="7484126" y="3047522"/>
                <a:ext cx="369717" cy="358969"/>
              </a:xfrm>
              <a:custGeom>
                <a:avLst/>
                <a:gdLst/>
                <a:ahLst/>
                <a:cxnLst>
                  <a:cxn ang="0">
                    <a:pos x="86" y="58"/>
                  </a:cxn>
                  <a:cxn ang="0">
                    <a:pos x="76" y="55"/>
                  </a:cxn>
                  <a:cxn ang="0">
                    <a:pos x="76" y="54"/>
                  </a:cxn>
                  <a:cxn ang="0">
                    <a:pos x="71" y="47"/>
                  </a:cxn>
                  <a:cxn ang="0">
                    <a:pos x="76" y="68"/>
                  </a:cxn>
                  <a:cxn ang="0">
                    <a:pos x="76" y="59"/>
                  </a:cxn>
                  <a:cxn ang="0">
                    <a:pos x="81" y="59"/>
                  </a:cxn>
                  <a:cxn ang="0">
                    <a:pos x="86" y="68"/>
                  </a:cxn>
                  <a:cxn ang="0">
                    <a:pos x="65" y="59"/>
                  </a:cxn>
                  <a:cxn ang="0">
                    <a:pos x="58" y="47"/>
                  </a:cxn>
                  <a:cxn ang="0">
                    <a:pos x="50" y="63"/>
                  </a:cxn>
                  <a:cxn ang="0">
                    <a:pos x="60" y="68"/>
                  </a:cxn>
                  <a:cxn ang="0">
                    <a:pos x="65" y="63"/>
                  </a:cxn>
                  <a:cxn ang="0">
                    <a:pos x="67" y="59"/>
                  </a:cxn>
                  <a:cxn ang="0">
                    <a:pos x="39" y="64"/>
                  </a:cxn>
                  <a:cxn ang="0">
                    <a:pos x="40" y="46"/>
                  </a:cxn>
                  <a:cxn ang="0">
                    <a:pos x="37" y="54"/>
                  </a:cxn>
                  <a:cxn ang="0">
                    <a:pos x="42" y="54"/>
                  </a:cxn>
                  <a:cxn ang="0">
                    <a:pos x="33" y="68"/>
                  </a:cxn>
                  <a:cxn ang="0">
                    <a:pos x="48" y="64"/>
                  </a:cxn>
                  <a:cxn ang="0">
                    <a:pos x="60" y="89"/>
                  </a:cxn>
                  <a:cxn ang="0">
                    <a:pos x="60" y="27"/>
                  </a:cxn>
                  <a:cxn ang="0">
                    <a:pos x="59" y="54"/>
                  </a:cxn>
                  <a:cxn ang="0">
                    <a:pos x="55" y="59"/>
                  </a:cxn>
                  <a:cxn ang="0">
                    <a:pos x="60" y="54"/>
                  </a:cxn>
                  <a:cxn ang="0">
                    <a:pos x="60" y="52"/>
                  </a:cxn>
                  <a:cxn ang="0">
                    <a:pos x="109" y="28"/>
                  </a:cxn>
                  <a:cxn ang="0">
                    <a:pos x="5" y="40"/>
                  </a:cxn>
                  <a:cxn ang="0">
                    <a:pos x="6" y="46"/>
                  </a:cxn>
                  <a:cxn ang="0">
                    <a:pos x="60" y="12"/>
                  </a:cxn>
                  <a:cxn ang="0">
                    <a:pos x="90" y="33"/>
                  </a:cxn>
                  <a:cxn ang="0">
                    <a:pos x="104" y="50"/>
                  </a:cxn>
                  <a:cxn ang="0">
                    <a:pos x="112" y="55"/>
                  </a:cxn>
                  <a:cxn ang="0">
                    <a:pos x="119" y="28"/>
                  </a:cxn>
                  <a:cxn ang="0">
                    <a:pos x="109" y="28"/>
                  </a:cxn>
                  <a:cxn ang="0">
                    <a:pos x="114" y="76"/>
                  </a:cxn>
                  <a:cxn ang="0">
                    <a:pos x="11" y="89"/>
                  </a:cxn>
                  <a:cxn ang="0">
                    <a:pos x="3" y="90"/>
                  </a:cxn>
                  <a:cxn ang="0">
                    <a:pos x="6" y="66"/>
                  </a:cxn>
                  <a:cxn ang="0">
                    <a:pos x="10" y="60"/>
                  </a:cxn>
                  <a:cxn ang="0">
                    <a:pos x="30" y="79"/>
                  </a:cxn>
                  <a:cxn ang="0">
                    <a:pos x="22" y="85"/>
                  </a:cxn>
                  <a:cxn ang="0">
                    <a:pos x="103" y="72"/>
                  </a:cxn>
                </a:cxnLst>
                <a:rect l="0" t="0" r="r" b="b"/>
                <a:pathLst>
                  <a:path w="119" h="115">
                    <a:moveTo>
                      <a:pt x="86" y="68"/>
                    </a:moveTo>
                    <a:cubicBezTo>
                      <a:pt x="86" y="58"/>
                      <a:pt x="86" y="58"/>
                      <a:pt x="86" y="58"/>
                    </a:cubicBezTo>
                    <a:cubicBezTo>
                      <a:pt x="86" y="54"/>
                      <a:pt x="83" y="52"/>
                      <a:pt x="80" y="52"/>
                    </a:cubicBezTo>
                    <a:cubicBezTo>
                      <a:pt x="78" y="52"/>
                      <a:pt x="77" y="53"/>
                      <a:pt x="76" y="55"/>
                    </a:cubicBezTo>
                    <a:cubicBezTo>
                      <a:pt x="76" y="55"/>
                      <a:pt x="76" y="55"/>
                      <a:pt x="76" y="55"/>
                    </a:cubicBezTo>
                    <a:cubicBezTo>
                      <a:pt x="76" y="55"/>
                      <a:pt x="76" y="54"/>
                      <a:pt x="76" y="54"/>
                    </a:cubicBezTo>
                    <a:cubicBezTo>
                      <a:pt x="76" y="47"/>
                      <a:pt x="76" y="47"/>
                      <a:pt x="76" y="47"/>
                    </a:cubicBezTo>
                    <a:cubicBezTo>
                      <a:pt x="71" y="47"/>
                      <a:pt x="71" y="47"/>
                      <a:pt x="71" y="47"/>
                    </a:cubicBezTo>
                    <a:cubicBezTo>
                      <a:pt x="71" y="68"/>
                      <a:pt x="71" y="68"/>
                      <a:pt x="71" y="68"/>
                    </a:cubicBezTo>
                    <a:cubicBezTo>
                      <a:pt x="76" y="68"/>
                      <a:pt x="76" y="68"/>
                      <a:pt x="76" y="68"/>
                    </a:cubicBezTo>
                    <a:cubicBezTo>
                      <a:pt x="76" y="61"/>
                      <a:pt x="76" y="61"/>
                      <a:pt x="76" y="61"/>
                    </a:cubicBezTo>
                    <a:cubicBezTo>
                      <a:pt x="76" y="61"/>
                      <a:pt x="76" y="60"/>
                      <a:pt x="76" y="59"/>
                    </a:cubicBezTo>
                    <a:cubicBezTo>
                      <a:pt x="76" y="58"/>
                      <a:pt x="77" y="57"/>
                      <a:pt x="79" y="57"/>
                    </a:cubicBezTo>
                    <a:cubicBezTo>
                      <a:pt x="80" y="57"/>
                      <a:pt x="81" y="58"/>
                      <a:pt x="81" y="59"/>
                    </a:cubicBezTo>
                    <a:cubicBezTo>
                      <a:pt x="81" y="68"/>
                      <a:pt x="81" y="68"/>
                      <a:pt x="81" y="68"/>
                    </a:cubicBezTo>
                    <a:lnTo>
                      <a:pt x="86" y="68"/>
                    </a:lnTo>
                    <a:close/>
                    <a:moveTo>
                      <a:pt x="67" y="59"/>
                    </a:moveTo>
                    <a:cubicBezTo>
                      <a:pt x="65" y="59"/>
                      <a:pt x="65" y="59"/>
                      <a:pt x="65" y="59"/>
                    </a:cubicBezTo>
                    <a:cubicBezTo>
                      <a:pt x="65" y="47"/>
                      <a:pt x="65" y="47"/>
                      <a:pt x="65" y="47"/>
                    </a:cubicBezTo>
                    <a:cubicBezTo>
                      <a:pt x="58" y="47"/>
                      <a:pt x="58" y="47"/>
                      <a:pt x="58" y="47"/>
                    </a:cubicBezTo>
                    <a:cubicBezTo>
                      <a:pt x="50" y="60"/>
                      <a:pt x="50" y="60"/>
                      <a:pt x="50" y="60"/>
                    </a:cubicBezTo>
                    <a:cubicBezTo>
                      <a:pt x="50" y="63"/>
                      <a:pt x="50" y="63"/>
                      <a:pt x="50" y="63"/>
                    </a:cubicBezTo>
                    <a:cubicBezTo>
                      <a:pt x="60" y="63"/>
                      <a:pt x="60" y="63"/>
                      <a:pt x="60" y="63"/>
                    </a:cubicBezTo>
                    <a:cubicBezTo>
                      <a:pt x="60" y="68"/>
                      <a:pt x="60" y="68"/>
                      <a:pt x="60" y="68"/>
                    </a:cubicBezTo>
                    <a:cubicBezTo>
                      <a:pt x="65" y="68"/>
                      <a:pt x="65" y="68"/>
                      <a:pt x="65" y="68"/>
                    </a:cubicBezTo>
                    <a:cubicBezTo>
                      <a:pt x="65" y="63"/>
                      <a:pt x="65" y="63"/>
                      <a:pt x="65" y="63"/>
                    </a:cubicBezTo>
                    <a:cubicBezTo>
                      <a:pt x="67" y="63"/>
                      <a:pt x="67" y="63"/>
                      <a:pt x="67" y="63"/>
                    </a:cubicBezTo>
                    <a:lnTo>
                      <a:pt x="67" y="59"/>
                    </a:lnTo>
                    <a:close/>
                    <a:moveTo>
                      <a:pt x="48" y="64"/>
                    </a:moveTo>
                    <a:cubicBezTo>
                      <a:pt x="39" y="64"/>
                      <a:pt x="39" y="64"/>
                      <a:pt x="39" y="64"/>
                    </a:cubicBezTo>
                    <a:cubicBezTo>
                      <a:pt x="39" y="61"/>
                      <a:pt x="48" y="60"/>
                      <a:pt x="48" y="53"/>
                    </a:cubicBezTo>
                    <a:cubicBezTo>
                      <a:pt x="48" y="48"/>
                      <a:pt x="44" y="46"/>
                      <a:pt x="40" y="46"/>
                    </a:cubicBezTo>
                    <a:cubicBezTo>
                      <a:pt x="35" y="46"/>
                      <a:pt x="33" y="51"/>
                      <a:pt x="33" y="51"/>
                    </a:cubicBezTo>
                    <a:cubicBezTo>
                      <a:pt x="37" y="54"/>
                      <a:pt x="37" y="54"/>
                      <a:pt x="37" y="54"/>
                    </a:cubicBezTo>
                    <a:cubicBezTo>
                      <a:pt x="37" y="54"/>
                      <a:pt x="38" y="51"/>
                      <a:pt x="40" y="51"/>
                    </a:cubicBezTo>
                    <a:cubicBezTo>
                      <a:pt x="41" y="51"/>
                      <a:pt x="42" y="52"/>
                      <a:pt x="42" y="54"/>
                    </a:cubicBezTo>
                    <a:cubicBezTo>
                      <a:pt x="42" y="57"/>
                      <a:pt x="33" y="58"/>
                      <a:pt x="33" y="66"/>
                    </a:cubicBezTo>
                    <a:cubicBezTo>
                      <a:pt x="33" y="67"/>
                      <a:pt x="33" y="67"/>
                      <a:pt x="33" y="68"/>
                    </a:cubicBezTo>
                    <a:cubicBezTo>
                      <a:pt x="48" y="68"/>
                      <a:pt x="48" y="68"/>
                      <a:pt x="48" y="68"/>
                    </a:cubicBezTo>
                    <a:lnTo>
                      <a:pt x="48" y="64"/>
                    </a:lnTo>
                    <a:close/>
                    <a:moveTo>
                      <a:pt x="90" y="58"/>
                    </a:moveTo>
                    <a:cubicBezTo>
                      <a:pt x="90" y="75"/>
                      <a:pt x="77" y="89"/>
                      <a:pt x="60" y="89"/>
                    </a:cubicBezTo>
                    <a:cubicBezTo>
                      <a:pt x="43" y="89"/>
                      <a:pt x="29" y="75"/>
                      <a:pt x="29" y="58"/>
                    </a:cubicBezTo>
                    <a:cubicBezTo>
                      <a:pt x="29" y="41"/>
                      <a:pt x="43" y="27"/>
                      <a:pt x="60" y="27"/>
                    </a:cubicBezTo>
                    <a:cubicBezTo>
                      <a:pt x="77" y="27"/>
                      <a:pt x="90" y="41"/>
                      <a:pt x="90" y="58"/>
                    </a:cubicBezTo>
                    <a:moveTo>
                      <a:pt x="59" y="54"/>
                    </a:moveTo>
                    <a:cubicBezTo>
                      <a:pt x="55" y="59"/>
                      <a:pt x="55" y="59"/>
                      <a:pt x="55" y="59"/>
                    </a:cubicBezTo>
                    <a:cubicBezTo>
                      <a:pt x="55" y="59"/>
                      <a:pt x="55" y="59"/>
                      <a:pt x="55" y="59"/>
                    </a:cubicBezTo>
                    <a:cubicBezTo>
                      <a:pt x="60" y="59"/>
                      <a:pt x="60" y="59"/>
                      <a:pt x="60" y="59"/>
                    </a:cubicBezTo>
                    <a:cubicBezTo>
                      <a:pt x="60" y="54"/>
                      <a:pt x="60" y="54"/>
                      <a:pt x="60" y="54"/>
                    </a:cubicBezTo>
                    <a:cubicBezTo>
                      <a:pt x="60" y="53"/>
                      <a:pt x="60" y="52"/>
                      <a:pt x="60" y="52"/>
                    </a:cubicBezTo>
                    <a:cubicBezTo>
                      <a:pt x="60" y="52"/>
                      <a:pt x="60" y="52"/>
                      <a:pt x="60" y="52"/>
                    </a:cubicBezTo>
                    <a:cubicBezTo>
                      <a:pt x="60" y="52"/>
                      <a:pt x="59" y="53"/>
                      <a:pt x="59" y="54"/>
                    </a:cubicBezTo>
                    <a:moveTo>
                      <a:pt x="109" y="28"/>
                    </a:moveTo>
                    <a:cubicBezTo>
                      <a:pt x="98" y="11"/>
                      <a:pt x="80" y="0"/>
                      <a:pt x="60" y="0"/>
                    </a:cubicBezTo>
                    <a:cubicBezTo>
                      <a:pt x="34" y="0"/>
                      <a:pt x="12" y="17"/>
                      <a:pt x="5" y="40"/>
                    </a:cubicBezTo>
                    <a:cubicBezTo>
                      <a:pt x="4" y="42"/>
                      <a:pt x="5" y="44"/>
                      <a:pt x="6" y="46"/>
                    </a:cubicBezTo>
                    <a:cubicBezTo>
                      <a:pt x="6" y="46"/>
                      <a:pt x="6" y="46"/>
                      <a:pt x="6" y="46"/>
                    </a:cubicBezTo>
                    <a:cubicBezTo>
                      <a:pt x="9" y="49"/>
                      <a:pt x="14" y="48"/>
                      <a:pt x="16" y="44"/>
                    </a:cubicBezTo>
                    <a:cubicBezTo>
                      <a:pt x="22" y="25"/>
                      <a:pt x="39" y="12"/>
                      <a:pt x="60" y="12"/>
                    </a:cubicBezTo>
                    <a:cubicBezTo>
                      <a:pt x="75" y="12"/>
                      <a:pt x="89" y="19"/>
                      <a:pt x="97" y="31"/>
                    </a:cubicBezTo>
                    <a:cubicBezTo>
                      <a:pt x="90" y="33"/>
                      <a:pt x="90" y="33"/>
                      <a:pt x="90" y="33"/>
                    </a:cubicBezTo>
                    <a:cubicBezTo>
                      <a:pt x="89" y="34"/>
                      <a:pt x="88" y="35"/>
                      <a:pt x="89" y="37"/>
                    </a:cubicBezTo>
                    <a:cubicBezTo>
                      <a:pt x="104" y="50"/>
                      <a:pt x="104" y="50"/>
                      <a:pt x="104" y="50"/>
                    </a:cubicBezTo>
                    <a:cubicBezTo>
                      <a:pt x="109" y="56"/>
                      <a:pt x="109" y="56"/>
                      <a:pt x="109" y="56"/>
                    </a:cubicBezTo>
                    <a:cubicBezTo>
                      <a:pt x="110" y="57"/>
                      <a:pt x="112" y="56"/>
                      <a:pt x="112" y="55"/>
                    </a:cubicBezTo>
                    <a:cubicBezTo>
                      <a:pt x="113" y="50"/>
                      <a:pt x="113" y="50"/>
                      <a:pt x="113" y="50"/>
                    </a:cubicBezTo>
                    <a:cubicBezTo>
                      <a:pt x="119" y="28"/>
                      <a:pt x="119" y="28"/>
                      <a:pt x="119" y="28"/>
                    </a:cubicBezTo>
                    <a:cubicBezTo>
                      <a:pt x="119" y="27"/>
                      <a:pt x="118" y="25"/>
                      <a:pt x="116" y="26"/>
                    </a:cubicBezTo>
                    <a:lnTo>
                      <a:pt x="109" y="28"/>
                    </a:lnTo>
                    <a:close/>
                    <a:moveTo>
                      <a:pt x="113" y="70"/>
                    </a:moveTo>
                    <a:cubicBezTo>
                      <a:pt x="114" y="71"/>
                      <a:pt x="115" y="74"/>
                      <a:pt x="114" y="76"/>
                    </a:cubicBezTo>
                    <a:cubicBezTo>
                      <a:pt x="107" y="99"/>
                      <a:pt x="85" y="115"/>
                      <a:pt x="60" y="115"/>
                    </a:cubicBezTo>
                    <a:cubicBezTo>
                      <a:pt x="40" y="115"/>
                      <a:pt x="22" y="105"/>
                      <a:pt x="11" y="89"/>
                    </a:cubicBezTo>
                    <a:cubicBezTo>
                      <a:pt x="11" y="88"/>
                      <a:pt x="10" y="88"/>
                      <a:pt x="9" y="88"/>
                    </a:cubicBezTo>
                    <a:cubicBezTo>
                      <a:pt x="3" y="90"/>
                      <a:pt x="3" y="90"/>
                      <a:pt x="3" y="90"/>
                    </a:cubicBezTo>
                    <a:cubicBezTo>
                      <a:pt x="1" y="90"/>
                      <a:pt x="0" y="89"/>
                      <a:pt x="0" y="88"/>
                    </a:cubicBezTo>
                    <a:cubicBezTo>
                      <a:pt x="6" y="66"/>
                      <a:pt x="6" y="66"/>
                      <a:pt x="6" y="66"/>
                    </a:cubicBezTo>
                    <a:cubicBezTo>
                      <a:pt x="7" y="61"/>
                      <a:pt x="7" y="61"/>
                      <a:pt x="7" y="61"/>
                    </a:cubicBezTo>
                    <a:cubicBezTo>
                      <a:pt x="7" y="60"/>
                      <a:pt x="9" y="59"/>
                      <a:pt x="10" y="60"/>
                    </a:cubicBezTo>
                    <a:cubicBezTo>
                      <a:pt x="16" y="66"/>
                      <a:pt x="16" y="66"/>
                      <a:pt x="16" y="66"/>
                    </a:cubicBezTo>
                    <a:cubicBezTo>
                      <a:pt x="30" y="79"/>
                      <a:pt x="30" y="79"/>
                      <a:pt x="30" y="79"/>
                    </a:cubicBezTo>
                    <a:cubicBezTo>
                      <a:pt x="31" y="80"/>
                      <a:pt x="30" y="82"/>
                      <a:pt x="29" y="83"/>
                    </a:cubicBezTo>
                    <a:cubicBezTo>
                      <a:pt x="22" y="85"/>
                      <a:pt x="22" y="85"/>
                      <a:pt x="22" y="85"/>
                    </a:cubicBezTo>
                    <a:cubicBezTo>
                      <a:pt x="31" y="97"/>
                      <a:pt x="44" y="104"/>
                      <a:pt x="60" y="104"/>
                    </a:cubicBezTo>
                    <a:cubicBezTo>
                      <a:pt x="80" y="104"/>
                      <a:pt x="97" y="91"/>
                      <a:pt x="103" y="72"/>
                    </a:cubicBezTo>
                    <a:cubicBezTo>
                      <a:pt x="105" y="68"/>
                      <a:pt x="110" y="67"/>
                      <a:pt x="113" y="70"/>
                    </a:cubicBezTo>
                    <a:close/>
                  </a:path>
                </a:pathLst>
              </a:custGeom>
              <a:solidFill>
                <a:schemeClr val="bg1"/>
              </a:solidFill>
              <a:ln w="9525">
                <a:noFill/>
                <a:round/>
              </a:ln>
            </p:spPr>
            <p:txBody>
              <a:bodyPr anchor="ctr"/>
              <a:lstStyle/>
              <a:p>
                <a:pPr algn="ctr"/>
                <a:endParaRPr>
                  <a:cs typeface="+mn-ea"/>
                  <a:sym typeface="+mn-lt"/>
                </a:endParaRPr>
              </a:p>
            </p:txBody>
          </p:sp>
        </p:grpSp>
        <p:sp>
          <p:nvSpPr>
            <p:cNvPr id="22" name="TextBox 31"/>
            <p:cNvSpPr txBox="1"/>
            <p:nvPr/>
          </p:nvSpPr>
          <p:spPr bwMode="auto">
            <a:xfrm>
              <a:off x="6108197" y="2172492"/>
              <a:ext cx="2010944" cy="417134"/>
            </a:xfrm>
            <a:prstGeom prst="rect">
              <a:avLst/>
            </a:prstGeom>
            <a:noFill/>
          </p:spPr>
          <p:txBody>
            <a:bodyPr wrap="square" lIns="360000" tIns="46800" rIns="90000" bIns="46800">
              <a:normAutofit fontScale="77500" lnSpcReduction="20000"/>
            </a:bodyPr>
            <a:lstStyle/>
            <a:p>
              <a:pPr algn="l" latinLnBrk="0">
                <a:lnSpc>
                  <a:spcPct val="120000"/>
                </a:lnSpc>
              </a:pPr>
              <a:r>
                <a:rPr lang="zh-CN" altLang="en-US" sz="1000">
                  <a:solidFill>
                    <a:schemeClr val="tx1">
                      <a:lumMod val="85000"/>
                      <a:lumOff val="15000"/>
                    </a:schemeClr>
                  </a:solidFill>
                  <a:cs typeface="+mn-ea"/>
                  <a:sym typeface="+mn-lt"/>
                </a:rPr>
                <a:t>此部分内容作为文字排版占位显示</a:t>
              </a:r>
              <a:br>
                <a:rPr lang="zh-CN" altLang="en-US" sz="1000">
                  <a:solidFill>
                    <a:schemeClr val="tx1">
                      <a:lumMod val="85000"/>
                      <a:lumOff val="15000"/>
                    </a:schemeClr>
                  </a:solidFill>
                  <a:cs typeface="+mn-ea"/>
                  <a:sym typeface="+mn-lt"/>
                </a:rPr>
              </a:br>
              <a:r>
                <a:rPr lang="zh-CN" altLang="en-US" sz="1000">
                  <a:solidFill>
                    <a:schemeClr val="tx1">
                      <a:lumMod val="85000"/>
                      <a:lumOff val="15000"/>
                    </a:schemeClr>
                  </a:solidFill>
                  <a:cs typeface="+mn-ea"/>
                  <a:sym typeface="+mn-lt"/>
                </a:rPr>
                <a:t> （建议使用主题字体）</a:t>
              </a:r>
              <a:endParaRPr lang="zh-CN" altLang="en-US" sz="1000">
                <a:solidFill>
                  <a:schemeClr val="tx1">
                    <a:lumMod val="85000"/>
                    <a:lumOff val="15000"/>
                  </a:schemeClr>
                </a:solidFill>
                <a:cs typeface="+mn-ea"/>
                <a:sym typeface="+mn-lt"/>
              </a:endParaRPr>
            </a:p>
          </p:txBody>
        </p:sp>
      </p:grpSp>
      <p:grpSp>
        <p:nvGrpSpPr>
          <p:cNvPr id="25" name="组合 24"/>
          <p:cNvGrpSpPr/>
          <p:nvPr/>
        </p:nvGrpSpPr>
        <p:grpSpPr>
          <a:xfrm>
            <a:off x="5455107" y="2810414"/>
            <a:ext cx="2664035" cy="593264"/>
            <a:chOff x="5455106" y="2809620"/>
            <a:chExt cx="2664035" cy="593264"/>
          </a:xfrm>
        </p:grpSpPr>
        <p:grpSp>
          <p:nvGrpSpPr>
            <p:cNvPr id="26" name="Group 8"/>
            <p:cNvGrpSpPr/>
            <p:nvPr/>
          </p:nvGrpSpPr>
          <p:grpSpPr>
            <a:xfrm>
              <a:off x="5455106" y="2809620"/>
              <a:ext cx="593264" cy="593264"/>
              <a:chOff x="7273474" y="3746160"/>
              <a:chExt cx="791019" cy="791019"/>
            </a:xfrm>
          </p:grpSpPr>
          <p:sp>
            <p:nvSpPr>
              <p:cNvPr id="28" name="Oval 47"/>
              <p:cNvSpPr/>
              <p:nvPr/>
            </p:nvSpPr>
            <p:spPr>
              <a:xfrm>
                <a:off x="7273474" y="3746160"/>
                <a:ext cx="791019" cy="7910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29" name="Group 58"/>
              <p:cNvGrpSpPr/>
              <p:nvPr/>
            </p:nvGrpSpPr>
            <p:grpSpPr>
              <a:xfrm>
                <a:off x="7484134" y="3952513"/>
                <a:ext cx="369718" cy="378313"/>
                <a:chOff x="2308225" y="2935287"/>
                <a:chExt cx="273050" cy="279400"/>
              </a:xfrm>
              <a:solidFill>
                <a:schemeClr val="bg1"/>
              </a:solidFill>
            </p:grpSpPr>
            <p:sp>
              <p:nvSpPr>
                <p:cNvPr id="30" name="Freeform: Shape 59"/>
                <p:cNvSpPr/>
                <p:nvPr/>
              </p:nvSpPr>
              <p:spPr bwMode="auto">
                <a:xfrm>
                  <a:off x="2308225" y="2935287"/>
                  <a:ext cx="246062" cy="279400"/>
                </a:xfrm>
                <a:custGeom>
                  <a:avLst/>
                  <a:gdLst/>
                  <a:ahLst/>
                  <a:cxnLst>
                    <a:cxn ang="0">
                      <a:pos x="66" y="97"/>
                    </a:cxn>
                    <a:cxn ang="0">
                      <a:pos x="95" y="68"/>
                    </a:cxn>
                    <a:cxn ang="0">
                      <a:pos x="103" y="69"/>
                    </a:cxn>
                    <a:cxn ang="0">
                      <a:pos x="105" y="67"/>
                    </a:cxn>
                    <a:cxn ang="0">
                      <a:pos x="107" y="55"/>
                    </a:cxn>
                    <a:cxn ang="0">
                      <a:pos x="107" y="20"/>
                    </a:cxn>
                    <a:cxn ang="0">
                      <a:pos x="104" y="17"/>
                    </a:cxn>
                    <a:cxn ang="0">
                      <a:pos x="85" y="15"/>
                    </a:cxn>
                    <a:cxn ang="0">
                      <a:pos x="53" y="0"/>
                    </a:cxn>
                    <a:cxn ang="0">
                      <a:pos x="26" y="15"/>
                    </a:cxn>
                    <a:cxn ang="0">
                      <a:pos x="3" y="16"/>
                    </a:cxn>
                    <a:cxn ang="0">
                      <a:pos x="1" y="19"/>
                    </a:cxn>
                    <a:cxn ang="0">
                      <a:pos x="0" y="55"/>
                    </a:cxn>
                    <a:cxn ang="0">
                      <a:pos x="53" y="122"/>
                    </a:cxn>
                    <a:cxn ang="0">
                      <a:pos x="70" y="114"/>
                    </a:cxn>
                    <a:cxn ang="0">
                      <a:pos x="70" y="112"/>
                    </a:cxn>
                    <a:cxn ang="0">
                      <a:pos x="66" y="97"/>
                    </a:cxn>
                  </a:cxnLst>
                  <a:rect l="0" t="0" r="r" b="b"/>
                  <a:pathLst>
                    <a:path w="107" h="122">
                      <a:moveTo>
                        <a:pt x="66" y="97"/>
                      </a:moveTo>
                      <a:cubicBezTo>
                        <a:pt x="66" y="81"/>
                        <a:pt x="79" y="68"/>
                        <a:pt x="95" y="68"/>
                      </a:cubicBezTo>
                      <a:cubicBezTo>
                        <a:pt x="98" y="68"/>
                        <a:pt x="101" y="68"/>
                        <a:pt x="103" y="69"/>
                      </a:cubicBezTo>
                      <a:cubicBezTo>
                        <a:pt x="104" y="69"/>
                        <a:pt x="105" y="68"/>
                        <a:pt x="105" y="67"/>
                      </a:cubicBezTo>
                      <a:cubicBezTo>
                        <a:pt x="106" y="63"/>
                        <a:pt x="107" y="59"/>
                        <a:pt x="107" y="55"/>
                      </a:cubicBezTo>
                      <a:cubicBezTo>
                        <a:pt x="107" y="55"/>
                        <a:pt x="107" y="20"/>
                        <a:pt x="107" y="20"/>
                      </a:cubicBezTo>
                      <a:cubicBezTo>
                        <a:pt x="107" y="17"/>
                        <a:pt x="105" y="17"/>
                        <a:pt x="104" y="17"/>
                      </a:cubicBezTo>
                      <a:cubicBezTo>
                        <a:pt x="98" y="17"/>
                        <a:pt x="91" y="17"/>
                        <a:pt x="85" y="15"/>
                      </a:cubicBezTo>
                      <a:cubicBezTo>
                        <a:pt x="71" y="11"/>
                        <a:pt x="58" y="0"/>
                        <a:pt x="53" y="0"/>
                      </a:cubicBezTo>
                      <a:cubicBezTo>
                        <a:pt x="49" y="0"/>
                        <a:pt x="40" y="11"/>
                        <a:pt x="26" y="15"/>
                      </a:cubicBezTo>
                      <a:cubicBezTo>
                        <a:pt x="18" y="17"/>
                        <a:pt x="10" y="17"/>
                        <a:pt x="3" y="16"/>
                      </a:cubicBezTo>
                      <a:cubicBezTo>
                        <a:pt x="2" y="16"/>
                        <a:pt x="1" y="16"/>
                        <a:pt x="1" y="19"/>
                      </a:cubicBezTo>
                      <a:cubicBezTo>
                        <a:pt x="1" y="20"/>
                        <a:pt x="0" y="55"/>
                        <a:pt x="0" y="55"/>
                      </a:cubicBezTo>
                      <a:cubicBezTo>
                        <a:pt x="0" y="90"/>
                        <a:pt x="43" y="122"/>
                        <a:pt x="53" y="122"/>
                      </a:cubicBezTo>
                      <a:cubicBezTo>
                        <a:pt x="57" y="122"/>
                        <a:pt x="62" y="120"/>
                        <a:pt x="70" y="114"/>
                      </a:cubicBezTo>
                      <a:cubicBezTo>
                        <a:pt x="71" y="113"/>
                        <a:pt x="70" y="113"/>
                        <a:pt x="70" y="112"/>
                      </a:cubicBezTo>
                      <a:cubicBezTo>
                        <a:pt x="67" y="108"/>
                        <a:pt x="66" y="102"/>
                        <a:pt x="66" y="97"/>
                      </a:cubicBezTo>
                    </a:path>
                  </a:pathLst>
                </a:custGeom>
                <a:grpFill/>
                <a:ln w="9525">
                  <a:noFill/>
                  <a:round/>
                </a:ln>
              </p:spPr>
              <p:txBody>
                <a:bodyPr anchor="ctr"/>
                <a:lstStyle/>
                <a:p>
                  <a:pPr algn="ctr"/>
                  <a:endParaRPr>
                    <a:cs typeface="+mn-ea"/>
                    <a:sym typeface="+mn-lt"/>
                  </a:endParaRPr>
                </a:p>
              </p:txBody>
            </p:sp>
            <p:sp>
              <p:nvSpPr>
                <p:cNvPr id="31" name="Freeform: Shape 60"/>
                <p:cNvSpPr/>
                <p:nvPr/>
              </p:nvSpPr>
              <p:spPr bwMode="auto">
                <a:xfrm>
                  <a:off x="2471738" y="3121024"/>
                  <a:ext cx="109537" cy="73025"/>
                </a:xfrm>
                <a:custGeom>
                  <a:avLst/>
                  <a:gdLst/>
                  <a:ahLst/>
                  <a:cxnLst>
                    <a:cxn ang="0">
                      <a:pos x="24" y="31"/>
                    </a:cxn>
                    <a:cxn ang="0">
                      <a:pos x="20" y="31"/>
                    </a:cxn>
                    <a:cxn ang="0">
                      <a:pos x="2" y="17"/>
                    </a:cxn>
                    <a:cxn ang="0">
                      <a:pos x="1" y="14"/>
                    </a:cxn>
                    <a:cxn ang="0">
                      <a:pos x="4" y="11"/>
                    </a:cxn>
                    <a:cxn ang="0">
                      <a:pos x="7" y="10"/>
                    </a:cxn>
                    <a:cxn ang="0">
                      <a:pos x="19" y="19"/>
                    </a:cxn>
                    <a:cxn ang="0">
                      <a:pos x="23" y="18"/>
                    </a:cxn>
                    <a:cxn ang="0">
                      <a:pos x="40" y="1"/>
                    </a:cxn>
                    <a:cxn ang="0">
                      <a:pos x="44" y="1"/>
                    </a:cxn>
                    <a:cxn ang="0">
                      <a:pos x="47" y="3"/>
                    </a:cxn>
                    <a:cxn ang="0">
                      <a:pos x="47" y="7"/>
                    </a:cxn>
                    <a:cxn ang="0">
                      <a:pos x="24" y="31"/>
                    </a:cxn>
                  </a:cxnLst>
                  <a:rect l="0" t="0" r="r" b="b"/>
                  <a:pathLst>
                    <a:path w="48" h="32">
                      <a:moveTo>
                        <a:pt x="24" y="31"/>
                      </a:moveTo>
                      <a:cubicBezTo>
                        <a:pt x="23" y="32"/>
                        <a:pt x="21" y="32"/>
                        <a:pt x="20" y="31"/>
                      </a:cubicBezTo>
                      <a:cubicBezTo>
                        <a:pt x="2" y="17"/>
                        <a:pt x="2" y="17"/>
                        <a:pt x="2" y="17"/>
                      </a:cubicBezTo>
                      <a:cubicBezTo>
                        <a:pt x="1" y="17"/>
                        <a:pt x="0" y="15"/>
                        <a:pt x="1" y="14"/>
                      </a:cubicBezTo>
                      <a:cubicBezTo>
                        <a:pt x="4" y="11"/>
                        <a:pt x="4" y="11"/>
                        <a:pt x="4" y="11"/>
                      </a:cubicBezTo>
                      <a:cubicBezTo>
                        <a:pt x="4" y="9"/>
                        <a:pt x="6" y="9"/>
                        <a:pt x="7" y="10"/>
                      </a:cubicBezTo>
                      <a:cubicBezTo>
                        <a:pt x="19" y="19"/>
                        <a:pt x="19" y="19"/>
                        <a:pt x="19" y="19"/>
                      </a:cubicBezTo>
                      <a:cubicBezTo>
                        <a:pt x="20" y="20"/>
                        <a:pt x="22" y="20"/>
                        <a:pt x="23" y="18"/>
                      </a:cubicBezTo>
                      <a:cubicBezTo>
                        <a:pt x="40" y="1"/>
                        <a:pt x="40" y="1"/>
                        <a:pt x="40" y="1"/>
                      </a:cubicBezTo>
                      <a:cubicBezTo>
                        <a:pt x="41" y="0"/>
                        <a:pt x="43" y="0"/>
                        <a:pt x="44" y="1"/>
                      </a:cubicBezTo>
                      <a:cubicBezTo>
                        <a:pt x="47" y="3"/>
                        <a:pt x="47" y="3"/>
                        <a:pt x="47" y="3"/>
                      </a:cubicBezTo>
                      <a:cubicBezTo>
                        <a:pt x="48" y="4"/>
                        <a:pt x="48" y="6"/>
                        <a:pt x="47" y="7"/>
                      </a:cubicBezTo>
                      <a:lnTo>
                        <a:pt x="24" y="31"/>
                      </a:lnTo>
                      <a:close/>
                    </a:path>
                  </a:pathLst>
                </a:custGeom>
                <a:grpFill/>
                <a:ln w="9525">
                  <a:noFill/>
                  <a:round/>
                </a:ln>
              </p:spPr>
              <p:txBody>
                <a:bodyPr anchor="ctr"/>
                <a:lstStyle/>
                <a:p>
                  <a:pPr algn="ctr"/>
                  <a:endParaRPr>
                    <a:cs typeface="+mn-ea"/>
                    <a:sym typeface="+mn-lt"/>
                  </a:endParaRPr>
                </a:p>
              </p:txBody>
            </p:sp>
          </p:grpSp>
        </p:grpSp>
        <p:sp>
          <p:nvSpPr>
            <p:cNvPr id="27" name="TextBox 32"/>
            <p:cNvSpPr txBox="1"/>
            <p:nvPr/>
          </p:nvSpPr>
          <p:spPr bwMode="auto">
            <a:xfrm>
              <a:off x="6108197" y="2858490"/>
              <a:ext cx="2010944" cy="417134"/>
            </a:xfrm>
            <a:prstGeom prst="rect">
              <a:avLst/>
            </a:prstGeom>
            <a:noFill/>
          </p:spPr>
          <p:txBody>
            <a:bodyPr wrap="square" lIns="360000" tIns="46800" rIns="90000" bIns="46800">
              <a:normAutofit fontScale="77500" lnSpcReduction="20000"/>
            </a:bodyPr>
            <a:lstStyle/>
            <a:p>
              <a:pPr algn="l" latinLnBrk="0">
                <a:lnSpc>
                  <a:spcPct val="120000"/>
                </a:lnSpc>
              </a:pPr>
              <a:r>
                <a:rPr lang="zh-CN" altLang="en-US" sz="1000">
                  <a:solidFill>
                    <a:schemeClr val="tx1">
                      <a:lumMod val="85000"/>
                      <a:lumOff val="15000"/>
                    </a:schemeClr>
                  </a:solidFill>
                  <a:cs typeface="+mn-ea"/>
                  <a:sym typeface="+mn-lt"/>
                </a:rPr>
                <a:t>此部分内容作为文字排版占位显示 </a:t>
              </a:r>
              <a:br>
                <a:rPr lang="zh-CN" altLang="en-US" sz="1000">
                  <a:solidFill>
                    <a:schemeClr val="tx1">
                      <a:lumMod val="85000"/>
                      <a:lumOff val="15000"/>
                    </a:schemeClr>
                  </a:solidFill>
                  <a:cs typeface="+mn-ea"/>
                  <a:sym typeface="+mn-lt"/>
                </a:rPr>
              </a:br>
              <a:r>
                <a:rPr lang="zh-CN" altLang="en-US" sz="1000">
                  <a:solidFill>
                    <a:schemeClr val="tx1">
                      <a:lumMod val="85000"/>
                      <a:lumOff val="15000"/>
                    </a:schemeClr>
                  </a:solidFill>
                  <a:cs typeface="+mn-ea"/>
                  <a:sym typeface="+mn-lt"/>
                </a:rPr>
                <a:t>（建议使用主题字体）</a:t>
              </a:r>
              <a:endParaRPr lang="zh-CN" altLang="en-US" sz="1000">
                <a:solidFill>
                  <a:schemeClr val="tx1">
                    <a:lumMod val="85000"/>
                    <a:lumOff val="15000"/>
                  </a:schemeClr>
                </a:solidFill>
                <a:cs typeface="+mn-ea"/>
                <a:sym typeface="+mn-lt"/>
              </a:endParaRPr>
            </a:p>
          </p:txBody>
        </p:sp>
      </p:grpSp>
      <p:grpSp>
        <p:nvGrpSpPr>
          <p:cNvPr id="32" name="组合 31"/>
          <p:cNvGrpSpPr/>
          <p:nvPr/>
        </p:nvGrpSpPr>
        <p:grpSpPr>
          <a:xfrm>
            <a:off x="5455107" y="3496413"/>
            <a:ext cx="2664035" cy="593264"/>
            <a:chOff x="5455106" y="3495619"/>
            <a:chExt cx="2664035" cy="593264"/>
          </a:xfrm>
        </p:grpSpPr>
        <p:grpSp>
          <p:nvGrpSpPr>
            <p:cNvPr id="33" name="Group 10"/>
            <p:cNvGrpSpPr/>
            <p:nvPr/>
          </p:nvGrpSpPr>
          <p:grpSpPr>
            <a:xfrm>
              <a:off x="5455106" y="3495619"/>
              <a:ext cx="593264" cy="593264"/>
              <a:chOff x="7273474" y="4660825"/>
              <a:chExt cx="791019" cy="791019"/>
            </a:xfrm>
          </p:grpSpPr>
          <p:sp>
            <p:nvSpPr>
              <p:cNvPr id="35" name="Oval 50"/>
              <p:cNvSpPr/>
              <p:nvPr/>
            </p:nvSpPr>
            <p:spPr>
              <a:xfrm>
                <a:off x="7273474" y="4660825"/>
                <a:ext cx="791019" cy="79101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 name="Freeform: Shape 67"/>
              <p:cNvSpPr/>
              <p:nvPr/>
            </p:nvSpPr>
            <p:spPr bwMode="auto">
              <a:xfrm>
                <a:off x="7484126" y="4829562"/>
                <a:ext cx="369717" cy="453547"/>
              </a:xfrm>
              <a:custGeom>
                <a:avLst/>
                <a:gdLst/>
                <a:ahLst/>
                <a:cxnLst>
                  <a:cxn ang="0">
                    <a:pos x="19" y="108"/>
                  </a:cxn>
                  <a:cxn ang="0">
                    <a:pos x="17" y="104"/>
                  </a:cxn>
                  <a:cxn ang="0">
                    <a:pos x="58" y="102"/>
                  </a:cxn>
                  <a:cxn ang="0">
                    <a:pos x="60" y="106"/>
                  </a:cxn>
                  <a:cxn ang="0">
                    <a:pos x="62" y="90"/>
                  </a:cxn>
                  <a:cxn ang="0">
                    <a:pos x="17" y="87"/>
                  </a:cxn>
                  <a:cxn ang="0">
                    <a:pos x="19" y="83"/>
                  </a:cxn>
                  <a:cxn ang="0">
                    <a:pos x="65" y="85"/>
                  </a:cxn>
                  <a:cxn ang="0">
                    <a:pos x="62" y="90"/>
                  </a:cxn>
                  <a:cxn ang="0">
                    <a:pos x="19" y="54"/>
                  </a:cxn>
                  <a:cxn ang="0">
                    <a:pos x="17" y="50"/>
                  </a:cxn>
                  <a:cxn ang="0">
                    <a:pos x="73" y="48"/>
                  </a:cxn>
                  <a:cxn ang="0">
                    <a:pos x="75" y="52"/>
                  </a:cxn>
                  <a:cxn ang="0">
                    <a:pos x="73" y="73"/>
                  </a:cxn>
                  <a:cxn ang="0">
                    <a:pos x="17" y="71"/>
                  </a:cxn>
                  <a:cxn ang="0">
                    <a:pos x="19" y="67"/>
                  </a:cxn>
                  <a:cxn ang="0">
                    <a:pos x="75" y="69"/>
                  </a:cxn>
                  <a:cxn ang="0">
                    <a:pos x="73" y="73"/>
                  </a:cxn>
                  <a:cxn ang="0">
                    <a:pos x="93" y="132"/>
                  </a:cxn>
                  <a:cxn ang="0">
                    <a:pos x="87" y="132"/>
                  </a:cxn>
                  <a:cxn ang="0">
                    <a:pos x="76" y="118"/>
                  </a:cxn>
                  <a:cxn ang="0">
                    <a:pos x="89" y="123"/>
                  </a:cxn>
                  <a:cxn ang="0">
                    <a:pos x="109" y="107"/>
                  </a:cxn>
                  <a:cxn ang="0">
                    <a:pos x="92" y="92"/>
                  </a:cxn>
                  <a:cxn ang="0">
                    <a:pos x="92" y="146"/>
                  </a:cxn>
                  <a:cxn ang="0">
                    <a:pos x="92" y="92"/>
                  </a:cxn>
                  <a:cxn ang="0">
                    <a:pos x="8" y="131"/>
                  </a:cxn>
                  <a:cxn ang="0">
                    <a:pos x="0" y="23"/>
                  </a:cxn>
                  <a:cxn ang="0">
                    <a:pos x="23" y="15"/>
                  </a:cxn>
                  <a:cxn ang="0">
                    <a:pos x="33" y="27"/>
                  </a:cxn>
                  <a:cxn ang="0">
                    <a:pos x="71" y="17"/>
                  </a:cxn>
                  <a:cxn ang="0">
                    <a:pos x="83" y="15"/>
                  </a:cxn>
                  <a:cxn ang="0">
                    <a:pos x="94" y="86"/>
                  </a:cxn>
                  <a:cxn ang="0">
                    <a:pos x="83" y="87"/>
                  </a:cxn>
                  <a:cxn ang="0">
                    <a:pos x="11" y="38"/>
                  </a:cxn>
                  <a:cxn ang="0">
                    <a:pos x="58" y="121"/>
                  </a:cxn>
                  <a:cxn ang="0">
                    <a:pos x="47" y="11"/>
                  </a:cxn>
                  <a:cxn ang="0">
                    <a:pos x="47" y="4"/>
                  </a:cxn>
                  <a:cxn ang="0">
                    <a:pos x="47" y="11"/>
                  </a:cxn>
                  <a:cxn ang="0">
                    <a:pos x="57" y="11"/>
                  </a:cxn>
                  <a:cxn ang="0">
                    <a:pos x="54" y="7"/>
                  </a:cxn>
                  <a:cxn ang="0">
                    <a:pos x="47" y="0"/>
                  </a:cxn>
                  <a:cxn ang="0">
                    <a:pos x="40" y="7"/>
                  </a:cxn>
                  <a:cxn ang="0">
                    <a:pos x="33" y="11"/>
                  </a:cxn>
                  <a:cxn ang="0">
                    <a:pos x="27" y="17"/>
                  </a:cxn>
                  <a:cxn ang="0">
                    <a:pos x="60" y="23"/>
                  </a:cxn>
                  <a:cxn ang="0">
                    <a:pos x="67" y="17"/>
                  </a:cxn>
                </a:cxnLst>
                <a:rect l="0" t="0" r="r" b="b"/>
                <a:pathLst>
                  <a:path w="119" h="146">
                    <a:moveTo>
                      <a:pt x="58" y="108"/>
                    </a:moveTo>
                    <a:cubicBezTo>
                      <a:pt x="19" y="108"/>
                      <a:pt x="19" y="108"/>
                      <a:pt x="19" y="108"/>
                    </a:cubicBezTo>
                    <a:cubicBezTo>
                      <a:pt x="18" y="108"/>
                      <a:pt x="17" y="107"/>
                      <a:pt x="17" y="106"/>
                    </a:cubicBezTo>
                    <a:cubicBezTo>
                      <a:pt x="17" y="104"/>
                      <a:pt x="17" y="104"/>
                      <a:pt x="17" y="104"/>
                    </a:cubicBezTo>
                    <a:cubicBezTo>
                      <a:pt x="17" y="103"/>
                      <a:pt x="18" y="102"/>
                      <a:pt x="19" y="102"/>
                    </a:cubicBezTo>
                    <a:cubicBezTo>
                      <a:pt x="58" y="102"/>
                      <a:pt x="58" y="102"/>
                      <a:pt x="58" y="102"/>
                    </a:cubicBezTo>
                    <a:cubicBezTo>
                      <a:pt x="59" y="102"/>
                      <a:pt x="60" y="103"/>
                      <a:pt x="60" y="104"/>
                    </a:cubicBezTo>
                    <a:cubicBezTo>
                      <a:pt x="60" y="106"/>
                      <a:pt x="60" y="106"/>
                      <a:pt x="60" y="106"/>
                    </a:cubicBezTo>
                    <a:cubicBezTo>
                      <a:pt x="60" y="107"/>
                      <a:pt x="59" y="108"/>
                      <a:pt x="58" y="108"/>
                    </a:cubicBezTo>
                    <a:moveTo>
                      <a:pt x="62" y="90"/>
                    </a:moveTo>
                    <a:cubicBezTo>
                      <a:pt x="19" y="90"/>
                      <a:pt x="19" y="90"/>
                      <a:pt x="19" y="90"/>
                    </a:cubicBezTo>
                    <a:cubicBezTo>
                      <a:pt x="18" y="90"/>
                      <a:pt x="17" y="89"/>
                      <a:pt x="17" y="87"/>
                    </a:cubicBezTo>
                    <a:cubicBezTo>
                      <a:pt x="17" y="85"/>
                      <a:pt x="17" y="85"/>
                      <a:pt x="17" y="85"/>
                    </a:cubicBezTo>
                    <a:cubicBezTo>
                      <a:pt x="17" y="84"/>
                      <a:pt x="18" y="83"/>
                      <a:pt x="19" y="83"/>
                    </a:cubicBezTo>
                    <a:cubicBezTo>
                      <a:pt x="62" y="83"/>
                      <a:pt x="62" y="83"/>
                      <a:pt x="62" y="83"/>
                    </a:cubicBezTo>
                    <a:cubicBezTo>
                      <a:pt x="64" y="83"/>
                      <a:pt x="65" y="84"/>
                      <a:pt x="65" y="85"/>
                    </a:cubicBezTo>
                    <a:cubicBezTo>
                      <a:pt x="65" y="87"/>
                      <a:pt x="65" y="87"/>
                      <a:pt x="65" y="87"/>
                    </a:cubicBezTo>
                    <a:cubicBezTo>
                      <a:pt x="65" y="89"/>
                      <a:pt x="64" y="90"/>
                      <a:pt x="62" y="90"/>
                    </a:cubicBezTo>
                    <a:moveTo>
                      <a:pt x="73" y="54"/>
                    </a:moveTo>
                    <a:cubicBezTo>
                      <a:pt x="19" y="54"/>
                      <a:pt x="19" y="54"/>
                      <a:pt x="19" y="54"/>
                    </a:cubicBezTo>
                    <a:cubicBezTo>
                      <a:pt x="18" y="54"/>
                      <a:pt x="17" y="53"/>
                      <a:pt x="17" y="52"/>
                    </a:cubicBezTo>
                    <a:cubicBezTo>
                      <a:pt x="17" y="50"/>
                      <a:pt x="17" y="50"/>
                      <a:pt x="17" y="50"/>
                    </a:cubicBezTo>
                    <a:cubicBezTo>
                      <a:pt x="17" y="49"/>
                      <a:pt x="18" y="48"/>
                      <a:pt x="19" y="48"/>
                    </a:cubicBezTo>
                    <a:cubicBezTo>
                      <a:pt x="73" y="48"/>
                      <a:pt x="73" y="48"/>
                      <a:pt x="73" y="48"/>
                    </a:cubicBezTo>
                    <a:cubicBezTo>
                      <a:pt x="74" y="48"/>
                      <a:pt x="75" y="49"/>
                      <a:pt x="75" y="50"/>
                    </a:cubicBezTo>
                    <a:cubicBezTo>
                      <a:pt x="75" y="52"/>
                      <a:pt x="75" y="52"/>
                      <a:pt x="75" y="52"/>
                    </a:cubicBezTo>
                    <a:cubicBezTo>
                      <a:pt x="75" y="53"/>
                      <a:pt x="74" y="54"/>
                      <a:pt x="73" y="54"/>
                    </a:cubicBezTo>
                    <a:moveTo>
                      <a:pt x="73" y="73"/>
                    </a:moveTo>
                    <a:cubicBezTo>
                      <a:pt x="19" y="73"/>
                      <a:pt x="19" y="73"/>
                      <a:pt x="19" y="73"/>
                    </a:cubicBezTo>
                    <a:cubicBezTo>
                      <a:pt x="18" y="73"/>
                      <a:pt x="17" y="72"/>
                      <a:pt x="17" y="71"/>
                    </a:cubicBezTo>
                    <a:cubicBezTo>
                      <a:pt x="17" y="69"/>
                      <a:pt x="17" y="69"/>
                      <a:pt x="17" y="69"/>
                    </a:cubicBezTo>
                    <a:cubicBezTo>
                      <a:pt x="17" y="68"/>
                      <a:pt x="18" y="67"/>
                      <a:pt x="19" y="67"/>
                    </a:cubicBezTo>
                    <a:cubicBezTo>
                      <a:pt x="73" y="67"/>
                      <a:pt x="73" y="67"/>
                      <a:pt x="73" y="67"/>
                    </a:cubicBezTo>
                    <a:cubicBezTo>
                      <a:pt x="74" y="67"/>
                      <a:pt x="75" y="68"/>
                      <a:pt x="75" y="69"/>
                    </a:cubicBezTo>
                    <a:cubicBezTo>
                      <a:pt x="75" y="71"/>
                      <a:pt x="75" y="71"/>
                      <a:pt x="75" y="71"/>
                    </a:cubicBezTo>
                    <a:cubicBezTo>
                      <a:pt x="75" y="72"/>
                      <a:pt x="74" y="73"/>
                      <a:pt x="73" y="73"/>
                    </a:cubicBezTo>
                    <a:moveTo>
                      <a:pt x="109" y="113"/>
                    </a:moveTo>
                    <a:cubicBezTo>
                      <a:pt x="93" y="132"/>
                      <a:pt x="93" y="132"/>
                      <a:pt x="93" y="132"/>
                    </a:cubicBezTo>
                    <a:cubicBezTo>
                      <a:pt x="92" y="133"/>
                      <a:pt x="91" y="133"/>
                      <a:pt x="89" y="133"/>
                    </a:cubicBezTo>
                    <a:cubicBezTo>
                      <a:pt x="89" y="133"/>
                      <a:pt x="88" y="133"/>
                      <a:pt x="87" y="132"/>
                    </a:cubicBezTo>
                    <a:cubicBezTo>
                      <a:pt x="76" y="124"/>
                      <a:pt x="76" y="124"/>
                      <a:pt x="76" y="124"/>
                    </a:cubicBezTo>
                    <a:cubicBezTo>
                      <a:pt x="75" y="123"/>
                      <a:pt x="74" y="120"/>
                      <a:pt x="76" y="118"/>
                    </a:cubicBezTo>
                    <a:cubicBezTo>
                      <a:pt x="77" y="116"/>
                      <a:pt x="80" y="116"/>
                      <a:pt x="82" y="118"/>
                    </a:cubicBezTo>
                    <a:cubicBezTo>
                      <a:pt x="89" y="123"/>
                      <a:pt x="89" y="123"/>
                      <a:pt x="89" y="123"/>
                    </a:cubicBezTo>
                    <a:cubicBezTo>
                      <a:pt x="103" y="108"/>
                      <a:pt x="103" y="108"/>
                      <a:pt x="103" y="108"/>
                    </a:cubicBezTo>
                    <a:cubicBezTo>
                      <a:pt x="105" y="106"/>
                      <a:pt x="107" y="106"/>
                      <a:pt x="109" y="107"/>
                    </a:cubicBezTo>
                    <a:cubicBezTo>
                      <a:pt x="111" y="109"/>
                      <a:pt x="111" y="111"/>
                      <a:pt x="109" y="113"/>
                    </a:cubicBezTo>
                    <a:moveTo>
                      <a:pt x="92" y="92"/>
                    </a:moveTo>
                    <a:cubicBezTo>
                      <a:pt x="77" y="92"/>
                      <a:pt x="65" y="104"/>
                      <a:pt x="65" y="119"/>
                    </a:cubicBezTo>
                    <a:cubicBezTo>
                      <a:pt x="65" y="134"/>
                      <a:pt x="77" y="146"/>
                      <a:pt x="92" y="146"/>
                    </a:cubicBezTo>
                    <a:cubicBezTo>
                      <a:pt x="106" y="146"/>
                      <a:pt x="119" y="134"/>
                      <a:pt x="119" y="119"/>
                    </a:cubicBezTo>
                    <a:cubicBezTo>
                      <a:pt x="119" y="104"/>
                      <a:pt x="106" y="92"/>
                      <a:pt x="92" y="92"/>
                    </a:cubicBezTo>
                    <a:moveTo>
                      <a:pt x="61" y="131"/>
                    </a:moveTo>
                    <a:cubicBezTo>
                      <a:pt x="8" y="131"/>
                      <a:pt x="8" y="131"/>
                      <a:pt x="8" y="131"/>
                    </a:cubicBezTo>
                    <a:cubicBezTo>
                      <a:pt x="4" y="131"/>
                      <a:pt x="0" y="127"/>
                      <a:pt x="0" y="123"/>
                    </a:cubicBezTo>
                    <a:cubicBezTo>
                      <a:pt x="0" y="23"/>
                      <a:pt x="0" y="23"/>
                      <a:pt x="0" y="23"/>
                    </a:cubicBezTo>
                    <a:cubicBezTo>
                      <a:pt x="0" y="18"/>
                      <a:pt x="4" y="15"/>
                      <a:pt x="6" y="15"/>
                    </a:cubicBezTo>
                    <a:cubicBezTo>
                      <a:pt x="23" y="15"/>
                      <a:pt x="23" y="15"/>
                      <a:pt x="23" y="15"/>
                    </a:cubicBezTo>
                    <a:cubicBezTo>
                      <a:pt x="23" y="15"/>
                      <a:pt x="23" y="16"/>
                      <a:pt x="23" y="17"/>
                    </a:cubicBezTo>
                    <a:cubicBezTo>
                      <a:pt x="23" y="23"/>
                      <a:pt x="28" y="27"/>
                      <a:pt x="33" y="27"/>
                    </a:cubicBezTo>
                    <a:cubicBezTo>
                      <a:pt x="60" y="27"/>
                      <a:pt x="60" y="27"/>
                      <a:pt x="60" y="27"/>
                    </a:cubicBezTo>
                    <a:cubicBezTo>
                      <a:pt x="66" y="27"/>
                      <a:pt x="71" y="23"/>
                      <a:pt x="71" y="17"/>
                    </a:cubicBezTo>
                    <a:cubicBezTo>
                      <a:pt x="71" y="16"/>
                      <a:pt x="71" y="15"/>
                      <a:pt x="71" y="15"/>
                    </a:cubicBezTo>
                    <a:cubicBezTo>
                      <a:pt x="83" y="15"/>
                      <a:pt x="83" y="15"/>
                      <a:pt x="83" y="15"/>
                    </a:cubicBezTo>
                    <a:cubicBezTo>
                      <a:pt x="90" y="15"/>
                      <a:pt x="94" y="18"/>
                      <a:pt x="94" y="23"/>
                    </a:cubicBezTo>
                    <a:cubicBezTo>
                      <a:pt x="94" y="86"/>
                      <a:pt x="94" y="86"/>
                      <a:pt x="94" y="86"/>
                    </a:cubicBezTo>
                    <a:cubicBezTo>
                      <a:pt x="93" y="85"/>
                      <a:pt x="92" y="85"/>
                      <a:pt x="92" y="85"/>
                    </a:cubicBezTo>
                    <a:cubicBezTo>
                      <a:pt x="89" y="85"/>
                      <a:pt x="86" y="86"/>
                      <a:pt x="83" y="87"/>
                    </a:cubicBezTo>
                    <a:cubicBezTo>
                      <a:pt x="83" y="38"/>
                      <a:pt x="83" y="38"/>
                      <a:pt x="83" y="38"/>
                    </a:cubicBezTo>
                    <a:cubicBezTo>
                      <a:pt x="11" y="38"/>
                      <a:pt x="11" y="38"/>
                      <a:pt x="11" y="38"/>
                    </a:cubicBezTo>
                    <a:cubicBezTo>
                      <a:pt x="11" y="121"/>
                      <a:pt x="11" y="121"/>
                      <a:pt x="11" y="121"/>
                    </a:cubicBezTo>
                    <a:cubicBezTo>
                      <a:pt x="58" y="121"/>
                      <a:pt x="58" y="121"/>
                      <a:pt x="58" y="121"/>
                    </a:cubicBezTo>
                    <a:cubicBezTo>
                      <a:pt x="59" y="124"/>
                      <a:pt x="59" y="128"/>
                      <a:pt x="61" y="131"/>
                    </a:cubicBezTo>
                    <a:moveTo>
                      <a:pt x="47" y="11"/>
                    </a:moveTo>
                    <a:cubicBezTo>
                      <a:pt x="45" y="11"/>
                      <a:pt x="44" y="9"/>
                      <a:pt x="44" y="7"/>
                    </a:cubicBezTo>
                    <a:cubicBezTo>
                      <a:pt x="44" y="6"/>
                      <a:pt x="45" y="4"/>
                      <a:pt x="47" y="4"/>
                    </a:cubicBezTo>
                    <a:cubicBezTo>
                      <a:pt x="49" y="4"/>
                      <a:pt x="50" y="6"/>
                      <a:pt x="50" y="7"/>
                    </a:cubicBezTo>
                    <a:cubicBezTo>
                      <a:pt x="50" y="9"/>
                      <a:pt x="49" y="11"/>
                      <a:pt x="47" y="11"/>
                    </a:cubicBezTo>
                    <a:moveTo>
                      <a:pt x="60" y="11"/>
                    </a:moveTo>
                    <a:cubicBezTo>
                      <a:pt x="57" y="11"/>
                      <a:pt x="57" y="11"/>
                      <a:pt x="57" y="11"/>
                    </a:cubicBezTo>
                    <a:cubicBezTo>
                      <a:pt x="56" y="11"/>
                      <a:pt x="54" y="9"/>
                      <a:pt x="54" y="7"/>
                    </a:cubicBezTo>
                    <a:cubicBezTo>
                      <a:pt x="54" y="7"/>
                      <a:pt x="54" y="7"/>
                      <a:pt x="54" y="7"/>
                    </a:cubicBezTo>
                    <a:cubicBezTo>
                      <a:pt x="54" y="3"/>
                      <a:pt x="51" y="0"/>
                      <a:pt x="47" y="0"/>
                    </a:cubicBezTo>
                    <a:cubicBezTo>
                      <a:pt x="47" y="0"/>
                      <a:pt x="47" y="0"/>
                      <a:pt x="47" y="0"/>
                    </a:cubicBezTo>
                    <a:cubicBezTo>
                      <a:pt x="43" y="0"/>
                      <a:pt x="40" y="3"/>
                      <a:pt x="40" y="7"/>
                    </a:cubicBezTo>
                    <a:cubicBezTo>
                      <a:pt x="40" y="7"/>
                      <a:pt x="40" y="7"/>
                      <a:pt x="40" y="7"/>
                    </a:cubicBezTo>
                    <a:cubicBezTo>
                      <a:pt x="40" y="9"/>
                      <a:pt x="38" y="11"/>
                      <a:pt x="37" y="11"/>
                    </a:cubicBezTo>
                    <a:cubicBezTo>
                      <a:pt x="33" y="11"/>
                      <a:pt x="33" y="11"/>
                      <a:pt x="33" y="11"/>
                    </a:cubicBezTo>
                    <a:cubicBezTo>
                      <a:pt x="30" y="11"/>
                      <a:pt x="27" y="13"/>
                      <a:pt x="27" y="17"/>
                    </a:cubicBezTo>
                    <a:cubicBezTo>
                      <a:pt x="27" y="17"/>
                      <a:pt x="27" y="17"/>
                      <a:pt x="27" y="17"/>
                    </a:cubicBezTo>
                    <a:cubicBezTo>
                      <a:pt x="27" y="20"/>
                      <a:pt x="30" y="23"/>
                      <a:pt x="33" y="23"/>
                    </a:cubicBezTo>
                    <a:cubicBezTo>
                      <a:pt x="60" y="23"/>
                      <a:pt x="60" y="23"/>
                      <a:pt x="60" y="23"/>
                    </a:cubicBezTo>
                    <a:cubicBezTo>
                      <a:pt x="64" y="23"/>
                      <a:pt x="67" y="20"/>
                      <a:pt x="67" y="17"/>
                    </a:cubicBezTo>
                    <a:cubicBezTo>
                      <a:pt x="67" y="17"/>
                      <a:pt x="67" y="17"/>
                      <a:pt x="67" y="17"/>
                    </a:cubicBezTo>
                    <a:cubicBezTo>
                      <a:pt x="67" y="13"/>
                      <a:pt x="64" y="11"/>
                      <a:pt x="60" y="11"/>
                    </a:cubicBezTo>
                  </a:path>
                </a:pathLst>
              </a:custGeom>
              <a:solidFill>
                <a:schemeClr val="bg1"/>
              </a:solidFill>
              <a:ln w="9525">
                <a:noFill/>
                <a:round/>
              </a:ln>
            </p:spPr>
            <p:txBody>
              <a:bodyPr anchor="ctr"/>
              <a:lstStyle/>
              <a:p>
                <a:pPr algn="ctr"/>
                <a:endParaRPr>
                  <a:cs typeface="+mn-ea"/>
                  <a:sym typeface="+mn-lt"/>
                </a:endParaRPr>
              </a:p>
            </p:txBody>
          </p:sp>
        </p:grpSp>
        <p:sp>
          <p:nvSpPr>
            <p:cNvPr id="34" name="TextBox 36"/>
            <p:cNvSpPr txBox="1"/>
            <p:nvPr/>
          </p:nvSpPr>
          <p:spPr bwMode="auto">
            <a:xfrm>
              <a:off x="6108197" y="3544489"/>
              <a:ext cx="2010944" cy="417134"/>
            </a:xfrm>
            <a:prstGeom prst="rect">
              <a:avLst/>
            </a:prstGeom>
            <a:noFill/>
          </p:spPr>
          <p:txBody>
            <a:bodyPr wrap="square" lIns="360000" tIns="46800" rIns="90000" bIns="46800">
              <a:normAutofit fontScale="77500" lnSpcReduction="20000"/>
            </a:bodyPr>
            <a:lstStyle/>
            <a:p>
              <a:pPr algn="l" latinLnBrk="0">
                <a:lnSpc>
                  <a:spcPct val="120000"/>
                </a:lnSpc>
              </a:pPr>
              <a:r>
                <a:rPr lang="zh-CN" altLang="en-US" sz="1000">
                  <a:solidFill>
                    <a:schemeClr val="tx1">
                      <a:lumMod val="85000"/>
                      <a:lumOff val="15000"/>
                    </a:schemeClr>
                  </a:solidFill>
                  <a:cs typeface="+mn-ea"/>
                  <a:sym typeface="+mn-lt"/>
                </a:rPr>
                <a:t>此部分内容作为文字排版占位显示</a:t>
              </a:r>
              <a:br>
                <a:rPr lang="zh-CN" altLang="en-US" sz="1000">
                  <a:solidFill>
                    <a:schemeClr val="tx1">
                      <a:lumMod val="85000"/>
                      <a:lumOff val="15000"/>
                    </a:schemeClr>
                  </a:solidFill>
                  <a:cs typeface="+mn-ea"/>
                  <a:sym typeface="+mn-lt"/>
                </a:rPr>
              </a:br>
              <a:r>
                <a:rPr lang="zh-CN" altLang="en-US" sz="1000">
                  <a:solidFill>
                    <a:schemeClr val="tx1">
                      <a:lumMod val="85000"/>
                      <a:lumOff val="15000"/>
                    </a:schemeClr>
                  </a:solidFill>
                  <a:cs typeface="+mn-ea"/>
                  <a:sym typeface="+mn-lt"/>
                </a:rPr>
                <a:t> （建议使用主题字体）</a:t>
              </a:r>
              <a:endParaRPr lang="zh-CN" altLang="en-US" sz="1000">
                <a:solidFill>
                  <a:schemeClr val="tx1">
                    <a:lumMod val="85000"/>
                    <a:lumOff val="1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1+#ppt_w/2"/>
                                          </p:val>
                                        </p:tav>
                                        <p:tav tm="100000">
                                          <p:val>
                                            <p:strVal val="#ppt_x"/>
                                          </p:val>
                                        </p:tav>
                                      </p:tavLst>
                                    </p:anim>
                                    <p:anim calcmode="lin" valueType="num">
                                      <p:cBhvr additive="base">
                                        <p:cTn id="29" dur="50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2"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1+#ppt_w/2"/>
                                          </p:val>
                                        </p:tav>
                                        <p:tav tm="100000">
                                          <p:val>
                                            <p:strVal val="#ppt_x"/>
                                          </p:val>
                                        </p:tav>
                                      </p:tavLst>
                                    </p:anim>
                                    <p:anim calcmode="lin" valueType="num">
                                      <p:cBhvr additive="base">
                                        <p:cTn id="34" dur="500" fill="hold"/>
                                        <p:tgtEl>
                                          <p:spTgt spid="25"/>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2"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1+#ppt_w/2"/>
                                          </p:val>
                                        </p:tav>
                                        <p:tav tm="100000">
                                          <p:val>
                                            <p:strVal val="#ppt_x"/>
                                          </p:val>
                                        </p:tav>
                                      </p:tavLst>
                                    </p:anim>
                                    <p:anim calcmode="lin" valueType="num">
                                      <p:cBhvr additive="base">
                                        <p:cTn id="39"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0"/>
          <p:cNvGrpSpPr/>
          <p:nvPr/>
        </p:nvGrpSpPr>
        <p:grpSpPr>
          <a:xfrm>
            <a:off x="961607" y="1329764"/>
            <a:ext cx="1430354" cy="2762406"/>
            <a:chOff x="-3768725" y="1125538"/>
            <a:chExt cx="2517775" cy="4862513"/>
          </a:xfrm>
        </p:grpSpPr>
        <p:sp>
          <p:nvSpPr>
            <p:cNvPr id="10" name="Freeform: Shape 21"/>
            <p:cNvSpPr/>
            <p:nvPr/>
          </p:nvSpPr>
          <p:spPr bwMode="auto">
            <a:xfrm>
              <a:off x="-3741738" y="1125538"/>
              <a:ext cx="2478087" cy="4862513"/>
            </a:xfrm>
            <a:custGeom>
              <a:avLst/>
              <a:gdLst>
                <a:gd name="T0" fmla="*/ 1393 w 1393"/>
                <a:gd name="T1" fmla="*/ 2559 h 2739"/>
                <a:gd name="T2" fmla="*/ 1213 w 1393"/>
                <a:gd name="T3" fmla="*/ 2739 h 2739"/>
                <a:gd name="T4" fmla="*/ 180 w 1393"/>
                <a:gd name="T5" fmla="*/ 2739 h 2739"/>
                <a:gd name="T6" fmla="*/ 0 w 1393"/>
                <a:gd name="T7" fmla="*/ 2559 h 2739"/>
                <a:gd name="T8" fmla="*/ 0 w 1393"/>
                <a:gd name="T9" fmla="*/ 180 h 2739"/>
                <a:gd name="T10" fmla="*/ 180 w 1393"/>
                <a:gd name="T11" fmla="*/ 0 h 2739"/>
                <a:gd name="T12" fmla="*/ 1213 w 1393"/>
                <a:gd name="T13" fmla="*/ 0 h 2739"/>
                <a:gd name="T14" fmla="*/ 1393 w 1393"/>
                <a:gd name="T15" fmla="*/ 180 h 2739"/>
                <a:gd name="T16" fmla="*/ 1393 w 1393"/>
                <a:gd name="T17" fmla="*/ 2559 h 2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3" h="2739">
                  <a:moveTo>
                    <a:pt x="1393" y="2559"/>
                  </a:moveTo>
                  <a:cubicBezTo>
                    <a:pt x="1393" y="2658"/>
                    <a:pt x="1312" y="2739"/>
                    <a:pt x="1213" y="2739"/>
                  </a:cubicBezTo>
                  <a:cubicBezTo>
                    <a:pt x="180" y="2739"/>
                    <a:pt x="180" y="2739"/>
                    <a:pt x="180" y="2739"/>
                  </a:cubicBezTo>
                  <a:cubicBezTo>
                    <a:pt x="81" y="2739"/>
                    <a:pt x="0" y="2658"/>
                    <a:pt x="0" y="2559"/>
                  </a:cubicBezTo>
                  <a:cubicBezTo>
                    <a:pt x="0" y="180"/>
                    <a:pt x="0" y="180"/>
                    <a:pt x="0" y="180"/>
                  </a:cubicBezTo>
                  <a:cubicBezTo>
                    <a:pt x="0" y="81"/>
                    <a:pt x="81" y="0"/>
                    <a:pt x="180" y="0"/>
                  </a:cubicBezTo>
                  <a:cubicBezTo>
                    <a:pt x="1213" y="0"/>
                    <a:pt x="1213" y="0"/>
                    <a:pt x="1213" y="0"/>
                  </a:cubicBezTo>
                  <a:cubicBezTo>
                    <a:pt x="1312" y="0"/>
                    <a:pt x="1393" y="81"/>
                    <a:pt x="1393" y="180"/>
                  </a:cubicBezTo>
                  <a:cubicBezTo>
                    <a:pt x="1393" y="2559"/>
                    <a:pt x="1393" y="2559"/>
                    <a:pt x="1393" y="2559"/>
                  </a:cubicBezTo>
                </a:path>
              </a:pathLst>
            </a:custGeom>
            <a:solidFill>
              <a:schemeClr val="bg1">
                <a:lumMod val="75000"/>
              </a:schemeClr>
            </a:solidFill>
            <a:ln>
              <a:noFill/>
            </a:ln>
          </p:spPr>
          <p:txBody>
            <a:bodyPr anchor="ctr"/>
            <a:lstStyle/>
            <a:p>
              <a:pPr algn="ctr"/>
              <a:endParaRPr sz="1775"/>
            </a:p>
          </p:txBody>
        </p:sp>
        <p:sp>
          <p:nvSpPr>
            <p:cNvPr id="11" name="Freeform: Shape 22"/>
            <p:cNvSpPr/>
            <p:nvPr/>
          </p:nvSpPr>
          <p:spPr bwMode="auto">
            <a:xfrm>
              <a:off x="-3713163" y="1141413"/>
              <a:ext cx="2430462" cy="4830763"/>
            </a:xfrm>
            <a:custGeom>
              <a:avLst/>
              <a:gdLst>
                <a:gd name="T0" fmla="*/ 1366 w 1366"/>
                <a:gd name="T1" fmla="*/ 2542 h 2721"/>
                <a:gd name="T2" fmla="*/ 1189 w 1366"/>
                <a:gd name="T3" fmla="*/ 2721 h 2721"/>
                <a:gd name="T4" fmla="*/ 176 w 1366"/>
                <a:gd name="T5" fmla="*/ 2721 h 2721"/>
                <a:gd name="T6" fmla="*/ 0 w 1366"/>
                <a:gd name="T7" fmla="*/ 2542 h 2721"/>
                <a:gd name="T8" fmla="*/ 0 w 1366"/>
                <a:gd name="T9" fmla="*/ 179 h 2721"/>
                <a:gd name="T10" fmla="*/ 176 w 1366"/>
                <a:gd name="T11" fmla="*/ 0 h 2721"/>
                <a:gd name="T12" fmla="*/ 1189 w 1366"/>
                <a:gd name="T13" fmla="*/ 0 h 2721"/>
                <a:gd name="T14" fmla="*/ 1366 w 1366"/>
                <a:gd name="T15" fmla="*/ 179 h 2721"/>
                <a:gd name="T16" fmla="*/ 1366 w 1366"/>
                <a:gd name="T17" fmla="*/ 2542 h 2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6" h="2721">
                  <a:moveTo>
                    <a:pt x="1366" y="2542"/>
                  </a:moveTo>
                  <a:cubicBezTo>
                    <a:pt x="1366" y="2641"/>
                    <a:pt x="1287" y="2721"/>
                    <a:pt x="1189" y="2721"/>
                  </a:cubicBezTo>
                  <a:cubicBezTo>
                    <a:pt x="176" y="2721"/>
                    <a:pt x="176" y="2721"/>
                    <a:pt x="176" y="2721"/>
                  </a:cubicBezTo>
                  <a:cubicBezTo>
                    <a:pt x="79" y="2721"/>
                    <a:pt x="0" y="2641"/>
                    <a:pt x="0" y="2542"/>
                  </a:cubicBezTo>
                  <a:cubicBezTo>
                    <a:pt x="0" y="179"/>
                    <a:pt x="0" y="179"/>
                    <a:pt x="0" y="179"/>
                  </a:cubicBezTo>
                  <a:cubicBezTo>
                    <a:pt x="0" y="80"/>
                    <a:pt x="79" y="0"/>
                    <a:pt x="176" y="0"/>
                  </a:cubicBezTo>
                  <a:cubicBezTo>
                    <a:pt x="1189" y="0"/>
                    <a:pt x="1189" y="0"/>
                    <a:pt x="1189" y="0"/>
                  </a:cubicBezTo>
                  <a:cubicBezTo>
                    <a:pt x="1287" y="0"/>
                    <a:pt x="1366" y="80"/>
                    <a:pt x="1366" y="179"/>
                  </a:cubicBezTo>
                  <a:cubicBezTo>
                    <a:pt x="1366" y="2542"/>
                    <a:pt x="1366" y="2542"/>
                    <a:pt x="1366" y="2542"/>
                  </a:cubicBezTo>
                </a:path>
              </a:pathLst>
            </a:custGeom>
            <a:solidFill>
              <a:schemeClr val="bg1">
                <a:lumMod val="95000"/>
              </a:schemeClr>
            </a:solidFill>
            <a:ln>
              <a:noFill/>
            </a:ln>
          </p:spPr>
          <p:txBody>
            <a:bodyPr anchor="ctr"/>
            <a:lstStyle/>
            <a:p>
              <a:pPr algn="ctr"/>
              <a:endParaRPr sz="1775"/>
            </a:p>
          </p:txBody>
        </p:sp>
        <p:sp>
          <p:nvSpPr>
            <p:cNvPr id="12" name="Oval 23"/>
            <p:cNvSpPr/>
            <p:nvPr/>
          </p:nvSpPr>
          <p:spPr bwMode="auto">
            <a:xfrm>
              <a:off x="-2693988" y="5486400"/>
              <a:ext cx="403225" cy="401638"/>
            </a:xfrm>
            <a:prstGeom prst="ellipse">
              <a:avLst/>
            </a:prstGeom>
            <a:solidFill>
              <a:schemeClr val="bg1">
                <a:lumMod val="65000"/>
              </a:schemeClr>
            </a:solidFill>
            <a:ln>
              <a:noFill/>
            </a:ln>
          </p:spPr>
          <p:txBody>
            <a:bodyPr anchor="ctr"/>
            <a:lstStyle/>
            <a:p>
              <a:pPr algn="ctr"/>
              <a:endParaRPr sz="1775"/>
            </a:p>
          </p:txBody>
        </p:sp>
        <p:sp>
          <p:nvSpPr>
            <p:cNvPr id="13" name="Oval 24"/>
            <p:cNvSpPr/>
            <p:nvPr/>
          </p:nvSpPr>
          <p:spPr bwMode="auto">
            <a:xfrm>
              <a:off x="-2673350" y="5507038"/>
              <a:ext cx="361950" cy="3603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75"/>
            </a:p>
          </p:txBody>
        </p:sp>
        <p:sp>
          <p:nvSpPr>
            <p:cNvPr id="14" name="Freeform: Shape 25"/>
            <p:cNvSpPr/>
            <p:nvPr/>
          </p:nvSpPr>
          <p:spPr bwMode="auto">
            <a:xfrm>
              <a:off x="-2520950" y="1254125"/>
              <a:ext cx="47625" cy="46038"/>
            </a:xfrm>
            <a:custGeom>
              <a:avLst/>
              <a:gdLst>
                <a:gd name="T0" fmla="*/ 13 w 27"/>
                <a:gd name="T1" fmla="*/ 0 h 26"/>
                <a:gd name="T2" fmla="*/ 0 w 27"/>
                <a:gd name="T3" fmla="*/ 13 h 26"/>
                <a:gd name="T4" fmla="*/ 13 w 27"/>
                <a:gd name="T5" fmla="*/ 26 h 26"/>
                <a:gd name="T6" fmla="*/ 25 w 27"/>
                <a:gd name="T7" fmla="*/ 13 h 26"/>
                <a:gd name="T8" fmla="*/ 27 w 27"/>
                <a:gd name="T9" fmla="*/ 13 h 26"/>
                <a:gd name="T10" fmla="*/ 27 w 27"/>
                <a:gd name="T11" fmla="*/ 13 h 26"/>
                <a:gd name="T12" fmla="*/ 25 w 27"/>
                <a:gd name="T13" fmla="*/ 13 h 26"/>
                <a:gd name="T14" fmla="*/ 13 w 27"/>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13" y="0"/>
                  </a:moveTo>
                  <a:cubicBezTo>
                    <a:pt x="6" y="0"/>
                    <a:pt x="0" y="6"/>
                    <a:pt x="0" y="13"/>
                  </a:cubicBezTo>
                  <a:cubicBezTo>
                    <a:pt x="0" y="20"/>
                    <a:pt x="6" y="26"/>
                    <a:pt x="13" y="26"/>
                  </a:cubicBezTo>
                  <a:cubicBezTo>
                    <a:pt x="20" y="26"/>
                    <a:pt x="25" y="20"/>
                    <a:pt x="25" y="13"/>
                  </a:cubicBezTo>
                  <a:cubicBezTo>
                    <a:pt x="27" y="13"/>
                    <a:pt x="27" y="13"/>
                    <a:pt x="27" y="13"/>
                  </a:cubicBezTo>
                  <a:cubicBezTo>
                    <a:pt x="27" y="13"/>
                    <a:pt x="27" y="13"/>
                    <a:pt x="27" y="13"/>
                  </a:cubicBezTo>
                  <a:cubicBezTo>
                    <a:pt x="25" y="13"/>
                    <a:pt x="25" y="13"/>
                    <a:pt x="25" y="13"/>
                  </a:cubicBezTo>
                  <a:cubicBezTo>
                    <a:pt x="25" y="6"/>
                    <a:pt x="20" y="0"/>
                    <a:pt x="13"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75"/>
            </a:p>
          </p:txBody>
        </p:sp>
        <p:sp>
          <p:nvSpPr>
            <p:cNvPr id="15" name="Freeform: Shape 26"/>
            <p:cNvSpPr/>
            <p:nvPr/>
          </p:nvSpPr>
          <p:spPr bwMode="auto">
            <a:xfrm>
              <a:off x="-2528888" y="1246188"/>
              <a:ext cx="58737" cy="60325"/>
            </a:xfrm>
            <a:custGeom>
              <a:avLst/>
              <a:gdLst>
                <a:gd name="T0" fmla="*/ 33 w 33"/>
                <a:gd name="T1" fmla="*/ 17 h 34"/>
                <a:gd name="T2" fmla="*/ 33 w 33"/>
                <a:gd name="T3" fmla="*/ 17 h 34"/>
                <a:gd name="T4" fmla="*/ 33 w 33"/>
                <a:gd name="T5" fmla="*/ 17 h 34"/>
                <a:gd name="T6" fmla="*/ 17 w 33"/>
                <a:gd name="T7" fmla="*/ 0 h 34"/>
                <a:gd name="T8" fmla="*/ 0 w 33"/>
                <a:gd name="T9" fmla="*/ 17 h 34"/>
                <a:gd name="T10" fmla="*/ 17 w 33"/>
                <a:gd name="T11" fmla="*/ 34 h 34"/>
                <a:gd name="T12" fmla="*/ 33 w 33"/>
                <a:gd name="T13" fmla="*/ 17 h 34"/>
                <a:gd name="T14" fmla="*/ 31 w 33"/>
                <a:gd name="T15" fmla="*/ 17 h 34"/>
                <a:gd name="T16" fmla="*/ 29 w 33"/>
                <a:gd name="T17" fmla="*/ 17 h 34"/>
                <a:gd name="T18" fmla="*/ 17 w 33"/>
                <a:gd name="T19" fmla="*/ 30 h 34"/>
                <a:gd name="T20" fmla="*/ 4 w 33"/>
                <a:gd name="T21" fmla="*/ 17 h 34"/>
                <a:gd name="T22" fmla="*/ 17 w 33"/>
                <a:gd name="T23" fmla="*/ 4 h 34"/>
                <a:gd name="T24" fmla="*/ 29 w 33"/>
                <a:gd name="T25" fmla="*/ 17 h 34"/>
                <a:gd name="T26" fmla="*/ 31 w 33"/>
                <a:gd name="T27" fmla="*/ 17 h 34"/>
                <a:gd name="T28" fmla="*/ 33 w 33"/>
                <a:gd name="T29" fmla="*/ 17 h 34"/>
                <a:gd name="T30" fmla="*/ 33 w 33"/>
                <a:gd name="T31" fmla="*/ 17 h 34"/>
                <a:gd name="T32" fmla="*/ 17 w 33"/>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34">
                  <a:moveTo>
                    <a:pt x="33" y="17"/>
                  </a:moveTo>
                  <a:cubicBezTo>
                    <a:pt x="33" y="17"/>
                    <a:pt x="33" y="17"/>
                    <a:pt x="33" y="17"/>
                  </a:cubicBezTo>
                  <a:cubicBezTo>
                    <a:pt x="33" y="17"/>
                    <a:pt x="33" y="17"/>
                    <a:pt x="33" y="17"/>
                  </a:cubicBezTo>
                  <a:moveTo>
                    <a:pt x="17" y="0"/>
                  </a:moveTo>
                  <a:cubicBezTo>
                    <a:pt x="7" y="0"/>
                    <a:pt x="0" y="8"/>
                    <a:pt x="0" y="17"/>
                  </a:cubicBezTo>
                  <a:cubicBezTo>
                    <a:pt x="0" y="26"/>
                    <a:pt x="7" y="34"/>
                    <a:pt x="17" y="34"/>
                  </a:cubicBezTo>
                  <a:cubicBezTo>
                    <a:pt x="26" y="34"/>
                    <a:pt x="33" y="26"/>
                    <a:pt x="33" y="17"/>
                  </a:cubicBezTo>
                  <a:cubicBezTo>
                    <a:pt x="31" y="17"/>
                    <a:pt x="31" y="17"/>
                    <a:pt x="31" y="17"/>
                  </a:cubicBezTo>
                  <a:cubicBezTo>
                    <a:pt x="29" y="17"/>
                    <a:pt x="29" y="17"/>
                    <a:pt x="29" y="17"/>
                  </a:cubicBezTo>
                  <a:cubicBezTo>
                    <a:pt x="29" y="24"/>
                    <a:pt x="24" y="30"/>
                    <a:pt x="17" y="30"/>
                  </a:cubicBezTo>
                  <a:cubicBezTo>
                    <a:pt x="10" y="30"/>
                    <a:pt x="4" y="24"/>
                    <a:pt x="4" y="17"/>
                  </a:cubicBezTo>
                  <a:cubicBezTo>
                    <a:pt x="4" y="10"/>
                    <a:pt x="10" y="4"/>
                    <a:pt x="17" y="4"/>
                  </a:cubicBezTo>
                  <a:cubicBezTo>
                    <a:pt x="24" y="4"/>
                    <a:pt x="29" y="10"/>
                    <a:pt x="29" y="17"/>
                  </a:cubicBezTo>
                  <a:cubicBezTo>
                    <a:pt x="31" y="17"/>
                    <a:pt x="31" y="17"/>
                    <a:pt x="31" y="17"/>
                  </a:cubicBezTo>
                  <a:cubicBezTo>
                    <a:pt x="33" y="17"/>
                    <a:pt x="33" y="17"/>
                    <a:pt x="33" y="17"/>
                  </a:cubicBezTo>
                  <a:cubicBezTo>
                    <a:pt x="33" y="17"/>
                    <a:pt x="33" y="17"/>
                    <a:pt x="33" y="17"/>
                  </a:cubicBezTo>
                  <a:cubicBezTo>
                    <a:pt x="33" y="8"/>
                    <a:pt x="26" y="0"/>
                    <a:pt x="1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75"/>
            </a:p>
          </p:txBody>
        </p:sp>
        <p:sp>
          <p:nvSpPr>
            <p:cNvPr id="16" name="Freeform: Shape 27"/>
            <p:cNvSpPr/>
            <p:nvPr/>
          </p:nvSpPr>
          <p:spPr bwMode="auto">
            <a:xfrm>
              <a:off x="-2930525" y="1395413"/>
              <a:ext cx="77787" cy="74613"/>
            </a:xfrm>
            <a:custGeom>
              <a:avLst/>
              <a:gdLst>
                <a:gd name="T0" fmla="*/ 21 w 44"/>
                <a:gd name="T1" fmla="*/ 0 h 42"/>
                <a:gd name="T2" fmla="*/ 6 w 44"/>
                <a:gd name="T3" fmla="*/ 6 h 42"/>
                <a:gd name="T4" fmla="*/ 0 w 44"/>
                <a:gd name="T5" fmla="*/ 21 h 42"/>
                <a:gd name="T6" fmla="*/ 6 w 44"/>
                <a:gd name="T7" fmla="*/ 36 h 42"/>
                <a:gd name="T8" fmla="*/ 21 w 44"/>
                <a:gd name="T9" fmla="*/ 42 h 42"/>
                <a:gd name="T10" fmla="*/ 36 w 44"/>
                <a:gd name="T11" fmla="*/ 36 h 42"/>
                <a:gd name="T12" fmla="*/ 42 w 44"/>
                <a:gd name="T13" fmla="*/ 21 h 42"/>
                <a:gd name="T14" fmla="*/ 44 w 44"/>
                <a:gd name="T15" fmla="*/ 21 h 42"/>
                <a:gd name="T16" fmla="*/ 44 w 44"/>
                <a:gd name="T17" fmla="*/ 21 h 42"/>
                <a:gd name="T18" fmla="*/ 42 w 44"/>
                <a:gd name="T19" fmla="*/ 21 h 42"/>
                <a:gd name="T20" fmla="*/ 36 w 44"/>
                <a:gd name="T21" fmla="*/ 6 h 42"/>
                <a:gd name="T22" fmla="*/ 21 w 4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42">
                  <a:moveTo>
                    <a:pt x="21" y="0"/>
                  </a:moveTo>
                  <a:cubicBezTo>
                    <a:pt x="15" y="0"/>
                    <a:pt x="10" y="3"/>
                    <a:pt x="6" y="6"/>
                  </a:cubicBezTo>
                  <a:cubicBezTo>
                    <a:pt x="3" y="10"/>
                    <a:pt x="0" y="15"/>
                    <a:pt x="0" y="21"/>
                  </a:cubicBezTo>
                  <a:cubicBezTo>
                    <a:pt x="0" y="27"/>
                    <a:pt x="3" y="32"/>
                    <a:pt x="6" y="36"/>
                  </a:cubicBezTo>
                  <a:cubicBezTo>
                    <a:pt x="10" y="39"/>
                    <a:pt x="15" y="42"/>
                    <a:pt x="21" y="42"/>
                  </a:cubicBezTo>
                  <a:cubicBezTo>
                    <a:pt x="27" y="42"/>
                    <a:pt x="32" y="39"/>
                    <a:pt x="36" y="36"/>
                  </a:cubicBezTo>
                  <a:cubicBezTo>
                    <a:pt x="39" y="32"/>
                    <a:pt x="42" y="27"/>
                    <a:pt x="42" y="21"/>
                  </a:cubicBezTo>
                  <a:cubicBezTo>
                    <a:pt x="44" y="21"/>
                    <a:pt x="44" y="21"/>
                    <a:pt x="44" y="21"/>
                  </a:cubicBezTo>
                  <a:cubicBezTo>
                    <a:pt x="44" y="21"/>
                    <a:pt x="44" y="21"/>
                    <a:pt x="44" y="21"/>
                  </a:cubicBezTo>
                  <a:cubicBezTo>
                    <a:pt x="42" y="21"/>
                    <a:pt x="42" y="21"/>
                    <a:pt x="42" y="21"/>
                  </a:cubicBezTo>
                  <a:cubicBezTo>
                    <a:pt x="42" y="15"/>
                    <a:pt x="39" y="10"/>
                    <a:pt x="36" y="6"/>
                  </a:cubicBezTo>
                  <a:cubicBezTo>
                    <a:pt x="32" y="3"/>
                    <a:pt x="27" y="0"/>
                    <a:pt x="21"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75"/>
            </a:p>
          </p:txBody>
        </p:sp>
        <p:sp>
          <p:nvSpPr>
            <p:cNvPr id="17" name="Freeform: Shape 28"/>
            <p:cNvSpPr/>
            <p:nvPr/>
          </p:nvSpPr>
          <p:spPr bwMode="auto">
            <a:xfrm>
              <a:off x="-2938463" y="1389063"/>
              <a:ext cx="88900" cy="88900"/>
            </a:xfrm>
            <a:custGeom>
              <a:avLst/>
              <a:gdLst>
                <a:gd name="T0" fmla="*/ 50 w 50"/>
                <a:gd name="T1" fmla="*/ 25 h 50"/>
                <a:gd name="T2" fmla="*/ 50 w 50"/>
                <a:gd name="T3" fmla="*/ 25 h 50"/>
                <a:gd name="T4" fmla="*/ 50 w 50"/>
                <a:gd name="T5" fmla="*/ 25 h 50"/>
                <a:gd name="T6" fmla="*/ 25 w 50"/>
                <a:gd name="T7" fmla="*/ 0 h 50"/>
                <a:gd name="T8" fmla="*/ 0 w 50"/>
                <a:gd name="T9" fmla="*/ 25 h 50"/>
                <a:gd name="T10" fmla="*/ 25 w 50"/>
                <a:gd name="T11" fmla="*/ 50 h 50"/>
                <a:gd name="T12" fmla="*/ 50 w 50"/>
                <a:gd name="T13" fmla="*/ 25 h 50"/>
                <a:gd name="T14" fmla="*/ 48 w 50"/>
                <a:gd name="T15" fmla="*/ 25 h 50"/>
                <a:gd name="T16" fmla="*/ 46 w 50"/>
                <a:gd name="T17" fmla="*/ 25 h 50"/>
                <a:gd name="T18" fmla="*/ 40 w 50"/>
                <a:gd name="T19" fmla="*/ 40 h 50"/>
                <a:gd name="T20" fmla="*/ 25 w 50"/>
                <a:gd name="T21" fmla="*/ 46 h 50"/>
                <a:gd name="T22" fmla="*/ 10 w 50"/>
                <a:gd name="T23" fmla="*/ 40 h 50"/>
                <a:gd name="T24" fmla="*/ 4 w 50"/>
                <a:gd name="T25" fmla="*/ 25 h 50"/>
                <a:gd name="T26" fmla="*/ 10 w 50"/>
                <a:gd name="T27" fmla="*/ 10 h 50"/>
                <a:gd name="T28" fmla="*/ 25 w 50"/>
                <a:gd name="T29" fmla="*/ 4 h 50"/>
                <a:gd name="T30" fmla="*/ 40 w 50"/>
                <a:gd name="T31" fmla="*/ 10 h 50"/>
                <a:gd name="T32" fmla="*/ 46 w 50"/>
                <a:gd name="T33" fmla="*/ 25 h 50"/>
                <a:gd name="T34" fmla="*/ 48 w 50"/>
                <a:gd name="T35" fmla="*/ 25 h 50"/>
                <a:gd name="T36" fmla="*/ 50 w 50"/>
                <a:gd name="T37" fmla="*/ 25 h 50"/>
                <a:gd name="T38" fmla="*/ 50 w 50"/>
                <a:gd name="T39" fmla="*/ 25 h 50"/>
                <a:gd name="T40" fmla="*/ 25 w 50"/>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0">
                  <a:moveTo>
                    <a:pt x="50" y="25"/>
                  </a:moveTo>
                  <a:cubicBezTo>
                    <a:pt x="50" y="25"/>
                    <a:pt x="50" y="25"/>
                    <a:pt x="50" y="25"/>
                  </a:cubicBezTo>
                  <a:cubicBezTo>
                    <a:pt x="50" y="25"/>
                    <a:pt x="50" y="25"/>
                    <a:pt x="50" y="25"/>
                  </a:cubicBezTo>
                  <a:moveTo>
                    <a:pt x="25" y="0"/>
                  </a:moveTo>
                  <a:cubicBezTo>
                    <a:pt x="11" y="0"/>
                    <a:pt x="0" y="11"/>
                    <a:pt x="0" y="25"/>
                  </a:cubicBezTo>
                  <a:cubicBezTo>
                    <a:pt x="0" y="39"/>
                    <a:pt x="11" y="50"/>
                    <a:pt x="25" y="50"/>
                  </a:cubicBezTo>
                  <a:cubicBezTo>
                    <a:pt x="39" y="50"/>
                    <a:pt x="50" y="39"/>
                    <a:pt x="50" y="25"/>
                  </a:cubicBezTo>
                  <a:cubicBezTo>
                    <a:pt x="48" y="25"/>
                    <a:pt x="48" y="25"/>
                    <a:pt x="48" y="25"/>
                  </a:cubicBezTo>
                  <a:cubicBezTo>
                    <a:pt x="46" y="25"/>
                    <a:pt x="46" y="25"/>
                    <a:pt x="46" y="25"/>
                  </a:cubicBezTo>
                  <a:cubicBezTo>
                    <a:pt x="46" y="31"/>
                    <a:pt x="43" y="36"/>
                    <a:pt x="40" y="40"/>
                  </a:cubicBezTo>
                  <a:cubicBezTo>
                    <a:pt x="36" y="43"/>
                    <a:pt x="31" y="46"/>
                    <a:pt x="25" y="46"/>
                  </a:cubicBezTo>
                  <a:cubicBezTo>
                    <a:pt x="19" y="46"/>
                    <a:pt x="14" y="43"/>
                    <a:pt x="10" y="40"/>
                  </a:cubicBezTo>
                  <a:cubicBezTo>
                    <a:pt x="7" y="36"/>
                    <a:pt x="4" y="31"/>
                    <a:pt x="4" y="25"/>
                  </a:cubicBezTo>
                  <a:cubicBezTo>
                    <a:pt x="4" y="19"/>
                    <a:pt x="7" y="14"/>
                    <a:pt x="10" y="10"/>
                  </a:cubicBezTo>
                  <a:cubicBezTo>
                    <a:pt x="14" y="7"/>
                    <a:pt x="19" y="4"/>
                    <a:pt x="25" y="4"/>
                  </a:cubicBezTo>
                  <a:cubicBezTo>
                    <a:pt x="31" y="4"/>
                    <a:pt x="36" y="7"/>
                    <a:pt x="40" y="10"/>
                  </a:cubicBezTo>
                  <a:cubicBezTo>
                    <a:pt x="43" y="14"/>
                    <a:pt x="46" y="19"/>
                    <a:pt x="46" y="25"/>
                  </a:cubicBezTo>
                  <a:cubicBezTo>
                    <a:pt x="48" y="25"/>
                    <a:pt x="48" y="25"/>
                    <a:pt x="48" y="25"/>
                  </a:cubicBezTo>
                  <a:cubicBezTo>
                    <a:pt x="50" y="25"/>
                    <a:pt x="50" y="25"/>
                    <a:pt x="50" y="25"/>
                  </a:cubicBezTo>
                  <a:cubicBezTo>
                    <a:pt x="50" y="25"/>
                    <a:pt x="50" y="25"/>
                    <a:pt x="50" y="25"/>
                  </a:cubicBezTo>
                  <a:cubicBezTo>
                    <a:pt x="50" y="11"/>
                    <a:pt x="39" y="0"/>
                    <a:pt x="2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75"/>
            </a:p>
          </p:txBody>
        </p:sp>
        <p:sp>
          <p:nvSpPr>
            <p:cNvPr id="18" name="Freeform: Shape 29"/>
            <p:cNvSpPr/>
            <p:nvPr/>
          </p:nvSpPr>
          <p:spPr bwMode="auto">
            <a:xfrm>
              <a:off x="-2695575" y="1419225"/>
              <a:ext cx="393700" cy="39688"/>
            </a:xfrm>
            <a:custGeom>
              <a:avLst/>
              <a:gdLst>
                <a:gd name="T0" fmla="*/ 210 w 221"/>
                <a:gd name="T1" fmla="*/ 0 h 23"/>
                <a:gd name="T2" fmla="*/ 11 w 221"/>
                <a:gd name="T3" fmla="*/ 0 h 23"/>
                <a:gd name="T4" fmla="*/ 0 w 221"/>
                <a:gd name="T5" fmla="*/ 11 h 23"/>
                <a:gd name="T6" fmla="*/ 11 w 221"/>
                <a:gd name="T7" fmla="*/ 23 h 23"/>
                <a:gd name="T8" fmla="*/ 210 w 221"/>
                <a:gd name="T9" fmla="*/ 23 h 23"/>
                <a:gd name="T10" fmla="*/ 221 w 221"/>
                <a:gd name="T11" fmla="*/ 11 h 23"/>
                <a:gd name="T12" fmla="*/ 210 w 221"/>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21" h="23">
                  <a:moveTo>
                    <a:pt x="210" y="0"/>
                  </a:moveTo>
                  <a:cubicBezTo>
                    <a:pt x="11" y="0"/>
                    <a:pt x="11" y="0"/>
                    <a:pt x="11" y="0"/>
                  </a:cubicBezTo>
                  <a:cubicBezTo>
                    <a:pt x="5" y="0"/>
                    <a:pt x="0" y="5"/>
                    <a:pt x="0" y="11"/>
                  </a:cubicBezTo>
                  <a:cubicBezTo>
                    <a:pt x="0" y="18"/>
                    <a:pt x="5" y="23"/>
                    <a:pt x="11" y="23"/>
                  </a:cubicBezTo>
                  <a:cubicBezTo>
                    <a:pt x="210" y="23"/>
                    <a:pt x="210" y="23"/>
                    <a:pt x="210" y="23"/>
                  </a:cubicBezTo>
                  <a:cubicBezTo>
                    <a:pt x="216" y="23"/>
                    <a:pt x="221" y="18"/>
                    <a:pt x="221" y="11"/>
                  </a:cubicBezTo>
                  <a:cubicBezTo>
                    <a:pt x="221" y="5"/>
                    <a:pt x="216" y="0"/>
                    <a:pt x="210"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75"/>
            </a:p>
          </p:txBody>
        </p:sp>
        <p:sp>
          <p:nvSpPr>
            <p:cNvPr id="19" name="Freeform: Shape 32"/>
            <p:cNvSpPr/>
            <p:nvPr/>
          </p:nvSpPr>
          <p:spPr bwMode="auto">
            <a:xfrm>
              <a:off x="-3768725" y="1736725"/>
              <a:ext cx="31750" cy="215900"/>
            </a:xfrm>
            <a:custGeom>
              <a:avLst/>
              <a:gdLst>
                <a:gd name="T0" fmla="*/ 18 w 18"/>
                <a:gd name="T1" fmla="*/ 113 h 122"/>
                <a:gd name="T2" fmla="*/ 9 w 18"/>
                <a:gd name="T3" fmla="*/ 122 h 122"/>
                <a:gd name="T4" fmla="*/ 0 w 18"/>
                <a:gd name="T5" fmla="*/ 113 h 122"/>
                <a:gd name="T6" fmla="*/ 0 w 18"/>
                <a:gd name="T7" fmla="*/ 9 h 122"/>
                <a:gd name="T8" fmla="*/ 9 w 18"/>
                <a:gd name="T9" fmla="*/ 0 h 122"/>
                <a:gd name="T10" fmla="*/ 18 w 18"/>
                <a:gd name="T11" fmla="*/ 9 h 122"/>
                <a:gd name="T12" fmla="*/ 18 w 18"/>
                <a:gd name="T13" fmla="*/ 113 h 122"/>
              </a:gdLst>
              <a:ahLst/>
              <a:cxnLst>
                <a:cxn ang="0">
                  <a:pos x="T0" y="T1"/>
                </a:cxn>
                <a:cxn ang="0">
                  <a:pos x="T2" y="T3"/>
                </a:cxn>
                <a:cxn ang="0">
                  <a:pos x="T4" y="T5"/>
                </a:cxn>
                <a:cxn ang="0">
                  <a:pos x="T6" y="T7"/>
                </a:cxn>
                <a:cxn ang="0">
                  <a:pos x="T8" y="T9"/>
                </a:cxn>
                <a:cxn ang="0">
                  <a:pos x="T10" y="T11"/>
                </a:cxn>
                <a:cxn ang="0">
                  <a:pos x="T12" y="T13"/>
                </a:cxn>
              </a:cxnLst>
              <a:rect l="0" t="0" r="r" b="b"/>
              <a:pathLst>
                <a:path w="18" h="122">
                  <a:moveTo>
                    <a:pt x="18" y="113"/>
                  </a:moveTo>
                  <a:cubicBezTo>
                    <a:pt x="18" y="118"/>
                    <a:pt x="14" y="122"/>
                    <a:pt x="9" y="122"/>
                  </a:cubicBezTo>
                  <a:cubicBezTo>
                    <a:pt x="4" y="122"/>
                    <a:pt x="0" y="118"/>
                    <a:pt x="0" y="113"/>
                  </a:cubicBezTo>
                  <a:cubicBezTo>
                    <a:pt x="0" y="9"/>
                    <a:pt x="0" y="9"/>
                    <a:pt x="0" y="9"/>
                  </a:cubicBezTo>
                  <a:cubicBezTo>
                    <a:pt x="0" y="4"/>
                    <a:pt x="4" y="0"/>
                    <a:pt x="9" y="0"/>
                  </a:cubicBezTo>
                  <a:cubicBezTo>
                    <a:pt x="14" y="0"/>
                    <a:pt x="18" y="4"/>
                    <a:pt x="18" y="9"/>
                  </a:cubicBezTo>
                  <a:lnTo>
                    <a:pt x="18" y="113"/>
                  </a:lnTo>
                  <a:close/>
                </a:path>
              </a:pathLst>
            </a:custGeom>
            <a:solidFill>
              <a:schemeClr val="bg1">
                <a:lumMod val="75000"/>
              </a:schemeClr>
            </a:solidFill>
            <a:ln>
              <a:noFill/>
            </a:ln>
          </p:spPr>
          <p:txBody>
            <a:bodyPr anchor="ctr"/>
            <a:lstStyle/>
            <a:p>
              <a:pPr algn="ctr"/>
              <a:endParaRPr sz="1775"/>
            </a:p>
          </p:txBody>
        </p:sp>
        <p:sp>
          <p:nvSpPr>
            <p:cNvPr id="20" name="Freeform: Shape 33"/>
            <p:cNvSpPr/>
            <p:nvPr/>
          </p:nvSpPr>
          <p:spPr bwMode="auto">
            <a:xfrm>
              <a:off x="-3768725"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endParaRPr sz="1775"/>
            </a:p>
          </p:txBody>
        </p:sp>
        <p:sp>
          <p:nvSpPr>
            <p:cNvPr id="21" name="Freeform: Shape 34"/>
            <p:cNvSpPr/>
            <p:nvPr/>
          </p:nvSpPr>
          <p:spPr bwMode="auto">
            <a:xfrm>
              <a:off x="-3768725" y="2609850"/>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endParaRPr sz="1775"/>
            </a:p>
          </p:txBody>
        </p:sp>
        <p:sp>
          <p:nvSpPr>
            <p:cNvPr id="22" name="Freeform: Shape 35"/>
            <p:cNvSpPr/>
            <p:nvPr/>
          </p:nvSpPr>
          <p:spPr bwMode="auto">
            <a:xfrm>
              <a:off x="-1282700"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endParaRPr sz="1775"/>
            </a:p>
          </p:txBody>
        </p:sp>
      </p:grpSp>
      <p:pic>
        <p:nvPicPr>
          <p:cNvPr id="23" name="图片占位符 112"/>
          <p:cNvPicPr>
            <a:picLocks noChangeAspect="1"/>
          </p:cNvPicPr>
          <p:nvPr/>
        </p:nvPicPr>
        <p:blipFill>
          <a:blip r:embed="rId1" cstate="print">
            <a:grayscl/>
            <a:extLst>
              <a:ext uri="{28A0092B-C50C-407E-A947-70E740481C1C}">
                <a14:useLocalDpi xmlns:a14="http://schemas.microsoft.com/office/drawing/2010/main" val="0"/>
              </a:ext>
            </a:extLst>
          </a:blip>
          <a:srcRect l="74" r="74"/>
          <a:stretch>
            <a:fillRect/>
          </a:stretch>
        </p:blipFill>
        <p:spPr>
          <a:xfrm>
            <a:off x="1036229" y="1604131"/>
            <a:ext cx="1263509" cy="2107654"/>
          </a:xfrm>
          <a:prstGeom prst="rect">
            <a:avLst/>
          </a:prstGeom>
        </p:spPr>
      </p:pic>
      <p:grpSp>
        <p:nvGrpSpPr>
          <p:cNvPr id="24" name="Group 19"/>
          <p:cNvGrpSpPr/>
          <p:nvPr/>
        </p:nvGrpSpPr>
        <p:grpSpPr>
          <a:xfrm>
            <a:off x="1732738" y="1151487"/>
            <a:ext cx="1651249" cy="3189015"/>
            <a:chOff x="-3768725" y="1125538"/>
            <a:chExt cx="2517775" cy="4862513"/>
          </a:xfrm>
        </p:grpSpPr>
        <p:sp>
          <p:nvSpPr>
            <p:cNvPr id="25" name="Freeform: Shape 4"/>
            <p:cNvSpPr/>
            <p:nvPr/>
          </p:nvSpPr>
          <p:spPr bwMode="auto">
            <a:xfrm>
              <a:off x="-3741738" y="1125538"/>
              <a:ext cx="2478087" cy="4862513"/>
            </a:xfrm>
            <a:custGeom>
              <a:avLst/>
              <a:gdLst>
                <a:gd name="T0" fmla="*/ 1393 w 1393"/>
                <a:gd name="T1" fmla="*/ 2559 h 2739"/>
                <a:gd name="T2" fmla="*/ 1213 w 1393"/>
                <a:gd name="T3" fmla="*/ 2739 h 2739"/>
                <a:gd name="T4" fmla="*/ 180 w 1393"/>
                <a:gd name="T5" fmla="*/ 2739 h 2739"/>
                <a:gd name="T6" fmla="*/ 0 w 1393"/>
                <a:gd name="T7" fmla="*/ 2559 h 2739"/>
                <a:gd name="T8" fmla="*/ 0 w 1393"/>
                <a:gd name="T9" fmla="*/ 180 h 2739"/>
                <a:gd name="T10" fmla="*/ 180 w 1393"/>
                <a:gd name="T11" fmla="*/ 0 h 2739"/>
                <a:gd name="T12" fmla="*/ 1213 w 1393"/>
                <a:gd name="T13" fmla="*/ 0 h 2739"/>
                <a:gd name="T14" fmla="*/ 1393 w 1393"/>
                <a:gd name="T15" fmla="*/ 180 h 2739"/>
                <a:gd name="T16" fmla="*/ 1393 w 1393"/>
                <a:gd name="T17" fmla="*/ 2559 h 2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3" h="2739">
                  <a:moveTo>
                    <a:pt x="1393" y="2559"/>
                  </a:moveTo>
                  <a:cubicBezTo>
                    <a:pt x="1393" y="2658"/>
                    <a:pt x="1312" y="2739"/>
                    <a:pt x="1213" y="2739"/>
                  </a:cubicBezTo>
                  <a:cubicBezTo>
                    <a:pt x="180" y="2739"/>
                    <a:pt x="180" y="2739"/>
                    <a:pt x="180" y="2739"/>
                  </a:cubicBezTo>
                  <a:cubicBezTo>
                    <a:pt x="81" y="2739"/>
                    <a:pt x="0" y="2658"/>
                    <a:pt x="0" y="2559"/>
                  </a:cubicBezTo>
                  <a:cubicBezTo>
                    <a:pt x="0" y="180"/>
                    <a:pt x="0" y="180"/>
                    <a:pt x="0" y="180"/>
                  </a:cubicBezTo>
                  <a:cubicBezTo>
                    <a:pt x="0" y="81"/>
                    <a:pt x="81" y="0"/>
                    <a:pt x="180" y="0"/>
                  </a:cubicBezTo>
                  <a:cubicBezTo>
                    <a:pt x="1213" y="0"/>
                    <a:pt x="1213" y="0"/>
                    <a:pt x="1213" y="0"/>
                  </a:cubicBezTo>
                  <a:cubicBezTo>
                    <a:pt x="1312" y="0"/>
                    <a:pt x="1393" y="81"/>
                    <a:pt x="1393" y="180"/>
                  </a:cubicBezTo>
                  <a:cubicBezTo>
                    <a:pt x="1393" y="2559"/>
                    <a:pt x="1393" y="2559"/>
                    <a:pt x="1393" y="2559"/>
                  </a:cubicBezTo>
                </a:path>
              </a:pathLst>
            </a:custGeom>
            <a:solidFill>
              <a:schemeClr val="bg1">
                <a:lumMod val="75000"/>
              </a:schemeClr>
            </a:solidFill>
            <a:ln>
              <a:noFill/>
            </a:ln>
          </p:spPr>
          <p:txBody>
            <a:bodyPr anchor="ctr"/>
            <a:lstStyle/>
            <a:p>
              <a:pPr algn="ctr"/>
              <a:endParaRPr sz="1775"/>
            </a:p>
          </p:txBody>
        </p:sp>
        <p:sp>
          <p:nvSpPr>
            <p:cNvPr id="26" name="Freeform: Shape 5"/>
            <p:cNvSpPr/>
            <p:nvPr/>
          </p:nvSpPr>
          <p:spPr bwMode="auto">
            <a:xfrm>
              <a:off x="-3713164" y="1141414"/>
              <a:ext cx="2430463" cy="4830763"/>
            </a:xfrm>
            <a:custGeom>
              <a:avLst/>
              <a:gdLst>
                <a:gd name="T0" fmla="*/ 1366 w 1366"/>
                <a:gd name="T1" fmla="*/ 2542 h 2721"/>
                <a:gd name="T2" fmla="*/ 1189 w 1366"/>
                <a:gd name="T3" fmla="*/ 2721 h 2721"/>
                <a:gd name="T4" fmla="*/ 176 w 1366"/>
                <a:gd name="T5" fmla="*/ 2721 h 2721"/>
                <a:gd name="T6" fmla="*/ 0 w 1366"/>
                <a:gd name="T7" fmla="*/ 2542 h 2721"/>
                <a:gd name="T8" fmla="*/ 0 w 1366"/>
                <a:gd name="T9" fmla="*/ 179 h 2721"/>
                <a:gd name="T10" fmla="*/ 176 w 1366"/>
                <a:gd name="T11" fmla="*/ 0 h 2721"/>
                <a:gd name="T12" fmla="*/ 1189 w 1366"/>
                <a:gd name="T13" fmla="*/ 0 h 2721"/>
                <a:gd name="T14" fmla="*/ 1366 w 1366"/>
                <a:gd name="T15" fmla="*/ 179 h 2721"/>
                <a:gd name="T16" fmla="*/ 1366 w 1366"/>
                <a:gd name="T17" fmla="*/ 2542 h 2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6" h="2721">
                  <a:moveTo>
                    <a:pt x="1366" y="2542"/>
                  </a:moveTo>
                  <a:cubicBezTo>
                    <a:pt x="1366" y="2641"/>
                    <a:pt x="1287" y="2721"/>
                    <a:pt x="1189" y="2721"/>
                  </a:cubicBezTo>
                  <a:cubicBezTo>
                    <a:pt x="176" y="2721"/>
                    <a:pt x="176" y="2721"/>
                    <a:pt x="176" y="2721"/>
                  </a:cubicBezTo>
                  <a:cubicBezTo>
                    <a:pt x="79" y="2721"/>
                    <a:pt x="0" y="2641"/>
                    <a:pt x="0" y="2542"/>
                  </a:cubicBezTo>
                  <a:cubicBezTo>
                    <a:pt x="0" y="179"/>
                    <a:pt x="0" y="179"/>
                    <a:pt x="0" y="179"/>
                  </a:cubicBezTo>
                  <a:cubicBezTo>
                    <a:pt x="0" y="80"/>
                    <a:pt x="79" y="0"/>
                    <a:pt x="176" y="0"/>
                  </a:cubicBezTo>
                  <a:cubicBezTo>
                    <a:pt x="1189" y="0"/>
                    <a:pt x="1189" y="0"/>
                    <a:pt x="1189" y="0"/>
                  </a:cubicBezTo>
                  <a:cubicBezTo>
                    <a:pt x="1287" y="0"/>
                    <a:pt x="1366" y="80"/>
                    <a:pt x="1366" y="179"/>
                  </a:cubicBezTo>
                  <a:cubicBezTo>
                    <a:pt x="1366" y="2542"/>
                    <a:pt x="1366" y="2542"/>
                    <a:pt x="1366" y="2542"/>
                  </a:cubicBezTo>
                </a:path>
              </a:pathLst>
            </a:custGeom>
            <a:solidFill>
              <a:schemeClr val="bg1">
                <a:lumMod val="95000"/>
              </a:schemeClr>
            </a:solidFill>
            <a:ln>
              <a:noFill/>
            </a:ln>
          </p:spPr>
          <p:txBody>
            <a:bodyPr anchor="ctr"/>
            <a:lstStyle/>
            <a:p>
              <a:pPr algn="ctr"/>
              <a:endParaRPr sz="1775"/>
            </a:p>
          </p:txBody>
        </p:sp>
        <p:sp>
          <p:nvSpPr>
            <p:cNvPr id="27" name="Oval 6"/>
            <p:cNvSpPr/>
            <p:nvPr/>
          </p:nvSpPr>
          <p:spPr bwMode="auto">
            <a:xfrm>
              <a:off x="-2693988" y="5486400"/>
              <a:ext cx="403225" cy="401638"/>
            </a:xfrm>
            <a:prstGeom prst="ellipse">
              <a:avLst/>
            </a:prstGeom>
            <a:solidFill>
              <a:schemeClr val="bg1">
                <a:lumMod val="65000"/>
              </a:schemeClr>
            </a:solidFill>
            <a:ln>
              <a:noFill/>
            </a:ln>
          </p:spPr>
          <p:txBody>
            <a:bodyPr anchor="ctr"/>
            <a:lstStyle/>
            <a:p>
              <a:pPr algn="ctr"/>
              <a:endParaRPr sz="1775"/>
            </a:p>
          </p:txBody>
        </p:sp>
        <p:sp>
          <p:nvSpPr>
            <p:cNvPr id="28" name="Oval 7"/>
            <p:cNvSpPr/>
            <p:nvPr/>
          </p:nvSpPr>
          <p:spPr bwMode="auto">
            <a:xfrm>
              <a:off x="-2673350" y="5507038"/>
              <a:ext cx="361950" cy="3603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75"/>
            </a:p>
          </p:txBody>
        </p:sp>
        <p:sp>
          <p:nvSpPr>
            <p:cNvPr id="29" name="Freeform: Shape 8"/>
            <p:cNvSpPr/>
            <p:nvPr/>
          </p:nvSpPr>
          <p:spPr bwMode="auto">
            <a:xfrm>
              <a:off x="-2520950" y="1254125"/>
              <a:ext cx="47625" cy="46038"/>
            </a:xfrm>
            <a:custGeom>
              <a:avLst/>
              <a:gdLst>
                <a:gd name="T0" fmla="*/ 13 w 27"/>
                <a:gd name="T1" fmla="*/ 0 h 26"/>
                <a:gd name="T2" fmla="*/ 0 w 27"/>
                <a:gd name="T3" fmla="*/ 13 h 26"/>
                <a:gd name="T4" fmla="*/ 13 w 27"/>
                <a:gd name="T5" fmla="*/ 26 h 26"/>
                <a:gd name="T6" fmla="*/ 25 w 27"/>
                <a:gd name="T7" fmla="*/ 13 h 26"/>
                <a:gd name="T8" fmla="*/ 27 w 27"/>
                <a:gd name="T9" fmla="*/ 13 h 26"/>
                <a:gd name="T10" fmla="*/ 27 w 27"/>
                <a:gd name="T11" fmla="*/ 13 h 26"/>
                <a:gd name="T12" fmla="*/ 25 w 27"/>
                <a:gd name="T13" fmla="*/ 13 h 26"/>
                <a:gd name="T14" fmla="*/ 13 w 27"/>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13" y="0"/>
                  </a:moveTo>
                  <a:cubicBezTo>
                    <a:pt x="6" y="0"/>
                    <a:pt x="0" y="6"/>
                    <a:pt x="0" y="13"/>
                  </a:cubicBezTo>
                  <a:cubicBezTo>
                    <a:pt x="0" y="20"/>
                    <a:pt x="6" y="26"/>
                    <a:pt x="13" y="26"/>
                  </a:cubicBezTo>
                  <a:cubicBezTo>
                    <a:pt x="20" y="26"/>
                    <a:pt x="25" y="20"/>
                    <a:pt x="25" y="13"/>
                  </a:cubicBezTo>
                  <a:cubicBezTo>
                    <a:pt x="27" y="13"/>
                    <a:pt x="27" y="13"/>
                    <a:pt x="27" y="13"/>
                  </a:cubicBezTo>
                  <a:cubicBezTo>
                    <a:pt x="27" y="13"/>
                    <a:pt x="27" y="13"/>
                    <a:pt x="27" y="13"/>
                  </a:cubicBezTo>
                  <a:cubicBezTo>
                    <a:pt x="25" y="13"/>
                    <a:pt x="25" y="13"/>
                    <a:pt x="25" y="13"/>
                  </a:cubicBezTo>
                  <a:cubicBezTo>
                    <a:pt x="25" y="6"/>
                    <a:pt x="20" y="0"/>
                    <a:pt x="13"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75"/>
            </a:p>
          </p:txBody>
        </p:sp>
        <p:sp>
          <p:nvSpPr>
            <p:cNvPr id="30" name="Freeform: Shape 9"/>
            <p:cNvSpPr/>
            <p:nvPr/>
          </p:nvSpPr>
          <p:spPr bwMode="auto">
            <a:xfrm>
              <a:off x="-2528888" y="1246188"/>
              <a:ext cx="58737" cy="60325"/>
            </a:xfrm>
            <a:custGeom>
              <a:avLst/>
              <a:gdLst>
                <a:gd name="T0" fmla="*/ 33 w 33"/>
                <a:gd name="T1" fmla="*/ 17 h 34"/>
                <a:gd name="T2" fmla="*/ 33 w 33"/>
                <a:gd name="T3" fmla="*/ 17 h 34"/>
                <a:gd name="T4" fmla="*/ 33 w 33"/>
                <a:gd name="T5" fmla="*/ 17 h 34"/>
                <a:gd name="T6" fmla="*/ 17 w 33"/>
                <a:gd name="T7" fmla="*/ 0 h 34"/>
                <a:gd name="T8" fmla="*/ 0 w 33"/>
                <a:gd name="T9" fmla="*/ 17 h 34"/>
                <a:gd name="T10" fmla="*/ 17 w 33"/>
                <a:gd name="T11" fmla="*/ 34 h 34"/>
                <a:gd name="T12" fmla="*/ 33 w 33"/>
                <a:gd name="T13" fmla="*/ 17 h 34"/>
                <a:gd name="T14" fmla="*/ 31 w 33"/>
                <a:gd name="T15" fmla="*/ 17 h 34"/>
                <a:gd name="T16" fmla="*/ 29 w 33"/>
                <a:gd name="T17" fmla="*/ 17 h 34"/>
                <a:gd name="T18" fmla="*/ 17 w 33"/>
                <a:gd name="T19" fmla="*/ 30 h 34"/>
                <a:gd name="T20" fmla="*/ 4 w 33"/>
                <a:gd name="T21" fmla="*/ 17 h 34"/>
                <a:gd name="T22" fmla="*/ 17 w 33"/>
                <a:gd name="T23" fmla="*/ 4 h 34"/>
                <a:gd name="T24" fmla="*/ 29 w 33"/>
                <a:gd name="T25" fmla="*/ 17 h 34"/>
                <a:gd name="T26" fmla="*/ 31 w 33"/>
                <a:gd name="T27" fmla="*/ 17 h 34"/>
                <a:gd name="T28" fmla="*/ 33 w 33"/>
                <a:gd name="T29" fmla="*/ 17 h 34"/>
                <a:gd name="T30" fmla="*/ 33 w 33"/>
                <a:gd name="T31" fmla="*/ 17 h 34"/>
                <a:gd name="T32" fmla="*/ 17 w 33"/>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34">
                  <a:moveTo>
                    <a:pt x="33" y="17"/>
                  </a:moveTo>
                  <a:cubicBezTo>
                    <a:pt x="33" y="17"/>
                    <a:pt x="33" y="17"/>
                    <a:pt x="33" y="17"/>
                  </a:cubicBezTo>
                  <a:cubicBezTo>
                    <a:pt x="33" y="17"/>
                    <a:pt x="33" y="17"/>
                    <a:pt x="33" y="17"/>
                  </a:cubicBezTo>
                  <a:moveTo>
                    <a:pt x="17" y="0"/>
                  </a:moveTo>
                  <a:cubicBezTo>
                    <a:pt x="7" y="0"/>
                    <a:pt x="0" y="8"/>
                    <a:pt x="0" y="17"/>
                  </a:cubicBezTo>
                  <a:cubicBezTo>
                    <a:pt x="0" y="26"/>
                    <a:pt x="7" y="34"/>
                    <a:pt x="17" y="34"/>
                  </a:cubicBezTo>
                  <a:cubicBezTo>
                    <a:pt x="26" y="34"/>
                    <a:pt x="33" y="26"/>
                    <a:pt x="33" y="17"/>
                  </a:cubicBezTo>
                  <a:cubicBezTo>
                    <a:pt x="31" y="17"/>
                    <a:pt x="31" y="17"/>
                    <a:pt x="31" y="17"/>
                  </a:cubicBezTo>
                  <a:cubicBezTo>
                    <a:pt x="29" y="17"/>
                    <a:pt x="29" y="17"/>
                    <a:pt x="29" y="17"/>
                  </a:cubicBezTo>
                  <a:cubicBezTo>
                    <a:pt x="29" y="24"/>
                    <a:pt x="24" y="30"/>
                    <a:pt x="17" y="30"/>
                  </a:cubicBezTo>
                  <a:cubicBezTo>
                    <a:pt x="10" y="30"/>
                    <a:pt x="4" y="24"/>
                    <a:pt x="4" y="17"/>
                  </a:cubicBezTo>
                  <a:cubicBezTo>
                    <a:pt x="4" y="10"/>
                    <a:pt x="10" y="4"/>
                    <a:pt x="17" y="4"/>
                  </a:cubicBezTo>
                  <a:cubicBezTo>
                    <a:pt x="24" y="4"/>
                    <a:pt x="29" y="10"/>
                    <a:pt x="29" y="17"/>
                  </a:cubicBezTo>
                  <a:cubicBezTo>
                    <a:pt x="31" y="17"/>
                    <a:pt x="31" y="17"/>
                    <a:pt x="31" y="17"/>
                  </a:cubicBezTo>
                  <a:cubicBezTo>
                    <a:pt x="33" y="17"/>
                    <a:pt x="33" y="17"/>
                    <a:pt x="33" y="17"/>
                  </a:cubicBezTo>
                  <a:cubicBezTo>
                    <a:pt x="33" y="17"/>
                    <a:pt x="33" y="17"/>
                    <a:pt x="33" y="17"/>
                  </a:cubicBezTo>
                  <a:cubicBezTo>
                    <a:pt x="33" y="8"/>
                    <a:pt x="26" y="0"/>
                    <a:pt x="1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75"/>
            </a:p>
          </p:txBody>
        </p:sp>
        <p:sp>
          <p:nvSpPr>
            <p:cNvPr id="31" name="Freeform: Shape 10"/>
            <p:cNvSpPr/>
            <p:nvPr/>
          </p:nvSpPr>
          <p:spPr bwMode="auto">
            <a:xfrm>
              <a:off x="-2930525" y="1395413"/>
              <a:ext cx="77787" cy="74613"/>
            </a:xfrm>
            <a:custGeom>
              <a:avLst/>
              <a:gdLst>
                <a:gd name="T0" fmla="*/ 21 w 44"/>
                <a:gd name="T1" fmla="*/ 0 h 42"/>
                <a:gd name="T2" fmla="*/ 6 w 44"/>
                <a:gd name="T3" fmla="*/ 6 h 42"/>
                <a:gd name="T4" fmla="*/ 0 w 44"/>
                <a:gd name="T5" fmla="*/ 21 h 42"/>
                <a:gd name="T6" fmla="*/ 6 w 44"/>
                <a:gd name="T7" fmla="*/ 36 h 42"/>
                <a:gd name="T8" fmla="*/ 21 w 44"/>
                <a:gd name="T9" fmla="*/ 42 h 42"/>
                <a:gd name="T10" fmla="*/ 36 w 44"/>
                <a:gd name="T11" fmla="*/ 36 h 42"/>
                <a:gd name="T12" fmla="*/ 42 w 44"/>
                <a:gd name="T13" fmla="*/ 21 h 42"/>
                <a:gd name="T14" fmla="*/ 44 w 44"/>
                <a:gd name="T15" fmla="*/ 21 h 42"/>
                <a:gd name="T16" fmla="*/ 44 w 44"/>
                <a:gd name="T17" fmla="*/ 21 h 42"/>
                <a:gd name="T18" fmla="*/ 42 w 44"/>
                <a:gd name="T19" fmla="*/ 21 h 42"/>
                <a:gd name="T20" fmla="*/ 36 w 44"/>
                <a:gd name="T21" fmla="*/ 6 h 42"/>
                <a:gd name="T22" fmla="*/ 21 w 4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42">
                  <a:moveTo>
                    <a:pt x="21" y="0"/>
                  </a:moveTo>
                  <a:cubicBezTo>
                    <a:pt x="15" y="0"/>
                    <a:pt x="10" y="3"/>
                    <a:pt x="6" y="6"/>
                  </a:cubicBezTo>
                  <a:cubicBezTo>
                    <a:pt x="3" y="10"/>
                    <a:pt x="0" y="15"/>
                    <a:pt x="0" y="21"/>
                  </a:cubicBezTo>
                  <a:cubicBezTo>
                    <a:pt x="0" y="27"/>
                    <a:pt x="3" y="32"/>
                    <a:pt x="6" y="36"/>
                  </a:cubicBezTo>
                  <a:cubicBezTo>
                    <a:pt x="10" y="39"/>
                    <a:pt x="15" y="42"/>
                    <a:pt x="21" y="42"/>
                  </a:cubicBezTo>
                  <a:cubicBezTo>
                    <a:pt x="27" y="42"/>
                    <a:pt x="32" y="39"/>
                    <a:pt x="36" y="36"/>
                  </a:cubicBezTo>
                  <a:cubicBezTo>
                    <a:pt x="39" y="32"/>
                    <a:pt x="42" y="27"/>
                    <a:pt x="42" y="21"/>
                  </a:cubicBezTo>
                  <a:cubicBezTo>
                    <a:pt x="44" y="21"/>
                    <a:pt x="44" y="21"/>
                    <a:pt x="44" y="21"/>
                  </a:cubicBezTo>
                  <a:cubicBezTo>
                    <a:pt x="44" y="21"/>
                    <a:pt x="44" y="21"/>
                    <a:pt x="44" y="21"/>
                  </a:cubicBezTo>
                  <a:cubicBezTo>
                    <a:pt x="42" y="21"/>
                    <a:pt x="42" y="21"/>
                    <a:pt x="42" y="21"/>
                  </a:cubicBezTo>
                  <a:cubicBezTo>
                    <a:pt x="42" y="15"/>
                    <a:pt x="39" y="10"/>
                    <a:pt x="36" y="6"/>
                  </a:cubicBezTo>
                  <a:cubicBezTo>
                    <a:pt x="32" y="3"/>
                    <a:pt x="27" y="0"/>
                    <a:pt x="21"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75"/>
            </a:p>
          </p:txBody>
        </p:sp>
        <p:sp>
          <p:nvSpPr>
            <p:cNvPr id="32" name="Freeform: Shape 11"/>
            <p:cNvSpPr/>
            <p:nvPr/>
          </p:nvSpPr>
          <p:spPr bwMode="auto">
            <a:xfrm>
              <a:off x="-2938463" y="1389063"/>
              <a:ext cx="88900" cy="88900"/>
            </a:xfrm>
            <a:custGeom>
              <a:avLst/>
              <a:gdLst>
                <a:gd name="T0" fmla="*/ 50 w 50"/>
                <a:gd name="T1" fmla="*/ 25 h 50"/>
                <a:gd name="T2" fmla="*/ 50 w 50"/>
                <a:gd name="T3" fmla="*/ 25 h 50"/>
                <a:gd name="T4" fmla="*/ 50 w 50"/>
                <a:gd name="T5" fmla="*/ 25 h 50"/>
                <a:gd name="T6" fmla="*/ 25 w 50"/>
                <a:gd name="T7" fmla="*/ 0 h 50"/>
                <a:gd name="T8" fmla="*/ 0 w 50"/>
                <a:gd name="T9" fmla="*/ 25 h 50"/>
                <a:gd name="T10" fmla="*/ 25 w 50"/>
                <a:gd name="T11" fmla="*/ 50 h 50"/>
                <a:gd name="T12" fmla="*/ 50 w 50"/>
                <a:gd name="T13" fmla="*/ 25 h 50"/>
                <a:gd name="T14" fmla="*/ 48 w 50"/>
                <a:gd name="T15" fmla="*/ 25 h 50"/>
                <a:gd name="T16" fmla="*/ 46 w 50"/>
                <a:gd name="T17" fmla="*/ 25 h 50"/>
                <a:gd name="T18" fmla="*/ 40 w 50"/>
                <a:gd name="T19" fmla="*/ 40 h 50"/>
                <a:gd name="T20" fmla="*/ 25 w 50"/>
                <a:gd name="T21" fmla="*/ 46 h 50"/>
                <a:gd name="T22" fmla="*/ 10 w 50"/>
                <a:gd name="T23" fmla="*/ 40 h 50"/>
                <a:gd name="T24" fmla="*/ 4 w 50"/>
                <a:gd name="T25" fmla="*/ 25 h 50"/>
                <a:gd name="T26" fmla="*/ 10 w 50"/>
                <a:gd name="T27" fmla="*/ 10 h 50"/>
                <a:gd name="T28" fmla="*/ 25 w 50"/>
                <a:gd name="T29" fmla="*/ 4 h 50"/>
                <a:gd name="T30" fmla="*/ 40 w 50"/>
                <a:gd name="T31" fmla="*/ 10 h 50"/>
                <a:gd name="T32" fmla="*/ 46 w 50"/>
                <a:gd name="T33" fmla="*/ 25 h 50"/>
                <a:gd name="T34" fmla="*/ 48 w 50"/>
                <a:gd name="T35" fmla="*/ 25 h 50"/>
                <a:gd name="T36" fmla="*/ 50 w 50"/>
                <a:gd name="T37" fmla="*/ 25 h 50"/>
                <a:gd name="T38" fmla="*/ 50 w 50"/>
                <a:gd name="T39" fmla="*/ 25 h 50"/>
                <a:gd name="T40" fmla="*/ 25 w 50"/>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0">
                  <a:moveTo>
                    <a:pt x="50" y="25"/>
                  </a:moveTo>
                  <a:cubicBezTo>
                    <a:pt x="50" y="25"/>
                    <a:pt x="50" y="25"/>
                    <a:pt x="50" y="25"/>
                  </a:cubicBezTo>
                  <a:cubicBezTo>
                    <a:pt x="50" y="25"/>
                    <a:pt x="50" y="25"/>
                    <a:pt x="50" y="25"/>
                  </a:cubicBezTo>
                  <a:moveTo>
                    <a:pt x="25" y="0"/>
                  </a:moveTo>
                  <a:cubicBezTo>
                    <a:pt x="11" y="0"/>
                    <a:pt x="0" y="11"/>
                    <a:pt x="0" y="25"/>
                  </a:cubicBezTo>
                  <a:cubicBezTo>
                    <a:pt x="0" y="39"/>
                    <a:pt x="11" y="50"/>
                    <a:pt x="25" y="50"/>
                  </a:cubicBezTo>
                  <a:cubicBezTo>
                    <a:pt x="39" y="50"/>
                    <a:pt x="50" y="39"/>
                    <a:pt x="50" y="25"/>
                  </a:cubicBezTo>
                  <a:cubicBezTo>
                    <a:pt x="48" y="25"/>
                    <a:pt x="48" y="25"/>
                    <a:pt x="48" y="25"/>
                  </a:cubicBezTo>
                  <a:cubicBezTo>
                    <a:pt x="46" y="25"/>
                    <a:pt x="46" y="25"/>
                    <a:pt x="46" y="25"/>
                  </a:cubicBezTo>
                  <a:cubicBezTo>
                    <a:pt x="46" y="31"/>
                    <a:pt x="43" y="36"/>
                    <a:pt x="40" y="40"/>
                  </a:cubicBezTo>
                  <a:cubicBezTo>
                    <a:pt x="36" y="43"/>
                    <a:pt x="31" y="46"/>
                    <a:pt x="25" y="46"/>
                  </a:cubicBezTo>
                  <a:cubicBezTo>
                    <a:pt x="19" y="46"/>
                    <a:pt x="14" y="43"/>
                    <a:pt x="10" y="40"/>
                  </a:cubicBezTo>
                  <a:cubicBezTo>
                    <a:pt x="7" y="36"/>
                    <a:pt x="4" y="31"/>
                    <a:pt x="4" y="25"/>
                  </a:cubicBezTo>
                  <a:cubicBezTo>
                    <a:pt x="4" y="19"/>
                    <a:pt x="7" y="14"/>
                    <a:pt x="10" y="10"/>
                  </a:cubicBezTo>
                  <a:cubicBezTo>
                    <a:pt x="14" y="7"/>
                    <a:pt x="19" y="4"/>
                    <a:pt x="25" y="4"/>
                  </a:cubicBezTo>
                  <a:cubicBezTo>
                    <a:pt x="31" y="4"/>
                    <a:pt x="36" y="7"/>
                    <a:pt x="40" y="10"/>
                  </a:cubicBezTo>
                  <a:cubicBezTo>
                    <a:pt x="43" y="14"/>
                    <a:pt x="46" y="19"/>
                    <a:pt x="46" y="25"/>
                  </a:cubicBezTo>
                  <a:cubicBezTo>
                    <a:pt x="48" y="25"/>
                    <a:pt x="48" y="25"/>
                    <a:pt x="48" y="25"/>
                  </a:cubicBezTo>
                  <a:cubicBezTo>
                    <a:pt x="50" y="25"/>
                    <a:pt x="50" y="25"/>
                    <a:pt x="50" y="25"/>
                  </a:cubicBezTo>
                  <a:cubicBezTo>
                    <a:pt x="50" y="25"/>
                    <a:pt x="50" y="25"/>
                    <a:pt x="50" y="25"/>
                  </a:cubicBezTo>
                  <a:cubicBezTo>
                    <a:pt x="50" y="11"/>
                    <a:pt x="39" y="0"/>
                    <a:pt x="2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75"/>
            </a:p>
          </p:txBody>
        </p:sp>
        <p:sp>
          <p:nvSpPr>
            <p:cNvPr id="33" name="Freeform: Shape 12"/>
            <p:cNvSpPr/>
            <p:nvPr/>
          </p:nvSpPr>
          <p:spPr bwMode="auto">
            <a:xfrm>
              <a:off x="-2695575" y="1419225"/>
              <a:ext cx="393700" cy="39688"/>
            </a:xfrm>
            <a:custGeom>
              <a:avLst/>
              <a:gdLst>
                <a:gd name="T0" fmla="*/ 210 w 221"/>
                <a:gd name="T1" fmla="*/ 0 h 23"/>
                <a:gd name="T2" fmla="*/ 11 w 221"/>
                <a:gd name="T3" fmla="*/ 0 h 23"/>
                <a:gd name="T4" fmla="*/ 0 w 221"/>
                <a:gd name="T5" fmla="*/ 11 h 23"/>
                <a:gd name="T6" fmla="*/ 11 w 221"/>
                <a:gd name="T7" fmla="*/ 23 h 23"/>
                <a:gd name="T8" fmla="*/ 210 w 221"/>
                <a:gd name="T9" fmla="*/ 23 h 23"/>
                <a:gd name="T10" fmla="*/ 221 w 221"/>
                <a:gd name="T11" fmla="*/ 11 h 23"/>
                <a:gd name="T12" fmla="*/ 210 w 221"/>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21" h="23">
                  <a:moveTo>
                    <a:pt x="210" y="0"/>
                  </a:moveTo>
                  <a:cubicBezTo>
                    <a:pt x="11" y="0"/>
                    <a:pt x="11" y="0"/>
                    <a:pt x="11" y="0"/>
                  </a:cubicBezTo>
                  <a:cubicBezTo>
                    <a:pt x="5" y="0"/>
                    <a:pt x="0" y="5"/>
                    <a:pt x="0" y="11"/>
                  </a:cubicBezTo>
                  <a:cubicBezTo>
                    <a:pt x="0" y="18"/>
                    <a:pt x="5" y="23"/>
                    <a:pt x="11" y="23"/>
                  </a:cubicBezTo>
                  <a:cubicBezTo>
                    <a:pt x="210" y="23"/>
                    <a:pt x="210" y="23"/>
                    <a:pt x="210" y="23"/>
                  </a:cubicBezTo>
                  <a:cubicBezTo>
                    <a:pt x="216" y="23"/>
                    <a:pt x="221" y="18"/>
                    <a:pt x="221" y="11"/>
                  </a:cubicBezTo>
                  <a:cubicBezTo>
                    <a:pt x="221" y="5"/>
                    <a:pt x="216" y="0"/>
                    <a:pt x="210"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75"/>
            </a:p>
          </p:txBody>
        </p:sp>
        <p:sp>
          <p:nvSpPr>
            <p:cNvPr id="34" name="Freeform: Shape 15"/>
            <p:cNvSpPr/>
            <p:nvPr/>
          </p:nvSpPr>
          <p:spPr bwMode="auto">
            <a:xfrm>
              <a:off x="-3768725" y="1736725"/>
              <a:ext cx="31750" cy="215900"/>
            </a:xfrm>
            <a:custGeom>
              <a:avLst/>
              <a:gdLst>
                <a:gd name="T0" fmla="*/ 18 w 18"/>
                <a:gd name="T1" fmla="*/ 113 h 122"/>
                <a:gd name="T2" fmla="*/ 9 w 18"/>
                <a:gd name="T3" fmla="*/ 122 h 122"/>
                <a:gd name="T4" fmla="*/ 0 w 18"/>
                <a:gd name="T5" fmla="*/ 113 h 122"/>
                <a:gd name="T6" fmla="*/ 0 w 18"/>
                <a:gd name="T7" fmla="*/ 9 h 122"/>
                <a:gd name="T8" fmla="*/ 9 w 18"/>
                <a:gd name="T9" fmla="*/ 0 h 122"/>
                <a:gd name="T10" fmla="*/ 18 w 18"/>
                <a:gd name="T11" fmla="*/ 9 h 122"/>
                <a:gd name="T12" fmla="*/ 18 w 18"/>
                <a:gd name="T13" fmla="*/ 113 h 122"/>
              </a:gdLst>
              <a:ahLst/>
              <a:cxnLst>
                <a:cxn ang="0">
                  <a:pos x="T0" y="T1"/>
                </a:cxn>
                <a:cxn ang="0">
                  <a:pos x="T2" y="T3"/>
                </a:cxn>
                <a:cxn ang="0">
                  <a:pos x="T4" y="T5"/>
                </a:cxn>
                <a:cxn ang="0">
                  <a:pos x="T6" y="T7"/>
                </a:cxn>
                <a:cxn ang="0">
                  <a:pos x="T8" y="T9"/>
                </a:cxn>
                <a:cxn ang="0">
                  <a:pos x="T10" y="T11"/>
                </a:cxn>
                <a:cxn ang="0">
                  <a:pos x="T12" y="T13"/>
                </a:cxn>
              </a:cxnLst>
              <a:rect l="0" t="0" r="r" b="b"/>
              <a:pathLst>
                <a:path w="18" h="122">
                  <a:moveTo>
                    <a:pt x="18" y="113"/>
                  </a:moveTo>
                  <a:cubicBezTo>
                    <a:pt x="18" y="118"/>
                    <a:pt x="14" y="122"/>
                    <a:pt x="9" y="122"/>
                  </a:cubicBezTo>
                  <a:cubicBezTo>
                    <a:pt x="4" y="122"/>
                    <a:pt x="0" y="118"/>
                    <a:pt x="0" y="113"/>
                  </a:cubicBezTo>
                  <a:cubicBezTo>
                    <a:pt x="0" y="9"/>
                    <a:pt x="0" y="9"/>
                    <a:pt x="0" y="9"/>
                  </a:cubicBezTo>
                  <a:cubicBezTo>
                    <a:pt x="0" y="4"/>
                    <a:pt x="4" y="0"/>
                    <a:pt x="9" y="0"/>
                  </a:cubicBezTo>
                  <a:cubicBezTo>
                    <a:pt x="14" y="0"/>
                    <a:pt x="18" y="4"/>
                    <a:pt x="18" y="9"/>
                  </a:cubicBezTo>
                  <a:lnTo>
                    <a:pt x="18" y="113"/>
                  </a:lnTo>
                  <a:close/>
                </a:path>
              </a:pathLst>
            </a:custGeom>
            <a:solidFill>
              <a:schemeClr val="bg1">
                <a:lumMod val="75000"/>
              </a:schemeClr>
            </a:solidFill>
            <a:ln>
              <a:noFill/>
            </a:ln>
          </p:spPr>
          <p:txBody>
            <a:bodyPr anchor="ctr"/>
            <a:lstStyle/>
            <a:p>
              <a:pPr algn="ctr"/>
              <a:endParaRPr sz="1775"/>
            </a:p>
          </p:txBody>
        </p:sp>
        <p:sp>
          <p:nvSpPr>
            <p:cNvPr id="35" name="Freeform: Shape 16"/>
            <p:cNvSpPr/>
            <p:nvPr/>
          </p:nvSpPr>
          <p:spPr bwMode="auto">
            <a:xfrm>
              <a:off x="-3768725"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endParaRPr sz="1775"/>
            </a:p>
          </p:txBody>
        </p:sp>
        <p:sp>
          <p:nvSpPr>
            <p:cNvPr id="36" name="Freeform: Shape 17"/>
            <p:cNvSpPr/>
            <p:nvPr/>
          </p:nvSpPr>
          <p:spPr bwMode="auto">
            <a:xfrm>
              <a:off x="-3768725" y="2609850"/>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endParaRPr sz="1775"/>
            </a:p>
          </p:txBody>
        </p:sp>
        <p:sp>
          <p:nvSpPr>
            <p:cNvPr id="37" name="Freeform: Shape 18"/>
            <p:cNvSpPr/>
            <p:nvPr/>
          </p:nvSpPr>
          <p:spPr bwMode="auto">
            <a:xfrm>
              <a:off x="-1282700"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endParaRPr sz="1775"/>
            </a:p>
          </p:txBody>
        </p:sp>
      </p:grpSp>
      <p:grpSp>
        <p:nvGrpSpPr>
          <p:cNvPr id="38" name="组合 37"/>
          <p:cNvGrpSpPr/>
          <p:nvPr/>
        </p:nvGrpSpPr>
        <p:grpSpPr>
          <a:xfrm>
            <a:off x="4505457" y="3359996"/>
            <a:ext cx="336459" cy="336459"/>
            <a:chOff x="4763125" y="3286711"/>
            <a:chExt cx="640764" cy="640764"/>
          </a:xfrm>
        </p:grpSpPr>
        <p:sp>
          <p:nvSpPr>
            <p:cNvPr id="39" name="椭圆 38"/>
            <p:cNvSpPr/>
            <p:nvPr/>
          </p:nvSpPr>
          <p:spPr>
            <a:xfrm>
              <a:off x="4763125" y="3286711"/>
              <a:ext cx="640764" cy="6407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5" dirty="0"/>
            </a:p>
          </p:txBody>
        </p:sp>
        <p:sp>
          <p:nvSpPr>
            <p:cNvPr id="40" name="椭圆 104"/>
            <p:cNvSpPr/>
            <p:nvPr/>
          </p:nvSpPr>
          <p:spPr>
            <a:xfrm>
              <a:off x="4923960" y="3447547"/>
              <a:ext cx="319094" cy="319092"/>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0133" tIns="45066" rIns="90133" bIns="45066"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75"/>
            </a:p>
          </p:txBody>
        </p:sp>
      </p:grpSp>
      <p:grpSp>
        <p:nvGrpSpPr>
          <p:cNvPr id="41" name="组合 40"/>
          <p:cNvGrpSpPr/>
          <p:nvPr/>
        </p:nvGrpSpPr>
        <p:grpSpPr>
          <a:xfrm>
            <a:off x="6072845" y="3386899"/>
            <a:ext cx="336459" cy="336459"/>
            <a:chOff x="6353243" y="3314004"/>
            <a:chExt cx="640764" cy="640764"/>
          </a:xfrm>
        </p:grpSpPr>
        <p:sp>
          <p:nvSpPr>
            <p:cNvPr id="42" name="椭圆 41"/>
            <p:cNvSpPr/>
            <p:nvPr/>
          </p:nvSpPr>
          <p:spPr>
            <a:xfrm>
              <a:off x="6353243" y="3314004"/>
              <a:ext cx="640764" cy="6407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5" dirty="0"/>
            </a:p>
          </p:txBody>
        </p:sp>
        <p:sp>
          <p:nvSpPr>
            <p:cNvPr id="43" name="椭圆 105"/>
            <p:cNvSpPr/>
            <p:nvPr/>
          </p:nvSpPr>
          <p:spPr>
            <a:xfrm>
              <a:off x="6514078" y="3489053"/>
              <a:ext cx="319094" cy="290667"/>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0133" tIns="45066" rIns="90133" bIns="45066"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75"/>
            </a:p>
          </p:txBody>
        </p:sp>
      </p:grpSp>
      <p:grpSp>
        <p:nvGrpSpPr>
          <p:cNvPr id="44" name="组合 43"/>
          <p:cNvGrpSpPr/>
          <p:nvPr/>
        </p:nvGrpSpPr>
        <p:grpSpPr>
          <a:xfrm>
            <a:off x="7640233" y="3359996"/>
            <a:ext cx="336459" cy="336459"/>
            <a:chOff x="7760940" y="3281165"/>
            <a:chExt cx="640764" cy="640764"/>
          </a:xfrm>
        </p:grpSpPr>
        <p:sp>
          <p:nvSpPr>
            <p:cNvPr id="45" name="椭圆 44"/>
            <p:cNvSpPr/>
            <p:nvPr/>
          </p:nvSpPr>
          <p:spPr>
            <a:xfrm>
              <a:off x="7760940" y="3281165"/>
              <a:ext cx="640764" cy="6407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5"/>
            </a:p>
          </p:txBody>
        </p:sp>
        <p:sp>
          <p:nvSpPr>
            <p:cNvPr id="46" name="椭圆 106"/>
            <p:cNvSpPr/>
            <p:nvPr/>
          </p:nvSpPr>
          <p:spPr>
            <a:xfrm>
              <a:off x="7927126" y="3435232"/>
              <a:ext cx="308391" cy="319093"/>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0133" tIns="45066" rIns="90133" bIns="45066"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75"/>
            </a:p>
          </p:txBody>
        </p:sp>
      </p:grpSp>
      <p:sp>
        <p:nvSpPr>
          <p:cNvPr id="47" name="文本框 46"/>
          <p:cNvSpPr txBox="1"/>
          <p:nvPr/>
        </p:nvSpPr>
        <p:spPr>
          <a:xfrm>
            <a:off x="3755935" y="2510431"/>
            <a:ext cx="1891967" cy="470235"/>
          </a:xfrm>
          <a:prstGeom prst="rect">
            <a:avLst/>
          </a:prstGeom>
          <a:noFill/>
        </p:spPr>
        <p:txBody>
          <a:bodyPr wrap="square" rtlCol="0">
            <a:spAutoFit/>
          </a:bodyPr>
          <a:lstStyle/>
          <a:p>
            <a:pPr algn="ctr">
              <a:spcBef>
                <a:spcPts val="590"/>
              </a:spcBef>
            </a:pPr>
            <a:r>
              <a:rPr lang="zh-CN" altLang="en-US" sz="985" dirty="0">
                <a:latin typeface="微软雅黑" panose="020B0503020204020204" pitchFamily="34" charset="-122"/>
                <a:ea typeface="微软雅黑" panose="020B0503020204020204" pitchFamily="34" charset="-122"/>
                <a:cs typeface="Hiragino Sans GB W3" charset="-122"/>
              </a:rPr>
              <a:t>输入替换内容</a:t>
            </a:r>
            <a:r>
              <a:rPr lang="en-US" altLang="zh-CN" sz="985" dirty="0">
                <a:latin typeface="微软雅黑" panose="020B0503020204020204" pitchFamily="34" charset="-122"/>
                <a:ea typeface="微软雅黑" panose="020B0503020204020204" pitchFamily="34" charset="-122"/>
                <a:cs typeface="Hiragino Sans GB W3" charset="-122"/>
              </a:rPr>
              <a:t>58pic.com</a:t>
            </a:r>
            <a:endParaRPr lang="en-US" altLang="zh-CN" sz="985" dirty="0">
              <a:latin typeface="微软雅黑" panose="020B0503020204020204" pitchFamily="34" charset="-122"/>
              <a:ea typeface="微软雅黑" panose="020B0503020204020204" pitchFamily="34" charset="-122"/>
              <a:cs typeface="Hiragino Sans GB W3" charset="-122"/>
            </a:endParaRPr>
          </a:p>
          <a:p>
            <a:pPr algn="ctr">
              <a:spcBef>
                <a:spcPts val="590"/>
              </a:spcBef>
            </a:pPr>
            <a:r>
              <a:rPr lang="zh-CN" altLang="en-US" sz="985" dirty="0">
                <a:latin typeface="微软雅黑" panose="020B0503020204020204" pitchFamily="34" charset="-122"/>
                <a:ea typeface="微软雅黑" panose="020B0503020204020204" pitchFamily="34" charset="-122"/>
                <a:cs typeface="Hiragino Sans GB W3" charset="-122"/>
              </a:rPr>
              <a:t>输入替换内容</a:t>
            </a:r>
            <a:r>
              <a:rPr lang="en-US" altLang="zh-CN" sz="985" dirty="0">
                <a:latin typeface="微软雅黑" panose="020B0503020204020204" pitchFamily="34" charset="-122"/>
                <a:ea typeface="微软雅黑" panose="020B0503020204020204" pitchFamily="34" charset="-122"/>
                <a:cs typeface="Hiragino Sans GB W3" charset="-122"/>
              </a:rPr>
              <a:t>58pic.com</a:t>
            </a:r>
            <a:endParaRPr lang="en-US" altLang="zh-CN" sz="985" dirty="0">
              <a:latin typeface="微软雅黑" panose="020B0503020204020204" pitchFamily="34" charset="-122"/>
              <a:ea typeface="微软雅黑" panose="020B0503020204020204" pitchFamily="34" charset="-122"/>
              <a:cs typeface="Hiragino Sans GB W3" charset="-122"/>
            </a:endParaRPr>
          </a:p>
        </p:txBody>
      </p:sp>
      <p:sp>
        <p:nvSpPr>
          <p:cNvPr id="48" name="Rectangle 24"/>
          <p:cNvSpPr>
            <a:spLocks noChangeArrowheads="1"/>
          </p:cNvSpPr>
          <p:nvPr/>
        </p:nvSpPr>
        <p:spPr bwMode="auto">
          <a:xfrm>
            <a:off x="4059123" y="2232688"/>
            <a:ext cx="1208350" cy="218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295"/>
              </a:spcBef>
            </a:pPr>
            <a:r>
              <a:rPr lang="zh-CN" altLang="en-US" sz="1185" b="1" dirty="0">
                <a:solidFill>
                  <a:schemeClr val="bg2">
                    <a:lumMod val="25000"/>
                  </a:schemeClr>
                </a:solidFill>
                <a:latin typeface="微软雅黑" panose="020B0503020204020204" pitchFamily="34" charset="-122"/>
                <a:ea typeface="微软雅黑" panose="020B0503020204020204" pitchFamily="34" charset="-122"/>
              </a:rPr>
              <a:t>单击填加标题</a:t>
            </a:r>
            <a:endParaRPr lang="zh-CN" altLang="en-US" sz="1185" b="1" dirty="0">
              <a:solidFill>
                <a:schemeClr val="bg2">
                  <a:lumMod val="25000"/>
                </a:schemeClr>
              </a:solidFill>
            </a:endParaRPr>
          </a:p>
        </p:txBody>
      </p:sp>
      <p:sp>
        <p:nvSpPr>
          <p:cNvPr id="49" name="文本框 48"/>
          <p:cNvSpPr txBox="1"/>
          <p:nvPr/>
        </p:nvSpPr>
        <p:spPr>
          <a:xfrm>
            <a:off x="5241249" y="2489857"/>
            <a:ext cx="1891967" cy="470235"/>
          </a:xfrm>
          <a:prstGeom prst="rect">
            <a:avLst/>
          </a:prstGeom>
          <a:noFill/>
        </p:spPr>
        <p:txBody>
          <a:bodyPr wrap="square" rtlCol="0">
            <a:spAutoFit/>
          </a:bodyPr>
          <a:lstStyle/>
          <a:p>
            <a:pPr algn="ctr">
              <a:spcBef>
                <a:spcPts val="590"/>
              </a:spcBef>
            </a:pPr>
            <a:r>
              <a:rPr lang="zh-CN" altLang="en-US" sz="985" dirty="0">
                <a:latin typeface="微软雅黑" panose="020B0503020204020204" pitchFamily="34" charset="-122"/>
                <a:ea typeface="微软雅黑" panose="020B0503020204020204" pitchFamily="34" charset="-122"/>
                <a:cs typeface="Hiragino Sans GB W3" charset="-122"/>
              </a:rPr>
              <a:t>输入替换内容</a:t>
            </a:r>
            <a:r>
              <a:rPr lang="en-US" altLang="zh-CN" sz="985" dirty="0">
                <a:latin typeface="微软雅黑" panose="020B0503020204020204" pitchFamily="34" charset="-122"/>
                <a:ea typeface="微软雅黑" panose="020B0503020204020204" pitchFamily="34" charset="-122"/>
                <a:cs typeface="Hiragino Sans GB W3" charset="-122"/>
              </a:rPr>
              <a:t>58pic.com</a:t>
            </a:r>
            <a:endParaRPr lang="en-US" altLang="zh-CN" sz="985" dirty="0">
              <a:latin typeface="微软雅黑" panose="020B0503020204020204" pitchFamily="34" charset="-122"/>
              <a:ea typeface="微软雅黑" panose="020B0503020204020204" pitchFamily="34" charset="-122"/>
              <a:cs typeface="Hiragino Sans GB W3" charset="-122"/>
            </a:endParaRPr>
          </a:p>
          <a:p>
            <a:pPr algn="ctr">
              <a:spcBef>
                <a:spcPts val="590"/>
              </a:spcBef>
            </a:pPr>
            <a:r>
              <a:rPr lang="zh-CN" altLang="en-US" sz="985" dirty="0">
                <a:latin typeface="微软雅黑" panose="020B0503020204020204" pitchFamily="34" charset="-122"/>
                <a:ea typeface="微软雅黑" panose="020B0503020204020204" pitchFamily="34" charset="-122"/>
                <a:cs typeface="Hiragino Sans GB W3" charset="-122"/>
              </a:rPr>
              <a:t>输入替换内容</a:t>
            </a:r>
            <a:r>
              <a:rPr lang="en-US" altLang="zh-CN" sz="985" dirty="0">
                <a:latin typeface="微软雅黑" panose="020B0503020204020204" pitchFamily="34" charset="-122"/>
                <a:ea typeface="微软雅黑" panose="020B0503020204020204" pitchFamily="34" charset="-122"/>
                <a:cs typeface="Hiragino Sans GB W3" charset="-122"/>
              </a:rPr>
              <a:t>58pic.com</a:t>
            </a:r>
            <a:endParaRPr lang="en-US" altLang="zh-CN" sz="985" dirty="0">
              <a:latin typeface="微软雅黑" panose="020B0503020204020204" pitchFamily="34" charset="-122"/>
              <a:ea typeface="微软雅黑" panose="020B0503020204020204" pitchFamily="34" charset="-122"/>
              <a:cs typeface="Hiragino Sans GB W3" charset="-122"/>
            </a:endParaRPr>
          </a:p>
        </p:txBody>
      </p:sp>
      <p:sp>
        <p:nvSpPr>
          <p:cNvPr id="50" name="Rectangle 24"/>
          <p:cNvSpPr>
            <a:spLocks noChangeArrowheads="1"/>
          </p:cNvSpPr>
          <p:nvPr/>
        </p:nvSpPr>
        <p:spPr bwMode="auto">
          <a:xfrm>
            <a:off x="5544436" y="2212115"/>
            <a:ext cx="1208350" cy="218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295"/>
              </a:spcBef>
            </a:pPr>
            <a:r>
              <a:rPr lang="zh-CN" altLang="en-US" sz="1185" b="1" dirty="0">
                <a:solidFill>
                  <a:schemeClr val="bg2">
                    <a:lumMod val="25000"/>
                  </a:schemeClr>
                </a:solidFill>
                <a:latin typeface="微软雅黑" panose="020B0503020204020204" pitchFamily="34" charset="-122"/>
                <a:ea typeface="微软雅黑" panose="020B0503020204020204" pitchFamily="34" charset="-122"/>
              </a:rPr>
              <a:t>单击填加标题</a:t>
            </a:r>
            <a:endParaRPr lang="zh-CN" altLang="en-US" sz="1185" b="1" dirty="0">
              <a:solidFill>
                <a:schemeClr val="bg2">
                  <a:lumMod val="25000"/>
                </a:schemeClr>
              </a:solidFill>
            </a:endParaRPr>
          </a:p>
        </p:txBody>
      </p:sp>
      <p:sp>
        <p:nvSpPr>
          <p:cNvPr id="51" name="文本框 50"/>
          <p:cNvSpPr txBox="1"/>
          <p:nvPr/>
        </p:nvSpPr>
        <p:spPr>
          <a:xfrm>
            <a:off x="6821548" y="2504087"/>
            <a:ext cx="1891967" cy="470235"/>
          </a:xfrm>
          <a:prstGeom prst="rect">
            <a:avLst/>
          </a:prstGeom>
          <a:noFill/>
        </p:spPr>
        <p:txBody>
          <a:bodyPr wrap="square" rtlCol="0">
            <a:spAutoFit/>
          </a:bodyPr>
          <a:lstStyle/>
          <a:p>
            <a:pPr algn="ctr">
              <a:spcBef>
                <a:spcPts val="590"/>
              </a:spcBef>
            </a:pPr>
            <a:r>
              <a:rPr lang="zh-CN" altLang="en-US" sz="985" dirty="0">
                <a:latin typeface="微软雅黑" panose="020B0503020204020204" pitchFamily="34" charset="-122"/>
                <a:ea typeface="微软雅黑" panose="020B0503020204020204" pitchFamily="34" charset="-122"/>
                <a:cs typeface="Hiragino Sans GB W3" charset="-122"/>
              </a:rPr>
              <a:t>输入替换内容</a:t>
            </a:r>
            <a:r>
              <a:rPr lang="en-US" altLang="zh-CN" sz="985" dirty="0">
                <a:latin typeface="微软雅黑" panose="020B0503020204020204" pitchFamily="34" charset="-122"/>
                <a:ea typeface="微软雅黑" panose="020B0503020204020204" pitchFamily="34" charset="-122"/>
                <a:cs typeface="Hiragino Sans GB W3" charset="-122"/>
              </a:rPr>
              <a:t>58pic.com</a:t>
            </a:r>
            <a:endParaRPr lang="en-US" altLang="zh-CN" sz="985" dirty="0">
              <a:latin typeface="微软雅黑" panose="020B0503020204020204" pitchFamily="34" charset="-122"/>
              <a:ea typeface="微软雅黑" panose="020B0503020204020204" pitchFamily="34" charset="-122"/>
              <a:cs typeface="Hiragino Sans GB W3" charset="-122"/>
            </a:endParaRPr>
          </a:p>
          <a:p>
            <a:pPr algn="ctr">
              <a:spcBef>
                <a:spcPts val="590"/>
              </a:spcBef>
            </a:pPr>
            <a:r>
              <a:rPr lang="zh-CN" altLang="en-US" sz="985" dirty="0">
                <a:latin typeface="微软雅黑" panose="020B0503020204020204" pitchFamily="34" charset="-122"/>
                <a:ea typeface="微软雅黑" panose="020B0503020204020204" pitchFamily="34" charset="-122"/>
                <a:cs typeface="Hiragino Sans GB W3" charset="-122"/>
              </a:rPr>
              <a:t>输入替换内容</a:t>
            </a:r>
            <a:r>
              <a:rPr lang="en-US" altLang="zh-CN" sz="985" dirty="0">
                <a:latin typeface="微软雅黑" panose="020B0503020204020204" pitchFamily="34" charset="-122"/>
                <a:ea typeface="微软雅黑" panose="020B0503020204020204" pitchFamily="34" charset="-122"/>
                <a:cs typeface="Hiragino Sans GB W3" charset="-122"/>
              </a:rPr>
              <a:t>58pic.com</a:t>
            </a:r>
            <a:endParaRPr lang="en-US" altLang="zh-CN" sz="985" dirty="0">
              <a:latin typeface="微软雅黑" panose="020B0503020204020204" pitchFamily="34" charset="-122"/>
              <a:ea typeface="微软雅黑" panose="020B0503020204020204" pitchFamily="34" charset="-122"/>
              <a:cs typeface="Hiragino Sans GB W3" charset="-122"/>
            </a:endParaRPr>
          </a:p>
        </p:txBody>
      </p:sp>
      <p:sp>
        <p:nvSpPr>
          <p:cNvPr id="52" name="Rectangle 24"/>
          <p:cNvSpPr>
            <a:spLocks noChangeArrowheads="1"/>
          </p:cNvSpPr>
          <p:nvPr/>
        </p:nvSpPr>
        <p:spPr bwMode="auto">
          <a:xfrm>
            <a:off x="7124735" y="2226344"/>
            <a:ext cx="1208350" cy="218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295"/>
              </a:spcBef>
            </a:pPr>
            <a:r>
              <a:rPr lang="zh-CN" altLang="en-US" sz="1185" b="1" dirty="0">
                <a:solidFill>
                  <a:schemeClr val="bg2">
                    <a:lumMod val="25000"/>
                  </a:schemeClr>
                </a:solidFill>
                <a:latin typeface="微软雅黑" panose="020B0503020204020204" pitchFamily="34" charset="-122"/>
                <a:ea typeface="微软雅黑" panose="020B0503020204020204" pitchFamily="34" charset="-122"/>
              </a:rPr>
              <a:t>单击填加标题</a:t>
            </a:r>
            <a:endParaRPr lang="zh-CN" altLang="en-US" sz="1185" b="1" dirty="0">
              <a:solidFill>
                <a:schemeClr val="bg2">
                  <a:lumMod val="25000"/>
                </a:schemeClr>
              </a:solidFill>
            </a:endParaRPr>
          </a:p>
        </p:txBody>
      </p:sp>
      <p:pic>
        <p:nvPicPr>
          <p:cNvPr id="53" name="图片 5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0290" y="1509340"/>
            <a:ext cx="1457671" cy="23374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linds(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down)">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wipe(down)">
                                      <p:cBhvr>
                                        <p:cTn id="17" dur="500"/>
                                        <p:tgtEl>
                                          <p:spTgt spid="4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wipe(down)">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wipe(down)">
                                      <p:cBhvr>
                                        <p:cTn id="27" dur="500"/>
                                        <p:tgtEl>
                                          <p:spTgt spid="4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down)">
                                      <p:cBhvr>
                                        <p:cTn id="32" dur="500"/>
                                        <p:tgtEl>
                                          <p:spTgt spid="5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down)">
                                      <p:cBhvr>
                                        <p:cTn id="3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椭圆 14"/>
          <p:cNvSpPr/>
          <p:nvPr/>
        </p:nvSpPr>
        <p:spPr>
          <a:xfrm>
            <a:off x="3188578" y="3836865"/>
            <a:ext cx="3789827" cy="184877"/>
          </a:xfrm>
          <a:prstGeom prst="ellipse">
            <a:avLst/>
          </a:prstGeom>
          <a:gradFill flip="none" rotWithShape="1">
            <a:gsLst>
              <a:gs pos="50000">
                <a:schemeClr val="tx1">
                  <a:lumMod val="50000"/>
                  <a:lumOff val="50000"/>
                  <a:alpha val="33000"/>
                </a:schemeClr>
              </a:gs>
              <a:gs pos="0">
                <a:schemeClr val="tx1">
                  <a:lumMod val="65000"/>
                  <a:lumOff val="35000"/>
                  <a:alpha val="50000"/>
                </a:schemeClr>
              </a:gs>
              <a:gs pos="100000">
                <a:srgbClr val="FAFAFC">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grpSp>
        <p:nvGrpSpPr>
          <p:cNvPr id="123" name="组合 5"/>
          <p:cNvGrpSpPr/>
          <p:nvPr/>
        </p:nvGrpSpPr>
        <p:grpSpPr>
          <a:xfrm>
            <a:off x="3225216" y="1316915"/>
            <a:ext cx="3090511" cy="2605322"/>
            <a:chOff x="7759065" y="1559433"/>
            <a:chExt cx="2743200" cy="2312536"/>
          </a:xfrm>
          <a:effectLst>
            <a:reflection blurRad="25400" stA="38000" endPos="35000" dir="5400000" sy="-100000" algn="bl" rotWithShape="0"/>
          </a:effectLst>
        </p:grpSpPr>
        <p:sp>
          <p:nvSpPr>
            <p:cNvPr id="124" name="椭圆形标注 22"/>
            <p:cNvSpPr/>
            <p:nvPr/>
          </p:nvSpPr>
          <p:spPr>
            <a:xfrm>
              <a:off x="7830694" y="1609184"/>
              <a:ext cx="2386639" cy="2262785"/>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2026 w 2387242"/>
                <a:gd name="connsiteY0-214" fmla="*/ 2262737 h 2262745"/>
                <a:gd name="connsiteX1-215" fmla="*/ 1586378 w 2387242"/>
                <a:gd name="connsiteY1-216" fmla="*/ 1835860 h 2262745"/>
                <a:gd name="connsiteX2-217" fmla="*/ 202999 w 2387242"/>
                <a:gd name="connsiteY2-218" fmla="*/ 1445870 h 2262745"/>
                <a:gd name="connsiteX3-219" fmla="*/ 669470 w 2387242"/>
                <a:gd name="connsiteY3-220" fmla="*/ 111352 h 2262745"/>
                <a:gd name="connsiteX4-221" fmla="*/ 2077101 w 2387242"/>
                <a:gd name="connsiteY4-222" fmla="*/ 216756 h 2262745"/>
                <a:gd name="connsiteX5-223" fmla="*/ 2058792 w 2387242"/>
                <a:gd name="connsiteY5-224" fmla="*/ 1684848 h 2262745"/>
                <a:gd name="connsiteX6-225" fmla="*/ 2272791 w 2387242"/>
                <a:gd name="connsiteY6-226" fmla="*/ 2244632 h 2262745"/>
                <a:gd name="connsiteX7-227" fmla="*/ 2142026 w 2387242"/>
                <a:gd name="connsiteY7-228" fmla="*/ 2262737 h 2262745"/>
                <a:gd name="connsiteX0-229" fmla="*/ 2142026 w 2386639"/>
                <a:gd name="connsiteY0-230" fmla="*/ 2262737 h 2262785"/>
                <a:gd name="connsiteX1-231" fmla="*/ 1586378 w 2386639"/>
                <a:gd name="connsiteY1-232" fmla="*/ 1835860 h 2262785"/>
                <a:gd name="connsiteX2-233" fmla="*/ 202999 w 2386639"/>
                <a:gd name="connsiteY2-234" fmla="*/ 1445870 h 2262785"/>
                <a:gd name="connsiteX3-235" fmla="*/ 669470 w 2386639"/>
                <a:gd name="connsiteY3-236" fmla="*/ 111352 h 2262785"/>
                <a:gd name="connsiteX4-237" fmla="*/ 2077101 w 2386639"/>
                <a:gd name="connsiteY4-238" fmla="*/ 216756 h 2262785"/>
                <a:gd name="connsiteX5-239" fmla="*/ 2058792 w 2386639"/>
                <a:gd name="connsiteY5-240" fmla="*/ 1684848 h 2262785"/>
                <a:gd name="connsiteX6-241" fmla="*/ 2290080 w 2386639"/>
                <a:gd name="connsiteY6-242" fmla="*/ 2261921 h 2262785"/>
                <a:gd name="connsiteX7-243" fmla="*/ 2142026 w 2386639"/>
                <a:gd name="connsiteY7-244" fmla="*/ 2262737 h 22627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639" h="2262785">
                  <a:moveTo>
                    <a:pt x="2142026" y="2262737"/>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3296" y="1343987"/>
                    <a:pt x="2058792" y="1684848"/>
                  </a:cubicBezTo>
                  <a:cubicBezTo>
                    <a:pt x="2094289" y="2025709"/>
                    <a:pt x="2241950" y="2172143"/>
                    <a:pt x="2290080" y="2261921"/>
                  </a:cubicBezTo>
                  <a:cubicBezTo>
                    <a:pt x="2214385" y="2259624"/>
                    <a:pt x="2212719" y="2263238"/>
                    <a:pt x="2142026" y="2262737"/>
                  </a:cubicBezTo>
                  <a:close/>
                </a:path>
              </a:pathLst>
            </a:custGeom>
            <a:solidFill>
              <a:schemeClr val="accent4">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sp>
          <p:nvSpPr>
            <p:cNvPr id="125" name="椭圆形标注 7"/>
            <p:cNvSpPr/>
            <p:nvPr/>
          </p:nvSpPr>
          <p:spPr>
            <a:xfrm>
              <a:off x="7759065" y="1559433"/>
              <a:ext cx="2743200" cy="1837944"/>
            </a:xfrm>
            <a:prstGeom prst="wedgeEllipseCallout">
              <a:avLst>
                <a:gd name="adj1" fmla="val 35828"/>
                <a:gd name="adj2" fmla="val 75095"/>
              </a:avLst>
            </a:prstGeom>
            <a:solidFill>
              <a:schemeClr val="accent4"/>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grpSp>
      <p:grpSp>
        <p:nvGrpSpPr>
          <p:cNvPr id="126" name="组合 8"/>
          <p:cNvGrpSpPr/>
          <p:nvPr/>
        </p:nvGrpSpPr>
        <p:grpSpPr>
          <a:xfrm>
            <a:off x="2284275" y="1780517"/>
            <a:ext cx="2551935" cy="2160383"/>
            <a:chOff x="7759065" y="1559433"/>
            <a:chExt cx="2743200" cy="2322300"/>
          </a:xfrm>
          <a:effectLst>
            <a:outerShdw blurRad="165100" dist="38100" algn="l" rotWithShape="0">
              <a:prstClr val="black">
                <a:alpha val="40000"/>
              </a:prstClr>
            </a:outerShdw>
            <a:reflection blurRad="25400" stA="38000" endPos="35000" dir="5400000" sy="-100000" algn="bl" rotWithShape="0"/>
          </a:effectLst>
        </p:grpSpPr>
        <p:sp>
          <p:nvSpPr>
            <p:cNvPr id="127" name="椭圆形标注 22"/>
            <p:cNvSpPr/>
            <p:nvPr/>
          </p:nvSpPr>
          <p:spPr>
            <a:xfrm>
              <a:off x="7830694" y="1609184"/>
              <a:ext cx="2386633" cy="2272549"/>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3402 w 2387242"/>
                <a:gd name="connsiteY0-214" fmla="*/ 2266995 h 2267002"/>
                <a:gd name="connsiteX1-215" fmla="*/ 1586378 w 2387242"/>
                <a:gd name="connsiteY1-216" fmla="*/ 1835860 h 2267002"/>
                <a:gd name="connsiteX2-217" fmla="*/ 202999 w 2387242"/>
                <a:gd name="connsiteY2-218" fmla="*/ 1445870 h 2267002"/>
                <a:gd name="connsiteX3-219" fmla="*/ 669470 w 2387242"/>
                <a:gd name="connsiteY3-220" fmla="*/ 111352 h 2267002"/>
                <a:gd name="connsiteX4-221" fmla="*/ 2077101 w 2387242"/>
                <a:gd name="connsiteY4-222" fmla="*/ 216756 h 2267002"/>
                <a:gd name="connsiteX5-223" fmla="*/ 2058792 w 2387242"/>
                <a:gd name="connsiteY5-224" fmla="*/ 1684848 h 2267002"/>
                <a:gd name="connsiteX6-225" fmla="*/ 2272791 w 2387242"/>
                <a:gd name="connsiteY6-226" fmla="*/ 2244632 h 2267002"/>
                <a:gd name="connsiteX7-227" fmla="*/ 2143402 w 2387242"/>
                <a:gd name="connsiteY7-228" fmla="*/ 2266995 h 2267002"/>
                <a:gd name="connsiteX0-229" fmla="*/ 2143402 w 2386633"/>
                <a:gd name="connsiteY0-230" fmla="*/ 2266995 h 2272549"/>
                <a:gd name="connsiteX1-231" fmla="*/ 1586378 w 2386633"/>
                <a:gd name="connsiteY1-232" fmla="*/ 1835860 h 2272549"/>
                <a:gd name="connsiteX2-233" fmla="*/ 202999 w 2386633"/>
                <a:gd name="connsiteY2-234" fmla="*/ 1445870 h 2272549"/>
                <a:gd name="connsiteX3-235" fmla="*/ 669470 w 2386633"/>
                <a:gd name="connsiteY3-236" fmla="*/ 111352 h 2272549"/>
                <a:gd name="connsiteX4-237" fmla="*/ 2077101 w 2386633"/>
                <a:gd name="connsiteY4-238" fmla="*/ 216756 h 2272549"/>
                <a:gd name="connsiteX5-239" fmla="*/ 2058792 w 2386633"/>
                <a:gd name="connsiteY5-240" fmla="*/ 1684848 h 2272549"/>
                <a:gd name="connsiteX6-241" fmla="*/ 2290239 w 2386633"/>
                <a:gd name="connsiteY6-242" fmla="*/ 2272549 h 2272549"/>
                <a:gd name="connsiteX7-243" fmla="*/ 2143402 w 2386633"/>
                <a:gd name="connsiteY7-244" fmla="*/ 2266995 h 22725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633" h="2272549">
                  <a:moveTo>
                    <a:pt x="2143402" y="2266995"/>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3269" y="1342216"/>
                    <a:pt x="2058792" y="1684848"/>
                  </a:cubicBezTo>
                  <a:cubicBezTo>
                    <a:pt x="2094315" y="2027480"/>
                    <a:pt x="2242109" y="2182771"/>
                    <a:pt x="2290239" y="2272549"/>
                  </a:cubicBezTo>
                  <a:cubicBezTo>
                    <a:pt x="2214544" y="2270252"/>
                    <a:pt x="2214095" y="2267496"/>
                    <a:pt x="2143402" y="2266995"/>
                  </a:cubicBezTo>
                  <a:close/>
                </a:path>
              </a:pathLst>
            </a:custGeom>
            <a:solidFill>
              <a:schemeClr val="accent2">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sp>
          <p:nvSpPr>
            <p:cNvPr id="128" name="椭圆形标注 10"/>
            <p:cNvSpPr/>
            <p:nvPr/>
          </p:nvSpPr>
          <p:spPr>
            <a:xfrm>
              <a:off x="7759065" y="1559433"/>
              <a:ext cx="2743200" cy="1837944"/>
            </a:xfrm>
            <a:prstGeom prst="wedgeEllipseCallout">
              <a:avLst>
                <a:gd name="adj1" fmla="val 35828"/>
                <a:gd name="adj2" fmla="val 75095"/>
              </a:avLst>
            </a:prstGeom>
            <a:solidFill>
              <a:schemeClr val="accent2"/>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grpSp>
      <p:grpSp>
        <p:nvGrpSpPr>
          <p:cNvPr id="129" name="组合 11"/>
          <p:cNvGrpSpPr/>
          <p:nvPr/>
        </p:nvGrpSpPr>
        <p:grpSpPr>
          <a:xfrm>
            <a:off x="3496033" y="1999653"/>
            <a:ext cx="2289934" cy="1938002"/>
            <a:chOff x="7759065" y="1559433"/>
            <a:chExt cx="2743200" cy="2321607"/>
          </a:xfrm>
          <a:effectLst>
            <a:outerShdw blurRad="292100" dist="165100" dir="16200000" sx="102000" sy="102000" rotWithShape="0">
              <a:prstClr val="black">
                <a:alpha val="35000"/>
              </a:prstClr>
            </a:outerShdw>
            <a:reflection blurRad="25400" stA="38000" endPos="35000" dir="5400000" sy="-100000" algn="bl" rotWithShape="0"/>
          </a:effectLst>
        </p:grpSpPr>
        <p:sp>
          <p:nvSpPr>
            <p:cNvPr id="130" name="椭圆形标注 22"/>
            <p:cNvSpPr/>
            <p:nvPr/>
          </p:nvSpPr>
          <p:spPr>
            <a:xfrm>
              <a:off x="7830694" y="1609184"/>
              <a:ext cx="2386564" cy="2271856"/>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2307 w 2387242"/>
                <a:gd name="connsiteY0-214" fmla="*/ 2269790 h 2269796"/>
                <a:gd name="connsiteX1-215" fmla="*/ 1586378 w 2387242"/>
                <a:gd name="connsiteY1-216" fmla="*/ 1835860 h 2269796"/>
                <a:gd name="connsiteX2-217" fmla="*/ 202999 w 2387242"/>
                <a:gd name="connsiteY2-218" fmla="*/ 1445870 h 2269796"/>
                <a:gd name="connsiteX3-219" fmla="*/ 669470 w 2387242"/>
                <a:gd name="connsiteY3-220" fmla="*/ 111352 h 2269796"/>
                <a:gd name="connsiteX4-221" fmla="*/ 2077101 w 2387242"/>
                <a:gd name="connsiteY4-222" fmla="*/ 216756 h 2269796"/>
                <a:gd name="connsiteX5-223" fmla="*/ 2058792 w 2387242"/>
                <a:gd name="connsiteY5-224" fmla="*/ 1684848 h 2269796"/>
                <a:gd name="connsiteX6-225" fmla="*/ 2272791 w 2387242"/>
                <a:gd name="connsiteY6-226" fmla="*/ 2244632 h 2269796"/>
                <a:gd name="connsiteX7-227" fmla="*/ 2142307 w 2387242"/>
                <a:gd name="connsiteY7-228" fmla="*/ 2269790 h 2269796"/>
                <a:gd name="connsiteX0-229" fmla="*/ 2142307 w 2386564"/>
                <a:gd name="connsiteY0-230" fmla="*/ 2269790 h 2271855"/>
                <a:gd name="connsiteX1-231" fmla="*/ 1586378 w 2386564"/>
                <a:gd name="connsiteY1-232" fmla="*/ 1835860 h 2271855"/>
                <a:gd name="connsiteX2-233" fmla="*/ 202999 w 2386564"/>
                <a:gd name="connsiteY2-234" fmla="*/ 1445870 h 2271855"/>
                <a:gd name="connsiteX3-235" fmla="*/ 669470 w 2386564"/>
                <a:gd name="connsiteY3-236" fmla="*/ 111352 h 2271855"/>
                <a:gd name="connsiteX4-237" fmla="*/ 2077101 w 2386564"/>
                <a:gd name="connsiteY4-238" fmla="*/ 216756 h 2271855"/>
                <a:gd name="connsiteX5-239" fmla="*/ 2058792 w 2386564"/>
                <a:gd name="connsiteY5-240" fmla="*/ 1684848 h 2271855"/>
                <a:gd name="connsiteX6-241" fmla="*/ 2292235 w 2386564"/>
                <a:gd name="connsiteY6-242" fmla="*/ 2271855 h 2271855"/>
                <a:gd name="connsiteX7-243" fmla="*/ 2142307 w 2386564"/>
                <a:gd name="connsiteY7-244" fmla="*/ 2269790 h 22718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564" h="2271855">
                  <a:moveTo>
                    <a:pt x="2142307" y="2269790"/>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2936" y="1342332"/>
                    <a:pt x="2058792" y="1684848"/>
                  </a:cubicBezTo>
                  <a:cubicBezTo>
                    <a:pt x="2094648" y="2027364"/>
                    <a:pt x="2244105" y="2182077"/>
                    <a:pt x="2292235" y="2271855"/>
                  </a:cubicBezTo>
                  <a:cubicBezTo>
                    <a:pt x="2216540" y="2269558"/>
                    <a:pt x="2213000" y="2270291"/>
                    <a:pt x="2142307" y="2269790"/>
                  </a:cubicBezTo>
                  <a:close/>
                </a:path>
              </a:pathLst>
            </a:custGeom>
            <a:solidFill>
              <a:schemeClr val="accent3">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sp>
          <p:nvSpPr>
            <p:cNvPr id="131" name="椭圆形标注 13"/>
            <p:cNvSpPr/>
            <p:nvPr/>
          </p:nvSpPr>
          <p:spPr>
            <a:xfrm>
              <a:off x="7759065" y="1559433"/>
              <a:ext cx="2743200" cy="1837944"/>
            </a:xfrm>
            <a:prstGeom prst="wedgeEllipseCallout">
              <a:avLst>
                <a:gd name="adj1" fmla="val 35828"/>
                <a:gd name="adj2" fmla="val 75095"/>
              </a:avLst>
            </a:prstGeom>
            <a:solidFill>
              <a:schemeClr val="accent3"/>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grpSp>
      <p:grpSp>
        <p:nvGrpSpPr>
          <p:cNvPr id="132" name="组合 3"/>
          <p:cNvGrpSpPr/>
          <p:nvPr/>
        </p:nvGrpSpPr>
        <p:grpSpPr>
          <a:xfrm>
            <a:off x="3355893" y="2347734"/>
            <a:ext cx="1869877" cy="1586669"/>
            <a:chOff x="7759065" y="1559433"/>
            <a:chExt cx="2743200" cy="2327720"/>
          </a:xfrm>
          <a:effectLst>
            <a:outerShdw blurRad="254000" dist="88900" dir="18900000" algn="bl" rotWithShape="0">
              <a:prstClr val="black">
                <a:alpha val="40000"/>
              </a:prstClr>
            </a:outerShdw>
            <a:reflection blurRad="25400" stA="38000" endPos="35000" dir="5400000" sy="-100000" algn="bl" rotWithShape="0"/>
          </a:effectLst>
        </p:grpSpPr>
        <p:sp>
          <p:nvSpPr>
            <p:cNvPr id="133" name="椭圆形标注 22"/>
            <p:cNvSpPr/>
            <p:nvPr/>
          </p:nvSpPr>
          <p:spPr>
            <a:xfrm>
              <a:off x="7830694" y="1609184"/>
              <a:ext cx="2386412" cy="2277969"/>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52312 w 2387242"/>
                <a:gd name="connsiteY0-214" fmla="*/ 2271142 h 2271148"/>
                <a:gd name="connsiteX1-215" fmla="*/ 1586378 w 2387242"/>
                <a:gd name="connsiteY1-216" fmla="*/ 1835860 h 2271148"/>
                <a:gd name="connsiteX2-217" fmla="*/ 202999 w 2387242"/>
                <a:gd name="connsiteY2-218" fmla="*/ 1445870 h 2271148"/>
                <a:gd name="connsiteX3-219" fmla="*/ 669470 w 2387242"/>
                <a:gd name="connsiteY3-220" fmla="*/ 111352 h 2271148"/>
                <a:gd name="connsiteX4-221" fmla="*/ 2077101 w 2387242"/>
                <a:gd name="connsiteY4-222" fmla="*/ 216756 h 2271148"/>
                <a:gd name="connsiteX5-223" fmla="*/ 2058792 w 2387242"/>
                <a:gd name="connsiteY5-224" fmla="*/ 1684848 h 2271148"/>
                <a:gd name="connsiteX6-225" fmla="*/ 2272791 w 2387242"/>
                <a:gd name="connsiteY6-226" fmla="*/ 2244632 h 2271148"/>
                <a:gd name="connsiteX7-227" fmla="*/ 2152312 w 2387242"/>
                <a:gd name="connsiteY7-228" fmla="*/ 2271142 h 2271148"/>
                <a:gd name="connsiteX0-229" fmla="*/ 2152312 w 2386412"/>
                <a:gd name="connsiteY0-230" fmla="*/ 2271142 h 2277969"/>
                <a:gd name="connsiteX1-231" fmla="*/ 1586378 w 2386412"/>
                <a:gd name="connsiteY1-232" fmla="*/ 1835860 h 2277969"/>
                <a:gd name="connsiteX2-233" fmla="*/ 202999 w 2386412"/>
                <a:gd name="connsiteY2-234" fmla="*/ 1445870 h 2277969"/>
                <a:gd name="connsiteX3-235" fmla="*/ 669470 w 2386412"/>
                <a:gd name="connsiteY3-236" fmla="*/ 111352 h 2277969"/>
                <a:gd name="connsiteX4-237" fmla="*/ 2077101 w 2386412"/>
                <a:gd name="connsiteY4-238" fmla="*/ 216756 h 2277969"/>
                <a:gd name="connsiteX5-239" fmla="*/ 2058792 w 2386412"/>
                <a:gd name="connsiteY5-240" fmla="*/ 1684848 h 2277969"/>
                <a:gd name="connsiteX6-241" fmla="*/ 2296603 w 2386412"/>
                <a:gd name="connsiteY6-242" fmla="*/ 2277969 h 2277969"/>
                <a:gd name="connsiteX7-243" fmla="*/ 2152312 w 2386412"/>
                <a:gd name="connsiteY7-244" fmla="*/ 2271142 h 227796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412" h="2277969">
                  <a:moveTo>
                    <a:pt x="2152312" y="2271142"/>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2208" y="1341313"/>
                    <a:pt x="2058792" y="1684848"/>
                  </a:cubicBezTo>
                  <a:cubicBezTo>
                    <a:pt x="2095376" y="2028383"/>
                    <a:pt x="2248473" y="2188191"/>
                    <a:pt x="2296603" y="2277969"/>
                  </a:cubicBezTo>
                  <a:cubicBezTo>
                    <a:pt x="2220908" y="2275672"/>
                    <a:pt x="2223005" y="2271643"/>
                    <a:pt x="2152312" y="2271142"/>
                  </a:cubicBezTo>
                  <a:close/>
                </a:path>
              </a:pathLst>
            </a:custGeom>
            <a:solidFill>
              <a:schemeClr val="accent1">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sp>
          <p:nvSpPr>
            <p:cNvPr id="134" name="椭圆形标注 1"/>
            <p:cNvSpPr/>
            <p:nvPr/>
          </p:nvSpPr>
          <p:spPr>
            <a:xfrm>
              <a:off x="7759065" y="1559433"/>
              <a:ext cx="2743200" cy="1837944"/>
            </a:xfrm>
            <a:prstGeom prst="wedgeEllipseCallout">
              <a:avLst>
                <a:gd name="adj1" fmla="val 35828"/>
                <a:gd name="adj2" fmla="val 75095"/>
              </a:avLst>
            </a:prstGeom>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srgbClr val="FFFFFF"/>
                </a:solidFill>
                <a:latin typeface="Calibri" panose="020F0502020204030204"/>
                <a:ea typeface="宋体" panose="02010600030101010101" pitchFamily="2" charset="-122"/>
              </a:endParaRPr>
            </a:p>
          </p:txBody>
        </p:sp>
      </p:grpSp>
      <p:sp>
        <p:nvSpPr>
          <p:cNvPr id="135" name="文本框 15"/>
          <p:cNvSpPr txBox="1"/>
          <p:nvPr/>
        </p:nvSpPr>
        <p:spPr>
          <a:xfrm>
            <a:off x="3974693" y="2731832"/>
            <a:ext cx="639139" cy="484730"/>
          </a:xfrm>
          <a:prstGeom prst="rect">
            <a:avLst/>
          </a:prstGeom>
          <a:noFill/>
        </p:spPr>
        <p:txBody>
          <a:bodyPr wrap="square" lIns="68562" tIns="34281" rIns="68562" bIns="34281" rtlCol="0">
            <a:spAutoFit/>
          </a:bodyPr>
          <a:lstStyle/>
          <a:p>
            <a:pPr algn="ctr">
              <a:defRPr/>
            </a:pPr>
            <a:r>
              <a:rPr lang="en-US" altLang="zh-CN" sz="2700" dirty="0">
                <a:solidFill>
                  <a:srgbClr val="FFFFFF"/>
                </a:solidFill>
                <a:latin typeface="Impact" panose="020B0806030902050204" pitchFamily="34" charset="0"/>
                <a:ea typeface="宋体" panose="02010600030101010101" pitchFamily="2" charset="-122"/>
              </a:rPr>
              <a:t>01</a:t>
            </a:r>
            <a:endParaRPr lang="zh-CN" altLang="en-US" sz="2700" dirty="0">
              <a:solidFill>
                <a:srgbClr val="FFFFFF"/>
              </a:solidFill>
              <a:latin typeface="Impact" panose="020B0806030902050204" pitchFamily="34" charset="0"/>
              <a:ea typeface="宋体" panose="02010600030101010101" pitchFamily="2" charset="-122"/>
            </a:endParaRPr>
          </a:p>
        </p:txBody>
      </p:sp>
      <p:sp>
        <p:nvSpPr>
          <p:cNvPr id="136" name="文本框 17"/>
          <p:cNvSpPr txBox="1"/>
          <p:nvPr/>
        </p:nvSpPr>
        <p:spPr>
          <a:xfrm>
            <a:off x="5125876" y="2405291"/>
            <a:ext cx="639139" cy="484730"/>
          </a:xfrm>
          <a:prstGeom prst="rect">
            <a:avLst/>
          </a:prstGeom>
          <a:noFill/>
        </p:spPr>
        <p:txBody>
          <a:bodyPr wrap="square" lIns="68562" tIns="34281" rIns="68562" bIns="34281" rtlCol="0">
            <a:spAutoFit/>
          </a:bodyPr>
          <a:lstStyle/>
          <a:p>
            <a:pPr algn="ctr">
              <a:defRPr/>
            </a:pPr>
            <a:r>
              <a:rPr lang="en-US" altLang="zh-CN" sz="2700" dirty="0">
                <a:solidFill>
                  <a:srgbClr val="FFFFFF"/>
                </a:solidFill>
                <a:latin typeface="Impact" panose="020B0806030902050204" pitchFamily="34" charset="0"/>
                <a:ea typeface="宋体" panose="02010600030101010101" pitchFamily="2" charset="-122"/>
              </a:rPr>
              <a:t>02</a:t>
            </a:r>
            <a:endParaRPr lang="zh-CN" altLang="en-US" sz="2700" dirty="0">
              <a:solidFill>
                <a:srgbClr val="FFFFFF"/>
              </a:solidFill>
              <a:latin typeface="Impact" panose="020B0806030902050204" pitchFamily="34" charset="0"/>
              <a:ea typeface="宋体" panose="02010600030101010101" pitchFamily="2" charset="-122"/>
            </a:endParaRPr>
          </a:p>
        </p:txBody>
      </p:sp>
      <p:sp>
        <p:nvSpPr>
          <p:cNvPr id="137" name="文本框 18"/>
          <p:cNvSpPr txBox="1"/>
          <p:nvPr/>
        </p:nvSpPr>
        <p:spPr>
          <a:xfrm>
            <a:off x="4778769" y="1446325"/>
            <a:ext cx="639139" cy="484730"/>
          </a:xfrm>
          <a:prstGeom prst="rect">
            <a:avLst/>
          </a:prstGeom>
          <a:noFill/>
        </p:spPr>
        <p:txBody>
          <a:bodyPr wrap="square" lIns="68562" tIns="34281" rIns="68562" bIns="34281" rtlCol="0">
            <a:spAutoFit/>
          </a:bodyPr>
          <a:lstStyle/>
          <a:p>
            <a:pPr algn="ctr">
              <a:defRPr/>
            </a:pPr>
            <a:r>
              <a:rPr lang="en-US" altLang="zh-CN" sz="2700" dirty="0">
                <a:solidFill>
                  <a:srgbClr val="FFFFFF"/>
                </a:solidFill>
                <a:latin typeface="Impact" panose="020B0806030902050204" pitchFamily="34" charset="0"/>
                <a:ea typeface="宋体" panose="02010600030101010101" pitchFamily="2" charset="-122"/>
              </a:rPr>
              <a:t>04</a:t>
            </a:r>
            <a:endParaRPr lang="zh-CN" altLang="en-US" sz="2700" dirty="0">
              <a:solidFill>
                <a:srgbClr val="FFFFFF"/>
              </a:solidFill>
              <a:latin typeface="Impact" panose="020B0806030902050204" pitchFamily="34" charset="0"/>
              <a:ea typeface="宋体" panose="02010600030101010101" pitchFamily="2" charset="-122"/>
            </a:endParaRPr>
          </a:p>
        </p:txBody>
      </p:sp>
      <p:sp>
        <p:nvSpPr>
          <p:cNvPr id="138" name="文本框 19"/>
          <p:cNvSpPr txBox="1"/>
          <p:nvPr/>
        </p:nvSpPr>
        <p:spPr>
          <a:xfrm>
            <a:off x="2555642" y="2405291"/>
            <a:ext cx="639139" cy="484730"/>
          </a:xfrm>
          <a:prstGeom prst="rect">
            <a:avLst/>
          </a:prstGeom>
          <a:noFill/>
        </p:spPr>
        <p:txBody>
          <a:bodyPr wrap="square" lIns="68562" tIns="34281" rIns="68562" bIns="34281" rtlCol="0">
            <a:spAutoFit/>
          </a:bodyPr>
          <a:lstStyle/>
          <a:p>
            <a:pPr algn="ctr">
              <a:defRPr/>
            </a:pPr>
            <a:r>
              <a:rPr lang="en-US" altLang="zh-CN" sz="2700" dirty="0">
                <a:solidFill>
                  <a:srgbClr val="FFFFFF"/>
                </a:solidFill>
                <a:latin typeface="Impact" panose="020B0806030902050204" pitchFamily="34" charset="0"/>
                <a:ea typeface="宋体" panose="02010600030101010101" pitchFamily="2" charset="-122"/>
              </a:rPr>
              <a:t>03</a:t>
            </a:r>
            <a:endParaRPr lang="zh-CN" altLang="en-US" sz="2700" dirty="0">
              <a:solidFill>
                <a:srgbClr val="FFFFFF"/>
              </a:solidFill>
              <a:latin typeface="Impact" panose="020B0806030902050204" pitchFamily="34" charset="0"/>
              <a:ea typeface="宋体" panose="02010600030101010101" pitchFamily="2" charset="-122"/>
            </a:endParaRPr>
          </a:p>
        </p:txBody>
      </p:sp>
      <p:grpSp>
        <p:nvGrpSpPr>
          <p:cNvPr id="139" name="组合 47"/>
          <p:cNvGrpSpPr/>
          <p:nvPr/>
        </p:nvGrpSpPr>
        <p:grpSpPr>
          <a:xfrm>
            <a:off x="863845" y="1184214"/>
            <a:ext cx="2408750" cy="884775"/>
            <a:chOff x="1836094" y="1391273"/>
            <a:chExt cx="3212504" cy="1180003"/>
          </a:xfrm>
        </p:grpSpPr>
        <p:sp>
          <p:nvSpPr>
            <p:cNvPr id="140" name="任意多边形 40"/>
            <p:cNvSpPr/>
            <p:nvPr/>
          </p:nvSpPr>
          <p:spPr>
            <a:xfrm flipH="1">
              <a:off x="1972945" y="1860346"/>
              <a:ext cx="3075653" cy="484675"/>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sp>
          <p:nvSpPr>
            <p:cNvPr id="141" name="椭圆 41"/>
            <p:cNvSpPr/>
            <p:nvPr/>
          </p:nvSpPr>
          <p:spPr>
            <a:xfrm>
              <a:off x="1836094" y="1772181"/>
              <a:ext cx="176331" cy="1763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grpSp>
          <p:nvGrpSpPr>
            <p:cNvPr id="142" name="组合 42"/>
            <p:cNvGrpSpPr/>
            <p:nvPr/>
          </p:nvGrpSpPr>
          <p:grpSpPr>
            <a:xfrm>
              <a:off x="2128512" y="1519963"/>
              <a:ext cx="323116" cy="287335"/>
              <a:chOff x="4705350" y="3205163"/>
              <a:chExt cx="473075" cy="420687"/>
            </a:xfrm>
            <a:solidFill>
              <a:schemeClr val="tx1">
                <a:lumMod val="50000"/>
                <a:lumOff val="50000"/>
              </a:schemeClr>
            </a:solidFill>
          </p:grpSpPr>
          <p:sp>
            <p:nvSpPr>
              <p:cNvPr id="145" name="Freeform 172"/>
              <p:cNvSpPr>
                <a:spLocks noEditPoints="1"/>
              </p:cNvSpPr>
              <p:nvPr/>
            </p:nvSpPr>
            <p:spPr bwMode="auto">
              <a:xfrm>
                <a:off x="4705350" y="3205163"/>
                <a:ext cx="473075" cy="420687"/>
              </a:xfrm>
              <a:custGeom>
                <a:avLst/>
                <a:gdLst>
                  <a:gd name="T0" fmla="*/ 458594 w 171"/>
                  <a:gd name="T1" fmla="*/ 0 h 152"/>
                  <a:gd name="T2" fmla="*/ 16576 w 171"/>
                  <a:gd name="T3" fmla="*/ 0 h 152"/>
                  <a:gd name="T4" fmla="*/ 0 w 171"/>
                  <a:gd name="T5" fmla="*/ 16571 h 152"/>
                  <a:gd name="T6" fmla="*/ 0 w 171"/>
                  <a:gd name="T7" fmla="*/ 405978 h 152"/>
                  <a:gd name="T8" fmla="*/ 16576 w 171"/>
                  <a:gd name="T9" fmla="*/ 419787 h 152"/>
                  <a:gd name="T10" fmla="*/ 458594 w 171"/>
                  <a:gd name="T11" fmla="*/ 419787 h 152"/>
                  <a:gd name="T12" fmla="*/ 472407 w 171"/>
                  <a:gd name="T13" fmla="*/ 405978 h 152"/>
                  <a:gd name="T14" fmla="*/ 472407 w 171"/>
                  <a:gd name="T15" fmla="*/ 16571 h 152"/>
                  <a:gd name="T16" fmla="*/ 458594 w 171"/>
                  <a:gd name="T17" fmla="*/ 0 h 152"/>
                  <a:gd name="T18" fmla="*/ 442018 w 171"/>
                  <a:gd name="T19" fmla="*/ 375599 h 152"/>
                  <a:gd name="T20" fmla="*/ 132605 w 171"/>
                  <a:gd name="T21" fmla="*/ 375599 h 152"/>
                  <a:gd name="T22" fmla="*/ 110505 w 171"/>
                  <a:gd name="T23" fmla="*/ 392169 h 152"/>
                  <a:gd name="T24" fmla="*/ 88404 w 171"/>
                  <a:gd name="T25" fmla="*/ 375599 h 152"/>
                  <a:gd name="T26" fmla="*/ 30389 w 171"/>
                  <a:gd name="T27" fmla="*/ 375599 h 152"/>
                  <a:gd name="T28" fmla="*/ 30389 w 171"/>
                  <a:gd name="T29" fmla="*/ 359028 h 152"/>
                  <a:gd name="T30" fmla="*/ 88404 w 171"/>
                  <a:gd name="T31" fmla="*/ 359028 h 152"/>
                  <a:gd name="T32" fmla="*/ 110505 w 171"/>
                  <a:gd name="T33" fmla="*/ 342458 h 152"/>
                  <a:gd name="T34" fmla="*/ 132605 w 171"/>
                  <a:gd name="T35" fmla="*/ 359028 h 152"/>
                  <a:gd name="T36" fmla="*/ 442018 w 171"/>
                  <a:gd name="T37" fmla="*/ 359028 h 152"/>
                  <a:gd name="T38" fmla="*/ 442018 w 171"/>
                  <a:gd name="T39" fmla="*/ 375599 h 152"/>
                  <a:gd name="T40" fmla="*/ 442018 w 171"/>
                  <a:gd name="T41" fmla="*/ 314840 h 152"/>
                  <a:gd name="T42" fmla="*/ 30389 w 171"/>
                  <a:gd name="T43" fmla="*/ 314840 h 152"/>
                  <a:gd name="T44" fmla="*/ 30389 w 171"/>
                  <a:gd name="T45" fmla="*/ 30379 h 152"/>
                  <a:gd name="T46" fmla="*/ 442018 w 171"/>
                  <a:gd name="T47" fmla="*/ 30379 h 152"/>
                  <a:gd name="T48" fmla="*/ 442018 w 171"/>
                  <a:gd name="T49" fmla="*/ 314840 h 1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60" y="136"/>
                    </a:moveTo>
                    <a:cubicBezTo>
                      <a:pt x="48" y="136"/>
                      <a:pt x="48" y="136"/>
                      <a:pt x="48" y="136"/>
                    </a:cubicBezTo>
                    <a:cubicBezTo>
                      <a:pt x="47" y="140"/>
                      <a:pt x="43" y="142"/>
                      <a:pt x="40" y="142"/>
                    </a:cubicBezTo>
                    <a:cubicBezTo>
                      <a:pt x="36" y="142"/>
                      <a:pt x="33" y="140"/>
                      <a:pt x="32" y="136"/>
                    </a:cubicBezTo>
                    <a:cubicBezTo>
                      <a:pt x="11" y="136"/>
                      <a:pt x="11" y="136"/>
                      <a:pt x="11" y="136"/>
                    </a:cubicBezTo>
                    <a:cubicBezTo>
                      <a:pt x="11" y="130"/>
                      <a:pt x="11" y="130"/>
                      <a:pt x="11" y="130"/>
                    </a:cubicBezTo>
                    <a:cubicBezTo>
                      <a:pt x="32" y="130"/>
                      <a:pt x="32" y="130"/>
                      <a:pt x="32" y="130"/>
                    </a:cubicBezTo>
                    <a:cubicBezTo>
                      <a:pt x="33" y="127"/>
                      <a:pt x="36" y="124"/>
                      <a:pt x="40" y="124"/>
                    </a:cubicBezTo>
                    <a:cubicBezTo>
                      <a:pt x="43" y="124"/>
                      <a:pt x="47" y="127"/>
                      <a:pt x="48" y="130"/>
                    </a:cubicBezTo>
                    <a:cubicBezTo>
                      <a:pt x="160" y="130"/>
                      <a:pt x="160" y="130"/>
                      <a:pt x="160" y="130"/>
                    </a:cubicBezTo>
                    <a:lnTo>
                      <a:pt x="160" y="136"/>
                    </a:lnTo>
                    <a:close/>
                    <a:moveTo>
                      <a:pt x="160" y="114"/>
                    </a:moveTo>
                    <a:cubicBezTo>
                      <a:pt x="11" y="114"/>
                      <a:pt x="11" y="114"/>
                      <a:pt x="11" y="114"/>
                    </a:cubicBezTo>
                    <a:cubicBezTo>
                      <a:pt x="11" y="11"/>
                      <a:pt x="11" y="11"/>
                      <a:pt x="11" y="11"/>
                    </a:cubicBezTo>
                    <a:cubicBezTo>
                      <a:pt x="160" y="11"/>
                      <a:pt x="160" y="11"/>
                      <a:pt x="160" y="11"/>
                    </a:cubicBezTo>
                    <a:lnTo>
                      <a:pt x="160" y="114"/>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46" name="Freeform 173"/>
              <p:cNvSpPr/>
              <p:nvPr/>
            </p:nvSpPr>
            <p:spPr bwMode="auto">
              <a:xfrm>
                <a:off x="4881563" y="3302000"/>
                <a:ext cx="133350" cy="155575"/>
              </a:xfrm>
              <a:custGeom>
                <a:avLst/>
                <a:gdLst>
                  <a:gd name="T0" fmla="*/ 126628 w 48"/>
                  <a:gd name="T1" fmla="*/ 69429 h 56"/>
                  <a:gd name="T2" fmla="*/ 126628 w 48"/>
                  <a:gd name="T3" fmla="*/ 86091 h 56"/>
                  <a:gd name="T4" fmla="*/ 13764 w 48"/>
                  <a:gd name="T5" fmla="*/ 149966 h 56"/>
                  <a:gd name="T6" fmla="*/ 0 w 48"/>
                  <a:gd name="T7" fmla="*/ 144411 h 56"/>
                  <a:gd name="T8" fmla="*/ 0 w 48"/>
                  <a:gd name="T9" fmla="*/ 13886 h 56"/>
                  <a:gd name="T10" fmla="*/ 13764 w 48"/>
                  <a:gd name="T11" fmla="*/ 5554 h 56"/>
                  <a:gd name="T12" fmla="*/ 126628 w 48"/>
                  <a:gd name="T13" fmla="*/ 69429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56">
                    <a:moveTo>
                      <a:pt x="46" y="25"/>
                    </a:moveTo>
                    <a:cubicBezTo>
                      <a:pt x="48" y="27"/>
                      <a:pt x="48" y="29"/>
                      <a:pt x="46" y="31"/>
                    </a:cubicBezTo>
                    <a:cubicBezTo>
                      <a:pt x="5" y="54"/>
                      <a:pt x="5" y="54"/>
                      <a:pt x="5" y="54"/>
                    </a:cubicBezTo>
                    <a:cubicBezTo>
                      <a:pt x="2" y="56"/>
                      <a:pt x="0" y="55"/>
                      <a:pt x="0" y="52"/>
                    </a:cubicBezTo>
                    <a:cubicBezTo>
                      <a:pt x="0" y="5"/>
                      <a:pt x="0" y="5"/>
                      <a:pt x="0" y="5"/>
                    </a:cubicBezTo>
                    <a:cubicBezTo>
                      <a:pt x="0" y="1"/>
                      <a:pt x="2" y="0"/>
                      <a:pt x="5" y="2"/>
                    </a:cubicBezTo>
                    <a:lnTo>
                      <a:pt x="46" y="25"/>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grpSp>
        <p:sp>
          <p:nvSpPr>
            <p:cNvPr id="143" name="文本框 45"/>
            <p:cNvSpPr txBox="1"/>
            <p:nvPr/>
          </p:nvSpPr>
          <p:spPr bwMode="auto">
            <a:xfrm>
              <a:off x="2034111" y="1869107"/>
              <a:ext cx="2335185" cy="702169"/>
            </a:xfrm>
            <a:prstGeom prst="rect">
              <a:avLst/>
            </a:prstGeom>
            <a:noFill/>
          </p:spPr>
          <p:txBody>
            <a:bodyPr wrap="square">
              <a:spAutoFit/>
            </a:bodyPr>
            <a:lstStyle/>
            <a:p>
              <a:pPr algn="just">
                <a:lnSpc>
                  <a:spcPct val="114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825" dirty="0">
                <a:latin typeface="微软雅黑" panose="020B0503020204020204" pitchFamily="34" charset="-122"/>
                <a:ea typeface="微软雅黑" panose="020B0503020204020204" pitchFamily="34" charset="-122"/>
              </a:endParaRPr>
            </a:p>
          </p:txBody>
        </p:sp>
        <p:sp>
          <p:nvSpPr>
            <p:cNvPr id="144" name="文本框 46"/>
            <p:cNvSpPr txBox="1"/>
            <p:nvPr/>
          </p:nvSpPr>
          <p:spPr bwMode="auto">
            <a:xfrm>
              <a:off x="2437213" y="1391273"/>
              <a:ext cx="2210776" cy="400212"/>
            </a:xfrm>
            <a:prstGeom prst="rect">
              <a:avLst/>
            </a:prstGeom>
            <a:noFill/>
          </p:spPr>
          <p:txBody>
            <a:bodyPr wrap="square">
              <a:spAutoFit/>
            </a:bodyPr>
            <a:lstStyle/>
            <a:p>
              <a:pPr>
                <a:defRPr/>
              </a:pPr>
              <a:r>
                <a:rPr lang="zh-CN" altLang="en-US" sz="1350" dirty="0">
                  <a:solidFill>
                    <a:schemeClr val="accent2"/>
                  </a:solidFill>
                  <a:latin typeface="微软雅黑" panose="020B0503020204020204" pitchFamily="34" charset="-122"/>
                  <a:ea typeface="微软雅黑" panose="020B0503020204020204" pitchFamily="34" charset="-122"/>
                </a:rPr>
                <a:t>在此添加标题</a:t>
              </a:r>
              <a:endParaRPr lang="zh-CN" altLang="en-US" sz="1350" dirty="0">
                <a:solidFill>
                  <a:schemeClr val="accent2"/>
                </a:solidFill>
                <a:latin typeface="微软雅黑" panose="020B0503020204020204" pitchFamily="34" charset="-122"/>
                <a:ea typeface="微软雅黑" panose="020B0503020204020204" pitchFamily="34" charset="-122"/>
              </a:endParaRPr>
            </a:p>
          </p:txBody>
        </p:sp>
      </p:grpSp>
      <p:grpSp>
        <p:nvGrpSpPr>
          <p:cNvPr id="147" name="组合 76"/>
          <p:cNvGrpSpPr/>
          <p:nvPr/>
        </p:nvGrpSpPr>
        <p:grpSpPr>
          <a:xfrm>
            <a:off x="5785968" y="865545"/>
            <a:ext cx="2671221" cy="864139"/>
            <a:chOff x="7715042" y="1152407"/>
            <a:chExt cx="3562555" cy="1152482"/>
          </a:xfrm>
        </p:grpSpPr>
        <p:sp>
          <p:nvSpPr>
            <p:cNvPr id="148" name="任意多边形 20"/>
            <p:cNvSpPr/>
            <p:nvPr/>
          </p:nvSpPr>
          <p:spPr>
            <a:xfrm>
              <a:off x="7715042" y="1593961"/>
              <a:ext cx="3015676" cy="638175"/>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sp>
          <p:nvSpPr>
            <p:cNvPr id="149" name="椭圆 21"/>
            <p:cNvSpPr/>
            <p:nvPr/>
          </p:nvSpPr>
          <p:spPr>
            <a:xfrm>
              <a:off x="10706787" y="1499672"/>
              <a:ext cx="176331" cy="17633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grpSp>
          <p:nvGrpSpPr>
            <p:cNvPr id="150" name="组合 23"/>
            <p:cNvGrpSpPr/>
            <p:nvPr/>
          </p:nvGrpSpPr>
          <p:grpSpPr>
            <a:xfrm>
              <a:off x="8461325" y="1152407"/>
              <a:ext cx="351308" cy="410943"/>
              <a:chOff x="5854700" y="3100388"/>
              <a:chExt cx="514350" cy="601662"/>
            </a:xfrm>
            <a:solidFill>
              <a:schemeClr val="tx1">
                <a:lumMod val="50000"/>
                <a:lumOff val="50000"/>
              </a:schemeClr>
            </a:solidFill>
          </p:grpSpPr>
          <p:sp>
            <p:nvSpPr>
              <p:cNvPr id="153" name="Oval 11"/>
              <p:cNvSpPr>
                <a:spLocks noChangeArrowheads="1"/>
              </p:cNvSpPr>
              <p:nvPr/>
            </p:nvSpPr>
            <p:spPr bwMode="auto">
              <a:xfrm>
                <a:off x="5976938" y="3100388"/>
                <a:ext cx="95250" cy="115887"/>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54" name="Freeform 12"/>
              <p:cNvSpPr>
                <a:spLocks noEditPoints="1"/>
              </p:cNvSpPr>
              <p:nvPr/>
            </p:nvSpPr>
            <p:spPr bwMode="auto">
              <a:xfrm>
                <a:off x="5854700" y="3227388"/>
                <a:ext cx="334963" cy="473075"/>
              </a:xfrm>
              <a:custGeom>
                <a:avLst/>
                <a:gdLst>
                  <a:gd name="T0" fmla="*/ 331663 w 121"/>
                  <a:gd name="T1" fmla="*/ 72006 h 171"/>
                  <a:gd name="T2" fmla="*/ 331663 w 121"/>
                  <a:gd name="T3" fmla="*/ 72006 h 171"/>
                  <a:gd name="T4" fmla="*/ 315080 w 121"/>
                  <a:gd name="T5" fmla="*/ 58158 h 171"/>
                  <a:gd name="T6" fmla="*/ 248747 w 121"/>
                  <a:gd name="T7" fmla="*/ 8308 h 171"/>
                  <a:gd name="T8" fmla="*/ 232164 w 121"/>
                  <a:gd name="T9" fmla="*/ 2769 h 171"/>
                  <a:gd name="T10" fmla="*/ 207289 w 121"/>
                  <a:gd name="T11" fmla="*/ 2769 h 171"/>
                  <a:gd name="T12" fmla="*/ 204526 w 121"/>
                  <a:gd name="T13" fmla="*/ 30464 h 171"/>
                  <a:gd name="T14" fmla="*/ 185179 w 121"/>
                  <a:gd name="T15" fmla="*/ 116317 h 171"/>
                  <a:gd name="T16" fmla="*/ 185179 w 121"/>
                  <a:gd name="T17" fmla="*/ 19386 h 171"/>
                  <a:gd name="T18" fmla="*/ 160304 w 121"/>
                  <a:gd name="T19" fmla="*/ 0 h 171"/>
                  <a:gd name="T20" fmla="*/ 157540 w 121"/>
                  <a:gd name="T21" fmla="*/ 24925 h 171"/>
                  <a:gd name="T22" fmla="*/ 124374 w 121"/>
                  <a:gd name="T23" fmla="*/ 49850 h 171"/>
                  <a:gd name="T24" fmla="*/ 110554 w 121"/>
                  <a:gd name="T25" fmla="*/ 19386 h 171"/>
                  <a:gd name="T26" fmla="*/ 129901 w 121"/>
                  <a:gd name="T27" fmla="*/ 0 h 171"/>
                  <a:gd name="T28" fmla="*/ 105027 w 121"/>
                  <a:gd name="T29" fmla="*/ 2769 h 171"/>
                  <a:gd name="T30" fmla="*/ 8292 w 121"/>
                  <a:gd name="T31" fmla="*/ 96931 h 171"/>
                  <a:gd name="T32" fmla="*/ 5528 w 121"/>
                  <a:gd name="T33" fmla="*/ 96931 h 171"/>
                  <a:gd name="T34" fmla="*/ 2764 w 121"/>
                  <a:gd name="T35" fmla="*/ 132934 h 171"/>
                  <a:gd name="T36" fmla="*/ 2764 w 121"/>
                  <a:gd name="T37" fmla="*/ 132934 h 171"/>
                  <a:gd name="T38" fmla="*/ 5528 w 121"/>
                  <a:gd name="T39" fmla="*/ 138473 h 171"/>
                  <a:gd name="T40" fmla="*/ 16583 w 121"/>
                  <a:gd name="T41" fmla="*/ 157859 h 171"/>
                  <a:gd name="T42" fmla="*/ 55277 w 121"/>
                  <a:gd name="T43" fmla="*/ 232634 h 171"/>
                  <a:gd name="T44" fmla="*/ 88444 w 121"/>
                  <a:gd name="T45" fmla="*/ 249251 h 171"/>
                  <a:gd name="T46" fmla="*/ 96735 w 121"/>
                  <a:gd name="T47" fmla="*/ 249251 h 171"/>
                  <a:gd name="T48" fmla="*/ 165832 w 121"/>
                  <a:gd name="T49" fmla="*/ 473576 h 171"/>
                  <a:gd name="T50" fmla="*/ 154776 w 121"/>
                  <a:gd name="T51" fmla="*/ 304640 h 171"/>
                  <a:gd name="T52" fmla="*/ 245983 w 121"/>
                  <a:gd name="T53" fmla="*/ 91392 h 171"/>
                  <a:gd name="T54" fmla="*/ 257039 w 121"/>
                  <a:gd name="T55" fmla="*/ 85853 h 171"/>
                  <a:gd name="T56" fmla="*/ 207289 w 121"/>
                  <a:gd name="T57" fmla="*/ 124625 h 171"/>
                  <a:gd name="T58" fmla="*/ 245983 w 121"/>
                  <a:gd name="T59" fmla="*/ 91392 h 171"/>
                  <a:gd name="T60" fmla="*/ 82916 w 121"/>
                  <a:gd name="T61" fmla="*/ 152320 h 171"/>
                  <a:gd name="T62" fmla="*/ 63569 w 121"/>
                  <a:gd name="T63" fmla="*/ 121856 h 171"/>
                  <a:gd name="T64" fmla="*/ 91207 w 121"/>
                  <a:gd name="T65" fmla="*/ 166167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1" h="171">
                    <a:moveTo>
                      <a:pt x="120" y="42"/>
                    </a:moveTo>
                    <a:cubicBezTo>
                      <a:pt x="120" y="35"/>
                      <a:pt x="121" y="24"/>
                      <a:pt x="120" y="26"/>
                    </a:cubicBezTo>
                    <a:cubicBezTo>
                      <a:pt x="120" y="26"/>
                      <a:pt x="120" y="26"/>
                      <a:pt x="120"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0"/>
                      <a:pt x="75" y="0"/>
                    </a:cubicBezTo>
                    <a:cubicBezTo>
                      <a:pt x="75" y="1"/>
                      <a:pt x="75" y="1"/>
                      <a:pt x="75"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7" y="9"/>
                      <a:pt x="57" y="9"/>
                      <a:pt x="57" y="9"/>
                    </a:cubicBezTo>
                    <a:cubicBezTo>
                      <a:pt x="56" y="42"/>
                      <a:pt x="56" y="42"/>
                      <a:pt x="56" y="42"/>
                    </a:cubicBezTo>
                    <a:cubicBezTo>
                      <a:pt x="45" y="18"/>
                      <a:pt x="45" y="18"/>
                      <a:pt x="45" y="18"/>
                    </a:cubicBezTo>
                    <a:cubicBezTo>
                      <a:pt x="49" y="11"/>
                      <a:pt x="49" y="11"/>
                      <a:pt x="49" y="11"/>
                    </a:cubicBezTo>
                    <a:cubicBezTo>
                      <a:pt x="40" y="7"/>
                      <a:pt x="40" y="7"/>
                      <a:pt x="40" y="7"/>
                    </a:cubicBezTo>
                    <a:cubicBezTo>
                      <a:pt x="47" y="0"/>
                      <a:pt x="47" y="0"/>
                      <a:pt x="47" y="0"/>
                    </a:cubicBezTo>
                    <a:cubicBezTo>
                      <a:pt x="47" y="0"/>
                      <a:pt x="47" y="0"/>
                      <a:pt x="47" y="0"/>
                    </a:cubicBezTo>
                    <a:cubicBezTo>
                      <a:pt x="44" y="0"/>
                      <a:pt x="42" y="1"/>
                      <a:pt x="39" y="1"/>
                    </a:cubicBezTo>
                    <a:cubicBezTo>
                      <a:pt x="39" y="1"/>
                      <a:pt x="38" y="1"/>
                      <a:pt x="38" y="1"/>
                    </a:cubicBezTo>
                    <a:cubicBezTo>
                      <a:pt x="36" y="1"/>
                      <a:pt x="33" y="3"/>
                      <a:pt x="31" y="5"/>
                    </a:cubicBezTo>
                    <a:cubicBezTo>
                      <a:pt x="3" y="35"/>
                      <a:pt x="3" y="35"/>
                      <a:pt x="3" y="35"/>
                    </a:cubicBezTo>
                    <a:cubicBezTo>
                      <a:pt x="2" y="35"/>
                      <a:pt x="2" y="35"/>
                      <a:pt x="2" y="35"/>
                    </a:cubicBezTo>
                    <a:cubicBezTo>
                      <a:pt x="2" y="35"/>
                      <a:pt x="2" y="35"/>
                      <a:pt x="2" y="35"/>
                    </a:cubicBezTo>
                    <a:cubicBezTo>
                      <a:pt x="0" y="60"/>
                      <a:pt x="2" y="42"/>
                      <a:pt x="1" y="48"/>
                    </a:cubicBezTo>
                    <a:cubicBezTo>
                      <a:pt x="1" y="48"/>
                      <a:pt x="1" y="48"/>
                      <a:pt x="1" y="48"/>
                    </a:cubicBezTo>
                    <a:cubicBezTo>
                      <a:pt x="1" y="48"/>
                      <a:pt x="1" y="48"/>
                      <a:pt x="1" y="48"/>
                    </a:cubicBezTo>
                    <a:cubicBezTo>
                      <a:pt x="1" y="48"/>
                      <a:pt x="1" y="48"/>
                      <a:pt x="1" y="48"/>
                    </a:cubicBezTo>
                    <a:cubicBezTo>
                      <a:pt x="2" y="49"/>
                      <a:pt x="2" y="49"/>
                      <a:pt x="2" y="49"/>
                    </a:cubicBezTo>
                    <a:cubicBezTo>
                      <a:pt x="2" y="50"/>
                      <a:pt x="2" y="50"/>
                      <a:pt x="2" y="50"/>
                    </a:cubicBezTo>
                    <a:cubicBezTo>
                      <a:pt x="3" y="52"/>
                      <a:pt x="3" y="52"/>
                      <a:pt x="3" y="52"/>
                    </a:cubicBezTo>
                    <a:cubicBezTo>
                      <a:pt x="6" y="57"/>
                      <a:pt x="6" y="57"/>
                      <a:pt x="6" y="57"/>
                    </a:cubicBezTo>
                    <a:cubicBezTo>
                      <a:pt x="10" y="66"/>
                      <a:pt x="10" y="66"/>
                      <a:pt x="10" y="66"/>
                    </a:cubicBezTo>
                    <a:cubicBezTo>
                      <a:pt x="20" y="84"/>
                      <a:pt x="20" y="84"/>
                      <a:pt x="20" y="84"/>
                    </a:cubicBezTo>
                    <a:cubicBezTo>
                      <a:pt x="24" y="82"/>
                      <a:pt x="28" y="80"/>
                      <a:pt x="33" y="78"/>
                    </a:cubicBezTo>
                    <a:cubicBezTo>
                      <a:pt x="32" y="82"/>
                      <a:pt x="32" y="86"/>
                      <a:pt x="32" y="90"/>
                    </a:cubicBezTo>
                    <a:cubicBezTo>
                      <a:pt x="32" y="90"/>
                      <a:pt x="32" y="90"/>
                      <a:pt x="32" y="90"/>
                    </a:cubicBezTo>
                    <a:cubicBezTo>
                      <a:pt x="33" y="90"/>
                      <a:pt x="34" y="90"/>
                      <a:pt x="35" y="90"/>
                    </a:cubicBezTo>
                    <a:cubicBezTo>
                      <a:pt x="37" y="171"/>
                      <a:pt x="37" y="171"/>
                      <a:pt x="37" y="171"/>
                    </a:cubicBezTo>
                    <a:cubicBezTo>
                      <a:pt x="60" y="171"/>
                      <a:pt x="60" y="171"/>
                      <a:pt x="60" y="171"/>
                    </a:cubicBezTo>
                    <a:cubicBezTo>
                      <a:pt x="60" y="161"/>
                      <a:pt x="60" y="147"/>
                      <a:pt x="60" y="134"/>
                    </a:cubicBezTo>
                    <a:cubicBezTo>
                      <a:pt x="57" y="127"/>
                      <a:pt x="56" y="118"/>
                      <a:pt x="56" y="110"/>
                    </a:cubicBezTo>
                    <a:cubicBezTo>
                      <a:pt x="56" y="73"/>
                      <a:pt x="84" y="44"/>
                      <a:pt x="120" y="42"/>
                    </a:cubicBezTo>
                    <a:close/>
                    <a:moveTo>
                      <a:pt x="89" y="33"/>
                    </a:moveTo>
                    <a:cubicBezTo>
                      <a:pt x="89" y="31"/>
                      <a:pt x="89" y="29"/>
                      <a:pt x="89" y="27"/>
                    </a:cubicBezTo>
                    <a:cubicBezTo>
                      <a:pt x="93" y="31"/>
                      <a:pt x="93" y="31"/>
                      <a:pt x="93" y="31"/>
                    </a:cubicBezTo>
                    <a:cubicBezTo>
                      <a:pt x="95" y="33"/>
                      <a:pt x="95" y="33"/>
                      <a:pt x="95" y="33"/>
                    </a:cubicBezTo>
                    <a:cubicBezTo>
                      <a:pt x="75" y="45"/>
                      <a:pt x="75" y="45"/>
                      <a:pt x="75" y="45"/>
                    </a:cubicBezTo>
                    <a:cubicBezTo>
                      <a:pt x="73" y="42"/>
                      <a:pt x="73" y="42"/>
                      <a:pt x="73" y="42"/>
                    </a:cubicBezTo>
                    <a:lnTo>
                      <a:pt x="89" y="33"/>
                    </a:lnTo>
                    <a:close/>
                    <a:moveTo>
                      <a:pt x="33" y="60"/>
                    </a:moveTo>
                    <a:cubicBezTo>
                      <a:pt x="30" y="55"/>
                      <a:pt x="30" y="55"/>
                      <a:pt x="30" y="55"/>
                    </a:cubicBezTo>
                    <a:cubicBezTo>
                      <a:pt x="25" y="46"/>
                      <a:pt x="25" y="46"/>
                      <a:pt x="25" y="46"/>
                    </a:cubicBezTo>
                    <a:cubicBezTo>
                      <a:pt x="23" y="44"/>
                      <a:pt x="23" y="44"/>
                      <a:pt x="23" y="44"/>
                    </a:cubicBezTo>
                    <a:cubicBezTo>
                      <a:pt x="34" y="31"/>
                      <a:pt x="34" y="31"/>
                      <a:pt x="34" y="31"/>
                    </a:cubicBezTo>
                    <a:cubicBezTo>
                      <a:pt x="33" y="41"/>
                      <a:pt x="33" y="50"/>
                      <a:pt x="33" y="60"/>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55" name="Freeform 13"/>
              <p:cNvSpPr/>
              <p:nvPr/>
            </p:nvSpPr>
            <p:spPr bwMode="auto">
              <a:xfrm>
                <a:off x="6032500" y="3619500"/>
                <a:ext cx="65088" cy="80963"/>
              </a:xfrm>
              <a:custGeom>
                <a:avLst/>
                <a:gdLst>
                  <a:gd name="T0" fmla="*/ 0 w 24"/>
                  <a:gd name="T1" fmla="*/ 0 h 29"/>
                  <a:gd name="T2" fmla="*/ 2728 w 24"/>
                  <a:gd name="T3" fmla="*/ 80683 h 29"/>
                  <a:gd name="T4" fmla="*/ 65482 w 24"/>
                  <a:gd name="T5" fmla="*/ 80683 h 29"/>
                  <a:gd name="T6" fmla="*/ 65482 w 24"/>
                  <a:gd name="T7" fmla="*/ 72336 h 29"/>
                  <a:gd name="T8" fmla="*/ 0 w 24"/>
                  <a:gd name="T9" fmla="*/ 0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56" name="Freeform 14"/>
              <p:cNvSpPr>
                <a:spLocks noEditPoints="1"/>
              </p:cNvSpPr>
              <p:nvPr/>
            </p:nvSpPr>
            <p:spPr bwMode="auto">
              <a:xfrm>
                <a:off x="6027738" y="3360738"/>
                <a:ext cx="341312" cy="341312"/>
              </a:xfrm>
              <a:custGeom>
                <a:avLst/>
                <a:gdLst>
                  <a:gd name="T0" fmla="*/ 171306 w 124"/>
                  <a:gd name="T1" fmla="*/ 0 h 124"/>
                  <a:gd name="T2" fmla="*/ 0 w 124"/>
                  <a:gd name="T3" fmla="*/ 171306 h 124"/>
                  <a:gd name="T4" fmla="*/ 171306 w 124"/>
                  <a:gd name="T5" fmla="*/ 342612 h 124"/>
                  <a:gd name="T6" fmla="*/ 342612 w 124"/>
                  <a:gd name="T7" fmla="*/ 171306 h 124"/>
                  <a:gd name="T8" fmla="*/ 171306 w 124"/>
                  <a:gd name="T9" fmla="*/ 0 h 124"/>
                  <a:gd name="T10" fmla="*/ 187884 w 124"/>
                  <a:gd name="T11" fmla="*/ 309456 h 124"/>
                  <a:gd name="T12" fmla="*/ 187884 w 124"/>
                  <a:gd name="T13" fmla="*/ 276300 h 124"/>
                  <a:gd name="T14" fmla="*/ 171306 w 124"/>
                  <a:gd name="T15" fmla="*/ 279063 h 124"/>
                  <a:gd name="T16" fmla="*/ 154728 w 124"/>
                  <a:gd name="T17" fmla="*/ 276300 h 124"/>
                  <a:gd name="T18" fmla="*/ 154728 w 124"/>
                  <a:gd name="T19" fmla="*/ 309456 h 124"/>
                  <a:gd name="T20" fmla="*/ 33156 w 124"/>
                  <a:gd name="T21" fmla="*/ 185121 h 124"/>
                  <a:gd name="T22" fmla="*/ 66312 w 124"/>
                  <a:gd name="T23" fmla="*/ 185121 h 124"/>
                  <a:gd name="T24" fmla="*/ 63549 w 124"/>
                  <a:gd name="T25" fmla="*/ 171306 h 124"/>
                  <a:gd name="T26" fmla="*/ 66312 w 124"/>
                  <a:gd name="T27" fmla="*/ 154728 h 124"/>
                  <a:gd name="T28" fmla="*/ 33156 w 124"/>
                  <a:gd name="T29" fmla="*/ 154728 h 124"/>
                  <a:gd name="T30" fmla="*/ 154728 w 124"/>
                  <a:gd name="T31" fmla="*/ 30393 h 124"/>
                  <a:gd name="T32" fmla="*/ 154728 w 124"/>
                  <a:gd name="T33" fmla="*/ 63549 h 124"/>
                  <a:gd name="T34" fmla="*/ 171306 w 124"/>
                  <a:gd name="T35" fmla="*/ 63549 h 124"/>
                  <a:gd name="T36" fmla="*/ 187884 w 124"/>
                  <a:gd name="T37" fmla="*/ 63549 h 124"/>
                  <a:gd name="T38" fmla="*/ 187884 w 124"/>
                  <a:gd name="T39" fmla="*/ 30393 h 124"/>
                  <a:gd name="T40" fmla="*/ 309456 w 124"/>
                  <a:gd name="T41" fmla="*/ 154728 h 124"/>
                  <a:gd name="T42" fmla="*/ 279063 w 124"/>
                  <a:gd name="T43" fmla="*/ 154728 h 124"/>
                  <a:gd name="T44" fmla="*/ 279063 w 124"/>
                  <a:gd name="T45" fmla="*/ 171306 h 124"/>
                  <a:gd name="T46" fmla="*/ 279063 w 124"/>
                  <a:gd name="T47" fmla="*/ 185121 h 124"/>
                  <a:gd name="T48" fmla="*/ 309456 w 124"/>
                  <a:gd name="T49" fmla="*/ 185121 h 124"/>
                  <a:gd name="T50" fmla="*/ 187884 w 124"/>
                  <a:gd name="T51" fmla="*/ 309456 h 12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4" h="124">
                    <a:moveTo>
                      <a:pt x="62" y="0"/>
                    </a:moveTo>
                    <a:cubicBezTo>
                      <a:pt x="28" y="0"/>
                      <a:pt x="0" y="27"/>
                      <a:pt x="0" y="62"/>
                    </a:cubicBezTo>
                    <a:cubicBezTo>
                      <a:pt x="0" y="96"/>
                      <a:pt x="28" y="124"/>
                      <a:pt x="62" y="124"/>
                    </a:cubicBezTo>
                    <a:cubicBezTo>
                      <a:pt x="96" y="124"/>
                      <a:pt x="124" y="96"/>
                      <a:pt x="124" y="62"/>
                    </a:cubicBezTo>
                    <a:cubicBezTo>
                      <a:pt x="124" y="27"/>
                      <a:pt x="96" y="0"/>
                      <a:pt x="62" y="0"/>
                    </a:cubicBezTo>
                    <a:close/>
                    <a:moveTo>
                      <a:pt x="68" y="112"/>
                    </a:moveTo>
                    <a:cubicBezTo>
                      <a:pt x="68" y="100"/>
                      <a:pt x="68" y="100"/>
                      <a:pt x="68" y="100"/>
                    </a:cubicBezTo>
                    <a:cubicBezTo>
                      <a:pt x="66" y="100"/>
                      <a:pt x="64" y="101"/>
                      <a:pt x="62" y="101"/>
                    </a:cubicBezTo>
                    <a:cubicBezTo>
                      <a:pt x="60" y="101"/>
                      <a:pt x="58" y="100"/>
                      <a:pt x="56" y="100"/>
                    </a:cubicBezTo>
                    <a:cubicBezTo>
                      <a:pt x="56" y="112"/>
                      <a:pt x="56" y="112"/>
                      <a:pt x="56" y="112"/>
                    </a:cubicBezTo>
                    <a:cubicBezTo>
                      <a:pt x="33" y="109"/>
                      <a:pt x="15" y="91"/>
                      <a:pt x="12" y="67"/>
                    </a:cubicBezTo>
                    <a:cubicBezTo>
                      <a:pt x="24" y="67"/>
                      <a:pt x="24" y="67"/>
                      <a:pt x="24" y="67"/>
                    </a:cubicBezTo>
                    <a:cubicBezTo>
                      <a:pt x="23" y="66"/>
                      <a:pt x="23" y="64"/>
                      <a:pt x="23" y="62"/>
                    </a:cubicBezTo>
                    <a:cubicBezTo>
                      <a:pt x="23" y="60"/>
                      <a:pt x="23" y="58"/>
                      <a:pt x="24" y="56"/>
                    </a:cubicBezTo>
                    <a:cubicBezTo>
                      <a:pt x="12" y="56"/>
                      <a:pt x="12" y="56"/>
                      <a:pt x="12" y="56"/>
                    </a:cubicBezTo>
                    <a:cubicBezTo>
                      <a:pt x="15" y="33"/>
                      <a:pt x="33" y="14"/>
                      <a:pt x="56" y="11"/>
                    </a:cubicBezTo>
                    <a:cubicBezTo>
                      <a:pt x="56" y="23"/>
                      <a:pt x="56" y="23"/>
                      <a:pt x="56" y="23"/>
                    </a:cubicBezTo>
                    <a:cubicBezTo>
                      <a:pt x="58" y="23"/>
                      <a:pt x="60" y="23"/>
                      <a:pt x="62" y="23"/>
                    </a:cubicBezTo>
                    <a:cubicBezTo>
                      <a:pt x="64" y="23"/>
                      <a:pt x="66" y="23"/>
                      <a:pt x="68" y="23"/>
                    </a:cubicBezTo>
                    <a:cubicBezTo>
                      <a:pt x="68" y="11"/>
                      <a:pt x="68" y="11"/>
                      <a:pt x="68" y="11"/>
                    </a:cubicBezTo>
                    <a:cubicBezTo>
                      <a:pt x="91" y="14"/>
                      <a:pt x="109" y="33"/>
                      <a:pt x="112" y="56"/>
                    </a:cubicBezTo>
                    <a:cubicBezTo>
                      <a:pt x="101" y="56"/>
                      <a:pt x="101" y="56"/>
                      <a:pt x="101" y="56"/>
                    </a:cubicBezTo>
                    <a:cubicBezTo>
                      <a:pt x="101" y="58"/>
                      <a:pt x="101" y="60"/>
                      <a:pt x="101" y="62"/>
                    </a:cubicBezTo>
                    <a:cubicBezTo>
                      <a:pt x="101" y="64"/>
                      <a:pt x="101" y="66"/>
                      <a:pt x="101" y="67"/>
                    </a:cubicBezTo>
                    <a:cubicBezTo>
                      <a:pt x="112" y="67"/>
                      <a:pt x="112" y="67"/>
                      <a:pt x="112" y="67"/>
                    </a:cubicBezTo>
                    <a:cubicBezTo>
                      <a:pt x="109" y="91"/>
                      <a:pt x="91" y="109"/>
                      <a:pt x="68" y="112"/>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57" name="Freeform 15"/>
              <p:cNvSpPr/>
              <p:nvPr/>
            </p:nvSpPr>
            <p:spPr bwMode="auto">
              <a:xfrm>
                <a:off x="6129338" y="3413125"/>
                <a:ext cx="25400" cy="26988"/>
              </a:xfrm>
              <a:custGeom>
                <a:avLst/>
                <a:gdLst>
                  <a:gd name="T0" fmla="*/ 8575 w 9"/>
                  <a:gd name="T1" fmla="*/ 28064 h 10"/>
                  <a:gd name="T2" fmla="*/ 25725 w 9"/>
                  <a:gd name="T3" fmla="*/ 19645 h 10"/>
                  <a:gd name="T4" fmla="*/ 17150 w 9"/>
                  <a:gd name="T5" fmla="*/ 5613 h 10"/>
                  <a:gd name="T6" fmla="*/ 8575 w 9"/>
                  <a:gd name="T7" fmla="*/ 0 h 10"/>
                  <a:gd name="T8" fmla="*/ 5717 w 9"/>
                  <a:gd name="T9" fmla="*/ 2806 h 10"/>
                  <a:gd name="T10" fmla="*/ 0 w 9"/>
                  <a:gd name="T11" fmla="*/ 8419 h 10"/>
                  <a:gd name="T12" fmla="*/ 2858 w 9"/>
                  <a:gd name="T13" fmla="*/ 14032 h 10"/>
                  <a:gd name="T14" fmla="*/ 8575 w 9"/>
                  <a:gd name="T15" fmla="*/ 28064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3" y="10"/>
                    </a:moveTo>
                    <a:cubicBezTo>
                      <a:pt x="5" y="9"/>
                      <a:pt x="7" y="8"/>
                      <a:pt x="9" y="7"/>
                    </a:cubicBezTo>
                    <a:cubicBezTo>
                      <a:pt x="6" y="2"/>
                      <a:pt x="6" y="2"/>
                      <a:pt x="6" y="2"/>
                    </a:cubicBezTo>
                    <a:cubicBezTo>
                      <a:pt x="5" y="1"/>
                      <a:pt x="4" y="0"/>
                      <a:pt x="3" y="0"/>
                    </a:cubicBezTo>
                    <a:cubicBezTo>
                      <a:pt x="3" y="0"/>
                      <a:pt x="2" y="1"/>
                      <a:pt x="2" y="1"/>
                    </a:cubicBezTo>
                    <a:cubicBezTo>
                      <a:pt x="1" y="1"/>
                      <a:pt x="0" y="2"/>
                      <a:pt x="0" y="3"/>
                    </a:cubicBezTo>
                    <a:cubicBezTo>
                      <a:pt x="0" y="3"/>
                      <a:pt x="0" y="4"/>
                      <a:pt x="1" y="5"/>
                    </a:cubicBezTo>
                    <a:lnTo>
                      <a:pt x="3" y="10"/>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58" name="Freeform 16"/>
              <p:cNvSpPr/>
              <p:nvPr/>
            </p:nvSpPr>
            <p:spPr bwMode="auto">
              <a:xfrm>
                <a:off x="6242050" y="3413125"/>
                <a:ext cx="25400" cy="26988"/>
              </a:xfrm>
              <a:custGeom>
                <a:avLst/>
                <a:gdLst>
                  <a:gd name="T0" fmla="*/ 20008 w 9"/>
                  <a:gd name="T1" fmla="*/ 2806 h 10"/>
                  <a:gd name="T2" fmla="*/ 17150 w 9"/>
                  <a:gd name="T3" fmla="*/ 0 h 10"/>
                  <a:gd name="T4" fmla="*/ 8575 w 9"/>
                  <a:gd name="T5" fmla="*/ 5613 h 10"/>
                  <a:gd name="T6" fmla="*/ 0 w 9"/>
                  <a:gd name="T7" fmla="*/ 19645 h 10"/>
                  <a:gd name="T8" fmla="*/ 17150 w 9"/>
                  <a:gd name="T9" fmla="*/ 28064 h 10"/>
                  <a:gd name="T10" fmla="*/ 25725 w 9"/>
                  <a:gd name="T11" fmla="*/ 14032 h 10"/>
                  <a:gd name="T12" fmla="*/ 20008 w 9"/>
                  <a:gd name="T13" fmla="*/ 2806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7" y="1"/>
                    </a:moveTo>
                    <a:cubicBezTo>
                      <a:pt x="7" y="1"/>
                      <a:pt x="7" y="0"/>
                      <a:pt x="6" y="0"/>
                    </a:cubicBezTo>
                    <a:cubicBezTo>
                      <a:pt x="5" y="0"/>
                      <a:pt x="4" y="1"/>
                      <a:pt x="3" y="2"/>
                    </a:cubicBezTo>
                    <a:cubicBezTo>
                      <a:pt x="0" y="7"/>
                      <a:pt x="0" y="7"/>
                      <a:pt x="0" y="7"/>
                    </a:cubicBezTo>
                    <a:cubicBezTo>
                      <a:pt x="2" y="8"/>
                      <a:pt x="4" y="9"/>
                      <a:pt x="6" y="10"/>
                    </a:cubicBezTo>
                    <a:cubicBezTo>
                      <a:pt x="9" y="5"/>
                      <a:pt x="9" y="5"/>
                      <a:pt x="9" y="5"/>
                    </a:cubicBezTo>
                    <a:cubicBezTo>
                      <a:pt x="9" y="3"/>
                      <a:pt x="9" y="2"/>
                      <a:pt x="7" y="1"/>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59" name="Freeform 17"/>
              <p:cNvSpPr/>
              <p:nvPr/>
            </p:nvSpPr>
            <p:spPr bwMode="auto">
              <a:xfrm>
                <a:off x="6286500" y="3459163"/>
                <a:ext cx="25400" cy="22225"/>
              </a:xfrm>
              <a:custGeom>
                <a:avLst/>
                <a:gdLst>
                  <a:gd name="T0" fmla="*/ 21828 w 9"/>
                  <a:gd name="T1" fmla="*/ 16663 h 8"/>
                  <a:gd name="T2" fmla="*/ 24556 w 9"/>
                  <a:gd name="T3" fmla="*/ 11109 h 8"/>
                  <a:gd name="T4" fmla="*/ 24556 w 9"/>
                  <a:gd name="T5" fmla="*/ 2777 h 8"/>
                  <a:gd name="T6" fmla="*/ 16371 w 9"/>
                  <a:gd name="T7" fmla="*/ 0 h 8"/>
                  <a:gd name="T8" fmla="*/ 13642 w 9"/>
                  <a:gd name="T9" fmla="*/ 0 h 8"/>
                  <a:gd name="T10" fmla="*/ 0 w 9"/>
                  <a:gd name="T11" fmla="*/ 8331 h 8"/>
                  <a:gd name="T12" fmla="*/ 8185 w 9"/>
                  <a:gd name="T13" fmla="*/ 22217 h 8"/>
                  <a:gd name="T14" fmla="*/ 21828 w 9"/>
                  <a:gd name="T15" fmla="*/ 16663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8" y="6"/>
                    </a:moveTo>
                    <a:cubicBezTo>
                      <a:pt x="8" y="5"/>
                      <a:pt x="9" y="5"/>
                      <a:pt x="9" y="4"/>
                    </a:cubicBezTo>
                    <a:cubicBezTo>
                      <a:pt x="9" y="3"/>
                      <a:pt x="9" y="2"/>
                      <a:pt x="9" y="1"/>
                    </a:cubicBezTo>
                    <a:cubicBezTo>
                      <a:pt x="8" y="1"/>
                      <a:pt x="7" y="0"/>
                      <a:pt x="6" y="0"/>
                    </a:cubicBezTo>
                    <a:cubicBezTo>
                      <a:pt x="6" y="0"/>
                      <a:pt x="5" y="0"/>
                      <a:pt x="5" y="0"/>
                    </a:cubicBezTo>
                    <a:cubicBezTo>
                      <a:pt x="0" y="3"/>
                      <a:pt x="0" y="3"/>
                      <a:pt x="0" y="3"/>
                    </a:cubicBezTo>
                    <a:cubicBezTo>
                      <a:pt x="1" y="5"/>
                      <a:pt x="2" y="7"/>
                      <a:pt x="3" y="8"/>
                    </a:cubicBezTo>
                    <a:lnTo>
                      <a:pt x="8" y="6"/>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0" name="Freeform 18"/>
              <p:cNvSpPr/>
              <p:nvPr/>
            </p:nvSpPr>
            <p:spPr bwMode="auto">
              <a:xfrm>
                <a:off x="6084888" y="3459163"/>
                <a:ext cx="25400" cy="22225"/>
              </a:xfrm>
              <a:custGeom>
                <a:avLst/>
                <a:gdLst>
                  <a:gd name="T0" fmla="*/ 8185 w 9"/>
                  <a:gd name="T1" fmla="*/ 0 h 8"/>
                  <a:gd name="T2" fmla="*/ 0 w 9"/>
                  <a:gd name="T3" fmla="*/ 2777 h 8"/>
                  <a:gd name="T4" fmla="*/ 0 w 9"/>
                  <a:gd name="T5" fmla="*/ 11109 h 8"/>
                  <a:gd name="T6" fmla="*/ 2728 w 9"/>
                  <a:gd name="T7" fmla="*/ 16663 h 8"/>
                  <a:gd name="T8" fmla="*/ 16371 w 9"/>
                  <a:gd name="T9" fmla="*/ 22217 h 8"/>
                  <a:gd name="T10" fmla="*/ 24556 w 9"/>
                  <a:gd name="T11" fmla="*/ 8331 h 8"/>
                  <a:gd name="T12" fmla="*/ 10914 w 9"/>
                  <a:gd name="T13" fmla="*/ 0 h 8"/>
                  <a:gd name="T14" fmla="*/ 8185 w 9"/>
                  <a:gd name="T15" fmla="*/ 0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3" y="0"/>
                    </a:moveTo>
                    <a:cubicBezTo>
                      <a:pt x="2" y="0"/>
                      <a:pt x="1" y="1"/>
                      <a:pt x="0" y="1"/>
                    </a:cubicBezTo>
                    <a:cubicBezTo>
                      <a:pt x="0" y="2"/>
                      <a:pt x="0" y="3"/>
                      <a:pt x="0" y="4"/>
                    </a:cubicBezTo>
                    <a:cubicBezTo>
                      <a:pt x="0" y="5"/>
                      <a:pt x="1" y="5"/>
                      <a:pt x="1" y="6"/>
                    </a:cubicBezTo>
                    <a:cubicBezTo>
                      <a:pt x="6" y="8"/>
                      <a:pt x="6" y="8"/>
                      <a:pt x="6" y="8"/>
                    </a:cubicBezTo>
                    <a:cubicBezTo>
                      <a:pt x="7" y="7"/>
                      <a:pt x="8" y="5"/>
                      <a:pt x="9" y="3"/>
                    </a:cubicBezTo>
                    <a:cubicBezTo>
                      <a:pt x="4" y="0"/>
                      <a:pt x="4" y="0"/>
                      <a:pt x="4" y="0"/>
                    </a:cubicBezTo>
                    <a:cubicBezTo>
                      <a:pt x="4" y="0"/>
                      <a:pt x="3" y="0"/>
                      <a:pt x="3" y="0"/>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1" name="Freeform 19"/>
              <p:cNvSpPr/>
              <p:nvPr/>
            </p:nvSpPr>
            <p:spPr bwMode="auto">
              <a:xfrm>
                <a:off x="6286500" y="3578225"/>
                <a:ext cx="25400" cy="22225"/>
              </a:xfrm>
              <a:custGeom>
                <a:avLst/>
                <a:gdLst>
                  <a:gd name="T0" fmla="*/ 0 w 9"/>
                  <a:gd name="T1" fmla="*/ 13886 h 8"/>
                  <a:gd name="T2" fmla="*/ 13642 w 9"/>
                  <a:gd name="T3" fmla="*/ 22217 h 8"/>
                  <a:gd name="T4" fmla="*/ 16371 w 9"/>
                  <a:gd name="T5" fmla="*/ 22217 h 8"/>
                  <a:gd name="T6" fmla="*/ 24556 w 9"/>
                  <a:gd name="T7" fmla="*/ 19440 h 8"/>
                  <a:gd name="T8" fmla="*/ 24556 w 9"/>
                  <a:gd name="T9" fmla="*/ 13886 h 8"/>
                  <a:gd name="T10" fmla="*/ 21828 w 9"/>
                  <a:gd name="T11" fmla="*/ 8331 h 8"/>
                  <a:gd name="T12" fmla="*/ 8185 w 9"/>
                  <a:gd name="T13" fmla="*/ 0 h 8"/>
                  <a:gd name="T14" fmla="*/ 0 w 9"/>
                  <a:gd name="T15" fmla="*/ 13886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0" y="5"/>
                    </a:moveTo>
                    <a:cubicBezTo>
                      <a:pt x="5" y="8"/>
                      <a:pt x="5" y="8"/>
                      <a:pt x="5" y="8"/>
                    </a:cubicBezTo>
                    <a:cubicBezTo>
                      <a:pt x="5" y="8"/>
                      <a:pt x="6" y="8"/>
                      <a:pt x="6" y="8"/>
                    </a:cubicBezTo>
                    <a:cubicBezTo>
                      <a:pt x="7" y="8"/>
                      <a:pt x="8" y="8"/>
                      <a:pt x="9" y="7"/>
                    </a:cubicBezTo>
                    <a:cubicBezTo>
                      <a:pt x="9" y="6"/>
                      <a:pt x="9" y="5"/>
                      <a:pt x="9" y="5"/>
                    </a:cubicBezTo>
                    <a:cubicBezTo>
                      <a:pt x="9" y="4"/>
                      <a:pt x="8" y="3"/>
                      <a:pt x="8" y="3"/>
                    </a:cubicBezTo>
                    <a:cubicBezTo>
                      <a:pt x="3" y="0"/>
                      <a:pt x="3" y="0"/>
                      <a:pt x="3" y="0"/>
                    </a:cubicBezTo>
                    <a:cubicBezTo>
                      <a:pt x="2" y="2"/>
                      <a:pt x="1" y="3"/>
                      <a:pt x="0" y="5"/>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2" name="Freeform 20"/>
              <p:cNvSpPr/>
              <p:nvPr/>
            </p:nvSpPr>
            <p:spPr bwMode="auto">
              <a:xfrm>
                <a:off x="6084888" y="3578225"/>
                <a:ext cx="25400" cy="22225"/>
              </a:xfrm>
              <a:custGeom>
                <a:avLst/>
                <a:gdLst>
                  <a:gd name="T0" fmla="*/ 2728 w 9"/>
                  <a:gd name="T1" fmla="*/ 8331 h 8"/>
                  <a:gd name="T2" fmla="*/ 0 w 9"/>
                  <a:gd name="T3" fmla="*/ 13886 h 8"/>
                  <a:gd name="T4" fmla="*/ 0 w 9"/>
                  <a:gd name="T5" fmla="*/ 19440 h 8"/>
                  <a:gd name="T6" fmla="*/ 8185 w 9"/>
                  <a:gd name="T7" fmla="*/ 22217 h 8"/>
                  <a:gd name="T8" fmla="*/ 10914 w 9"/>
                  <a:gd name="T9" fmla="*/ 22217 h 8"/>
                  <a:gd name="T10" fmla="*/ 24556 w 9"/>
                  <a:gd name="T11" fmla="*/ 13886 h 8"/>
                  <a:gd name="T12" fmla="*/ 16371 w 9"/>
                  <a:gd name="T13" fmla="*/ 0 h 8"/>
                  <a:gd name="T14" fmla="*/ 2728 w 9"/>
                  <a:gd name="T15" fmla="*/ 8331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1" y="3"/>
                    </a:moveTo>
                    <a:cubicBezTo>
                      <a:pt x="1" y="3"/>
                      <a:pt x="0" y="4"/>
                      <a:pt x="0" y="5"/>
                    </a:cubicBezTo>
                    <a:cubicBezTo>
                      <a:pt x="0" y="5"/>
                      <a:pt x="0" y="6"/>
                      <a:pt x="0" y="7"/>
                    </a:cubicBezTo>
                    <a:cubicBezTo>
                      <a:pt x="1" y="8"/>
                      <a:pt x="2" y="8"/>
                      <a:pt x="3" y="8"/>
                    </a:cubicBezTo>
                    <a:cubicBezTo>
                      <a:pt x="3" y="8"/>
                      <a:pt x="4" y="8"/>
                      <a:pt x="4" y="8"/>
                    </a:cubicBezTo>
                    <a:cubicBezTo>
                      <a:pt x="9" y="5"/>
                      <a:pt x="9" y="5"/>
                      <a:pt x="9" y="5"/>
                    </a:cubicBezTo>
                    <a:cubicBezTo>
                      <a:pt x="8" y="3"/>
                      <a:pt x="7" y="2"/>
                      <a:pt x="6" y="0"/>
                    </a:cubicBezTo>
                    <a:lnTo>
                      <a:pt x="1" y="3"/>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3" name="Freeform 21"/>
              <p:cNvSpPr/>
              <p:nvPr/>
            </p:nvSpPr>
            <p:spPr bwMode="auto">
              <a:xfrm>
                <a:off x="6242050" y="3619500"/>
                <a:ext cx="25400" cy="28575"/>
              </a:xfrm>
              <a:custGeom>
                <a:avLst/>
                <a:gdLst>
                  <a:gd name="T0" fmla="*/ 17150 w 9"/>
                  <a:gd name="T1" fmla="*/ 0 h 10"/>
                  <a:gd name="T2" fmla="*/ 0 w 9"/>
                  <a:gd name="T3" fmla="*/ 8419 h 10"/>
                  <a:gd name="T4" fmla="*/ 8575 w 9"/>
                  <a:gd name="T5" fmla="*/ 22451 h 10"/>
                  <a:gd name="T6" fmla="*/ 17150 w 9"/>
                  <a:gd name="T7" fmla="*/ 28064 h 10"/>
                  <a:gd name="T8" fmla="*/ 20008 w 9"/>
                  <a:gd name="T9" fmla="*/ 25258 h 10"/>
                  <a:gd name="T10" fmla="*/ 25725 w 9"/>
                  <a:gd name="T11" fmla="*/ 14032 h 10"/>
                  <a:gd name="T12" fmla="*/ 17150 w 9"/>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6" y="0"/>
                    </a:moveTo>
                    <a:cubicBezTo>
                      <a:pt x="4" y="1"/>
                      <a:pt x="2" y="2"/>
                      <a:pt x="0" y="3"/>
                    </a:cubicBezTo>
                    <a:cubicBezTo>
                      <a:pt x="3" y="8"/>
                      <a:pt x="3" y="8"/>
                      <a:pt x="3" y="8"/>
                    </a:cubicBezTo>
                    <a:cubicBezTo>
                      <a:pt x="4" y="9"/>
                      <a:pt x="5" y="10"/>
                      <a:pt x="6" y="10"/>
                    </a:cubicBezTo>
                    <a:cubicBezTo>
                      <a:pt x="7" y="10"/>
                      <a:pt x="7" y="10"/>
                      <a:pt x="7" y="9"/>
                    </a:cubicBezTo>
                    <a:cubicBezTo>
                      <a:pt x="9" y="9"/>
                      <a:pt x="9" y="7"/>
                      <a:pt x="9" y="5"/>
                    </a:cubicBezTo>
                    <a:lnTo>
                      <a:pt x="6" y="0"/>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4" name="Freeform 22"/>
              <p:cNvSpPr/>
              <p:nvPr/>
            </p:nvSpPr>
            <p:spPr bwMode="auto">
              <a:xfrm>
                <a:off x="6129338" y="3619500"/>
                <a:ext cx="25400" cy="28575"/>
              </a:xfrm>
              <a:custGeom>
                <a:avLst/>
                <a:gdLst>
                  <a:gd name="T0" fmla="*/ 2858 w 9"/>
                  <a:gd name="T1" fmla="*/ 14032 h 10"/>
                  <a:gd name="T2" fmla="*/ 0 w 9"/>
                  <a:gd name="T3" fmla="*/ 22451 h 10"/>
                  <a:gd name="T4" fmla="*/ 5717 w 9"/>
                  <a:gd name="T5" fmla="*/ 25258 h 10"/>
                  <a:gd name="T6" fmla="*/ 8575 w 9"/>
                  <a:gd name="T7" fmla="*/ 28064 h 10"/>
                  <a:gd name="T8" fmla="*/ 17150 w 9"/>
                  <a:gd name="T9" fmla="*/ 22451 h 10"/>
                  <a:gd name="T10" fmla="*/ 25725 w 9"/>
                  <a:gd name="T11" fmla="*/ 8419 h 10"/>
                  <a:gd name="T12" fmla="*/ 8575 w 9"/>
                  <a:gd name="T13" fmla="*/ 0 h 10"/>
                  <a:gd name="T14" fmla="*/ 2858 w 9"/>
                  <a:gd name="T15" fmla="*/ 14032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1" y="5"/>
                    </a:moveTo>
                    <a:cubicBezTo>
                      <a:pt x="0" y="6"/>
                      <a:pt x="0" y="7"/>
                      <a:pt x="0" y="8"/>
                    </a:cubicBezTo>
                    <a:cubicBezTo>
                      <a:pt x="0" y="8"/>
                      <a:pt x="1" y="9"/>
                      <a:pt x="2" y="9"/>
                    </a:cubicBezTo>
                    <a:cubicBezTo>
                      <a:pt x="2" y="10"/>
                      <a:pt x="3" y="10"/>
                      <a:pt x="3" y="10"/>
                    </a:cubicBezTo>
                    <a:cubicBezTo>
                      <a:pt x="4" y="10"/>
                      <a:pt x="5" y="9"/>
                      <a:pt x="6" y="8"/>
                    </a:cubicBezTo>
                    <a:cubicBezTo>
                      <a:pt x="9" y="3"/>
                      <a:pt x="9" y="3"/>
                      <a:pt x="9" y="3"/>
                    </a:cubicBezTo>
                    <a:cubicBezTo>
                      <a:pt x="7" y="2"/>
                      <a:pt x="5" y="1"/>
                      <a:pt x="3" y="0"/>
                    </a:cubicBezTo>
                    <a:lnTo>
                      <a:pt x="1" y="5"/>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65" name="Oval 23"/>
              <p:cNvSpPr>
                <a:spLocks noChangeArrowheads="1"/>
              </p:cNvSpPr>
              <p:nvPr/>
            </p:nvSpPr>
            <p:spPr bwMode="auto">
              <a:xfrm>
                <a:off x="6184900" y="3517900"/>
                <a:ext cx="23813" cy="2698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66" name="Freeform 24"/>
              <p:cNvSpPr/>
              <p:nvPr/>
            </p:nvSpPr>
            <p:spPr bwMode="auto">
              <a:xfrm>
                <a:off x="6148388" y="3444875"/>
                <a:ext cx="60325" cy="73025"/>
              </a:xfrm>
              <a:custGeom>
                <a:avLst/>
                <a:gdLst>
                  <a:gd name="T0" fmla="*/ 60805 w 22"/>
                  <a:gd name="T1" fmla="*/ 69710 h 26"/>
                  <a:gd name="T2" fmla="*/ 58041 w 22"/>
                  <a:gd name="T3" fmla="*/ 19519 h 26"/>
                  <a:gd name="T4" fmla="*/ 49750 w 22"/>
                  <a:gd name="T5" fmla="*/ 8365 h 26"/>
                  <a:gd name="T6" fmla="*/ 38694 w 22"/>
                  <a:gd name="T7" fmla="*/ 19519 h 26"/>
                  <a:gd name="T8" fmla="*/ 38694 w 22"/>
                  <a:gd name="T9" fmla="*/ 47403 h 26"/>
                  <a:gd name="T10" fmla="*/ 13819 w 22"/>
                  <a:gd name="T11" fmla="*/ 2788 h 26"/>
                  <a:gd name="T12" fmla="*/ 5528 w 22"/>
                  <a:gd name="T13" fmla="*/ 2788 h 26"/>
                  <a:gd name="T14" fmla="*/ 2764 w 22"/>
                  <a:gd name="T15" fmla="*/ 11154 h 26"/>
                  <a:gd name="T16" fmla="*/ 35930 w 22"/>
                  <a:gd name="T17" fmla="*/ 72498 h 26"/>
                  <a:gd name="T18" fmla="*/ 49750 w 22"/>
                  <a:gd name="T19" fmla="*/ 66921 h 26"/>
                  <a:gd name="T20" fmla="*/ 60805 w 22"/>
                  <a:gd name="T21" fmla="*/ 6971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 h="26">
                    <a:moveTo>
                      <a:pt x="22" y="25"/>
                    </a:moveTo>
                    <a:cubicBezTo>
                      <a:pt x="21" y="7"/>
                      <a:pt x="21" y="7"/>
                      <a:pt x="21" y="7"/>
                    </a:cubicBezTo>
                    <a:cubicBezTo>
                      <a:pt x="21" y="5"/>
                      <a:pt x="20" y="3"/>
                      <a:pt x="18" y="3"/>
                    </a:cubicBezTo>
                    <a:cubicBezTo>
                      <a:pt x="15" y="3"/>
                      <a:pt x="14" y="5"/>
                      <a:pt x="14" y="7"/>
                    </a:cubicBezTo>
                    <a:cubicBezTo>
                      <a:pt x="14" y="17"/>
                      <a:pt x="14" y="17"/>
                      <a:pt x="14" y="17"/>
                    </a:cubicBezTo>
                    <a:cubicBezTo>
                      <a:pt x="5" y="1"/>
                      <a:pt x="5" y="1"/>
                      <a:pt x="5" y="1"/>
                    </a:cubicBezTo>
                    <a:cubicBezTo>
                      <a:pt x="4" y="0"/>
                      <a:pt x="3" y="0"/>
                      <a:pt x="2" y="1"/>
                    </a:cubicBezTo>
                    <a:cubicBezTo>
                      <a:pt x="1" y="1"/>
                      <a:pt x="0" y="3"/>
                      <a:pt x="1" y="4"/>
                    </a:cubicBezTo>
                    <a:cubicBezTo>
                      <a:pt x="13" y="26"/>
                      <a:pt x="13" y="26"/>
                      <a:pt x="13" y="26"/>
                    </a:cubicBezTo>
                    <a:cubicBezTo>
                      <a:pt x="14" y="24"/>
                      <a:pt x="16" y="24"/>
                      <a:pt x="18" y="24"/>
                    </a:cubicBezTo>
                    <a:cubicBezTo>
                      <a:pt x="19" y="24"/>
                      <a:pt x="21" y="24"/>
                      <a:pt x="22" y="25"/>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grpSp>
        <p:sp>
          <p:nvSpPr>
            <p:cNvPr id="151" name="文本框 38"/>
            <p:cNvSpPr txBox="1"/>
            <p:nvPr/>
          </p:nvSpPr>
          <p:spPr bwMode="auto">
            <a:xfrm>
              <a:off x="8793611" y="1156555"/>
              <a:ext cx="2483986" cy="400213"/>
            </a:xfrm>
            <a:prstGeom prst="rect">
              <a:avLst/>
            </a:prstGeom>
            <a:noFill/>
          </p:spPr>
          <p:txBody>
            <a:bodyPr wrap="square">
              <a:spAutoFit/>
            </a:bodyPr>
            <a:lstStyle/>
            <a:p>
              <a:pPr>
                <a:defRPr/>
              </a:pPr>
              <a:r>
                <a:rPr lang="zh-CN" altLang="en-US" sz="1350" dirty="0">
                  <a:solidFill>
                    <a:schemeClr val="accent4"/>
                  </a:solidFill>
                  <a:latin typeface="微软雅黑" panose="020B0503020204020204" pitchFamily="34" charset="-122"/>
                  <a:ea typeface="微软雅黑" panose="020B0503020204020204" pitchFamily="34" charset="-122"/>
                </a:rPr>
                <a:t>在此添加标题</a:t>
              </a:r>
              <a:endParaRPr lang="zh-CN" altLang="en-US" sz="1350" dirty="0">
                <a:solidFill>
                  <a:schemeClr val="accent4"/>
                </a:solidFill>
                <a:latin typeface="微软雅黑" panose="020B0503020204020204" pitchFamily="34" charset="-122"/>
                <a:ea typeface="微软雅黑" panose="020B0503020204020204" pitchFamily="34" charset="-122"/>
              </a:endParaRPr>
            </a:p>
          </p:txBody>
        </p:sp>
        <p:sp>
          <p:nvSpPr>
            <p:cNvPr id="152" name="文本框 39"/>
            <p:cNvSpPr txBox="1"/>
            <p:nvPr/>
          </p:nvSpPr>
          <p:spPr bwMode="auto">
            <a:xfrm>
              <a:off x="8425456" y="1602720"/>
              <a:ext cx="2335184" cy="702169"/>
            </a:xfrm>
            <a:prstGeom prst="rect">
              <a:avLst/>
            </a:prstGeom>
            <a:noFill/>
          </p:spPr>
          <p:txBody>
            <a:bodyPr wrap="square">
              <a:spAutoFit/>
            </a:bodyPr>
            <a:lstStyle/>
            <a:p>
              <a:pPr algn="just">
                <a:lnSpc>
                  <a:spcPct val="114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825" dirty="0">
                <a:latin typeface="微软雅黑" panose="020B0503020204020204" pitchFamily="34" charset="-122"/>
                <a:ea typeface="微软雅黑" panose="020B0503020204020204" pitchFamily="34" charset="-122"/>
              </a:endParaRPr>
            </a:p>
          </p:txBody>
        </p:sp>
      </p:grpSp>
      <p:grpSp>
        <p:nvGrpSpPr>
          <p:cNvPr id="167" name="组合 53"/>
          <p:cNvGrpSpPr/>
          <p:nvPr/>
        </p:nvGrpSpPr>
        <p:grpSpPr>
          <a:xfrm>
            <a:off x="778195" y="3433120"/>
            <a:ext cx="3057175" cy="867038"/>
            <a:chOff x="1912294" y="4768811"/>
            <a:chExt cx="4077294" cy="1156352"/>
          </a:xfrm>
        </p:grpSpPr>
        <p:sp>
          <p:nvSpPr>
            <p:cNvPr id="168" name="任意多边形 48"/>
            <p:cNvSpPr/>
            <p:nvPr/>
          </p:nvSpPr>
          <p:spPr>
            <a:xfrm>
              <a:off x="2012426" y="4804940"/>
              <a:ext cx="3977162" cy="403860"/>
            </a:xfrm>
            <a:custGeom>
              <a:avLst/>
              <a:gdLst>
                <a:gd name="connsiteX0" fmla="*/ 3779520 w 3779520"/>
                <a:gd name="connsiteY0" fmla="*/ 0 h 853440"/>
                <a:gd name="connsiteX1" fmla="*/ 3169920 w 3779520"/>
                <a:gd name="connsiteY1" fmla="*/ 853440 h 853440"/>
                <a:gd name="connsiteX2" fmla="*/ 0 w 3779520"/>
                <a:gd name="connsiteY2" fmla="*/ 853440 h 853440"/>
                <a:gd name="connsiteX0-1" fmla="*/ 3860889 w 3860889"/>
                <a:gd name="connsiteY0-2" fmla="*/ 0 h 403860"/>
                <a:gd name="connsiteX1-3" fmla="*/ 3169920 w 3860889"/>
                <a:gd name="connsiteY1-4" fmla="*/ 403860 h 403860"/>
                <a:gd name="connsiteX2-5" fmla="*/ 0 w 3860889"/>
                <a:gd name="connsiteY2-6" fmla="*/ 403860 h 403860"/>
              </a:gdLst>
              <a:ahLst/>
              <a:cxnLst>
                <a:cxn ang="0">
                  <a:pos x="connsiteX0-1" y="connsiteY0-2"/>
                </a:cxn>
                <a:cxn ang="0">
                  <a:pos x="connsiteX1-3" y="connsiteY1-4"/>
                </a:cxn>
                <a:cxn ang="0">
                  <a:pos x="connsiteX2-5" y="connsiteY2-6"/>
                </a:cxn>
              </a:cxnLst>
              <a:rect l="l" t="t" r="r" b="b"/>
              <a:pathLst>
                <a:path w="3860889" h="403860">
                  <a:moveTo>
                    <a:pt x="3860889" y="0"/>
                  </a:moveTo>
                  <a:lnTo>
                    <a:pt x="3169920" y="403860"/>
                  </a:lnTo>
                  <a:lnTo>
                    <a:pt x="0" y="403860"/>
                  </a:lnTo>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sp>
          <p:nvSpPr>
            <p:cNvPr id="169" name="椭圆 49"/>
            <p:cNvSpPr/>
            <p:nvPr/>
          </p:nvSpPr>
          <p:spPr>
            <a:xfrm>
              <a:off x="1912294" y="5120635"/>
              <a:ext cx="176331" cy="1763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sp>
          <p:nvSpPr>
            <p:cNvPr id="170" name="Freeform 246"/>
            <p:cNvSpPr/>
            <p:nvPr/>
          </p:nvSpPr>
          <p:spPr bwMode="auto">
            <a:xfrm>
              <a:off x="2202745" y="4848178"/>
              <a:ext cx="300346" cy="294925"/>
            </a:xfrm>
            <a:custGeom>
              <a:avLst/>
              <a:gdLst>
                <a:gd name="T0" fmla="*/ 409249 w 159"/>
                <a:gd name="T1" fmla="*/ 295952 h 156"/>
                <a:gd name="T2" fmla="*/ 326293 w 159"/>
                <a:gd name="T3" fmla="*/ 279356 h 156"/>
                <a:gd name="T4" fmla="*/ 257163 w 159"/>
                <a:gd name="T5" fmla="*/ 210209 h 156"/>
                <a:gd name="T6" fmla="*/ 342884 w 159"/>
                <a:gd name="T7" fmla="*/ 121700 h 156"/>
                <a:gd name="T8" fmla="*/ 367771 w 159"/>
                <a:gd name="T9" fmla="*/ 118934 h 156"/>
                <a:gd name="T10" fmla="*/ 409249 w 159"/>
                <a:gd name="T11" fmla="*/ 52552 h 156"/>
                <a:gd name="T12" fmla="*/ 387127 w 159"/>
                <a:gd name="T13" fmla="*/ 30425 h 156"/>
                <a:gd name="T14" fmla="*/ 320763 w 159"/>
                <a:gd name="T15" fmla="*/ 71914 h 156"/>
                <a:gd name="T16" fmla="*/ 317997 w 159"/>
                <a:gd name="T17" fmla="*/ 96807 h 156"/>
                <a:gd name="T18" fmla="*/ 232276 w 159"/>
                <a:gd name="T19" fmla="*/ 182550 h 156"/>
                <a:gd name="T20" fmla="*/ 154851 w 159"/>
                <a:gd name="T21" fmla="*/ 107870 h 156"/>
                <a:gd name="T22" fmla="*/ 138260 w 159"/>
                <a:gd name="T23" fmla="*/ 24893 h 156"/>
                <a:gd name="T24" fmla="*/ 88486 w 159"/>
                <a:gd name="T25" fmla="*/ 0 h 156"/>
                <a:gd name="T26" fmla="*/ 121669 w 159"/>
                <a:gd name="T27" fmla="*/ 33191 h 156"/>
                <a:gd name="T28" fmla="*/ 107843 w 159"/>
                <a:gd name="T29" fmla="*/ 88509 h 156"/>
                <a:gd name="T30" fmla="*/ 52539 w 159"/>
                <a:gd name="T31" fmla="*/ 102338 h 156"/>
                <a:gd name="T32" fmla="*/ 8296 w 159"/>
                <a:gd name="T33" fmla="*/ 55318 h 156"/>
                <a:gd name="T34" fmla="*/ 27652 w 159"/>
                <a:gd name="T35" fmla="*/ 135529 h 156"/>
                <a:gd name="T36" fmla="*/ 113373 w 159"/>
                <a:gd name="T37" fmla="*/ 152125 h 156"/>
                <a:gd name="T38" fmla="*/ 179738 w 159"/>
                <a:gd name="T39" fmla="*/ 218506 h 156"/>
                <a:gd name="T40" fmla="*/ 35948 w 159"/>
                <a:gd name="T41" fmla="*/ 359568 h 156"/>
                <a:gd name="T42" fmla="*/ 35948 w 159"/>
                <a:gd name="T43" fmla="*/ 401056 h 156"/>
                <a:gd name="T44" fmla="*/ 38713 w 159"/>
                <a:gd name="T45" fmla="*/ 403822 h 156"/>
                <a:gd name="T46" fmla="*/ 80191 w 159"/>
                <a:gd name="T47" fmla="*/ 403822 h 156"/>
                <a:gd name="T48" fmla="*/ 221216 w 159"/>
                <a:gd name="T49" fmla="*/ 262761 h 156"/>
                <a:gd name="T50" fmla="*/ 282050 w 159"/>
                <a:gd name="T51" fmla="*/ 323611 h 156"/>
                <a:gd name="T52" fmla="*/ 298641 w 159"/>
                <a:gd name="T53" fmla="*/ 406588 h 156"/>
                <a:gd name="T54" fmla="*/ 365006 w 159"/>
                <a:gd name="T55" fmla="*/ 428715 h 156"/>
                <a:gd name="T56" fmla="*/ 323528 w 159"/>
                <a:gd name="T57" fmla="*/ 387227 h 156"/>
                <a:gd name="T58" fmla="*/ 334589 w 159"/>
                <a:gd name="T59" fmla="*/ 342972 h 156"/>
                <a:gd name="T60" fmla="*/ 378832 w 159"/>
                <a:gd name="T61" fmla="*/ 331908 h 156"/>
                <a:gd name="T62" fmla="*/ 428605 w 159"/>
                <a:gd name="T63" fmla="*/ 381695 h 156"/>
                <a:gd name="T64" fmla="*/ 409249 w 159"/>
                <a:gd name="T65" fmla="*/ 295952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9" h="156">
                  <a:moveTo>
                    <a:pt x="148" y="107"/>
                  </a:moveTo>
                  <a:cubicBezTo>
                    <a:pt x="140" y="99"/>
                    <a:pt x="128" y="97"/>
                    <a:pt x="118" y="101"/>
                  </a:cubicBezTo>
                  <a:cubicBezTo>
                    <a:pt x="93" y="76"/>
                    <a:pt x="93" y="76"/>
                    <a:pt x="93" y="76"/>
                  </a:cubicBezTo>
                  <a:cubicBezTo>
                    <a:pt x="124" y="44"/>
                    <a:pt x="124" y="44"/>
                    <a:pt x="124" y="44"/>
                  </a:cubicBezTo>
                  <a:cubicBezTo>
                    <a:pt x="133" y="43"/>
                    <a:pt x="133" y="43"/>
                    <a:pt x="133" y="43"/>
                  </a:cubicBezTo>
                  <a:cubicBezTo>
                    <a:pt x="148" y="19"/>
                    <a:pt x="148" y="19"/>
                    <a:pt x="148" y="19"/>
                  </a:cubicBezTo>
                  <a:cubicBezTo>
                    <a:pt x="140" y="11"/>
                    <a:pt x="140" y="11"/>
                    <a:pt x="140" y="11"/>
                  </a:cubicBezTo>
                  <a:cubicBezTo>
                    <a:pt x="116" y="26"/>
                    <a:pt x="116" y="26"/>
                    <a:pt x="116" y="26"/>
                  </a:cubicBezTo>
                  <a:cubicBezTo>
                    <a:pt x="115" y="35"/>
                    <a:pt x="115" y="35"/>
                    <a:pt x="115" y="35"/>
                  </a:cubicBezTo>
                  <a:cubicBezTo>
                    <a:pt x="84" y="66"/>
                    <a:pt x="84" y="66"/>
                    <a:pt x="84" y="66"/>
                  </a:cubicBezTo>
                  <a:cubicBezTo>
                    <a:pt x="56" y="39"/>
                    <a:pt x="56" y="39"/>
                    <a:pt x="56" y="39"/>
                  </a:cubicBezTo>
                  <a:cubicBezTo>
                    <a:pt x="60" y="29"/>
                    <a:pt x="58" y="17"/>
                    <a:pt x="50" y="9"/>
                  </a:cubicBezTo>
                  <a:cubicBezTo>
                    <a:pt x="45" y="4"/>
                    <a:pt x="38" y="1"/>
                    <a:pt x="32" y="0"/>
                  </a:cubicBezTo>
                  <a:cubicBezTo>
                    <a:pt x="44" y="12"/>
                    <a:pt x="44" y="12"/>
                    <a:pt x="44" y="12"/>
                  </a:cubicBezTo>
                  <a:cubicBezTo>
                    <a:pt x="39" y="32"/>
                    <a:pt x="39" y="32"/>
                    <a:pt x="39" y="32"/>
                  </a:cubicBezTo>
                  <a:cubicBezTo>
                    <a:pt x="19" y="37"/>
                    <a:pt x="19" y="37"/>
                    <a:pt x="19" y="37"/>
                  </a:cubicBezTo>
                  <a:cubicBezTo>
                    <a:pt x="3" y="20"/>
                    <a:pt x="3" y="20"/>
                    <a:pt x="3" y="20"/>
                  </a:cubicBezTo>
                  <a:cubicBezTo>
                    <a:pt x="0" y="30"/>
                    <a:pt x="2" y="41"/>
                    <a:pt x="10" y="49"/>
                  </a:cubicBezTo>
                  <a:cubicBezTo>
                    <a:pt x="18" y="57"/>
                    <a:pt x="30" y="59"/>
                    <a:pt x="41" y="55"/>
                  </a:cubicBezTo>
                  <a:cubicBezTo>
                    <a:pt x="65" y="79"/>
                    <a:pt x="65" y="79"/>
                    <a:pt x="65" y="79"/>
                  </a:cubicBezTo>
                  <a:cubicBezTo>
                    <a:pt x="13" y="130"/>
                    <a:pt x="13" y="130"/>
                    <a:pt x="13" y="130"/>
                  </a:cubicBezTo>
                  <a:cubicBezTo>
                    <a:pt x="9" y="134"/>
                    <a:pt x="9" y="141"/>
                    <a:pt x="13" y="145"/>
                  </a:cubicBezTo>
                  <a:cubicBezTo>
                    <a:pt x="14" y="146"/>
                    <a:pt x="14" y="146"/>
                    <a:pt x="14" y="146"/>
                  </a:cubicBezTo>
                  <a:cubicBezTo>
                    <a:pt x="18" y="150"/>
                    <a:pt x="25" y="150"/>
                    <a:pt x="29" y="146"/>
                  </a:cubicBezTo>
                  <a:cubicBezTo>
                    <a:pt x="80" y="95"/>
                    <a:pt x="80" y="95"/>
                    <a:pt x="80" y="95"/>
                  </a:cubicBezTo>
                  <a:cubicBezTo>
                    <a:pt x="102" y="117"/>
                    <a:pt x="102" y="117"/>
                    <a:pt x="102" y="117"/>
                  </a:cubicBezTo>
                  <a:cubicBezTo>
                    <a:pt x="98" y="127"/>
                    <a:pt x="100" y="139"/>
                    <a:pt x="108" y="147"/>
                  </a:cubicBezTo>
                  <a:cubicBezTo>
                    <a:pt x="115" y="154"/>
                    <a:pt x="124" y="156"/>
                    <a:pt x="132" y="155"/>
                  </a:cubicBezTo>
                  <a:cubicBezTo>
                    <a:pt x="117" y="140"/>
                    <a:pt x="117" y="140"/>
                    <a:pt x="117" y="140"/>
                  </a:cubicBezTo>
                  <a:cubicBezTo>
                    <a:pt x="121" y="124"/>
                    <a:pt x="121" y="124"/>
                    <a:pt x="121" y="124"/>
                  </a:cubicBezTo>
                  <a:cubicBezTo>
                    <a:pt x="137" y="120"/>
                    <a:pt x="137" y="120"/>
                    <a:pt x="137" y="120"/>
                  </a:cubicBezTo>
                  <a:cubicBezTo>
                    <a:pt x="155" y="138"/>
                    <a:pt x="155" y="138"/>
                    <a:pt x="155" y="138"/>
                  </a:cubicBezTo>
                  <a:cubicBezTo>
                    <a:pt x="159" y="127"/>
                    <a:pt x="157" y="115"/>
                    <a:pt x="148" y="107"/>
                  </a:cubicBezTo>
                  <a:close/>
                </a:path>
              </a:pathLst>
            </a:custGeom>
            <a:solidFill>
              <a:schemeClr val="tx1">
                <a:lumMod val="50000"/>
                <a:lumOff val="50000"/>
              </a:schemeClr>
            </a:solid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71" name="文本框 51"/>
            <p:cNvSpPr txBox="1"/>
            <p:nvPr/>
          </p:nvSpPr>
          <p:spPr bwMode="auto">
            <a:xfrm>
              <a:off x="2449914" y="4768811"/>
              <a:ext cx="2896505" cy="400214"/>
            </a:xfrm>
            <a:prstGeom prst="rect">
              <a:avLst/>
            </a:prstGeom>
            <a:noFill/>
          </p:spPr>
          <p:txBody>
            <a:bodyPr wrap="square">
              <a:spAutoFit/>
            </a:bodyPr>
            <a:lstStyle/>
            <a:p>
              <a:pPr>
                <a:defRPr/>
              </a:pPr>
              <a:r>
                <a:rPr lang="zh-CN" altLang="en-US" sz="1350" dirty="0">
                  <a:solidFill>
                    <a:schemeClr val="accent1"/>
                  </a:solidFill>
                  <a:latin typeface="微软雅黑" panose="020B0503020204020204" pitchFamily="34" charset="-122"/>
                  <a:ea typeface="微软雅黑" panose="020B0503020204020204" pitchFamily="34" charset="-122"/>
                </a:rPr>
                <a:t>在此添加标题</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72" name="文本框 52"/>
            <p:cNvSpPr txBox="1"/>
            <p:nvPr/>
          </p:nvSpPr>
          <p:spPr bwMode="auto">
            <a:xfrm>
              <a:off x="2106681" y="5222992"/>
              <a:ext cx="2335183" cy="702171"/>
            </a:xfrm>
            <a:prstGeom prst="rect">
              <a:avLst/>
            </a:prstGeom>
            <a:noFill/>
          </p:spPr>
          <p:txBody>
            <a:bodyPr wrap="square">
              <a:spAutoFit/>
            </a:bodyPr>
            <a:lstStyle/>
            <a:p>
              <a:pPr algn="just">
                <a:lnSpc>
                  <a:spcPct val="114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825" dirty="0">
                <a:latin typeface="微软雅黑" panose="020B0503020204020204" pitchFamily="34" charset="-122"/>
                <a:ea typeface="微软雅黑" panose="020B0503020204020204" pitchFamily="34" charset="-122"/>
              </a:endParaRPr>
            </a:p>
          </p:txBody>
        </p:sp>
      </p:grpSp>
      <p:grpSp>
        <p:nvGrpSpPr>
          <p:cNvPr id="173" name="组合 75"/>
          <p:cNvGrpSpPr/>
          <p:nvPr/>
        </p:nvGrpSpPr>
        <p:grpSpPr>
          <a:xfrm>
            <a:off x="5350508" y="3719618"/>
            <a:ext cx="3106679" cy="927408"/>
            <a:chOff x="6200247" y="4623378"/>
            <a:chExt cx="4143317" cy="1236866"/>
          </a:xfrm>
        </p:grpSpPr>
        <p:sp>
          <p:nvSpPr>
            <p:cNvPr id="174" name="任意多边形 54"/>
            <p:cNvSpPr/>
            <p:nvPr/>
          </p:nvSpPr>
          <p:spPr>
            <a:xfrm flipH="1">
              <a:off x="6200247" y="4623378"/>
              <a:ext cx="3714694" cy="571500"/>
            </a:xfrm>
            <a:custGeom>
              <a:avLst/>
              <a:gdLst>
                <a:gd name="connsiteX0" fmla="*/ 3779520 w 3779520"/>
                <a:gd name="connsiteY0" fmla="*/ 0 h 853440"/>
                <a:gd name="connsiteX1" fmla="*/ 3169920 w 3779520"/>
                <a:gd name="connsiteY1" fmla="*/ 853440 h 853440"/>
                <a:gd name="connsiteX2" fmla="*/ 0 w 3779520"/>
                <a:gd name="connsiteY2" fmla="*/ 853440 h 853440"/>
                <a:gd name="connsiteX0-1" fmla="*/ 4303871 w 4303871"/>
                <a:gd name="connsiteY0-2" fmla="*/ 0 h 571500"/>
                <a:gd name="connsiteX1-3" fmla="*/ 3169920 w 4303871"/>
                <a:gd name="connsiteY1-4" fmla="*/ 571500 h 571500"/>
                <a:gd name="connsiteX2-5" fmla="*/ 0 w 4303871"/>
                <a:gd name="connsiteY2-6" fmla="*/ 571500 h 571500"/>
              </a:gdLst>
              <a:ahLst/>
              <a:cxnLst>
                <a:cxn ang="0">
                  <a:pos x="connsiteX0-1" y="connsiteY0-2"/>
                </a:cxn>
                <a:cxn ang="0">
                  <a:pos x="connsiteX1-3" y="connsiteY1-4"/>
                </a:cxn>
                <a:cxn ang="0">
                  <a:pos x="connsiteX2-5" y="connsiteY2-6"/>
                </a:cxn>
              </a:cxnLst>
              <a:rect l="l" t="t" r="r" b="b"/>
              <a:pathLst>
                <a:path w="4303871" h="571500">
                  <a:moveTo>
                    <a:pt x="4303871" y="0"/>
                  </a:moveTo>
                  <a:lnTo>
                    <a:pt x="3169920" y="571500"/>
                  </a:lnTo>
                  <a:lnTo>
                    <a:pt x="0" y="571500"/>
                  </a:lnTo>
                </a:path>
              </a:pathLst>
            </a:custGeom>
            <a:no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sp>
          <p:nvSpPr>
            <p:cNvPr id="175" name="椭圆 55"/>
            <p:cNvSpPr/>
            <p:nvPr/>
          </p:nvSpPr>
          <p:spPr>
            <a:xfrm>
              <a:off x="9760476" y="5120635"/>
              <a:ext cx="176331" cy="17633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srgbClr val="FFFFFF"/>
                </a:solidFill>
                <a:latin typeface="Calibri" panose="020F0502020204030204"/>
                <a:ea typeface="宋体" panose="02010600030101010101" pitchFamily="2" charset="-122"/>
              </a:endParaRPr>
            </a:p>
          </p:txBody>
        </p:sp>
        <p:grpSp>
          <p:nvGrpSpPr>
            <p:cNvPr id="176" name="组合 56"/>
            <p:cNvGrpSpPr/>
            <p:nvPr/>
          </p:nvGrpSpPr>
          <p:grpSpPr>
            <a:xfrm>
              <a:off x="7463388" y="4771147"/>
              <a:ext cx="338296" cy="343717"/>
              <a:chOff x="3521075" y="3182938"/>
              <a:chExt cx="495300" cy="503237"/>
            </a:xfrm>
            <a:solidFill>
              <a:schemeClr val="tx1">
                <a:lumMod val="50000"/>
                <a:lumOff val="50000"/>
              </a:schemeClr>
            </a:solidFill>
          </p:grpSpPr>
          <p:sp>
            <p:nvSpPr>
              <p:cNvPr id="179" name="Freeform 83"/>
              <p:cNvSpPr>
                <a:spLocks noEditPoints="1"/>
              </p:cNvSpPr>
              <p:nvPr/>
            </p:nvSpPr>
            <p:spPr bwMode="auto">
              <a:xfrm>
                <a:off x="3546475" y="3201988"/>
                <a:ext cx="444500" cy="233362"/>
              </a:xfrm>
              <a:custGeom>
                <a:avLst/>
                <a:gdLst>
                  <a:gd name="T0" fmla="*/ 444343 w 380"/>
                  <a:gd name="T1" fmla="*/ 232696 h 199"/>
                  <a:gd name="T2" fmla="*/ 0 w 380"/>
                  <a:gd name="T3" fmla="*/ 232696 h 199"/>
                  <a:gd name="T4" fmla="*/ 0 w 380"/>
                  <a:gd name="T5" fmla="*/ 0 h 199"/>
                  <a:gd name="T6" fmla="*/ 444343 w 380"/>
                  <a:gd name="T7" fmla="*/ 0 h 199"/>
                  <a:gd name="T8" fmla="*/ 444343 w 380"/>
                  <a:gd name="T9" fmla="*/ 232696 h 199"/>
                  <a:gd name="T10" fmla="*/ 444343 w 380"/>
                  <a:gd name="T11" fmla="*/ 232696 h 199"/>
                  <a:gd name="T12" fmla="*/ 16371 w 380"/>
                  <a:gd name="T13" fmla="*/ 218664 h 199"/>
                  <a:gd name="T14" fmla="*/ 431480 w 380"/>
                  <a:gd name="T15" fmla="*/ 218664 h 199"/>
                  <a:gd name="T16" fmla="*/ 431480 w 380"/>
                  <a:gd name="T17" fmla="*/ 14032 h 199"/>
                  <a:gd name="T18" fmla="*/ 16371 w 380"/>
                  <a:gd name="T19" fmla="*/ 14032 h 199"/>
                  <a:gd name="T20" fmla="*/ 16371 w 380"/>
                  <a:gd name="T21" fmla="*/ 218664 h 199"/>
                  <a:gd name="T22" fmla="*/ 16371 w 380"/>
                  <a:gd name="T23" fmla="*/ 218664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0" h="199">
                    <a:moveTo>
                      <a:pt x="380" y="199"/>
                    </a:moveTo>
                    <a:lnTo>
                      <a:pt x="0" y="199"/>
                    </a:lnTo>
                    <a:lnTo>
                      <a:pt x="0" y="0"/>
                    </a:lnTo>
                    <a:lnTo>
                      <a:pt x="380" y="0"/>
                    </a:lnTo>
                    <a:lnTo>
                      <a:pt x="380" y="199"/>
                    </a:lnTo>
                    <a:close/>
                    <a:moveTo>
                      <a:pt x="14" y="187"/>
                    </a:moveTo>
                    <a:lnTo>
                      <a:pt x="369" y="187"/>
                    </a:lnTo>
                    <a:lnTo>
                      <a:pt x="369" y="12"/>
                    </a:lnTo>
                    <a:lnTo>
                      <a:pt x="14" y="12"/>
                    </a:lnTo>
                    <a:lnTo>
                      <a:pt x="14" y="187"/>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0" name="Rectangle 84"/>
              <p:cNvSpPr>
                <a:spLocks noChangeArrowheads="1"/>
              </p:cNvSpPr>
              <p:nvPr/>
            </p:nvSpPr>
            <p:spPr bwMode="auto">
              <a:xfrm>
                <a:off x="3521075" y="3182938"/>
                <a:ext cx="495300" cy="5556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81" name="Freeform 85"/>
              <p:cNvSpPr>
                <a:spLocks noEditPoints="1"/>
              </p:cNvSpPr>
              <p:nvPr/>
            </p:nvSpPr>
            <p:spPr bwMode="auto">
              <a:xfrm>
                <a:off x="3714750" y="3305175"/>
                <a:ext cx="255588" cy="198438"/>
              </a:xfrm>
              <a:custGeom>
                <a:avLst/>
                <a:gdLst>
                  <a:gd name="T0" fmla="*/ 252142 w 92"/>
                  <a:gd name="T1" fmla="*/ 110436 h 72"/>
                  <a:gd name="T2" fmla="*/ 252142 w 92"/>
                  <a:gd name="T3" fmla="*/ 110436 h 72"/>
                  <a:gd name="T4" fmla="*/ 252142 w 92"/>
                  <a:gd name="T5" fmla="*/ 110436 h 72"/>
                  <a:gd name="T6" fmla="*/ 252142 w 92"/>
                  <a:gd name="T7" fmla="*/ 110436 h 72"/>
                  <a:gd name="T8" fmla="*/ 249371 w 92"/>
                  <a:gd name="T9" fmla="*/ 110436 h 72"/>
                  <a:gd name="T10" fmla="*/ 246601 w 92"/>
                  <a:gd name="T11" fmla="*/ 102153 h 72"/>
                  <a:gd name="T12" fmla="*/ 207810 w 92"/>
                  <a:gd name="T13" fmla="*/ 46935 h 72"/>
                  <a:gd name="T14" fmla="*/ 196726 w 92"/>
                  <a:gd name="T15" fmla="*/ 38653 h 72"/>
                  <a:gd name="T16" fmla="*/ 180102 w 92"/>
                  <a:gd name="T17" fmla="*/ 38653 h 72"/>
                  <a:gd name="T18" fmla="*/ 180102 w 92"/>
                  <a:gd name="T19" fmla="*/ 38653 h 72"/>
                  <a:gd name="T20" fmla="*/ 193956 w 92"/>
                  <a:gd name="T21" fmla="*/ 49696 h 72"/>
                  <a:gd name="T22" fmla="*/ 177331 w 92"/>
                  <a:gd name="T23" fmla="*/ 57979 h 72"/>
                  <a:gd name="T24" fmla="*/ 185643 w 92"/>
                  <a:gd name="T25" fmla="*/ 69023 h 72"/>
                  <a:gd name="T26" fmla="*/ 157935 w 92"/>
                  <a:gd name="T27" fmla="*/ 135284 h 72"/>
                  <a:gd name="T28" fmla="*/ 157935 w 92"/>
                  <a:gd name="T29" fmla="*/ 135284 h 72"/>
                  <a:gd name="T30" fmla="*/ 157935 w 92"/>
                  <a:gd name="T31" fmla="*/ 135284 h 72"/>
                  <a:gd name="T32" fmla="*/ 157935 w 92"/>
                  <a:gd name="T33" fmla="*/ 135284 h 72"/>
                  <a:gd name="T34" fmla="*/ 157935 w 92"/>
                  <a:gd name="T35" fmla="*/ 135284 h 72"/>
                  <a:gd name="T36" fmla="*/ 127457 w 92"/>
                  <a:gd name="T37" fmla="*/ 71783 h 72"/>
                  <a:gd name="T38" fmla="*/ 132998 w 92"/>
                  <a:gd name="T39" fmla="*/ 57979 h 72"/>
                  <a:gd name="T40" fmla="*/ 119144 w 92"/>
                  <a:gd name="T41" fmla="*/ 52457 h 72"/>
                  <a:gd name="T42" fmla="*/ 130227 w 92"/>
                  <a:gd name="T43" fmla="*/ 41414 h 72"/>
                  <a:gd name="T44" fmla="*/ 130227 w 92"/>
                  <a:gd name="T45" fmla="*/ 41414 h 72"/>
                  <a:gd name="T46" fmla="*/ 116373 w 92"/>
                  <a:gd name="T47" fmla="*/ 41414 h 72"/>
                  <a:gd name="T48" fmla="*/ 80353 w 92"/>
                  <a:gd name="T49" fmla="*/ 38653 h 72"/>
                  <a:gd name="T50" fmla="*/ 72041 w 92"/>
                  <a:gd name="T51" fmla="*/ 33131 h 72"/>
                  <a:gd name="T52" fmla="*/ 22166 w 92"/>
                  <a:gd name="T53" fmla="*/ 0 h 72"/>
                  <a:gd name="T54" fmla="*/ 0 w 92"/>
                  <a:gd name="T55" fmla="*/ 33131 h 72"/>
                  <a:gd name="T56" fmla="*/ 52645 w 92"/>
                  <a:gd name="T57" fmla="*/ 63501 h 72"/>
                  <a:gd name="T58" fmla="*/ 105290 w 92"/>
                  <a:gd name="T59" fmla="*/ 74544 h 72"/>
                  <a:gd name="T60" fmla="*/ 105290 w 92"/>
                  <a:gd name="T61" fmla="*/ 198785 h 72"/>
                  <a:gd name="T62" fmla="*/ 105290 w 92"/>
                  <a:gd name="T63" fmla="*/ 198785 h 72"/>
                  <a:gd name="T64" fmla="*/ 216122 w 92"/>
                  <a:gd name="T65" fmla="*/ 196024 h 72"/>
                  <a:gd name="T66" fmla="*/ 216122 w 92"/>
                  <a:gd name="T67" fmla="*/ 193263 h 72"/>
                  <a:gd name="T68" fmla="*/ 216122 w 92"/>
                  <a:gd name="T69" fmla="*/ 173937 h 72"/>
                  <a:gd name="T70" fmla="*/ 227205 w 92"/>
                  <a:gd name="T71" fmla="*/ 182220 h 72"/>
                  <a:gd name="T72" fmla="*/ 252142 w 92"/>
                  <a:gd name="T73" fmla="*/ 132523 h 72"/>
                  <a:gd name="T74" fmla="*/ 252142 w 92"/>
                  <a:gd name="T75" fmla="*/ 129762 h 72"/>
                  <a:gd name="T76" fmla="*/ 252142 w 92"/>
                  <a:gd name="T77" fmla="*/ 129762 h 72"/>
                  <a:gd name="T78" fmla="*/ 252142 w 92"/>
                  <a:gd name="T79" fmla="*/ 110436 h 72"/>
                  <a:gd name="T80" fmla="*/ 213351 w 92"/>
                  <a:gd name="T81" fmla="*/ 124241 h 72"/>
                  <a:gd name="T82" fmla="*/ 213351 w 92"/>
                  <a:gd name="T83" fmla="*/ 118719 h 72"/>
                  <a:gd name="T84" fmla="*/ 213351 w 92"/>
                  <a:gd name="T85" fmla="*/ 121480 h 72"/>
                  <a:gd name="T86" fmla="*/ 213351 w 92"/>
                  <a:gd name="T87" fmla="*/ 124241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2" name="Rectangle 86"/>
              <p:cNvSpPr>
                <a:spLocks noChangeArrowheads="1"/>
              </p:cNvSpPr>
              <p:nvPr/>
            </p:nvSpPr>
            <p:spPr bwMode="auto">
              <a:xfrm>
                <a:off x="3873500" y="3440113"/>
                <a:ext cx="0" cy="1587"/>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83" name="Freeform 87"/>
              <p:cNvSpPr/>
              <p:nvPr/>
            </p:nvSpPr>
            <p:spPr bwMode="auto">
              <a:xfrm>
                <a:off x="3860800" y="3343275"/>
                <a:ext cx="20638" cy="22225"/>
              </a:xfrm>
              <a:custGeom>
                <a:avLst/>
                <a:gdLst>
                  <a:gd name="T0" fmla="*/ 3508 w 17"/>
                  <a:gd name="T1" fmla="*/ 0 h 19"/>
                  <a:gd name="T2" fmla="*/ 0 w 17"/>
                  <a:gd name="T3" fmla="*/ 14032 h 19"/>
                  <a:gd name="T4" fmla="*/ 8185 w 17"/>
                  <a:gd name="T5" fmla="*/ 22217 h 19"/>
                  <a:gd name="T6" fmla="*/ 19879 w 17"/>
                  <a:gd name="T7" fmla="*/ 14032 h 19"/>
                  <a:gd name="T8" fmla="*/ 14032 w 17"/>
                  <a:gd name="T9" fmla="*/ 0 h 19"/>
                  <a:gd name="T10" fmla="*/ 3508 w 17"/>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9">
                    <a:moveTo>
                      <a:pt x="3" y="0"/>
                    </a:moveTo>
                    <a:lnTo>
                      <a:pt x="0" y="12"/>
                    </a:lnTo>
                    <a:lnTo>
                      <a:pt x="7" y="19"/>
                    </a:lnTo>
                    <a:lnTo>
                      <a:pt x="17" y="12"/>
                    </a:lnTo>
                    <a:lnTo>
                      <a:pt x="12" y="0"/>
                    </a:lnTo>
                    <a:lnTo>
                      <a:pt x="3" y="0"/>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4" name="Freeform 88"/>
              <p:cNvSpPr/>
              <p:nvPr/>
            </p:nvSpPr>
            <p:spPr bwMode="auto">
              <a:xfrm>
                <a:off x="3860800" y="3357563"/>
                <a:ext cx="22225" cy="92075"/>
              </a:xfrm>
              <a:custGeom>
                <a:avLst/>
                <a:gdLst>
                  <a:gd name="T0" fmla="*/ 3508 w 19"/>
                  <a:gd name="T1" fmla="*/ 0 h 78"/>
                  <a:gd name="T2" fmla="*/ 0 w 19"/>
                  <a:gd name="T3" fmla="*/ 83022 h 78"/>
                  <a:gd name="T4" fmla="*/ 11693 w 19"/>
                  <a:gd name="T5" fmla="*/ 91207 h 78"/>
                  <a:gd name="T6" fmla="*/ 22217 w 19"/>
                  <a:gd name="T7" fmla="*/ 83022 h 78"/>
                  <a:gd name="T8" fmla="*/ 17540 w 19"/>
                  <a:gd name="T9" fmla="*/ 0 h 78"/>
                  <a:gd name="T10" fmla="*/ 3508 w 19"/>
                  <a:gd name="T11" fmla="*/ 0 h 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 h="78">
                    <a:moveTo>
                      <a:pt x="3" y="0"/>
                    </a:moveTo>
                    <a:lnTo>
                      <a:pt x="0" y="71"/>
                    </a:lnTo>
                    <a:lnTo>
                      <a:pt x="10" y="78"/>
                    </a:lnTo>
                    <a:lnTo>
                      <a:pt x="19" y="71"/>
                    </a:lnTo>
                    <a:lnTo>
                      <a:pt x="15" y="0"/>
                    </a:lnTo>
                    <a:lnTo>
                      <a:pt x="3" y="0"/>
                    </a:ln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5" name="Freeform 89"/>
              <p:cNvSpPr/>
              <p:nvPr/>
            </p:nvSpPr>
            <p:spPr bwMode="auto">
              <a:xfrm>
                <a:off x="3838575" y="3257550"/>
                <a:ext cx="71438" cy="80963"/>
              </a:xfrm>
              <a:custGeom>
                <a:avLst/>
                <a:gdLst>
                  <a:gd name="T0" fmla="*/ 5613 w 25"/>
                  <a:gd name="T1" fmla="*/ 30604 h 29"/>
                  <a:gd name="T2" fmla="*/ 22451 w 25"/>
                  <a:gd name="T3" fmla="*/ 75119 h 29"/>
                  <a:gd name="T4" fmla="*/ 64546 w 25"/>
                  <a:gd name="T5" fmla="*/ 50079 h 29"/>
                  <a:gd name="T6" fmla="*/ 47708 w 25"/>
                  <a:gd name="T7" fmla="*/ 5564 h 29"/>
                  <a:gd name="T8" fmla="*/ 5613 w 25"/>
                  <a:gd name="T9" fmla="*/ 30604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6" name="Oval 90"/>
              <p:cNvSpPr>
                <a:spLocks noChangeArrowheads="1"/>
              </p:cNvSpPr>
              <p:nvPr/>
            </p:nvSpPr>
            <p:spPr bwMode="auto">
              <a:xfrm>
                <a:off x="3568700" y="3514725"/>
                <a:ext cx="57150"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87" name="Freeform 91"/>
              <p:cNvSpPr/>
              <p:nvPr/>
            </p:nvSpPr>
            <p:spPr bwMode="auto">
              <a:xfrm>
                <a:off x="3532188" y="3592513"/>
                <a:ext cx="130175" cy="93662"/>
              </a:xfrm>
              <a:custGeom>
                <a:avLst/>
                <a:gdLst>
                  <a:gd name="T0" fmla="*/ 104941 w 47"/>
                  <a:gd name="T1" fmla="*/ 5503 h 34"/>
                  <a:gd name="T2" fmla="*/ 104941 w 47"/>
                  <a:gd name="T3" fmla="*/ 5503 h 34"/>
                  <a:gd name="T4" fmla="*/ 24854 w 47"/>
                  <a:gd name="T5" fmla="*/ 5503 h 34"/>
                  <a:gd name="T6" fmla="*/ 24854 w 47"/>
                  <a:gd name="T7" fmla="*/ 5503 h 34"/>
                  <a:gd name="T8" fmla="*/ 24854 w 47"/>
                  <a:gd name="T9" fmla="*/ 5503 h 34"/>
                  <a:gd name="T10" fmla="*/ 5523 w 47"/>
                  <a:gd name="T11" fmla="*/ 22011 h 34"/>
                  <a:gd name="T12" fmla="*/ 0 w 47"/>
                  <a:gd name="T13" fmla="*/ 93546 h 34"/>
                  <a:gd name="T14" fmla="*/ 129795 w 47"/>
                  <a:gd name="T15" fmla="*/ 93546 h 34"/>
                  <a:gd name="T16" fmla="*/ 124272 w 47"/>
                  <a:gd name="T17" fmla="*/ 22011 h 34"/>
                  <a:gd name="T18" fmla="*/ 107702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88" name="Oval 92"/>
              <p:cNvSpPr>
                <a:spLocks noChangeArrowheads="1"/>
              </p:cNvSpPr>
              <p:nvPr/>
            </p:nvSpPr>
            <p:spPr bwMode="auto">
              <a:xfrm>
                <a:off x="3717925" y="3514725"/>
                <a:ext cx="58738"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89" name="Freeform 93"/>
              <p:cNvSpPr/>
              <p:nvPr/>
            </p:nvSpPr>
            <p:spPr bwMode="auto">
              <a:xfrm>
                <a:off x="3684588" y="3592513"/>
                <a:ext cx="127000" cy="93662"/>
              </a:xfrm>
              <a:custGeom>
                <a:avLst/>
                <a:gdLst>
                  <a:gd name="T0" fmla="*/ 105290 w 46"/>
                  <a:gd name="T1" fmla="*/ 5503 h 34"/>
                  <a:gd name="T2" fmla="*/ 102519 w 46"/>
                  <a:gd name="T3" fmla="*/ 5503 h 34"/>
                  <a:gd name="T4" fmla="*/ 24937 w 46"/>
                  <a:gd name="T5" fmla="*/ 5503 h 34"/>
                  <a:gd name="T6" fmla="*/ 22166 w 46"/>
                  <a:gd name="T7" fmla="*/ 5503 h 34"/>
                  <a:gd name="T8" fmla="*/ 22166 w 46"/>
                  <a:gd name="T9" fmla="*/ 5503 h 34"/>
                  <a:gd name="T10" fmla="*/ 5542 w 46"/>
                  <a:gd name="T11" fmla="*/ 22011 h 34"/>
                  <a:gd name="T12" fmla="*/ 0 w 46"/>
                  <a:gd name="T13" fmla="*/ 93546 h 34"/>
                  <a:gd name="T14" fmla="*/ 127456 w 46"/>
                  <a:gd name="T15" fmla="*/ 93546 h 34"/>
                  <a:gd name="T16" fmla="*/ 121914 w 46"/>
                  <a:gd name="T17" fmla="*/ 22011 h 34"/>
                  <a:gd name="T18" fmla="*/ 105290 w 46"/>
                  <a:gd name="T19" fmla="*/ 5503 h 34"/>
                  <a:gd name="T20" fmla="*/ 105290 w 46"/>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90" name="Oval 94"/>
              <p:cNvSpPr>
                <a:spLocks noChangeArrowheads="1"/>
              </p:cNvSpPr>
              <p:nvPr/>
            </p:nvSpPr>
            <p:spPr bwMode="auto">
              <a:xfrm>
                <a:off x="3870325" y="3514725"/>
                <a:ext cx="57150"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91" name="Freeform 95"/>
              <p:cNvSpPr/>
              <p:nvPr/>
            </p:nvSpPr>
            <p:spPr bwMode="auto">
              <a:xfrm>
                <a:off x="3833813" y="3592513"/>
                <a:ext cx="130175" cy="93662"/>
              </a:xfrm>
              <a:custGeom>
                <a:avLst/>
                <a:gdLst>
                  <a:gd name="T0" fmla="*/ 104941 w 47"/>
                  <a:gd name="T1" fmla="*/ 5503 h 34"/>
                  <a:gd name="T2" fmla="*/ 102179 w 47"/>
                  <a:gd name="T3" fmla="*/ 5503 h 34"/>
                  <a:gd name="T4" fmla="*/ 24854 w 47"/>
                  <a:gd name="T5" fmla="*/ 5503 h 34"/>
                  <a:gd name="T6" fmla="*/ 22093 w 47"/>
                  <a:gd name="T7" fmla="*/ 5503 h 34"/>
                  <a:gd name="T8" fmla="*/ 22093 w 47"/>
                  <a:gd name="T9" fmla="*/ 5503 h 34"/>
                  <a:gd name="T10" fmla="*/ 5523 w 47"/>
                  <a:gd name="T11" fmla="*/ 22011 h 34"/>
                  <a:gd name="T12" fmla="*/ 0 w 47"/>
                  <a:gd name="T13" fmla="*/ 93546 h 34"/>
                  <a:gd name="T14" fmla="*/ 129795 w 47"/>
                  <a:gd name="T15" fmla="*/ 93546 h 34"/>
                  <a:gd name="T16" fmla="*/ 121510 w 47"/>
                  <a:gd name="T17" fmla="*/ 22011 h 34"/>
                  <a:gd name="T18" fmla="*/ 104941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a:defRPr/>
                </a:pPr>
                <a:endParaRPr lang="zh-CN" altLang="en-US" sz="1350" dirty="0">
                  <a:solidFill>
                    <a:srgbClr val="000000"/>
                  </a:solidFill>
                  <a:latin typeface="Calibri" panose="020F0502020204030204"/>
                  <a:ea typeface="宋体" panose="02010600030101010101" pitchFamily="2" charset="-122"/>
                </a:endParaRPr>
              </a:p>
            </p:txBody>
          </p:sp>
          <p:sp>
            <p:nvSpPr>
              <p:cNvPr id="192" name="Rectangle 96"/>
              <p:cNvSpPr>
                <a:spLocks noChangeArrowheads="1"/>
              </p:cNvSpPr>
              <p:nvPr/>
            </p:nvSpPr>
            <p:spPr bwMode="auto">
              <a:xfrm>
                <a:off x="3630613" y="3335338"/>
                <a:ext cx="31750" cy="5556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93" name="Rectangle 97"/>
              <p:cNvSpPr>
                <a:spLocks noChangeArrowheads="1"/>
              </p:cNvSpPr>
              <p:nvPr/>
            </p:nvSpPr>
            <p:spPr bwMode="auto">
              <a:xfrm>
                <a:off x="3587750" y="3316288"/>
                <a:ext cx="30163" cy="7461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sp>
            <p:nvSpPr>
              <p:cNvPr id="194" name="Rectangle 98"/>
              <p:cNvSpPr>
                <a:spLocks noChangeArrowheads="1"/>
              </p:cNvSpPr>
              <p:nvPr/>
            </p:nvSpPr>
            <p:spPr bwMode="auto">
              <a:xfrm>
                <a:off x="3675063" y="3279775"/>
                <a:ext cx="30162" cy="111125"/>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sz="1350" dirty="0">
                  <a:solidFill>
                    <a:srgbClr val="000000"/>
                  </a:solidFill>
                </a:endParaRPr>
              </a:p>
            </p:txBody>
          </p:sp>
        </p:grpSp>
        <p:sp>
          <p:nvSpPr>
            <p:cNvPr id="177" name="文本框 73"/>
            <p:cNvSpPr txBox="1"/>
            <p:nvPr/>
          </p:nvSpPr>
          <p:spPr bwMode="auto">
            <a:xfrm>
              <a:off x="7793864" y="4737149"/>
              <a:ext cx="2549700" cy="400213"/>
            </a:xfrm>
            <a:prstGeom prst="rect">
              <a:avLst/>
            </a:prstGeom>
            <a:noFill/>
          </p:spPr>
          <p:txBody>
            <a:bodyPr wrap="square">
              <a:spAutoFit/>
            </a:bodyPr>
            <a:lstStyle/>
            <a:p>
              <a:pPr>
                <a:defRPr/>
              </a:pPr>
              <a:r>
                <a:rPr lang="zh-CN" altLang="en-US" sz="1350" dirty="0">
                  <a:solidFill>
                    <a:schemeClr val="accent3"/>
                  </a:solidFill>
                  <a:latin typeface="微软雅黑" panose="020B0503020204020204" pitchFamily="34" charset="-122"/>
                  <a:ea typeface="微软雅黑" panose="020B0503020204020204" pitchFamily="34" charset="-122"/>
                </a:rPr>
                <a:t>在此添加标题</a:t>
              </a:r>
              <a:endParaRPr lang="zh-CN" altLang="en-US" sz="1350" dirty="0">
                <a:solidFill>
                  <a:schemeClr val="accent3"/>
                </a:solidFill>
                <a:latin typeface="微软雅黑" panose="020B0503020204020204" pitchFamily="34" charset="-122"/>
                <a:ea typeface="微软雅黑" panose="020B0503020204020204" pitchFamily="34" charset="-122"/>
              </a:endParaRPr>
            </a:p>
          </p:txBody>
        </p:sp>
        <p:sp>
          <p:nvSpPr>
            <p:cNvPr id="178" name="文本框 74"/>
            <p:cNvSpPr txBox="1"/>
            <p:nvPr/>
          </p:nvSpPr>
          <p:spPr bwMode="auto">
            <a:xfrm>
              <a:off x="7371196" y="5158073"/>
              <a:ext cx="2335184" cy="702171"/>
            </a:xfrm>
            <a:prstGeom prst="rect">
              <a:avLst/>
            </a:prstGeom>
            <a:noFill/>
          </p:spPr>
          <p:txBody>
            <a:bodyPr wrap="square">
              <a:spAutoFit/>
            </a:bodyPr>
            <a:lstStyle/>
            <a:p>
              <a:pPr algn="just">
                <a:lnSpc>
                  <a:spcPct val="114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825"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1000"/>
                                        <p:tgtEl>
                                          <p:spTgt spid="132"/>
                                        </p:tgtEl>
                                      </p:cBhvr>
                                    </p:animEffect>
                                    <p:anim calcmode="lin" valueType="num">
                                      <p:cBhvr>
                                        <p:cTn id="8" dur="1000" fill="hold"/>
                                        <p:tgtEl>
                                          <p:spTgt spid="132"/>
                                        </p:tgtEl>
                                        <p:attrNameLst>
                                          <p:attrName>ppt_x</p:attrName>
                                        </p:attrNameLst>
                                      </p:cBhvr>
                                      <p:tavLst>
                                        <p:tav tm="0">
                                          <p:val>
                                            <p:strVal val="#ppt_x"/>
                                          </p:val>
                                        </p:tav>
                                        <p:tav tm="100000">
                                          <p:val>
                                            <p:strVal val="#ppt_x"/>
                                          </p:val>
                                        </p:tav>
                                      </p:tavLst>
                                    </p:anim>
                                    <p:anim calcmode="lin" valueType="num">
                                      <p:cBhvr>
                                        <p:cTn id="9" dur="1000" fill="hold"/>
                                        <p:tgtEl>
                                          <p:spTgt spid="1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29"/>
                                        </p:tgtEl>
                                        <p:attrNameLst>
                                          <p:attrName>style.visibility</p:attrName>
                                        </p:attrNameLst>
                                      </p:cBhvr>
                                      <p:to>
                                        <p:strVal val="visible"/>
                                      </p:to>
                                    </p:set>
                                    <p:animEffect transition="in" filter="fade">
                                      <p:cBhvr>
                                        <p:cTn id="13" dur="1000"/>
                                        <p:tgtEl>
                                          <p:spTgt spid="129"/>
                                        </p:tgtEl>
                                      </p:cBhvr>
                                    </p:animEffect>
                                    <p:anim calcmode="lin" valueType="num">
                                      <p:cBhvr>
                                        <p:cTn id="14" dur="1000" fill="hold"/>
                                        <p:tgtEl>
                                          <p:spTgt spid="129"/>
                                        </p:tgtEl>
                                        <p:attrNameLst>
                                          <p:attrName>ppt_x</p:attrName>
                                        </p:attrNameLst>
                                      </p:cBhvr>
                                      <p:tavLst>
                                        <p:tav tm="0">
                                          <p:val>
                                            <p:strVal val="#ppt_x"/>
                                          </p:val>
                                        </p:tav>
                                        <p:tav tm="100000">
                                          <p:val>
                                            <p:strVal val="#ppt_x"/>
                                          </p:val>
                                        </p:tav>
                                      </p:tavLst>
                                    </p:anim>
                                    <p:anim calcmode="lin" valueType="num">
                                      <p:cBhvr>
                                        <p:cTn id="15" dur="1000" fill="hold"/>
                                        <p:tgtEl>
                                          <p:spTgt spid="12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6"/>
                                        </p:tgtEl>
                                        <p:attrNameLst>
                                          <p:attrName>style.visibility</p:attrName>
                                        </p:attrNameLst>
                                      </p:cBhvr>
                                      <p:to>
                                        <p:strVal val="visible"/>
                                      </p:to>
                                    </p:set>
                                    <p:animEffect transition="in" filter="fade">
                                      <p:cBhvr>
                                        <p:cTn id="19" dur="1000"/>
                                        <p:tgtEl>
                                          <p:spTgt spid="126"/>
                                        </p:tgtEl>
                                      </p:cBhvr>
                                    </p:animEffect>
                                    <p:anim calcmode="lin" valueType="num">
                                      <p:cBhvr>
                                        <p:cTn id="20" dur="1000" fill="hold"/>
                                        <p:tgtEl>
                                          <p:spTgt spid="126"/>
                                        </p:tgtEl>
                                        <p:attrNameLst>
                                          <p:attrName>ppt_x</p:attrName>
                                        </p:attrNameLst>
                                      </p:cBhvr>
                                      <p:tavLst>
                                        <p:tav tm="0">
                                          <p:val>
                                            <p:strVal val="#ppt_x"/>
                                          </p:val>
                                        </p:tav>
                                        <p:tav tm="100000">
                                          <p:val>
                                            <p:strVal val="#ppt_x"/>
                                          </p:val>
                                        </p:tav>
                                      </p:tavLst>
                                    </p:anim>
                                    <p:anim calcmode="lin" valueType="num">
                                      <p:cBhvr>
                                        <p:cTn id="21" dur="1000" fill="hold"/>
                                        <p:tgtEl>
                                          <p:spTgt spid="12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23"/>
                                        </p:tgtEl>
                                        <p:attrNameLst>
                                          <p:attrName>style.visibility</p:attrName>
                                        </p:attrNameLst>
                                      </p:cBhvr>
                                      <p:to>
                                        <p:strVal val="visible"/>
                                      </p:to>
                                    </p:set>
                                    <p:animEffect transition="in" filter="fade">
                                      <p:cBhvr>
                                        <p:cTn id="25" dur="1000"/>
                                        <p:tgtEl>
                                          <p:spTgt spid="123"/>
                                        </p:tgtEl>
                                      </p:cBhvr>
                                    </p:animEffect>
                                    <p:anim calcmode="lin" valueType="num">
                                      <p:cBhvr>
                                        <p:cTn id="26" dur="1000" fill="hold"/>
                                        <p:tgtEl>
                                          <p:spTgt spid="123"/>
                                        </p:tgtEl>
                                        <p:attrNameLst>
                                          <p:attrName>ppt_x</p:attrName>
                                        </p:attrNameLst>
                                      </p:cBhvr>
                                      <p:tavLst>
                                        <p:tav tm="0">
                                          <p:val>
                                            <p:strVal val="#ppt_x"/>
                                          </p:val>
                                        </p:tav>
                                        <p:tav tm="100000">
                                          <p:val>
                                            <p:strVal val="#ppt_x"/>
                                          </p:val>
                                        </p:tav>
                                      </p:tavLst>
                                    </p:anim>
                                    <p:anim calcmode="lin" valueType="num">
                                      <p:cBhvr>
                                        <p:cTn id="27" dur="1000" fill="hold"/>
                                        <p:tgtEl>
                                          <p:spTgt spid="12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grpId="0" nodeType="afterEffect">
                                  <p:stCondLst>
                                    <p:cond delay="0"/>
                                  </p:stCondLst>
                                  <p:childTnLst>
                                    <p:set>
                                      <p:cBhvr>
                                        <p:cTn id="30" dur="1" fill="hold">
                                          <p:stCondLst>
                                            <p:cond delay="0"/>
                                          </p:stCondLst>
                                        </p:cTn>
                                        <p:tgtEl>
                                          <p:spTgt spid="135"/>
                                        </p:tgtEl>
                                        <p:attrNameLst>
                                          <p:attrName>style.visibility</p:attrName>
                                        </p:attrNameLst>
                                      </p:cBhvr>
                                      <p:to>
                                        <p:strVal val="visible"/>
                                      </p:to>
                                    </p:set>
                                    <p:anim calcmode="lin" valueType="num">
                                      <p:cBhvr>
                                        <p:cTn id="31" dur="500" fill="hold"/>
                                        <p:tgtEl>
                                          <p:spTgt spid="135"/>
                                        </p:tgtEl>
                                        <p:attrNameLst>
                                          <p:attrName>ppt_w</p:attrName>
                                        </p:attrNameLst>
                                      </p:cBhvr>
                                      <p:tavLst>
                                        <p:tav tm="0">
                                          <p:val>
                                            <p:fltVal val="0"/>
                                          </p:val>
                                        </p:tav>
                                        <p:tav tm="100000">
                                          <p:val>
                                            <p:strVal val="#ppt_w"/>
                                          </p:val>
                                        </p:tav>
                                      </p:tavLst>
                                    </p:anim>
                                    <p:anim calcmode="lin" valueType="num">
                                      <p:cBhvr>
                                        <p:cTn id="32" dur="500" fill="hold"/>
                                        <p:tgtEl>
                                          <p:spTgt spid="135"/>
                                        </p:tgtEl>
                                        <p:attrNameLst>
                                          <p:attrName>ppt_h</p:attrName>
                                        </p:attrNameLst>
                                      </p:cBhvr>
                                      <p:tavLst>
                                        <p:tav tm="0">
                                          <p:val>
                                            <p:fltVal val="0"/>
                                          </p:val>
                                        </p:tav>
                                        <p:tav tm="100000">
                                          <p:val>
                                            <p:strVal val="#ppt_h"/>
                                          </p:val>
                                        </p:tav>
                                      </p:tavLst>
                                    </p:anim>
                                    <p:animEffect transition="in" filter="fade">
                                      <p:cBhvr>
                                        <p:cTn id="33" dur="500"/>
                                        <p:tgtEl>
                                          <p:spTgt spid="13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6"/>
                                        </p:tgtEl>
                                        <p:attrNameLst>
                                          <p:attrName>style.visibility</p:attrName>
                                        </p:attrNameLst>
                                      </p:cBhvr>
                                      <p:to>
                                        <p:strVal val="visible"/>
                                      </p:to>
                                    </p:set>
                                    <p:anim calcmode="lin" valueType="num">
                                      <p:cBhvr>
                                        <p:cTn id="36" dur="500" fill="hold"/>
                                        <p:tgtEl>
                                          <p:spTgt spid="136"/>
                                        </p:tgtEl>
                                        <p:attrNameLst>
                                          <p:attrName>ppt_w</p:attrName>
                                        </p:attrNameLst>
                                      </p:cBhvr>
                                      <p:tavLst>
                                        <p:tav tm="0">
                                          <p:val>
                                            <p:fltVal val="0"/>
                                          </p:val>
                                        </p:tav>
                                        <p:tav tm="100000">
                                          <p:val>
                                            <p:strVal val="#ppt_w"/>
                                          </p:val>
                                        </p:tav>
                                      </p:tavLst>
                                    </p:anim>
                                    <p:anim calcmode="lin" valueType="num">
                                      <p:cBhvr>
                                        <p:cTn id="37" dur="500" fill="hold"/>
                                        <p:tgtEl>
                                          <p:spTgt spid="136"/>
                                        </p:tgtEl>
                                        <p:attrNameLst>
                                          <p:attrName>ppt_h</p:attrName>
                                        </p:attrNameLst>
                                      </p:cBhvr>
                                      <p:tavLst>
                                        <p:tav tm="0">
                                          <p:val>
                                            <p:fltVal val="0"/>
                                          </p:val>
                                        </p:tav>
                                        <p:tav tm="100000">
                                          <p:val>
                                            <p:strVal val="#ppt_h"/>
                                          </p:val>
                                        </p:tav>
                                      </p:tavLst>
                                    </p:anim>
                                    <p:animEffect transition="in" filter="fade">
                                      <p:cBhvr>
                                        <p:cTn id="38" dur="500"/>
                                        <p:tgtEl>
                                          <p:spTgt spid="13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38"/>
                                        </p:tgtEl>
                                        <p:attrNameLst>
                                          <p:attrName>style.visibility</p:attrName>
                                        </p:attrNameLst>
                                      </p:cBhvr>
                                      <p:to>
                                        <p:strVal val="visible"/>
                                      </p:to>
                                    </p:set>
                                    <p:anim calcmode="lin" valueType="num">
                                      <p:cBhvr>
                                        <p:cTn id="41" dur="500" fill="hold"/>
                                        <p:tgtEl>
                                          <p:spTgt spid="138"/>
                                        </p:tgtEl>
                                        <p:attrNameLst>
                                          <p:attrName>ppt_w</p:attrName>
                                        </p:attrNameLst>
                                      </p:cBhvr>
                                      <p:tavLst>
                                        <p:tav tm="0">
                                          <p:val>
                                            <p:fltVal val="0"/>
                                          </p:val>
                                        </p:tav>
                                        <p:tav tm="100000">
                                          <p:val>
                                            <p:strVal val="#ppt_w"/>
                                          </p:val>
                                        </p:tav>
                                      </p:tavLst>
                                    </p:anim>
                                    <p:anim calcmode="lin" valueType="num">
                                      <p:cBhvr>
                                        <p:cTn id="42" dur="500" fill="hold"/>
                                        <p:tgtEl>
                                          <p:spTgt spid="138"/>
                                        </p:tgtEl>
                                        <p:attrNameLst>
                                          <p:attrName>ppt_h</p:attrName>
                                        </p:attrNameLst>
                                      </p:cBhvr>
                                      <p:tavLst>
                                        <p:tav tm="0">
                                          <p:val>
                                            <p:fltVal val="0"/>
                                          </p:val>
                                        </p:tav>
                                        <p:tav tm="100000">
                                          <p:val>
                                            <p:strVal val="#ppt_h"/>
                                          </p:val>
                                        </p:tav>
                                      </p:tavLst>
                                    </p:anim>
                                    <p:animEffect transition="in" filter="fade">
                                      <p:cBhvr>
                                        <p:cTn id="43" dur="500"/>
                                        <p:tgtEl>
                                          <p:spTgt spid="138"/>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7"/>
                                        </p:tgtEl>
                                        <p:attrNameLst>
                                          <p:attrName>style.visibility</p:attrName>
                                        </p:attrNameLst>
                                      </p:cBhvr>
                                      <p:to>
                                        <p:strVal val="visible"/>
                                      </p:to>
                                    </p:set>
                                    <p:anim calcmode="lin" valueType="num">
                                      <p:cBhvr>
                                        <p:cTn id="46" dur="500" fill="hold"/>
                                        <p:tgtEl>
                                          <p:spTgt spid="137"/>
                                        </p:tgtEl>
                                        <p:attrNameLst>
                                          <p:attrName>ppt_w</p:attrName>
                                        </p:attrNameLst>
                                      </p:cBhvr>
                                      <p:tavLst>
                                        <p:tav tm="0">
                                          <p:val>
                                            <p:fltVal val="0"/>
                                          </p:val>
                                        </p:tav>
                                        <p:tav tm="100000">
                                          <p:val>
                                            <p:strVal val="#ppt_w"/>
                                          </p:val>
                                        </p:tav>
                                      </p:tavLst>
                                    </p:anim>
                                    <p:anim calcmode="lin" valueType="num">
                                      <p:cBhvr>
                                        <p:cTn id="47" dur="500" fill="hold"/>
                                        <p:tgtEl>
                                          <p:spTgt spid="137"/>
                                        </p:tgtEl>
                                        <p:attrNameLst>
                                          <p:attrName>ppt_h</p:attrName>
                                        </p:attrNameLst>
                                      </p:cBhvr>
                                      <p:tavLst>
                                        <p:tav tm="0">
                                          <p:val>
                                            <p:fltVal val="0"/>
                                          </p:val>
                                        </p:tav>
                                        <p:tav tm="100000">
                                          <p:val>
                                            <p:strVal val="#ppt_h"/>
                                          </p:val>
                                        </p:tav>
                                      </p:tavLst>
                                    </p:anim>
                                    <p:animEffect transition="in" filter="fade">
                                      <p:cBhvr>
                                        <p:cTn id="48" dur="500"/>
                                        <p:tgtEl>
                                          <p:spTgt spid="137"/>
                                        </p:tgtEl>
                                      </p:cBhvr>
                                    </p:animEffect>
                                  </p:childTnLst>
                                </p:cTn>
                              </p:par>
                            </p:childTnLst>
                          </p:cTn>
                        </p:par>
                        <p:par>
                          <p:cTn id="49" fill="hold">
                            <p:stCondLst>
                              <p:cond delay="4500"/>
                            </p:stCondLst>
                            <p:childTnLst>
                              <p:par>
                                <p:cTn id="50" presetID="2" presetClass="entr" presetSubtype="8" fill="hold" nodeType="afterEffect">
                                  <p:stCondLst>
                                    <p:cond delay="0"/>
                                  </p:stCondLst>
                                  <p:childTnLst>
                                    <p:set>
                                      <p:cBhvr>
                                        <p:cTn id="51" dur="1" fill="hold">
                                          <p:stCondLst>
                                            <p:cond delay="0"/>
                                          </p:stCondLst>
                                        </p:cTn>
                                        <p:tgtEl>
                                          <p:spTgt spid="167"/>
                                        </p:tgtEl>
                                        <p:attrNameLst>
                                          <p:attrName>style.visibility</p:attrName>
                                        </p:attrNameLst>
                                      </p:cBhvr>
                                      <p:to>
                                        <p:strVal val="visible"/>
                                      </p:to>
                                    </p:set>
                                    <p:anim calcmode="lin" valueType="num">
                                      <p:cBhvr additive="base">
                                        <p:cTn id="52" dur="500" fill="hold"/>
                                        <p:tgtEl>
                                          <p:spTgt spid="167"/>
                                        </p:tgtEl>
                                        <p:attrNameLst>
                                          <p:attrName>ppt_x</p:attrName>
                                        </p:attrNameLst>
                                      </p:cBhvr>
                                      <p:tavLst>
                                        <p:tav tm="0">
                                          <p:val>
                                            <p:strVal val="0-#ppt_w/2"/>
                                          </p:val>
                                        </p:tav>
                                        <p:tav tm="100000">
                                          <p:val>
                                            <p:strVal val="#ppt_x"/>
                                          </p:val>
                                        </p:tav>
                                      </p:tavLst>
                                    </p:anim>
                                    <p:anim calcmode="lin" valueType="num">
                                      <p:cBhvr additive="base">
                                        <p:cTn id="53" dur="500" fill="hold"/>
                                        <p:tgtEl>
                                          <p:spTgt spid="167"/>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0"/>
                                  </p:stCondLst>
                                  <p:childTnLst>
                                    <p:set>
                                      <p:cBhvr>
                                        <p:cTn id="55" dur="1" fill="hold">
                                          <p:stCondLst>
                                            <p:cond delay="0"/>
                                          </p:stCondLst>
                                        </p:cTn>
                                        <p:tgtEl>
                                          <p:spTgt spid="173"/>
                                        </p:tgtEl>
                                        <p:attrNameLst>
                                          <p:attrName>style.visibility</p:attrName>
                                        </p:attrNameLst>
                                      </p:cBhvr>
                                      <p:to>
                                        <p:strVal val="visible"/>
                                      </p:to>
                                    </p:set>
                                    <p:anim calcmode="lin" valueType="num">
                                      <p:cBhvr additive="base">
                                        <p:cTn id="56" dur="500" fill="hold"/>
                                        <p:tgtEl>
                                          <p:spTgt spid="173"/>
                                        </p:tgtEl>
                                        <p:attrNameLst>
                                          <p:attrName>ppt_x</p:attrName>
                                        </p:attrNameLst>
                                      </p:cBhvr>
                                      <p:tavLst>
                                        <p:tav tm="0">
                                          <p:val>
                                            <p:strVal val="1+#ppt_w/2"/>
                                          </p:val>
                                        </p:tav>
                                        <p:tav tm="100000">
                                          <p:val>
                                            <p:strVal val="#ppt_x"/>
                                          </p:val>
                                        </p:tav>
                                      </p:tavLst>
                                    </p:anim>
                                    <p:anim calcmode="lin" valueType="num">
                                      <p:cBhvr additive="base">
                                        <p:cTn id="57" dur="500" fill="hold"/>
                                        <p:tgtEl>
                                          <p:spTgt spid="173"/>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0"/>
                                  </p:stCondLst>
                                  <p:childTnLst>
                                    <p:set>
                                      <p:cBhvr>
                                        <p:cTn id="59" dur="1" fill="hold">
                                          <p:stCondLst>
                                            <p:cond delay="0"/>
                                          </p:stCondLst>
                                        </p:cTn>
                                        <p:tgtEl>
                                          <p:spTgt spid="147"/>
                                        </p:tgtEl>
                                        <p:attrNameLst>
                                          <p:attrName>style.visibility</p:attrName>
                                        </p:attrNameLst>
                                      </p:cBhvr>
                                      <p:to>
                                        <p:strVal val="visible"/>
                                      </p:to>
                                    </p:set>
                                    <p:anim calcmode="lin" valueType="num">
                                      <p:cBhvr additive="base">
                                        <p:cTn id="60" dur="500" fill="hold"/>
                                        <p:tgtEl>
                                          <p:spTgt spid="147"/>
                                        </p:tgtEl>
                                        <p:attrNameLst>
                                          <p:attrName>ppt_x</p:attrName>
                                        </p:attrNameLst>
                                      </p:cBhvr>
                                      <p:tavLst>
                                        <p:tav tm="0">
                                          <p:val>
                                            <p:strVal val="1+#ppt_w/2"/>
                                          </p:val>
                                        </p:tav>
                                        <p:tav tm="100000">
                                          <p:val>
                                            <p:strVal val="#ppt_x"/>
                                          </p:val>
                                        </p:tav>
                                      </p:tavLst>
                                    </p:anim>
                                    <p:anim calcmode="lin" valueType="num">
                                      <p:cBhvr additive="base">
                                        <p:cTn id="61" dur="500" fill="hold"/>
                                        <p:tgtEl>
                                          <p:spTgt spid="147"/>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139"/>
                                        </p:tgtEl>
                                        <p:attrNameLst>
                                          <p:attrName>style.visibility</p:attrName>
                                        </p:attrNameLst>
                                      </p:cBhvr>
                                      <p:to>
                                        <p:strVal val="visible"/>
                                      </p:to>
                                    </p:set>
                                    <p:anim calcmode="lin" valueType="num">
                                      <p:cBhvr additive="base">
                                        <p:cTn id="64" dur="500" fill="hold"/>
                                        <p:tgtEl>
                                          <p:spTgt spid="139"/>
                                        </p:tgtEl>
                                        <p:attrNameLst>
                                          <p:attrName>ppt_x</p:attrName>
                                        </p:attrNameLst>
                                      </p:cBhvr>
                                      <p:tavLst>
                                        <p:tav tm="0">
                                          <p:val>
                                            <p:strVal val="0-#ppt_w/2"/>
                                          </p:val>
                                        </p:tav>
                                        <p:tav tm="100000">
                                          <p:val>
                                            <p:strVal val="#ppt_x"/>
                                          </p:val>
                                        </p:tav>
                                      </p:tavLst>
                                    </p:anim>
                                    <p:anim calcmode="lin" valueType="num">
                                      <p:cBhvr additive="base">
                                        <p:cTn id="65" dur="500" fill="hold"/>
                                        <p:tgtEl>
                                          <p:spTgt spid="1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p:bldP spid="136" grpId="0"/>
      <p:bldP spid="137" grpId="0"/>
      <p:bldP spid="13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61"/>
          <p:cNvGrpSpPr/>
          <p:nvPr/>
        </p:nvGrpSpPr>
        <p:grpSpPr>
          <a:xfrm>
            <a:off x="2483768" y="2760844"/>
            <a:ext cx="3950940" cy="3952160"/>
            <a:chOff x="2483768" y="2149202"/>
            <a:chExt cx="3950940" cy="3950940"/>
          </a:xfrm>
        </p:grpSpPr>
        <p:sp>
          <p:nvSpPr>
            <p:cNvPr id="5" name="空心弧 4"/>
            <p:cNvSpPr/>
            <p:nvPr/>
          </p:nvSpPr>
          <p:spPr>
            <a:xfrm flipH="1">
              <a:off x="2483768" y="2149202"/>
              <a:ext cx="3950940" cy="3950940"/>
            </a:xfrm>
            <a:prstGeom prst="blockArc">
              <a:avLst>
                <a:gd name="adj1" fmla="val 10757526"/>
                <a:gd name="adj2" fmla="val 18715"/>
                <a:gd name="adj3" fmla="val 736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空心弧 5"/>
            <p:cNvSpPr/>
            <p:nvPr/>
          </p:nvSpPr>
          <p:spPr>
            <a:xfrm flipH="1">
              <a:off x="2483768" y="2149202"/>
              <a:ext cx="3950940" cy="3950940"/>
            </a:xfrm>
            <a:prstGeom prst="blockArc">
              <a:avLst>
                <a:gd name="adj1" fmla="val 17777439"/>
                <a:gd name="adj2" fmla="val 18715"/>
                <a:gd name="adj3" fmla="val 736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 name="组合 64"/>
          <p:cNvGrpSpPr/>
          <p:nvPr/>
        </p:nvGrpSpPr>
        <p:grpSpPr>
          <a:xfrm>
            <a:off x="2856597" y="3133788"/>
            <a:ext cx="3205282" cy="3206273"/>
            <a:chOff x="2856597" y="2522030"/>
            <a:chExt cx="3205282" cy="3205283"/>
          </a:xfrm>
        </p:grpSpPr>
        <p:sp>
          <p:nvSpPr>
            <p:cNvPr id="8" name="空心弧 7"/>
            <p:cNvSpPr/>
            <p:nvPr/>
          </p:nvSpPr>
          <p:spPr>
            <a:xfrm flipH="1">
              <a:off x="2856597" y="2522031"/>
              <a:ext cx="3205282" cy="3205282"/>
            </a:xfrm>
            <a:prstGeom prst="blockArc">
              <a:avLst>
                <a:gd name="adj1" fmla="val 10757526"/>
                <a:gd name="adj2" fmla="val 22358"/>
                <a:gd name="adj3" fmla="val 923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空心弧 8"/>
            <p:cNvSpPr/>
            <p:nvPr/>
          </p:nvSpPr>
          <p:spPr>
            <a:xfrm flipH="1">
              <a:off x="2856597" y="2522030"/>
              <a:ext cx="3205282" cy="3205282"/>
            </a:xfrm>
            <a:prstGeom prst="blockArc">
              <a:avLst>
                <a:gd name="adj1" fmla="val 15175853"/>
                <a:gd name="adj2" fmla="val 22358"/>
                <a:gd name="adj3" fmla="val 923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 name="组合 67"/>
          <p:cNvGrpSpPr/>
          <p:nvPr/>
        </p:nvGrpSpPr>
        <p:grpSpPr>
          <a:xfrm>
            <a:off x="3246430" y="3523741"/>
            <a:ext cx="2425619" cy="2426368"/>
            <a:chOff x="3246429" y="2911863"/>
            <a:chExt cx="2425619" cy="2425619"/>
          </a:xfrm>
        </p:grpSpPr>
        <p:sp>
          <p:nvSpPr>
            <p:cNvPr id="11" name="空心弧 10"/>
            <p:cNvSpPr/>
            <p:nvPr/>
          </p:nvSpPr>
          <p:spPr>
            <a:xfrm flipH="1">
              <a:off x="3246429" y="2911863"/>
              <a:ext cx="2425619" cy="2425619"/>
            </a:xfrm>
            <a:prstGeom prst="blockArc">
              <a:avLst>
                <a:gd name="adj1" fmla="val 10757526"/>
                <a:gd name="adj2" fmla="val 64055"/>
                <a:gd name="adj3" fmla="val 1209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空心弧 11"/>
            <p:cNvSpPr/>
            <p:nvPr/>
          </p:nvSpPr>
          <p:spPr>
            <a:xfrm flipH="1">
              <a:off x="3246429" y="2911863"/>
              <a:ext cx="2425619" cy="2425619"/>
            </a:xfrm>
            <a:prstGeom prst="blockArc">
              <a:avLst>
                <a:gd name="adj1" fmla="val 12607873"/>
                <a:gd name="adj2" fmla="val 64055"/>
                <a:gd name="adj3" fmla="val 1209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3" name="组合 70"/>
          <p:cNvGrpSpPr/>
          <p:nvPr/>
        </p:nvGrpSpPr>
        <p:grpSpPr>
          <a:xfrm>
            <a:off x="3527884" y="3950290"/>
            <a:ext cx="1932298" cy="1573269"/>
            <a:chOff x="3527883" y="3338280"/>
            <a:chExt cx="1932298" cy="1572783"/>
          </a:xfrm>
        </p:grpSpPr>
        <p:sp>
          <p:nvSpPr>
            <p:cNvPr id="14" name="饼形 13"/>
            <p:cNvSpPr/>
            <p:nvPr/>
          </p:nvSpPr>
          <p:spPr>
            <a:xfrm rot="5400000">
              <a:off x="3672845" y="3338280"/>
              <a:ext cx="1572783" cy="1572783"/>
            </a:xfrm>
            <a:prstGeom prst="pie">
              <a:avLst>
                <a:gd name="adj1" fmla="val 5376100"/>
                <a:gd name="adj2" fmla="val 162632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527883" y="3629578"/>
              <a:ext cx="1932298" cy="338445"/>
            </a:xfrm>
            <a:prstGeom prst="rect">
              <a:avLst/>
            </a:prstGeom>
          </p:spPr>
          <p:txBody>
            <a:bodyPr wrap="square" lIns="121917" tIns="60958" rIns="121917" bIns="60958">
              <a:spAutoFit/>
            </a:bodyPr>
            <a:lstStyle/>
            <a:p>
              <a:pPr algn="ctr">
                <a:spcBef>
                  <a:spcPct val="50000"/>
                </a:spcBef>
              </a:pP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16" name="直接连接符 15"/>
          <p:cNvCxnSpPr/>
          <p:nvPr/>
        </p:nvCxnSpPr>
        <p:spPr>
          <a:xfrm>
            <a:off x="2571751" y="2154506"/>
            <a:ext cx="878129" cy="1077584"/>
          </a:xfrm>
          <a:prstGeom prst="line">
            <a:avLst/>
          </a:prstGeom>
          <a:ln>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419084" y="1613913"/>
            <a:ext cx="0" cy="1690206"/>
          </a:xfrm>
          <a:prstGeom prst="line">
            <a:avLst/>
          </a:prstGeom>
          <a:ln>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5205478" y="3112064"/>
            <a:ext cx="1094714" cy="928501"/>
          </a:xfrm>
          <a:prstGeom prst="line">
            <a:avLst/>
          </a:prstGeom>
          <a:ln>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9" name="组合 76"/>
          <p:cNvGrpSpPr/>
          <p:nvPr/>
        </p:nvGrpSpPr>
        <p:grpSpPr>
          <a:xfrm>
            <a:off x="250825" y="2030868"/>
            <a:ext cx="2203342" cy="890094"/>
            <a:chOff x="594110" y="1131516"/>
            <a:chExt cx="2203342" cy="889819"/>
          </a:xfrm>
        </p:grpSpPr>
        <p:sp>
          <p:nvSpPr>
            <p:cNvPr id="20" name="矩形 1"/>
            <p:cNvSpPr>
              <a:spLocks noChangeArrowheads="1"/>
            </p:cNvSpPr>
            <p:nvPr/>
          </p:nvSpPr>
          <p:spPr bwMode="auto">
            <a:xfrm>
              <a:off x="594110" y="1598722"/>
              <a:ext cx="2102380" cy="42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fontAlgn="base">
                <a:lnSpc>
                  <a:spcPct val="125000"/>
                </a:lnSpc>
                <a:spcBef>
                  <a:spcPct val="0"/>
                </a:spcBef>
                <a:spcAft>
                  <a:spcPct val="0"/>
                </a:spcAft>
                <a:buFont typeface="Arial" panose="020B0604020202020204" pitchFamily="34" charset="0"/>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a:off x="594110" y="1131516"/>
              <a:ext cx="2203342" cy="276913"/>
            </a:xfrm>
            <a:prstGeom prst="rect">
              <a:avLst/>
            </a:prstGeom>
          </p:spPr>
          <p:txBody>
            <a:bodyPr wrap="squar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组合 79"/>
          <p:cNvGrpSpPr/>
          <p:nvPr/>
        </p:nvGrpSpPr>
        <p:grpSpPr>
          <a:xfrm>
            <a:off x="4555604" y="1572787"/>
            <a:ext cx="2520280" cy="785038"/>
            <a:chOff x="5004048" y="769408"/>
            <a:chExt cx="2520280" cy="784796"/>
          </a:xfrm>
        </p:grpSpPr>
        <p:sp>
          <p:nvSpPr>
            <p:cNvPr id="23" name="矩形 1"/>
            <p:cNvSpPr>
              <a:spLocks noChangeArrowheads="1"/>
            </p:cNvSpPr>
            <p:nvPr/>
          </p:nvSpPr>
          <p:spPr bwMode="auto">
            <a:xfrm>
              <a:off x="5004048" y="1131590"/>
              <a:ext cx="2520280" cy="422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fontAlgn="base">
                <a:lnSpc>
                  <a:spcPct val="125000"/>
                </a:lnSpc>
                <a:spcBef>
                  <a:spcPct val="0"/>
                </a:spcBef>
                <a:spcAft>
                  <a:spcPct val="0"/>
                </a:spcAft>
                <a:buFont typeface="Arial" panose="020B0604020202020204" pitchFamily="34" charset="0"/>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nvSpPr>
          <p:spPr>
            <a:xfrm>
              <a:off x="5004048" y="769408"/>
              <a:ext cx="1415772" cy="276914"/>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 name="组合 82"/>
          <p:cNvGrpSpPr/>
          <p:nvPr/>
        </p:nvGrpSpPr>
        <p:grpSpPr>
          <a:xfrm>
            <a:off x="6566325" y="2941502"/>
            <a:ext cx="2244301" cy="890093"/>
            <a:chOff x="6606476" y="2176553"/>
            <a:chExt cx="2244301" cy="889819"/>
          </a:xfrm>
        </p:grpSpPr>
        <p:sp>
          <p:nvSpPr>
            <p:cNvPr id="26" name="矩形 1"/>
            <p:cNvSpPr>
              <a:spLocks noChangeArrowheads="1"/>
            </p:cNvSpPr>
            <p:nvPr/>
          </p:nvSpPr>
          <p:spPr bwMode="auto">
            <a:xfrm>
              <a:off x="6606476" y="2643758"/>
              <a:ext cx="2244301" cy="422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fontAlgn="base">
                <a:lnSpc>
                  <a:spcPct val="125000"/>
                </a:lnSpc>
                <a:spcBef>
                  <a:spcPct val="0"/>
                </a:spcBef>
                <a:spcAft>
                  <a:spcPct val="0"/>
                </a:spcAft>
                <a:buFont typeface="Arial" panose="020B0604020202020204" pitchFamily="34" charset="0"/>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26"/>
            <p:cNvSpPr/>
            <p:nvPr/>
          </p:nvSpPr>
          <p:spPr>
            <a:xfrm>
              <a:off x="6606476" y="2176553"/>
              <a:ext cx="1415772" cy="276914"/>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5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750"/>
                                        <p:tgtEl>
                                          <p:spTgt spid="10"/>
                                        </p:tgtEl>
                                      </p:cBhvr>
                                    </p:animEffect>
                                    <p:anim calcmode="lin" valueType="num">
                                      <p:cBhvr>
                                        <p:cTn id="13" dur="750" fill="hold"/>
                                        <p:tgtEl>
                                          <p:spTgt spid="10"/>
                                        </p:tgtEl>
                                        <p:attrNameLst>
                                          <p:attrName>ppt_x</p:attrName>
                                        </p:attrNameLst>
                                      </p:cBhvr>
                                      <p:tavLst>
                                        <p:tav tm="0">
                                          <p:val>
                                            <p:strVal val="#ppt_x"/>
                                          </p:val>
                                        </p:tav>
                                        <p:tav tm="100000">
                                          <p:val>
                                            <p:strVal val="#ppt_x"/>
                                          </p:val>
                                        </p:tav>
                                      </p:tavLst>
                                    </p:anim>
                                    <p:anim calcmode="lin" valueType="num">
                                      <p:cBhvr>
                                        <p:cTn id="14" dur="75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3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750"/>
                                        <p:tgtEl>
                                          <p:spTgt spid="7"/>
                                        </p:tgtEl>
                                      </p:cBhvr>
                                    </p:animEffect>
                                    <p:anim calcmode="lin" valueType="num">
                                      <p:cBhvr>
                                        <p:cTn id="18" dur="750" fill="hold"/>
                                        <p:tgtEl>
                                          <p:spTgt spid="7"/>
                                        </p:tgtEl>
                                        <p:attrNameLst>
                                          <p:attrName>ppt_x</p:attrName>
                                        </p:attrNameLst>
                                      </p:cBhvr>
                                      <p:tavLst>
                                        <p:tav tm="0">
                                          <p:val>
                                            <p:strVal val="#ppt_x"/>
                                          </p:val>
                                        </p:tav>
                                        <p:tav tm="100000">
                                          <p:val>
                                            <p:strVal val="#ppt_x"/>
                                          </p:val>
                                        </p:tav>
                                      </p:tavLst>
                                    </p:anim>
                                    <p:anim calcmode="lin" valueType="num">
                                      <p:cBhvr>
                                        <p:cTn id="19" dur="75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45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750"/>
                                        <p:tgtEl>
                                          <p:spTgt spid="4"/>
                                        </p:tgtEl>
                                      </p:cBhvr>
                                    </p:animEffect>
                                    <p:anim calcmode="lin" valueType="num">
                                      <p:cBhvr>
                                        <p:cTn id="23" dur="750" fill="hold"/>
                                        <p:tgtEl>
                                          <p:spTgt spid="4"/>
                                        </p:tgtEl>
                                        <p:attrNameLst>
                                          <p:attrName>ppt_x</p:attrName>
                                        </p:attrNameLst>
                                      </p:cBhvr>
                                      <p:tavLst>
                                        <p:tav tm="0">
                                          <p:val>
                                            <p:strVal val="#ppt_x"/>
                                          </p:val>
                                        </p:tav>
                                        <p:tav tm="100000">
                                          <p:val>
                                            <p:strVal val="#ppt_x"/>
                                          </p:val>
                                        </p:tav>
                                      </p:tavLst>
                                    </p:anim>
                                    <p:anim calcmode="lin" valueType="num">
                                      <p:cBhvr>
                                        <p:cTn id="24" dur="750" fill="hold"/>
                                        <p:tgtEl>
                                          <p:spTgt spid="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childTnLst>
                          </p:cTn>
                        </p:par>
                        <p:par>
                          <p:cTn id="29" fill="hold">
                            <p:stCondLst>
                              <p:cond delay="1500"/>
                            </p:stCondLst>
                            <p:childTnLst>
                              <p:par>
                                <p:cTn id="30" presetID="47"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anim calcmode="lin" valueType="num">
                                      <p:cBhvr>
                                        <p:cTn id="33" dur="500" fill="hold"/>
                                        <p:tgtEl>
                                          <p:spTgt spid="19"/>
                                        </p:tgtEl>
                                        <p:attrNameLst>
                                          <p:attrName>ppt_x</p:attrName>
                                        </p:attrNameLst>
                                      </p:cBhvr>
                                      <p:tavLst>
                                        <p:tav tm="0">
                                          <p:val>
                                            <p:strVal val="#ppt_x"/>
                                          </p:val>
                                        </p:tav>
                                        <p:tav tm="100000">
                                          <p:val>
                                            <p:strVal val="#ppt_x"/>
                                          </p:val>
                                        </p:tav>
                                      </p:tavLst>
                                    </p:anim>
                                    <p:anim calcmode="lin" valueType="num">
                                      <p:cBhvr>
                                        <p:cTn id="34" dur="500" fill="hold"/>
                                        <p:tgtEl>
                                          <p:spTgt spid="19"/>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22" presetClass="entr" presetSubtype="4"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500"/>
                                        <p:tgtEl>
                                          <p:spTgt spid="17"/>
                                        </p:tgtEl>
                                      </p:cBhvr>
                                    </p:animEffect>
                                  </p:childTnLst>
                                </p:cTn>
                              </p:par>
                            </p:childTnLst>
                          </p:cTn>
                        </p:par>
                        <p:par>
                          <p:cTn id="39" fill="hold">
                            <p:stCondLst>
                              <p:cond delay="2500"/>
                            </p:stCondLst>
                            <p:childTnLst>
                              <p:par>
                                <p:cTn id="40" presetID="47" presetClass="entr" presetSubtype="0"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anim calcmode="lin" valueType="num">
                                      <p:cBhvr>
                                        <p:cTn id="43" dur="500" fill="hold"/>
                                        <p:tgtEl>
                                          <p:spTgt spid="22"/>
                                        </p:tgtEl>
                                        <p:attrNameLst>
                                          <p:attrName>ppt_x</p:attrName>
                                        </p:attrNameLst>
                                      </p:cBhvr>
                                      <p:tavLst>
                                        <p:tav tm="0">
                                          <p:val>
                                            <p:strVal val="#ppt_x"/>
                                          </p:val>
                                        </p:tav>
                                        <p:tav tm="100000">
                                          <p:val>
                                            <p:strVal val="#ppt_x"/>
                                          </p:val>
                                        </p:tav>
                                      </p:tavLst>
                                    </p:anim>
                                    <p:anim calcmode="lin" valueType="num">
                                      <p:cBhvr>
                                        <p:cTn id="44" dur="500" fill="hold"/>
                                        <p:tgtEl>
                                          <p:spTgt spid="22"/>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22" presetClass="entr" presetSubtype="4"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down)">
                                      <p:cBhvr>
                                        <p:cTn id="48" dur="500"/>
                                        <p:tgtEl>
                                          <p:spTgt spid="18"/>
                                        </p:tgtEl>
                                      </p:cBhvr>
                                    </p:animEffect>
                                  </p:childTnLst>
                                </p:cTn>
                              </p:par>
                            </p:childTnLst>
                          </p:cTn>
                        </p:par>
                        <p:par>
                          <p:cTn id="49" fill="hold">
                            <p:stCondLst>
                              <p:cond delay="3500"/>
                            </p:stCondLst>
                            <p:childTnLst>
                              <p:par>
                                <p:cTn id="50" presetID="47" presetClass="entr" presetSubtype="0"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anim calcmode="lin" valueType="num">
                                      <p:cBhvr>
                                        <p:cTn id="53" dur="500" fill="hold"/>
                                        <p:tgtEl>
                                          <p:spTgt spid="25"/>
                                        </p:tgtEl>
                                        <p:attrNameLst>
                                          <p:attrName>ppt_x</p:attrName>
                                        </p:attrNameLst>
                                      </p:cBhvr>
                                      <p:tavLst>
                                        <p:tav tm="0">
                                          <p:val>
                                            <p:strVal val="#ppt_x"/>
                                          </p:val>
                                        </p:tav>
                                        <p:tav tm="100000">
                                          <p:val>
                                            <p:strVal val="#ppt_x"/>
                                          </p:val>
                                        </p:tav>
                                      </p:tavLst>
                                    </p:anim>
                                    <p:anim calcmode="lin" valueType="num">
                                      <p:cBhvr>
                                        <p:cTn id="54"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495" y="2385"/>
            <a:ext cx="9142857" cy="5142857"/>
          </a:xfrm>
          <a:prstGeom prst="rect">
            <a:avLst/>
          </a:prstGeom>
        </p:spPr>
      </p:pic>
      <p:sp>
        <p:nvSpPr>
          <p:cNvPr id="7" name="椭圆 6"/>
          <p:cNvSpPr/>
          <p:nvPr/>
        </p:nvSpPr>
        <p:spPr>
          <a:xfrm>
            <a:off x="1835696" y="1276400"/>
            <a:ext cx="2232248" cy="2232248"/>
          </a:xfrm>
          <a:prstGeom prst="ellipse">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220072" y="1276400"/>
            <a:ext cx="2232248" cy="2232248"/>
          </a:xfrm>
          <a:prstGeom prst="ellipse">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185769" y="736340"/>
            <a:ext cx="2772308" cy="27723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376740" y="1491431"/>
            <a:ext cx="519110" cy="434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r>
              <a:rPr lang="en-US" altLang="zh-CN" dirty="0"/>
              <a:t>02</a:t>
            </a:r>
            <a:endParaRPr lang="zh-CN" altLang="en-US" dirty="0"/>
          </a:p>
        </p:txBody>
      </p:sp>
      <p:sp>
        <p:nvSpPr>
          <p:cNvPr id="3" name="TextBox 23"/>
          <p:cNvSpPr txBox="1"/>
          <p:nvPr/>
        </p:nvSpPr>
        <p:spPr>
          <a:xfrm>
            <a:off x="3339195" y="2577282"/>
            <a:ext cx="2594880" cy="228380"/>
          </a:xfrm>
          <a:prstGeom prst="rect">
            <a:avLst/>
          </a:prstGeom>
          <a:noFill/>
        </p:spPr>
        <p:txBody>
          <a:bodyPr wrap="square" lIns="65010" tIns="32504" rIns="65010" bIns="32504" rtlCol="0">
            <a:spAutoFit/>
          </a:bodyPr>
          <a:lstStyle/>
          <a:p>
            <a:pPr algn="ct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4" name="TextBox 24"/>
          <p:cNvSpPr txBox="1"/>
          <p:nvPr/>
        </p:nvSpPr>
        <p:spPr>
          <a:xfrm>
            <a:off x="3954613" y="2062535"/>
            <a:ext cx="1362396" cy="434975"/>
          </a:xfrm>
          <a:prstGeom prst="rect">
            <a:avLst/>
          </a:prstGeom>
          <a:noFill/>
        </p:spPr>
        <p:txBody>
          <a:bodyPr wrap="none" lIns="65010" tIns="32504" rIns="65010" bIns="32504" rtlCol="0">
            <a:spAutoFit/>
          </a:bodyPr>
          <a:lstStyle/>
          <a:p>
            <a:r>
              <a:rPr lang="zh-CN" altLang="en-US" sz="2400" dirty="0">
                <a:solidFill>
                  <a:schemeClr val="tx1">
                    <a:lumMod val="65000"/>
                    <a:lumOff val="35000"/>
                  </a:schemeClr>
                </a:solidFill>
                <a:ea typeface="微软雅黑" panose="020B0503020204020204" pitchFamily="34" charset="-122"/>
              </a:rPr>
              <a:t>自我评价</a:t>
            </a:r>
            <a:endParaRPr lang="zh-CN" altLang="en-US" sz="2400" dirty="0">
              <a:solidFill>
                <a:schemeClr val="tx1">
                  <a:lumMod val="65000"/>
                  <a:lumOff val="35000"/>
                </a:schemeClr>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down)">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3"/>
          <p:cNvGrpSpPr/>
          <p:nvPr/>
        </p:nvGrpSpPr>
        <p:grpSpPr>
          <a:xfrm>
            <a:off x="2500298" y="1357934"/>
            <a:ext cx="5643602" cy="461728"/>
            <a:chOff x="2500298" y="1357304"/>
            <a:chExt cx="5643602" cy="461665"/>
          </a:xfrm>
        </p:grpSpPr>
        <p:sp>
          <p:nvSpPr>
            <p:cNvPr id="67" name="Rectangle 66"/>
            <p:cNvSpPr/>
            <p:nvPr/>
          </p:nvSpPr>
          <p:spPr>
            <a:xfrm>
              <a:off x="4000496" y="1428742"/>
              <a:ext cx="1071570" cy="285752"/>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5357818" y="1357304"/>
              <a:ext cx="2786082" cy="461665"/>
            </a:xfrm>
            <a:prstGeom prst="rect">
              <a:avLst/>
            </a:prstGeom>
          </p:spPr>
          <p:txBody>
            <a:bodyPr wrap="square">
              <a:spAutoFit/>
            </a:bodyPr>
            <a:lstStyle/>
            <a:p>
              <a:r>
                <a:rPr lang="ms-MY" sz="8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Praesent sodales odio sit amet odio tristi Lorem ipsum dolor sit amet consectetur adipiscing</a:t>
              </a:r>
              <a:endParaRPr lang="en-US" sz="8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7" name="Rectangle 46"/>
            <p:cNvSpPr/>
            <p:nvPr/>
          </p:nvSpPr>
          <p:spPr>
            <a:xfrm>
              <a:off x="4071934" y="1428742"/>
              <a:ext cx="926856" cy="307777"/>
            </a:xfrm>
            <a:prstGeom prst="rect">
              <a:avLst/>
            </a:prstGeom>
          </p:spPr>
          <p:txBody>
            <a:bodyPr wrap="none">
              <a:spAutoFit/>
            </a:bodyPr>
            <a:lstStyle/>
            <a:p>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Service 1</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2" name="Straight Connector 21"/>
            <p:cNvCxnSpPr/>
            <p:nvPr/>
          </p:nvCxnSpPr>
          <p:spPr>
            <a:xfrm>
              <a:off x="2500298" y="1571618"/>
              <a:ext cx="1357322" cy="1588"/>
            </a:xfrm>
            <a:prstGeom prst="line">
              <a:avLst/>
            </a:prstGeom>
            <a:ln w="12700">
              <a:solidFill>
                <a:schemeClr val="accent2">
                  <a:lumMod val="40000"/>
                  <a:lumOff val="6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6" name="Group 84"/>
          <p:cNvGrpSpPr/>
          <p:nvPr/>
        </p:nvGrpSpPr>
        <p:grpSpPr>
          <a:xfrm>
            <a:off x="2500298" y="2286754"/>
            <a:ext cx="5643602" cy="461728"/>
            <a:chOff x="2500298" y="2285998"/>
            <a:chExt cx="5643602" cy="461665"/>
          </a:xfrm>
        </p:grpSpPr>
        <p:sp>
          <p:nvSpPr>
            <p:cNvPr id="68" name="Rectangle 67"/>
            <p:cNvSpPr/>
            <p:nvPr/>
          </p:nvSpPr>
          <p:spPr>
            <a:xfrm>
              <a:off x="4000496" y="2285998"/>
              <a:ext cx="1071570" cy="2857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p:cNvCxnSpPr/>
            <p:nvPr/>
          </p:nvCxnSpPr>
          <p:spPr>
            <a:xfrm>
              <a:off x="2500298" y="2428874"/>
              <a:ext cx="1357322" cy="2011"/>
            </a:xfrm>
            <a:prstGeom prst="line">
              <a:avLst/>
            </a:prstGeom>
            <a:ln w="127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5357818" y="2285998"/>
              <a:ext cx="2786082" cy="461665"/>
            </a:xfrm>
            <a:prstGeom prst="rect">
              <a:avLst/>
            </a:prstGeom>
          </p:spPr>
          <p:txBody>
            <a:bodyPr wrap="square">
              <a:spAutoFit/>
            </a:bodyPr>
            <a:lstStyle/>
            <a:p>
              <a:r>
                <a:rPr lang="ms-MY" sz="8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Praesent sodales odio sit amet odio tristi Lorem ipsum dolor sit amet consectetur adipiscing</a:t>
              </a:r>
              <a:endParaRPr lang="en-US" sz="8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5" name="Rectangle 54"/>
            <p:cNvSpPr/>
            <p:nvPr/>
          </p:nvSpPr>
          <p:spPr>
            <a:xfrm>
              <a:off x="4071934" y="2285998"/>
              <a:ext cx="926856" cy="307777"/>
            </a:xfrm>
            <a:prstGeom prst="rect">
              <a:avLst/>
            </a:prstGeom>
          </p:spPr>
          <p:txBody>
            <a:bodyPr wrap="none">
              <a:spAutoFit/>
            </a:bodyPr>
            <a:lstStyle/>
            <a:p>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Service 2</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1" name="Group 59"/>
          <p:cNvGrpSpPr/>
          <p:nvPr/>
        </p:nvGrpSpPr>
        <p:grpSpPr>
          <a:xfrm>
            <a:off x="1396397" y="1202644"/>
            <a:ext cx="1640290" cy="3516527"/>
            <a:chOff x="3753851" y="1202035"/>
            <a:chExt cx="1640290" cy="3516052"/>
          </a:xfrm>
        </p:grpSpPr>
        <p:sp>
          <p:nvSpPr>
            <p:cNvPr id="3" name="Freeform 21"/>
            <p:cNvSpPr/>
            <p:nvPr/>
          </p:nvSpPr>
          <p:spPr bwMode="auto">
            <a:xfrm>
              <a:off x="4300613" y="3341199"/>
              <a:ext cx="271386" cy="83812"/>
            </a:xfrm>
            <a:custGeom>
              <a:avLst/>
              <a:gdLst/>
              <a:ahLst/>
              <a:cxnLst>
                <a:cxn ang="0">
                  <a:pos x="68" y="0"/>
                </a:cxn>
                <a:cxn ang="0">
                  <a:pos x="14" y="0"/>
                </a:cxn>
                <a:cxn ang="0">
                  <a:pos x="14" y="0"/>
                </a:cxn>
                <a:cxn ang="0">
                  <a:pos x="13" y="2"/>
                </a:cxn>
                <a:cxn ang="0">
                  <a:pos x="7" y="2"/>
                </a:cxn>
                <a:cxn ang="0">
                  <a:pos x="7" y="2"/>
                </a:cxn>
                <a:cxn ang="0">
                  <a:pos x="4" y="3"/>
                </a:cxn>
                <a:cxn ang="0">
                  <a:pos x="2" y="4"/>
                </a:cxn>
                <a:cxn ang="0">
                  <a:pos x="0" y="6"/>
                </a:cxn>
                <a:cxn ang="0">
                  <a:pos x="0" y="8"/>
                </a:cxn>
                <a:cxn ang="0">
                  <a:pos x="0" y="8"/>
                </a:cxn>
                <a:cxn ang="0">
                  <a:pos x="1" y="14"/>
                </a:cxn>
                <a:cxn ang="0">
                  <a:pos x="3" y="18"/>
                </a:cxn>
                <a:cxn ang="0">
                  <a:pos x="5" y="21"/>
                </a:cxn>
                <a:cxn ang="0">
                  <a:pos x="68" y="21"/>
                </a:cxn>
                <a:cxn ang="0">
                  <a:pos x="68" y="0"/>
                </a:cxn>
              </a:cxnLst>
              <a:rect l="0" t="0" r="r" b="b"/>
              <a:pathLst>
                <a:path w="68" h="21">
                  <a:moveTo>
                    <a:pt x="68" y="0"/>
                  </a:moveTo>
                  <a:lnTo>
                    <a:pt x="14" y="0"/>
                  </a:lnTo>
                  <a:lnTo>
                    <a:pt x="14" y="0"/>
                  </a:lnTo>
                  <a:lnTo>
                    <a:pt x="13" y="2"/>
                  </a:lnTo>
                  <a:lnTo>
                    <a:pt x="7" y="2"/>
                  </a:lnTo>
                  <a:lnTo>
                    <a:pt x="7" y="2"/>
                  </a:lnTo>
                  <a:lnTo>
                    <a:pt x="4" y="3"/>
                  </a:lnTo>
                  <a:lnTo>
                    <a:pt x="2" y="4"/>
                  </a:lnTo>
                  <a:lnTo>
                    <a:pt x="0" y="6"/>
                  </a:lnTo>
                  <a:lnTo>
                    <a:pt x="0" y="8"/>
                  </a:lnTo>
                  <a:lnTo>
                    <a:pt x="0" y="8"/>
                  </a:lnTo>
                  <a:lnTo>
                    <a:pt x="1" y="14"/>
                  </a:lnTo>
                  <a:lnTo>
                    <a:pt x="3" y="18"/>
                  </a:lnTo>
                  <a:lnTo>
                    <a:pt x="5" y="21"/>
                  </a:lnTo>
                  <a:lnTo>
                    <a:pt x="68" y="21"/>
                  </a:lnTo>
                  <a:lnTo>
                    <a:pt x="68" y="0"/>
                  </a:lnTo>
                  <a:close/>
                </a:path>
              </a:pathLst>
            </a:custGeom>
            <a:solidFill>
              <a:schemeClr val="accent2">
                <a:lumMod val="75000"/>
              </a:schemeClr>
            </a:solidFill>
            <a:ln w="9525">
              <a:noFill/>
              <a:round/>
            </a:ln>
          </p:spPr>
          <p:txBody>
            <a:bodyPr vert="horz" wrap="square" lIns="91424" tIns="45712" rIns="91424" bIns="45712" numCol="1" anchor="t" anchorCtr="0" compatLnSpc="1"/>
            <a:lstStyle/>
            <a:p>
              <a:endParaRPr lang="en-US"/>
            </a:p>
          </p:txBody>
        </p:sp>
        <p:sp>
          <p:nvSpPr>
            <p:cNvPr id="4" name="Freeform 22"/>
            <p:cNvSpPr/>
            <p:nvPr/>
          </p:nvSpPr>
          <p:spPr bwMode="auto">
            <a:xfrm>
              <a:off x="4152949" y="3425010"/>
              <a:ext cx="419054" cy="550755"/>
            </a:xfrm>
            <a:custGeom>
              <a:avLst/>
              <a:gdLst/>
              <a:ahLst/>
              <a:cxnLst>
                <a:cxn ang="0">
                  <a:pos x="42" y="0"/>
                </a:cxn>
                <a:cxn ang="0">
                  <a:pos x="42" y="0"/>
                </a:cxn>
                <a:cxn ang="0">
                  <a:pos x="44" y="1"/>
                </a:cxn>
                <a:cxn ang="0">
                  <a:pos x="47" y="1"/>
                </a:cxn>
                <a:cxn ang="0">
                  <a:pos x="47" y="1"/>
                </a:cxn>
                <a:cxn ang="0">
                  <a:pos x="43" y="18"/>
                </a:cxn>
                <a:cxn ang="0">
                  <a:pos x="39" y="34"/>
                </a:cxn>
                <a:cxn ang="0">
                  <a:pos x="28" y="68"/>
                </a:cxn>
                <a:cxn ang="0">
                  <a:pos x="15" y="103"/>
                </a:cxn>
                <a:cxn ang="0">
                  <a:pos x="0" y="138"/>
                </a:cxn>
                <a:cxn ang="0">
                  <a:pos x="60" y="138"/>
                </a:cxn>
                <a:cxn ang="0">
                  <a:pos x="60" y="138"/>
                </a:cxn>
                <a:cxn ang="0">
                  <a:pos x="71" y="94"/>
                </a:cxn>
                <a:cxn ang="0">
                  <a:pos x="77" y="65"/>
                </a:cxn>
                <a:cxn ang="0">
                  <a:pos x="80" y="53"/>
                </a:cxn>
                <a:cxn ang="0">
                  <a:pos x="81" y="44"/>
                </a:cxn>
                <a:cxn ang="0">
                  <a:pos x="105" y="44"/>
                </a:cxn>
                <a:cxn ang="0">
                  <a:pos x="105" y="44"/>
                </a:cxn>
                <a:cxn ang="0">
                  <a:pos x="105" y="0"/>
                </a:cxn>
                <a:cxn ang="0">
                  <a:pos x="42" y="0"/>
                </a:cxn>
              </a:cxnLst>
              <a:rect l="0" t="0" r="r" b="b"/>
              <a:pathLst>
                <a:path w="105" h="138">
                  <a:moveTo>
                    <a:pt x="42" y="0"/>
                  </a:moveTo>
                  <a:lnTo>
                    <a:pt x="42" y="0"/>
                  </a:lnTo>
                  <a:lnTo>
                    <a:pt x="44" y="1"/>
                  </a:lnTo>
                  <a:lnTo>
                    <a:pt x="47" y="1"/>
                  </a:lnTo>
                  <a:lnTo>
                    <a:pt x="47" y="1"/>
                  </a:lnTo>
                  <a:lnTo>
                    <a:pt x="43" y="18"/>
                  </a:lnTo>
                  <a:lnTo>
                    <a:pt x="39" y="34"/>
                  </a:lnTo>
                  <a:lnTo>
                    <a:pt x="28" y="68"/>
                  </a:lnTo>
                  <a:lnTo>
                    <a:pt x="15" y="103"/>
                  </a:lnTo>
                  <a:lnTo>
                    <a:pt x="0" y="138"/>
                  </a:lnTo>
                  <a:lnTo>
                    <a:pt x="60" y="138"/>
                  </a:lnTo>
                  <a:lnTo>
                    <a:pt x="60" y="138"/>
                  </a:lnTo>
                  <a:lnTo>
                    <a:pt x="71" y="94"/>
                  </a:lnTo>
                  <a:lnTo>
                    <a:pt x="77" y="65"/>
                  </a:lnTo>
                  <a:lnTo>
                    <a:pt x="80" y="53"/>
                  </a:lnTo>
                  <a:lnTo>
                    <a:pt x="81" y="44"/>
                  </a:lnTo>
                  <a:lnTo>
                    <a:pt x="105" y="44"/>
                  </a:lnTo>
                  <a:lnTo>
                    <a:pt x="105" y="44"/>
                  </a:lnTo>
                  <a:lnTo>
                    <a:pt x="105" y="0"/>
                  </a:lnTo>
                  <a:lnTo>
                    <a:pt x="42" y="0"/>
                  </a:lnTo>
                  <a:close/>
                </a:path>
              </a:pathLst>
            </a:custGeom>
            <a:solidFill>
              <a:schemeClr val="accent2">
                <a:lumMod val="40000"/>
                <a:lumOff val="60000"/>
              </a:schemeClr>
            </a:solidFill>
            <a:ln w="9525">
              <a:noFill/>
              <a:round/>
            </a:ln>
          </p:spPr>
          <p:txBody>
            <a:bodyPr vert="horz" wrap="square" lIns="91424" tIns="45712" rIns="91424" bIns="45712" numCol="1" anchor="t" anchorCtr="0" compatLnSpc="1"/>
            <a:lstStyle/>
            <a:p>
              <a:endParaRPr lang="en-US"/>
            </a:p>
          </p:txBody>
        </p:sp>
        <p:sp>
          <p:nvSpPr>
            <p:cNvPr id="5" name="Freeform 23"/>
            <p:cNvSpPr/>
            <p:nvPr/>
          </p:nvSpPr>
          <p:spPr bwMode="auto">
            <a:xfrm>
              <a:off x="4472227" y="1202035"/>
              <a:ext cx="99776" cy="502863"/>
            </a:xfrm>
            <a:custGeom>
              <a:avLst/>
              <a:gdLst/>
              <a:ahLst/>
              <a:cxnLst>
                <a:cxn ang="0">
                  <a:pos x="25" y="0"/>
                </a:cxn>
                <a:cxn ang="0">
                  <a:pos x="25" y="0"/>
                </a:cxn>
                <a:cxn ang="0">
                  <a:pos x="24" y="0"/>
                </a:cxn>
                <a:cxn ang="0">
                  <a:pos x="24" y="34"/>
                </a:cxn>
                <a:cxn ang="0">
                  <a:pos x="24" y="34"/>
                </a:cxn>
                <a:cxn ang="0">
                  <a:pos x="23" y="35"/>
                </a:cxn>
                <a:cxn ang="0">
                  <a:pos x="21" y="37"/>
                </a:cxn>
                <a:cxn ang="0">
                  <a:pos x="21" y="69"/>
                </a:cxn>
                <a:cxn ang="0">
                  <a:pos x="19" y="69"/>
                </a:cxn>
                <a:cxn ang="0">
                  <a:pos x="19" y="69"/>
                </a:cxn>
                <a:cxn ang="0">
                  <a:pos x="17" y="69"/>
                </a:cxn>
                <a:cxn ang="0">
                  <a:pos x="16" y="70"/>
                </a:cxn>
                <a:cxn ang="0">
                  <a:pos x="14" y="72"/>
                </a:cxn>
                <a:cxn ang="0">
                  <a:pos x="14" y="73"/>
                </a:cxn>
                <a:cxn ang="0">
                  <a:pos x="14" y="73"/>
                </a:cxn>
                <a:cxn ang="0">
                  <a:pos x="15" y="76"/>
                </a:cxn>
                <a:cxn ang="0">
                  <a:pos x="12" y="76"/>
                </a:cxn>
                <a:cxn ang="0">
                  <a:pos x="12" y="76"/>
                </a:cxn>
                <a:cxn ang="0">
                  <a:pos x="8" y="77"/>
                </a:cxn>
                <a:cxn ang="0">
                  <a:pos x="6" y="78"/>
                </a:cxn>
                <a:cxn ang="0">
                  <a:pos x="5" y="80"/>
                </a:cxn>
                <a:cxn ang="0">
                  <a:pos x="4" y="83"/>
                </a:cxn>
                <a:cxn ang="0">
                  <a:pos x="4" y="88"/>
                </a:cxn>
                <a:cxn ang="0">
                  <a:pos x="4" y="88"/>
                </a:cxn>
                <a:cxn ang="0">
                  <a:pos x="5" y="91"/>
                </a:cxn>
                <a:cxn ang="0">
                  <a:pos x="5" y="91"/>
                </a:cxn>
                <a:cxn ang="0">
                  <a:pos x="3" y="92"/>
                </a:cxn>
                <a:cxn ang="0">
                  <a:pos x="1" y="93"/>
                </a:cxn>
                <a:cxn ang="0">
                  <a:pos x="0" y="95"/>
                </a:cxn>
                <a:cxn ang="0">
                  <a:pos x="0" y="98"/>
                </a:cxn>
                <a:cxn ang="0">
                  <a:pos x="0" y="98"/>
                </a:cxn>
                <a:cxn ang="0">
                  <a:pos x="2" y="111"/>
                </a:cxn>
                <a:cxn ang="0">
                  <a:pos x="4" y="120"/>
                </a:cxn>
                <a:cxn ang="0">
                  <a:pos x="5" y="124"/>
                </a:cxn>
                <a:cxn ang="0">
                  <a:pos x="7" y="126"/>
                </a:cxn>
                <a:cxn ang="0">
                  <a:pos x="25" y="126"/>
                </a:cxn>
                <a:cxn ang="0">
                  <a:pos x="25" y="0"/>
                </a:cxn>
              </a:cxnLst>
              <a:rect l="0" t="0" r="r" b="b"/>
              <a:pathLst>
                <a:path w="25" h="126">
                  <a:moveTo>
                    <a:pt x="25" y="0"/>
                  </a:moveTo>
                  <a:lnTo>
                    <a:pt x="25" y="0"/>
                  </a:lnTo>
                  <a:lnTo>
                    <a:pt x="24" y="0"/>
                  </a:lnTo>
                  <a:lnTo>
                    <a:pt x="24" y="34"/>
                  </a:lnTo>
                  <a:lnTo>
                    <a:pt x="24" y="34"/>
                  </a:lnTo>
                  <a:lnTo>
                    <a:pt x="23" y="35"/>
                  </a:lnTo>
                  <a:lnTo>
                    <a:pt x="21" y="37"/>
                  </a:lnTo>
                  <a:lnTo>
                    <a:pt x="21" y="69"/>
                  </a:lnTo>
                  <a:lnTo>
                    <a:pt x="19" y="69"/>
                  </a:lnTo>
                  <a:lnTo>
                    <a:pt x="19" y="69"/>
                  </a:lnTo>
                  <a:lnTo>
                    <a:pt x="17" y="69"/>
                  </a:lnTo>
                  <a:lnTo>
                    <a:pt x="16" y="70"/>
                  </a:lnTo>
                  <a:lnTo>
                    <a:pt x="14" y="72"/>
                  </a:lnTo>
                  <a:lnTo>
                    <a:pt x="14" y="73"/>
                  </a:lnTo>
                  <a:lnTo>
                    <a:pt x="14" y="73"/>
                  </a:lnTo>
                  <a:lnTo>
                    <a:pt x="15" y="76"/>
                  </a:lnTo>
                  <a:lnTo>
                    <a:pt x="12" y="76"/>
                  </a:lnTo>
                  <a:lnTo>
                    <a:pt x="12" y="76"/>
                  </a:lnTo>
                  <a:lnTo>
                    <a:pt x="8" y="77"/>
                  </a:lnTo>
                  <a:lnTo>
                    <a:pt x="6" y="78"/>
                  </a:lnTo>
                  <a:lnTo>
                    <a:pt x="5" y="80"/>
                  </a:lnTo>
                  <a:lnTo>
                    <a:pt x="4" y="83"/>
                  </a:lnTo>
                  <a:lnTo>
                    <a:pt x="4" y="88"/>
                  </a:lnTo>
                  <a:lnTo>
                    <a:pt x="4" y="88"/>
                  </a:lnTo>
                  <a:lnTo>
                    <a:pt x="5" y="91"/>
                  </a:lnTo>
                  <a:lnTo>
                    <a:pt x="5" y="91"/>
                  </a:lnTo>
                  <a:lnTo>
                    <a:pt x="3" y="92"/>
                  </a:lnTo>
                  <a:lnTo>
                    <a:pt x="1" y="93"/>
                  </a:lnTo>
                  <a:lnTo>
                    <a:pt x="0" y="95"/>
                  </a:lnTo>
                  <a:lnTo>
                    <a:pt x="0" y="98"/>
                  </a:lnTo>
                  <a:lnTo>
                    <a:pt x="0" y="98"/>
                  </a:lnTo>
                  <a:lnTo>
                    <a:pt x="2" y="111"/>
                  </a:lnTo>
                  <a:lnTo>
                    <a:pt x="4" y="120"/>
                  </a:lnTo>
                  <a:lnTo>
                    <a:pt x="5" y="124"/>
                  </a:lnTo>
                  <a:lnTo>
                    <a:pt x="7" y="126"/>
                  </a:lnTo>
                  <a:lnTo>
                    <a:pt x="25" y="126"/>
                  </a:lnTo>
                  <a:lnTo>
                    <a:pt x="25" y="0"/>
                  </a:lnTo>
                  <a:close/>
                </a:path>
              </a:pathLst>
            </a:custGeom>
            <a:solidFill>
              <a:schemeClr val="accent2">
                <a:lumMod val="20000"/>
                <a:lumOff val="80000"/>
              </a:schemeClr>
            </a:solidFill>
            <a:ln w="9525">
              <a:noFill/>
              <a:round/>
            </a:ln>
          </p:spPr>
          <p:txBody>
            <a:bodyPr vert="horz" wrap="square" lIns="91424" tIns="45712" rIns="91424" bIns="45712" numCol="1" anchor="t" anchorCtr="0" compatLnSpc="1"/>
            <a:lstStyle/>
            <a:p>
              <a:endParaRPr lang="en-US"/>
            </a:p>
          </p:txBody>
        </p:sp>
        <p:sp>
          <p:nvSpPr>
            <p:cNvPr id="6" name="Freeform 24"/>
            <p:cNvSpPr/>
            <p:nvPr/>
          </p:nvSpPr>
          <p:spPr bwMode="auto">
            <a:xfrm>
              <a:off x="4356487" y="1704898"/>
              <a:ext cx="215513" cy="1636301"/>
            </a:xfrm>
            <a:custGeom>
              <a:avLst/>
              <a:gdLst/>
              <a:ahLst/>
              <a:cxnLst>
                <a:cxn ang="0">
                  <a:pos x="36" y="0"/>
                </a:cxn>
                <a:cxn ang="0">
                  <a:pos x="36" y="0"/>
                </a:cxn>
                <a:cxn ang="0">
                  <a:pos x="36" y="0"/>
                </a:cxn>
                <a:cxn ang="0">
                  <a:pos x="37" y="0"/>
                </a:cxn>
                <a:cxn ang="0">
                  <a:pos x="37" y="0"/>
                </a:cxn>
                <a:cxn ang="0">
                  <a:pos x="37" y="30"/>
                </a:cxn>
                <a:cxn ang="0">
                  <a:pos x="36" y="59"/>
                </a:cxn>
                <a:cxn ang="0">
                  <a:pos x="33" y="122"/>
                </a:cxn>
                <a:cxn ang="0">
                  <a:pos x="29" y="183"/>
                </a:cxn>
                <a:cxn ang="0">
                  <a:pos x="22" y="243"/>
                </a:cxn>
                <a:cxn ang="0">
                  <a:pos x="15" y="297"/>
                </a:cxn>
                <a:cxn ang="0">
                  <a:pos x="9" y="346"/>
                </a:cxn>
                <a:cxn ang="0">
                  <a:pos x="0" y="410"/>
                </a:cxn>
                <a:cxn ang="0">
                  <a:pos x="54" y="410"/>
                </a:cxn>
                <a:cxn ang="0">
                  <a:pos x="54" y="0"/>
                </a:cxn>
                <a:cxn ang="0">
                  <a:pos x="36" y="0"/>
                </a:cxn>
              </a:cxnLst>
              <a:rect l="0" t="0" r="r" b="b"/>
              <a:pathLst>
                <a:path w="54" h="410">
                  <a:moveTo>
                    <a:pt x="36" y="0"/>
                  </a:moveTo>
                  <a:lnTo>
                    <a:pt x="36" y="0"/>
                  </a:lnTo>
                  <a:lnTo>
                    <a:pt x="36" y="0"/>
                  </a:lnTo>
                  <a:lnTo>
                    <a:pt x="37" y="0"/>
                  </a:lnTo>
                  <a:lnTo>
                    <a:pt x="37" y="0"/>
                  </a:lnTo>
                  <a:lnTo>
                    <a:pt x="37" y="30"/>
                  </a:lnTo>
                  <a:lnTo>
                    <a:pt x="36" y="59"/>
                  </a:lnTo>
                  <a:lnTo>
                    <a:pt x="33" y="122"/>
                  </a:lnTo>
                  <a:lnTo>
                    <a:pt x="29" y="183"/>
                  </a:lnTo>
                  <a:lnTo>
                    <a:pt x="22" y="243"/>
                  </a:lnTo>
                  <a:lnTo>
                    <a:pt x="15" y="297"/>
                  </a:lnTo>
                  <a:lnTo>
                    <a:pt x="9" y="346"/>
                  </a:lnTo>
                  <a:lnTo>
                    <a:pt x="0" y="410"/>
                  </a:lnTo>
                  <a:lnTo>
                    <a:pt x="54" y="410"/>
                  </a:lnTo>
                  <a:lnTo>
                    <a:pt x="54" y="0"/>
                  </a:lnTo>
                  <a:lnTo>
                    <a:pt x="36" y="0"/>
                  </a:lnTo>
                  <a:close/>
                </a:path>
              </a:pathLst>
            </a:custGeom>
            <a:solidFill>
              <a:schemeClr val="accent2">
                <a:lumMod val="60000"/>
                <a:lumOff val="40000"/>
              </a:schemeClr>
            </a:solidFill>
            <a:ln w="9525">
              <a:noFill/>
              <a:round/>
            </a:ln>
          </p:spPr>
          <p:txBody>
            <a:bodyPr vert="horz" wrap="square" lIns="91424" tIns="45712" rIns="91424" bIns="45712" numCol="1" anchor="t" anchorCtr="0" compatLnSpc="1"/>
            <a:lstStyle/>
            <a:p>
              <a:endParaRPr lang="en-US"/>
            </a:p>
          </p:txBody>
        </p:sp>
        <p:sp>
          <p:nvSpPr>
            <p:cNvPr id="7" name="Freeform 25"/>
            <p:cNvSpPr/>
            <p:nvPr/>
          </p:nvSpPr>
          <p:spPr bwMode="auto">
            <a:xfrm>
              <a:off x="3753851" y="4143386"/>
              <a:ext cx="818151" cy="574701"/>
            </a:xfrm>
            <a:custGeom>
              <a:avLst/>
              <a:gdLst/>
              <a:ahLst/>
              <a:cxnLst>
                <a:cxn ang="0">
                  <a:pos x="81" y="0"/>
                </a:cxn>
                <a:cxn ang="0">
                  <a:pos x="81" y="0"/>
                </a:cxn>
                <a:cxn ang="0">
                  <a:pos x="65" y="29"/>
                </a:cxn>
                <a:cxn ang="0">
                  <a:pos x="51" y="56"/>
                </a:cxn>
                <a:cxn ang="0">
                  <a:pos x="25" y="102"/>
                </a:cxn>
                <a:cxn ang="0">
                  <a:pos x="6" y="133"/>
                </a:cxn>
                <a:cxn ang="0">
                  <a:pos x="0" y="144"/>
                </a:cxn>
                <a:cxn ang="0">
                  <a:pos x="82" y="144"/>
                </a:cxn>
                <a:cxn ang="0">
                  <a:pos x="86" y="144"/>
                </a:cxn>
                <a:cxn ang="0">
                  <a:pos x="86" y="144"/>
                </a:cxn>
                <a:cxn ang="0">
                  <a:pos x="86" y="133"/>
                </a:cxn>
                <a:cxn ang="0">
                  <a:pos x="88" y="122"/>
                </a:cxn>
                <a:cxn ang="0">
                  <a:pos x="92" y="111"/>
                </a:cxn>
                <a:cxn ang="0">
                  <a:pos x="96" y="101"/>
                </a:cxn>
                <a:cxn ang="0">
                  <a:pos x="100" y="92"/>
                </a:cxn>
                <a:cxn ang="0">
                  <a:pos x="107" y="82"/>
                </a:cxn>
                <a:cxn ang="0">
                  <a:pos x="114" y="75"/>
                </a:cxn>
                <a:cxn ang="0">
                  <a:pos x="121" y="67"/>
                </a:cxn>
                <a:cxn ang="0">
                  <a:pos x="130" y="59"/>
                </a:cxn>
                <a:cxn ang="0">
                  <a:pos x="139" y="54"/>
                </a:cxn>
                <a:cxn ang="0">
                  <a:pos x="149" y="48"/>
                </a:cxn>
                <a:cxn ang="0">
                  <a:pos x="159" y="44"/>
                </a:cxn>
                <a:cxn ang="0">
                  <a:pos x="170" y="40"/>
                </a:cxn>
                <a:cxn ang="0">
                  <a:pos x="181" y="37"/>
                </a:cxn>
                <a:cxn ang="0">
                  <a:pos x="193" y="35"/>
                </a:cxn>
                <a:cxn ang="0">
                  <a:pos x="205" y="35"/>
                </a:cxn>
                <a:cxn ang="0">
                  <a:pos x="205" y="35"/>
                </a:cxn>
                <a:cxn ang="0">
                  <a:pos x="205" y="35"/>
                </a:cxn>
                <a:cxn ang="0">
                  <a:pos x="205" y="0"/>
                </a:cxn>
                <a:cxn ang="0">
                  <a:pos x="81" y="0"/>
                </a:cxn>
              </a:cxnLst>
              <a:rect l="0" t="0" r="r" b="b"/>
              <a:pathLst>
                <a:path w="205" h="144">
                  <a:moveTo>
                    <a:pt x="81" y="0"/>
                  </a:moveTo>
                  <a:lnTo>
                    <a:pt x="81" y="0"/>
                  </a:lnTo>
                  <a:lnTo>
                    <a:pt x="65" y="29"/>
                  </a:lnTo>
                  <a:lnTo>
                    <a:pt x="51" y="56"/>
                  </a:lnTo>
                  <a:lnTo>
                    <a:pt x="25" y="102"/>
                  </a:lnTo>
                  <a:lnTo>
                    <a:pt x="6" y="133"/>
                  </a:lnTo>
                  <a:lnTo>
                    <a:pt x="0" y="144"/>
                  </a:lnTo>
                  <a:lnTo>
                    <a:pt x="82" y="144"/>
                  </a:lnTo>
                  <a:lnTo>
                    <a:pt x="86" y="144"/>
                  </a:lnTo>
                  <a:lnTo>
                    <a:pt x="86" y="144"/>
                  </a:lnTo>
                  <a:lnTo>
                    <a:pt x="86" y="133"/>
                  </a:lnTo>
                  <a:lnTo>
                    <a:pt x="88" y="122"/>
                  </a:lnTo>
                  <a:lnTo>
                    <a:pt x="92" y="111"/>
                  </a:lnTo>
                  <a:lnTo>
                    <a:pt x="96" y="101"/>
                  </a:lnTo>
                  <a:lnTo>
                    <a:pt x="100" y="92"/>
                  </a:lnTo>
                  <a:lnTo>
                    <a:pt x="107" y="82"/>
                  </a:lnTo>
                  <a:lnTo>
                    <a:pt x="114" y="75"/>
                  </a:lnTo>
                  <a:lnTo>
                    <a:pt x="121" y="67"/>
                  </a:lnTo>
                  <a:lnTo>
                    <a:pt x="130" y="59"/>
                  </a:lnTo>
                  <a:lnTo>
                    <a:pt x="139" y="54"/>
                  </a:lnTo>
                  <a:lnTo>
                    <a:pt x="149" y="48"/>
                  </a:lnTo>
                  <a:lnTo>
                    <a:pt x="159" y="44"/>
                  </a:lnTo>
                  <a:lnTo>
                    <a:pt x="170" y="40"/>
                  </a:lnTo>
                  <a:lnTo>
                    <a:pt x="181" y="37"/>
                  </a:lnTo>
                  <a:lnTo>
                    <a:pt x="193" y="35"/>
                  </a:lnTo>
                  <a:lnTo>
                    <a:pt x="205" y="35"/>
                  </a:lnTo>
                  <a:lnTo>
                    <a:pt x="205" y="35"/>
                  </a:lnTo>
                  <a:lnTo>
                    <a:pt x="205" y="35"/>
                  </a:lnTo>
                  <a:lnTo>
                    <a:pt x="205" y="0"/>
                  </a:lnTo>
                  <a:lnTo>
                    <a:pt x="81" y="0"/>
                  </a:lnTo>
                  <a:close/>
                </a:path>
              </a:pathLst>
            </a:custGeom>
            <a:solidFill>
              <a:schemeClr val="accent2">
                <a:lumMod val="50000"/>
              </a:schemeClr>
            </a:solidFill>
            <a:ln w="9525">
              <a:noFill/>
              <a:round/>
            </a:ln>
          </p:spPr>
          <p:txBody>
            <a:bodyPr vert="horz" wrap="square" lIns="91424" tIns="45712" rIns="91424" bIns="45712" numCol="1" anchor="t" anchorCtr="0" compatLnSpc="1"/>
            <a:lstStyle/>
            <a:p>
              <a:endParaRPr lang="en-US"/>
            </a:p>
          </p:txBody>
        </p:sp>
        <p:sp>
          <p:nvSpPr>
            <p:cNvPr id="8" name="Freeform 26"/>
            <p:cNvSpPr/>
            <p:nvPr/>
          </p:nvSpPr>
          <p:spPr bwMode="auto">
            <a:xfrm>
              <a:off x="4077119" y="3975765"/>
              <a:ext cx="494881" cy="167621"/>
            </a:xfrm>
            <a:custGeom>
              <a:avLst/>
              <a:gdLst/>
              <a:ahLst/>
              <a:cxnLst>
                <a:cxn ang="0">
                  <a:pos x="124" y="3"/>
                </a:cxn>
                <a:cxn ang="0">
                  <a:pos x="124" y="3"/>
                </a:cxn>
                <a:cxn ang="0">
                  <a:pos x="79" y="3"/>
                </a:cxn>
                <a:cxn ang="0">
                  <a:pos x="79" y="3"/>
                </a:cxn>
                <a:cxn ang="0">
                  <a:pos x="79" y="0"/>
                </a:cxn>
                <a:cxn ang="0">
                  <a:pos x="19" y="0"/>
                </a:cxn>
                <a:cxn ang="0">
                  <a:pos x="19" y="0"/>
                </a:cxn>
                <a:cxn ang="0">
                  <a:pos x="18" y="2"/>
                </a:cxn>
                <a:cxn ang="0">
                  <a:pos x="0" y="2"/>
                </a:cxn>
                <a:cxn ang="0">
                  <a:pos x="0" y="41"/>
                </a:cxn>
                <a:cxn ang="0">
                  <a:pos x="0" y="41"/>
                </a:cxn>
                <a:cxn ang="0">
                  <a:pos x="0" y="42"/>
                </a:cxn>
                <a:cxn ang="0">
                  <a:pos x="124" y="42"/>
                </a:cxn>
                <a:cxn ang="0">
                  <a:pos x="124" y="3"/>
                </a:cxn>
              </a:cxnLst>
              <a:rect l="0" t="0" r="r" b="b"/>
              <a:pathLst>
                <a:path w="124" h="42">
                  <a:moveTo>
                    <a:pt x="124" y="3"/>
                  </a:moveTo>
                  <a:lnTo>
                    <a:pt x="124" y="3"/>
                  </a:lnTo>
                  <a:lnTo>
                    <a:pt x="79" y="3"/>
                  </a:lnTo>
                  <a:lnTo>
                    <a:pt x="79" y="3"/>
                  </a:lnTo>
                  <a:lnTo>
                    <a:pt x="79" y="0"/>
                  </a:lnTo>
                  <a:lnTo>
                    <a:pt x="19" y="0"/>
                  </a:lnTo>
                  <a:lnTo>
                    <a:pt x="19" y="0"/>
                  </a:lnTo>
                  <a:lnTo>
                    <a:pt x="18" y="2"/>
                  </a:lnTo>
                  <a:lnTo>
                    <a:pt x="0" y="2"/>
                  </a:lnTo>
                  <a:lnTo>
                    <a:pt x="0" y="41"/>
                  </a:lnTo>
                  <a:lnTo>
                    <a:pt x="0" y="41"/>
                  </a:lnTo>
                  <a:lnTo>
                    <a:pt x="0" y="42"/>
                  </a:lnTo>
                  <a:lnTo>
                    <a:pt x="124" y="42"/>
                  </a:lnTo>
                  <a:lnTo>
                    <a:pt x="124" y="3"/>
                  </a:lnTo>
                  <a:close/>
                </a:path>
              </a:pathLst>
            </a:custGeom>
            <a:solidFill>
              <a:schemeClr val="accent2">
                <a:lumMod val="75000"/>
              </a:schemeClr>
            </a:solidFill>
            <a:ln w="9525">
              <a:noFill/>
              <a:round/>
            </a:ln>
          </p:spPr>
          <p:txBody>
            <a:bodyPr vert="horz" wrap="square" lIns="91424" tIns="45712" rIns="91424" bIns="45712" numCol="1" anchor="t" anchorCtr="0" compatLnSpc="1"/>
            <a:lstStyle/>
            <a:p>
              <a:endParaRPr lang="en-US"/>
            </a:p>
          </p:txBody>
        </p:sp>
        <p:sp>
          <p:nvSpPr>
            <p:cNvPr id="9" name="Freeform 27"/>
            <p:cNvSpPr/>
            <p:nvPr/>
          </p:nvSpPr>
          <p:spPr bwMode="auto">
            <a:xfrm>
              <a:off x="4572000" y="3975765"/>
              <a:ext cx="498873" cy="167621"/>
            </a:xfrm>
            <a:custGeom>
              <a:avLst/>
              <a:gdLst/>
              <a:ahLst/>
              <a:cxnLst>
                <a:cxn ang="0">
                  <a:pos x="125" y="40"/>
                </a:cxn>
                <a:cxn ang="0">
                  <a:pos x="125" y="2"/>
                </a:cxn>
                <a:cxn ang="0">
                  <a:pos x="106" y="2"/>
                </a:cxn>
                <a:cxn ang="0">
                  <a:pos x="106" y="2"/>
                </a:cxn>
                <a:cxn ang="0">
                  <a:pos x="106" y="0"/>
                </a:cxn>
                <a:cxn ang="0">
                  <a:pos x="46" y="0"/>
                </a:cxn>
                <a:cxn ang="0">
                  <a:pos x="46" y="0"/>
                </a:cxn>
                <a:cxn ang="0">
                  <a:pos x="47" y="3"/>
                </a:cxn>
                <a:cxn ang="0">
                  <a:pos x="1" y="3"/>
                </a:cxn>
                <a:cxn ang="0">
                  <a:pos x="0" y="3"/>
                </a:cxn>
                <a:cxn ang="0">
                  <a:pos x="0" y="42"/>
                </a:cxn>
                <a:cxn ang="0">
                  <a:pos x="125" y="42"/>
                </a:cxn>
                <a:cxn ang="0">
                  <a:pos x="125" y="42"/>
                </a:cxn>
                <a:cxn ang="0">
                  <a:pos x="125" y="40"/>
                </a:cxn>
                <a:cxn ang="0">
                  <a:pos x="125" y="40"/>
                </a:cxn>
              </a:cxnLst>
              <a:rect l="0" t="0" r="r" b="b"/>
              <a:pathLst>
                <a:path w="125" h="42">
                  <a:moveTo>
                    <a:pt x="125" y="40"/>
                  </a:moveTo>
                  <a:lnTo>
                    <a:pt x="125" y="2"/>
                  </a:lnTo>
                  <a:lnTo>
                    <a:pt x="106" y="2"/>
                  </a:lnTo>
                  <a:lnTo>
                    <a:pt x="106" y="2"/>
                  </a:lnTo>
                  <a:lnTo>
                    <a:pt x="106" y="0"/>
                  </a:lnTo>
                  <a:lnTo>
                    <a:pt x="46" y="0"/>
                  </a:lnTo>
                  <a:lnTo>
                    <a:pt x="46" y="0"/>
                  </a:lnTo>
                  <a:lnTo>
                    <a:pt x="47" y="3"/>
                  </a:lnTo>
                  <a:lnTo>
                    <a:pt x="1" y="3"/>
                  </a:lnTo>
                  <a:lnTo>
                    <a:pt x="0" y="3"/>
                  </a:lnTo>
                  <a:lnTo>
                    <a:pt x="0" y="42"/>
                  </a:lnTo>
                  <a:lnTo>
                    <a:pt x="125" y="42"/>
                  </a:lnTo>
                  <a:lnTo>
                    <a:pt x="125" y="42"/>
                  </a:lnTo>
                  <a:lnTo>
                    <a:pt x="125" y="40"/>
                  </a:lnTo>
                  <a:lnTo>
                    <a:pt x="125" y="40"/>
                  </a:lnTo>
                  <a:close/>
                </a:path>
              </a:pathLst>
            </a:custGeom>
            <a:solidFill>
              <a:schemeClr val="accent2">
                <a:lumMod val="50000"/>
              </a:schemeClr>
            </a:solidFill>
            <a:ln w="9525">
              <a:noFill/>
              <a:round/>
            </a:ln>
          </p:spPr>
          <p:txBody>
            <a:bodyPr vert="horz" wrap="square" lIns="91424" tIns="45712" rIns="91424" bIns="45712" numCol="1" anchor="t" anchorCtr="0" compatLnSpc="1"/>
            <a:lstStyle/>
            <a:p>
              <a:endParaRPr lang="en-US"/>
            </a:p>
          </p:txBody>
        </p:sp>
        <p:sp>
          <p:nvSpPr>
            <p:cNvPr id="10" name="Freeform 28"/>
            <p:cNvSpPr/>
            <p:nvPr/>
          </p:nvSpPr>
          <p:spPr bwMode="auto">
            <a:xfrm>
              <a:off x="4572000" y="4143386"/>
              <a:ext cx="822141" cy="574701"/>
            </a:xfrm>
            <a:custGeom>
              <a:avLst/>
              <a:gdLst/>
              <a:ahLst/>
              <a:cxnLst>
                <a:cxn ang="0">
                  <a:pos x="125" y="0"/>
                </a:cxn>
                <a:cxn ang="0">
                  <a:pos x="0" y="0"/>
                </a:cxn>
                <a:cxn ang="0">
                  <a:pos x="0" y="35"/>
                </a:cxn>
                <a:cxn ang="0">
                  <a:pos x="0" y="35"/>
                </a:cxn>
                <a:cxn ang="0">
                  <a:pos x="1" y="35"/>
                </a:cxn>
                <a:cxn ang="0">
                  <a:pos x="1" y="35"/>
                </a:cxn>
                <a:cxn ang="0">
                  <a:pos x="1" y="35"/>
                </a:cxn>
                <a:cxn ang="0">
                  <a:pos x="1" y="35"/>
                </a:cxn>
                <a:cxn ang="0">
                  <a:pos x="13" y="35"/>
                </a:cxn>
                <a:cxn ang="0">
                  <a:pos x="24" y="37"/>
                </a:cxn>
                <a:cxn ang="0">
                  <a:pos x="36" y="40"/>
                </a:cxn>
                <a:cxn ang="0">
                  <a:pos x="46" y="43"/>
                </a:cxn>
                <a:cxn ang="0">
                  <a:pos x="57" y="48"/>
                </a:cxn>
                <a:cxn ang="0">
                  <a:pos x="67" y="54"/>
                </a:cxn>
                <a:cxn ang="0">
                  <a:pos x="75" y="59"/>
                </a:cxn>
                <a:cxn ang="0">
                  <a:pos x="84" y="67"/>
                </a:cxn>
                <a:cxn ang="0">
                  <a:pos x="92" y="75"/>
                </a:cxn>
                <a:cxn ang="0">
                  <a:pos x="99" y="82"/>
                </a:cxn>
                <a:cxn ang="0">
                  <a:pos x="105" y="92"/>
                </a:cxn>
                <a:cxn ang="0">
                  <a:pos x="109" y="101"/>
                </a:cxn>
                <a:cxn ang="0">
                  <a:pos x="114" y="111"/>
                </a:cxn>
                <a:cxn ang="0">
                  <a:pos x="117" y="122"/>
                </a:cxn>
                <a:cxn ang="0">
                  <a:pos x="119" y="133"/>
                </a:cxn>
                <a:cxn ang="0">
                  <a:pos x="120" y="144"/>
                </a:cxn>
                <a:cxn ang="0">
                  <a:pos x="126" y="144"/>
                </a:cxn>
                <a:cxn ang="0">
                  <a:pos x="206" y="144"/>
                </a:cxn>
                <a:cxn ang="0">
                  <a:pos x="206" y="144"/>
                </a:cxn>
                <a:cxn ang="0">
                  <a:pos x="199" y="133"/>
                </a:cxn>
                <a:cxn ang="0">
                  <a:pos x="181" y="102"/>
                </a:cxn>
                <a:cxn ang="0">
                  <a:pos x="154" y="56"/>
                </a:cxn>
                <a:cxn ang="0">
                  <a:pos x="140" y="29"/>
                </a:cxn>
                <a:cxn ang="0">
                  <a:pos x="125" y="0"/>
                </a:cxn>
                <a:cxn ang="0">
                  <a:pos x="125" y="0"/>
                </a:cxn>
              </a:cxnLst>
              <a:rect l="0" t="0" r="r" b="b"/>
              <a:pathLst>
                <a:path w="206" h="144">
                  <a:moveTo>
                    <a:pt x="125" y="0"/>
                  </a:moveTo>
                  <a:lnTo>
                    <a:pt x="0" y="0"/>
                  </a:lnTo>
                  <a:lnTo>
                    <a:pt x="0" y="35"/>
                  </a:lnTo>
                  <a:lnTo>
                    <a:pt x="0" y="35"/>
                  </a:lnTo>
                  <a:lnTo>
                    <a:pt x="1" y="35"/>
                  </a:lnTo>
                  <a:lnTo>
                    <a:pt x="1" y="35"/>
                  </a:lnTo>
                  <a:lnTo>
                    <a:pt x="1" y="35"/>
                  </a:lnTo>
                  <a:lnTo>
                    <a:pt x="1" y="35"/>
                  </a:lnTo>
                  <a:lnTo>
                    <a:pt x="13" y="35"/>
                  </a:lnTo>
                  <a:lnTo>
                    <a:pt x="24" y="37"/>
                  </a:lnTo>
                  <a:lnTo>
                    <a:pt x="36" y="40"/>
                  </a:lnTo>
                  <a:lnTo>
                    <a:pt x="46" y="43"/>
                  </a:lnTo>
                  <a:lnTo>
                    <a:pt x="57" y="48"/>
                  </a:lnTo>
                  <a:lnTo>
                    <a:pt x="67" y="54"/>
                  </a:lnTo>
                  <a:lnTo>
                    <a:pt x="75" y="59"/>
                  </a:lnTo>
                  <a:lnTo>
                    <a:pt x="84" y="67"/>
                  </a:lnTo>
                  <a:lnTo>
                    <a:pt x="92" y="75"/>
                  </a:lnTo>
                  <a:lnTo>
                    <a:pt x="99" y="82"/>
                  </a:lnTo>
                  <a:lnTo>
                    <a:pt x="105" y="92"/>
                  </a:lnTo>
                  <a:lnTo>
                    <a:pt x="109" y="101"/>
                  </a:lnTo>
                  <a:lnTo>
                    <a:pt x="114" y="111"/>
                  </a:lnTo>
                  <a:lnTo>
                    <a:pt x="117" y="122"/>
                  </a:lnTo>
                  <a:lnTo>
                    <a:pt x="119" y="133"/>
                  </a:lnTo>
                  <a:lnTo>
                    <a:pt x="120" y="144"/>
                  </a:lnTo>
                  <a:lnTo>
                    <a:pt x="126" y="144"/>
                  </a:lnTo>
                  <a:lnTo>
                    <a:pt x="206" y="144"/>
                  </a:lnTo>
                  <a:lnTo>
                    <a:pt x="206" y="144"/>
                  </a:lnTo>
                  <a:lnTo>
                    <a:pt x="199" y="133"/>
                  </a:lnTo>
                  <a:lnTo>
                    <a:pt x="181" y="102"/>
                  </a:lnTo>
                  <a:lnTo>
                    <a:pt x="154" y="56"/>
                  </a:lnTo>
                  <a:lnTo>
                    <a:pt x="140" y="29"/>
                  </a:lnTo>
                  <a:lnTo>
                    <a:pt x="125" y="0"/>
                  </a:lnTo>
                  <a:lnTo>
                    <a:pt x="125" y="0"/>
                  </a:lnTo>
                  <a:close/>
                </a:path>
              </a:pathLst>
            </a:custGeom>
            <a:solidFill>
              <a:schemeClr val="accent2">
                <a:lumMod val="75000"/>
              </a:schemeClr>
            </a:solidFill>
            <a:ln w="9525">
              <a:noFill/>
              <a:round/>
            </a:ln>
          </p:spPr>
          <p:txBody>
            <a:bodyPr vert="horz" wrap="square" lIns="91424" tIns="45712" rIns="91424" bIns="45712" numCol="1" anchor="t" anchorCtr="0" compatLnSpc="1"/>
            <a:lstStyle/>
            <a:p>
              <a:endParaRPr lang="en-US"/>
            </a:p>
          </p:txBody>
        </p:sp>
        <p:sp>
          <p:nvSpPr>
            <p:cNvPr id="11" name="Freeform 29"/>
            <p:cNvSpPr/>
            <p:nvPr/>
          </p:nvSpPr>
          <p:spPr bwMode="auto">
            <a:xfrm>
              <a:off x="4572000" y="1202035"/>
              <a:ext cx="103765" cy="502863"/>
            </a:xfrm>
            <a:custGeom>
              <a:avLst/>
              <a:gdLst/>
              <a:ahLst/>
              <a:cxnLst>
                <a:cxn ang="0">
                  <a:pos x="26" y="98"/>
                </a:cxn>
                <a:cxn ang="0">
                  <a:pos x="26" y="98"/>
                </a:cxn>
                <a:cxn ang="0">
                  <a:pos x="26" y="95"/>
                </a:cxn>
                <a:cxn ang="0">
                  <a:pos x="25" y="93"/>
                </a:cxn>
                <a:cxn ang="0">
                  <a:pos x="23" y="92"/>
                </a:cxn>
                <a:cxn ang="0">
                  <a:pos x="21" y="91"/>
                </a:cxn>
                <a:cxn ang="0">
                  <a:pos x="21" y="91"/>
                </a:cxn>
                <a:cxn ang="0">
                  <a:pos x="22" y="88"/>
                </a:cxn>
                <a:cxn ang="0">
                  <a:pos x="22" y="83"/>
                </a:cxn>
                <a:cxn ang="0">
                  <a:pos x="22" y="83"/>
                </a:cxn>
                <a:cxn ang="0">
                  <a:pos x="22" y="80"/>
                </a:cxn>
                <a:cxn ang="0">
                  <a:pos x="19" y="78"/>
                </a:cxn>
                <a:cxn ang="0">
                  <a:pos x="17" y="77"/>
                </a:cxn>
                <a:cxn ang="0">
                  <a:pos x="14" y="76"/>
                </a:cxn>
                <a:cxn ang="0">
                  <a:pos x="12" y="76"/>
                </a:cxn>
                <a:cxn ang="0">
                  <a:pos x="12" y="76"/>
                </a:cxn>
                <a:cxn ang="0">
                  <a:pos x="12" y="73"/>
                </a:cxn>
                <a:cxn ang="0">
                  <a:pos x="12" y="73"/>
                </a:cxn>
                <a:cxn ang="0">
                  <a:pos x="12" y="72"/>
                </a:cxn>
                <a:cxn ang="0">
                  <a:pos x="11" y="70"/>
                </a:cxn>
                <a:cxn ang="0">
                  <a:pos x="9" y="69"/>
                </a:cxn>
                <a:cxn ang="0">
                  <a:pos x="6" y="69"/>
                </a:cxn>
                <a:cxn ang="0">
                  <a:pos x="4" y="69"/>
                </a:cxn>
                <a:cxn ang="0">
                  <a:pos x="4" y="37"/>
                </a:cxn>
                <a:cxn ang="0">
                  <a:pos x="4" y="37"/>
                </a:cxn>
                <a:cxn ang="0">
                  <a:pos x="3" y="35"/>
                </a:cxn>
                <a:cxn ang="0">
                  <a:pos x="2" y="34"/>
                </a:cxn>
                <a:cxn ang="0">
                  <a:pos x="2" y="0"/>
                </a:cxn>
                <a:cxn ang="0">
                  <a:pos x="1" y="0"/>
                </a:cxn>
                <a:cxn ang="0">
                  <a:pos x="0" y="0"/>
                </a:cxn>
                <a:cxn ang="0">
                  <a:pos x="0" y="126"/>
                </a:cxn>
                <a:cxn ang="0">
                  <a:pos x="19" y="126"/>
                </a:cxn>
                <a:cxn ang="0">
                  <a:pos x="19" y="126"/>
                </a:cxn>
                <a:cxn ang="0">
                  <a:pos x="21" y="124"/>
                </a:cxn>
                <a:cxn ang="0">
                  <a:pos x="22" y="120"/>
                </a:cxn>
                <a:cxn ang="0">
                  <a:pos x="24" y="111"/>
                </a:cxn>
                <a:cxn ang="0">
                  <a:pos x="26" y="98"/>
                </a:cxn>
                <a:cxn ang="0">
                  <a:pos x="26" y="98"/>
                </a:cxn>
              </a:cxnLst>
              <a:rect l="0" t="0" r="r" b="b"/>
              <a:pathLst>
                <a:path w="26" h="126">
                  <a:moveTo>
                    <a:pt x="26" y="98"/>
                  </a:moveTo>
                  <a:lnTo>
                    <a:pt x="26" y="98"/>
                  </a:lnTo>
                  <a:lnTo>
                    <a:pt x="26" y="95"/>
                  </a:lnTo>
                  <a:lnTo>
                    <a:pt x="25" y="93"/>
                  </a:lnTo>
                  <a:lnTo>
                    <a:pt x="23" y="92"/>
                  </a:lnTo>
                  <a:lnTo>
                    <a:pt x="21" y="91"/>
                  </a:lnTo>
                  <a:lnTo>
                    <a:pt x="21" y="91"/>
                  </a:lnTo>
                  <a:lnTo>
                    <a:pt x="22" y="88"/>
                  </a:lnTo>
                  <a:lnTo>
                    <a:pt x="22" y="83"/>
                  </a:lnTo>
                  <a:lnTo>
                    <a:pt x="22" y="83"/>
                  </a:lnTo>
                  <a:lnTo>
                    <a:pt x="22" y="80"/>
                  </a:lnTo>
                  <a:lnTo>
                    <a:pt x="19" y="78"/>
                  </a:lnTo>
                  <a:lnTo>
                    <a:pt x="17" y="77"/>
                  </a:lnTo>
                  <a:lnTo>
                    <a:pt x="14" y="76"/>
                  </a:lnTo>
                  <a:lnTo>
                    <a:pt x="12" y="76"/>
                  </a:lnTo>
                  <a:lnTo>
                    <a:pt x="12" y="76"/>
                  </a:lnTo>
                  <a:lnTo>
                    <a:pt x="12" y="73"/>
                  </a:lnTo>
                  <a:lnTo>
                    <a:pt x="12" y="73"/>
                  </a:lnTo>
                  <a:lnTo>
                    <a:pt x="12" y="72"/>
                  </a:lnTo>
                  <a:lnTo>
                    <a:pt x="11" y="70"/>
                  </a:lnTo>
                  <a:lnTo>
                    <a:pt x="9" y="69"/>
                  </a:lnTo>
                  <a:lnTo>
                    <a:pt x="6" y="69"/>
                  </a:lnTo>
                  <a:lnTo>
                    <a:pt x="4" y="69"/>
                  </a:lnTo>
                  <a:lnTo>
                    <a:pt x="4" y="37"/>
                  </a:lnTo>
                  <a:lnTo>
                    <a:pt x="4" y="37"/>
                  </a:lnTo>
                  <a:lnTo>
                    <a:pt x="3" y="35"/>
                  </a:lnTo>
                  <a:lnTo>
                    <a:pt x="2" y="34"/>
                  </a:lnTo>
                  <a:lnTo>
                    <a:pt x="2" y="0"/>
                  </a:lnTo>
                  <a:lnTo>
                    <a:pt x="1" y="0"/>
                  </a:lnTo>
                  <a:lnTo>
                    <a:pt x="0" y="0"/>
                  </a:lnTo>
                  <a:lnTo>
                    <a:pt x="0" y="126"/>
                  </a:lnTo>
                  <a:lnTo>
                    <a:pt x="19" y="126"/>
                  </a:lnTo>
                  <a:lnTo>
                    <a:pt x="19" y="126"/>
                  </a:lnTo>
                  <a:lnTo>
                    <a:pt x="21" y="124"/>
                  </a:lnTo>
                  <a:lnTo>
                    <a:pt x="22" y="120"/>
                  </a:lnTo>
                  <a:lnTo>
                    <a:pt x="24" y="111"/>
                  </a:lnTo>
                  <a:lnTo>
                    <a:pt x="26" y="98"/>
                  </a:lnTo>
                  <a:lnTo>
                    <a:pt x="26" y="98"/>
                  </a:lnTo>
                  <a:close/>
                </a:path>
              </a:pathLst>
            </a:custGeom>
            <a:solidFill>
              <a:schemeClr val="accent2">
                <a:lumMod val="40000"/>
                <a:lumOff val="60000"/>
              </a:schemeClr>
            </a:solidFill>
            <a:ln w="9525">
              <a:noFill/>
              <a:round/>
            </a:ln>
          </p:spPr>
          <p:txBody>
            <a:bodyPr vert="horz" wrap="square" lIns="91424" tIns="45712" rIns="91424" bIns="45712" numCol="1" anchor="t" anchorCtr="0" compatLnSpc="1"/>
            <a:lstStyle/>
            <a:p>
              <a:endParaRPr lang="en-US"/>
            </a:p>
          </p:txBody>
        </p:sp>
        <p:sp>
          <p:nvSpPr>
            <p:cNvPr id="12" name="Freeform 30"/>
            <p:cNvSpPr/>
            <p:nvPr/>
          </p:nvSpPr>
          <p:spPr bwMode="auto">
            <a:xfrm>
              <a:off x="4572000" y="1704898"/>
              <a:ext cx="223495" cy="1636301"/>
            </a:xfrm>
            <a:custGeom>
              <a:avLst/>
              <a:gdLst/>
              <a:ahLst/>
              <a:cxnLst>
                <a:cxn ang="0">
                  <a:pos x="56" y="410"/>
                </a:cxn>
                <a:cxn ang="0">
                  <a:pos x="56" y="410"/>
                </a:cxn>
                <a:cxn ang="0">
                  <a:pos x="46" y="346"/>
                </a:cxn>
                <a:cxn ang="0">
                  <a:pos x="39" y="297"/>
                </a:cxn>
                <a:cxn ang="0">
                  <a:pos x="33" y="243"/>
                </a:cxn>
                <a:cxn ang="0">
                  <a:pos x="26" y="183"/>
                </a:cxn>
                <a:cxn ang="0">
                  <a:pos x="22" y="122"/>
                </a:cxn>
                <a:cxn ang="0">
                  <a:pos x="18" y="59"/>
                </a:cxn>
                <a:cxn ang="0">
                  <a:pos x="17" y="30"/>
                </a:cxn>
                <a:cxn ang="0">
                  <a:pos x="17" y="0"/>
                </a:cxn>
                <a:cxn ang="0">
                  <a:pos x="18" y="0"/>
                </a:cxn>
                <a:cxn ang="0">
                  <a:pos x="18" y="0"/>
                </a:cxn>
                <a:cxn ang="0">
                  <a:pos x="19" y="0"/>
                </a:cxn>
                <a:cxn ang="0">
                  <a:pos x="0" y="0"/>
                </a:cxn>
                <a:cxn ang="0">
                  <a:pos x="0" y="410"/>
                </a:cxn>
                <a:cxn ang="0">
                  <a:pos x="56" y="410"/>
                </a:cxn>
              </a:cxnLst>
              <a:rect l="0" t="0" r="r" b="b"/>
              <a:pathLst>
                <a:path w="56" h="410">
                  <a:moveTo>
                    <a:pt x="56" y="410"/>
                  </a:moveTo>
                  <a:lnTo>
                    <a:pt x="56" y="410"/>
                  </a:lnTo>
                  <a:lnTo>
                    <a:pt x="46" y="346"/>
                  </a:lnTo>
                  <a:lnTo>
                    <a:pt x="39" y="297"/>
                  </a:lnTo>
                  <a:lnTo>
                    <a:pt x="33" y="243"/>
                  </a:lnTo>
                  <a:lnTo>
                    <a:pt x="26" y="183"/>
                  </a:lnTo>
                  <a:lnTo>
                    <a:pt x="22" y="122"/>
                  </a:lnTo>
                  <a:lnTo>
                    <a:pt x="18" y="59"/>
                  </a:lnTo>
                  <a:lnTo>
                    <a:pt x="17" y="30"/>
                  </a:lnTo>
                  <a:lnTo>
                    <a:pt x="17" y="0"/>
                  </a:lnTo>
                  <a:lnTo>
                    <a:pt x="18" y="0"/>
                  </a:lnTo>
                  <a:lnTo>
                    <a:pt x="18" y="0"/>
                  </a:lnTo>
                  <a:lnTo>
                    <a:pt x="19" y="0"/>
                  </a:lnTo>
                  <a:lnTo>
                    <a:pt x="0" y="0"/>
                  </a:lnTo>
                  <a:lnTo>
                    <a:pt x="0" y="410"/>
                  </a:lnTo>
                  <a:lnTo>
                    <a:pt x="56" y="410"/>
                  </a:lnTo>
                  <a:close/>
                </a:path>
              </a:pathLst>
            </a:custGeom>
            <a:solidFill>
              <a:schemeClr val="accent2"/>
            </a:solidFill>
            <a:ln w="9525">
              <a:noFill/>
              <a:round/>
            </a:ln>
          </p:spPr>
          <p:txBody>
            <a:bodyPr vert="horz" wrap="square" lIns="91424" tIns="45712" rIns="91424" bIns="45712" numCol="1" anchor="t" anchorCtr="0" compatLnSpc="1"/>
            <a:lstStyle/>
            <a:p>
              <a:endParaRPr lang="en-US"/>
            </a:p>
          </p:txBody>
        </p:sp>
        <p:sp>
          <p:nvSpPr>
            <p:cNvPr id="13" name="Freeform 31"/>
            <p:cNvSpPr/>
            <p:nvPr/>
          </p:nvSpPr>
          <p:spPr bwMode="auto">
            <a:xfrm>
              <a:off x="4572000" y="3341199"/>
              <a:ext cx="279368" cy="83812"/>
            </a:xfrm>
            <a:custGeom>
              <a:avLst/>
              <a:gdLst/>
              <a:ahLst/>
              <a:cxnLst>
                <a:cxn ang="0">
                  <a:pos x="70" y="8"/>
                </a:cxn>
                <a:cxn ang="0">
                  <a:pos x="70" y="8"/>
                </a:cxn>
                <a:cxn ang="0">
                  <a:pos x="69" y="6"/>
                </a:cxn>
                <a:cxn ang="0">
                  <a:pos x="68" y="4"/>
                </a:cxn>
                <a:cxn ang="0">
                  <a:pos x="66" y="3"/>
                </a:cxn>
                <a:cxn ang="0">
                  <a:pos x="62" y="2"/>
                </a:cxn>
                <a:cxn ang="0">
                  <a:pos x="56" y="2"/>
                </a:cxn>
                <a:cxn ang="0">
                  <a:pos x="56" y="2"/>
                </a:cxn>
                <a:cxn ang="0">
                  <a:pos x="56" y="0"/>
                </a:cxn>
                <a:cxn ang="0">
                  <a:pos x="0" y="0"/>
                </a:cxn>
                <a:cxn ang="0">
                  <a:pos x="0" y="21"/>
                </a:cxn>
                <a:cxn ang="0">
                  <a:pos x="63" y="21"/>
                </a:cxn>
                <a:cxn ang="0">
                  <a:pos x="63" y="21"/>
                </a:cxn>
                <a:cxn ang="0">
                  <a:pos x="67" y="18"/>
                </a:cxn>
                <a:cxn ang="0">
                  <a:pos x="68" y="14"/>
                </a:cxn>
                <a:cxn ang="0">
                  <a:pos x="70" y="8"/>
                </a:cxn>
                <a:cxn ang="0">
                  <a:pos x="70" y="8"/>
                </a:cxn>
              </a:cxnLst>
              <a:rect l="0" t="0" r="r" b="b"/>
              <a:pathLst>
                <a:path w="70" h="21">
                  <a:moveTo>
                    <a:pt x="70" y="8"/>
                  </a:moveTo>
                  <a:lnTo>
                    <a:pt x="70" y="8"/>
                  </a:lnTo>
                  <a:lnTo>
                    <a:pt x="69" y="6"/>
                  </a:lnTo>
                  <a:lnTo>
                    <a:pt x="68" y="4"/>
                  </a:lnTo>
                  <a:lnTo>
                    <a:pt x="66" y="3"/>
                  </a:lnTo>
                  <a:lnTo>
                    <a:pt x="62" y="2"/>
                  </a:lnTo>
                  <a:lnTo>
                    <a:pt x="56" y="2"/>
                  </a:lnTo>
                  <a:lnTo>
                    <a:pt x="56" y="2"/>
                  </a:lnTo>
                  <a:lnTo>
                    <a:pt x="56" y="0"/>
                  </a:lnTo>
                  <a:lnTo>
                    <a:pt x="0" y="0"/>
                  </a:lnTo>
                  <a:lnTo>
                    <a:pt x="0" y="21"/>
                  </a:lnTo>
                  <a:lnTo>
                    <a:pt x="63" y="21"/>
                  </a:lnTo>
                  <a:lnTo>
                    <a:pt x="63" y="21"/>
                  </a:lnTo>
                  <a:lnTo>
                    <a:pt x="67" y="18"/>
                  </a:lnTo>
                  <a:lnTo>
                    <a:pt x="68" y="14"/>
                  </a:lnTo>
                  <a:lnTo>
                    <a:pt x="70" y="8"/>
                  </a:lnTo>
                  <a:lnTo>
                    <a:pt x="70" y="8"/>
                  </a:lnTo>
                  <a:close/>
                </a:path>
              </a:pathLst>
            </a:custGeom>
            <a:solidFill>
              <a:schemeClr val="accent2">
                <a:lumMod val="50000"/>
              </a:schemeClr>
            </a:solidFill>
            <a:ln w="9525">
              <a:noFill/>
              <a:round/>
            </a:ln>
          </p:spPr>
          <p:txBody>
            <a:bodyPr vert="horz" wrap="square" lIns="91424" tIns="45712" rIns="91424" bIns="45712" numCol="1" anchor="t" anchorCtr="0" compatLnSpc="1"/>
            <a:lstStyle/>
            <a:p>
              <a:endParaRPr lang="en-US"/>
            </a:p>
          </p:txBody>
        </p:sp>
        <p:sp>
          <p:nvSpPr>
            <p:cNvPr id="14" name="Freeform 32"/>
            <p:cNvSpPr/>
            <p:nvPr/>
          </p:nvSpPr>
          <p:spPr bwMode="auto">
            <a:xfrm>
              <a:off x="4572000" y="3425010"/>
              <a:ext cx="423043" cy="550755"/>
            </a:xfrm>
            <a:custGeom>
              <a:avLst/>
              <a:gdLst/>
              <a:ahLst/>
              <a:cxnLst>
                <a:cxn ang="0">
                  <a:pos x="59" y="1"/>
                </a:cxn>
                <a:cxn ang="0">
                  <a:pos x="62" y="1"/>
                </a:cxn>
                <a:cxn ang="0">
                  <a:pos x="62" y="1"/>
                </a:cxn>
                <a:cxn ang="0">
                  <a:pos x="63" y="0"/>
                </a:cxn>
                <a:cxn ang="0">
                  <a:pos x="0" y="0"/>
                </a:cxn>
                <a:cxn ang="0">
                  <a:pos x="0" y="44"/>
                </a:cxn>
                <a:cxn ang="0">
                  <a:pos x="1" y="44"/>
                </a:cxn>
                <a:cxn ang="0">
                  <a:pos x="25" y="44"/>
                </a:cxn>
                <a:cxn ang="0">
                  <a:pos x="25" y="44"/>
                </a:cxn>
                <a:cxn ang="0">
                  <a:pos x="33" y="84"/>
                </a:cxn>
                <a:cxn ang="0">
                  <a:pos x="39" y="114"/>
                </a:cxn>
                <a:cxn ang="0">
                  <a:pos x="46" y="138"/>
                </a:cxn>
                <a:cxn ang="0">
                  <a:pos x="106" y="138"/>
                </a:cxn>
                <a:cxn ang="0">
                  <a:pos x="106" y="138"/>
                </a:cxn>
                <a:cxn ang="0">
                  <a:pos x="91" y="103"/>
                </a:cxn>
                <a:cxn ang="0">
                  <a:pos x="78" y="68"/>
                </a:cxn>
                <a:cxn ang="0">
                  <a:pos x="67" y="34"/>
                </a:cxn>
                <a:cxn ang="0">
                  <a:pos x="62" y="18"/>
                </a:cxn>
                <a:cxn ang="0">
                  <a:pos x="59" y="1"/>
                </a:cxn>
                <a:cxn ang="0">
                  <a:pos x="59" y="1"/>
                </a:cxn>
              </a:cxnLst>
              <a:rect l="0" t="0" r="r" b="b"/>
              <a:pathLst>
                <a:path w="106" h="138">
                  <a:moveTo>
                    <a:pt x="59" y="1"/>
                  </a:moveTo>
                  <a:lnTo>
                    <a:pt x="62" y="1"/>
                  </a:lnTo>
                  <a:lnTo>
                    <a:pt x="62" y="1"/>
                  </a:lnTo>
                  <a:lnTo>
                    <a:pt x="63" y="0"/>
                  </a:lnTo>
                  <a:lnTo>
                    <a:pt x="0" y="0"/>
                  </a:lnTo>
                  <a:lnTo>
                    <a:pt x="0" y="44"/>
                  </a:lnTo>
                  <a:lnTo>
                    <a:pt x="1" y="44"/>
                  </a:lnTo>
                  <a:lnTo>
                    <a:pt x="25" y="44"/>
                  </a:lnTo>
                  <a:lnTo>
                    <a:pt x="25" y="44"/>
                  </a:lnTo>
                  <a:lnTo>
                    <a:pt x="33" y="84"/>
                  </a:lnTo>
                  <a:lnTo>
                    <a:pt x="39" y="114"/>
                  </a:lnTo>
                  <a:lnTo>
                    <a:pt x="46" y="138"/>
                  </a:lnTo>
                  <a:lnTo>
                    <a:pt x="106" y="138"/>
                  </a:lnTo>
                  <a:lnTo>
                    <a:pt x="106" y="138"/>
                  </a:lnTo>
                  <a:lnTo>
                    <a:pt x="91" y="103"/>
                  </a:lnTo>
                  <a:lnTo>
                    <a:pt x="78" y="68"/>
                  </a:lnTo>
                  <a:lnTo>
                    <a:pt x="67" y="34"/>
                  </a:lnTo>
                  <a:lnTo>
                    <a:pt x="62" y="18"/>
                  </a:lnTo>
                  <a:lnTo>
                    <a:pt x="59" y="1"/>
                  </a:lnTo>
                  <a:lnTo>
                    <a:pt x="59" y="1"/>
                  </a:lnTo>
                  <a:close/>
                </a:path>
              </a:pathLst>
            </a:custGeom>
            <a:solidFill>
              <a:schemeClr val="accent2">
                <a:lumMod val="60000"/>
                <a:lumOff val="40000"/>
              </a:schemeClr>
            </a:solidFill>
            <a:ln w="9525">
              <a:noFill/>
              <a:round/>
            </a:ln>
          </p:spPr>
          <p:txBody>
            <a:bodyPr vert="horz" wrap="square" lIns="91424" tIns="45712" rIns="91424" bIns="45712" numCol="1" anchor="t" anchorCtr="0" compatLnSpc="1"/>
            <a:lstStyle/>
            <a:p>
              <a:endParaRPr lang="en-US"/>
            </a:p>
          </p:txBody>
        </p:sp>
      </p:grpSp>
      <p:grpSp>
        <p:nvGrpSpPr>
          <p:cNvPr id="23" name="Group 86"/>
          <p:cNvGrpSpPr/>
          <p:nvPr/>
        </p:nvGrpSpPr>
        <p:grpSpPr>
          <a:xfrm>
            <a:off x="3071802" y="4287288"/>
            <a:ext cx="5072098" cy="461728"/>
            <a:chOff x="3071802" y="4286262"/>
            <a:chExt cx="5072098" cy="461665"/>
          </a:xfrm>
        </p:grpSpPr>
        <p:sp>
          <p:nvSpPr>
            <p:cNvPr id="70" name="Rectangle 69"/>
            <p:cNvSpPr/>
            <p:nvPr/>
          </p:nvSpPr>
          <p:spPr>
            <a:xfrm>
              <a:off x="4000496" y="4334307"/>
              <a:ext cx="1071570" cy="28575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p:cNvCxnSpPr/>
            <p:nvPr/>
          </p:nvCxnSpPr>
          <p:spPr>
            <a:xfrm>
              <a:off x="3071802" y="4500576"/>
              <a:ext cx="785818" cy="1588"/>
            </a:xfrm>
            <a:prstGeom prst="line">
              <a:avLst/>
            </a:prstGeom>
            <a:ln w="12700">
              <a:solidFill>
                <a:schemeClr val="accent2">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5357818" y="4286262"/>
              <a:ext cx="2786082" cy="461665"/>
            </a:xfrm>
            <a:prstGeom prst="rect">
              <a:avLst/>
            </a:prstGeom>
          </p:spPr>
          <p:txBody>
            <a:bodyPr wrap="square">
              <a:spAutoFit/>
            </a:bodyPr>
            <a:lstStyle/>
            <a:p>
              <a:r>
                <a:rPr lang="ms-MY" sz="8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Praesent sodales odio sit amet odio tristi Lorem ipsum dolor sit amet consectetur adipiscing</a:t>
              </a:r>
              <a:endParaRPr lang="en-US" sz="8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6" name="Rectangle 65"/>
            <p:cNvSpPr/>
            <p:nvPr/>
          </p:nvSpPr>
          <p:spPr>
            <a:xfrm>
              <a:off x="4071934" y="4325223"/>
              <a:ext cx="926856" cy="307777"/>
            </a:xfrm>
            <a:prstGeom prst="rect">
              <a:avLst/>
            </a:prstGeom>
          </p:spPr>
          <p:txBody>
            <a:bodyPr wrap="none">
              <a:spAutoFit/>
            </a:bodyPr>
            <a:lstStyle/>
            <a:p>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Service 2</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4" name="Group 85"/>
          <p:cNvGrpSpPr/>
          <p:nvPr/>
        </p:nvGrpSpPr>
        <p:grpSpPr>
          <a:xfrm>
            <a:off x="2714612" y="3287021"/>
            <a:ext cx="5429288" cy="461728"/>
            <a:chOff x="2714612" y="3286130"/>
            <a:chExt cx="5429288" cy="461665"/>
          </a:xfrm>
        </p:grpSpPr>
        <p:sp>
          <p:nvSpPr>
            <p:cNvPr id="69" name="Rectangle 68"/>
            <p:cNvSpPr/>
            <p:nvPr/>
          </p:nvSpPr>
          <p:spPr>
            <a:xfrm>
              <a:off x="4000496" y="3328986"/>
              <a:ext cx="1071570" cy="28575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5357818" y="3286130"/>
              <a:ext cx="2786082" cy="461665"/>
            </a:xfrm>
            <a:prstGeom prst="rect">
              <a:avLst/>
            </a:prstGeom>
          </p:spPr>
          <p:txBody>
            <a:bodyPr wrap="square">
              <a:spAutoFit/>
            </a:bodyPr>
            <a:lstStyle/>
            <a:p>
              <a:r>
                <a:rPr lang="ms-MY" sz="8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Praesent sodales odio sit amet odio tristi Praesent sodales odio sit amet odio tristi Lorem ipsum dolor sit amet consectetur adipiscing</a:t>
              </a:r>
              <a:endParaRPr lang="en-US" sz="8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5" name="Rectangle 64"/>
            <p:cNvSpPr/>
            <p:nvPr/>
          </p:nvSpPr>
          <p:spPr>
            <a:xfrm>
              <a:off x="4071934" y="3325091"/>
              <a:ext cx="926856" cy="307777"/>
            </a:xfrm>
            <a:prstGeom prst="rect">
              <a:avLst/>
            </a:prstGeom>
          </p:spPr>
          <p:txBody>
            <a:bodyPr wrap="none">
              <a:spAutoFit/>
            </a:bodyPr>
            <a:lstStyle/>
            <a:p>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Service 1</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80" name="Straight Connector 79"/>
            <p:cNvCxnSpPr/>
            <p:nvPr/>
          </p:nvCxnSpPr>
          <p:spPr>
            <a:xfrm>
              <a:off x="2714612" y="3500444"/>
              <a:ext cx="1143008" cy="2011"/>
            </a:xfrm>
            <a:prstGeom prst="line">
              <a:avLst/>
            </a:prstGeom>
            <a:ln w="12700">
              <a:solidFill>
                <a:schemeClr val="accent2">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lide(fromBottom)">
                                      <p:cBhvr>
                                        <p:cTn id="7" dur="500"/>
                                        <p:tgtEl>
                                          <p:spTgt spid="21"/>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Left)">
                                      <p:cBhvr>
                                        <p:cTn id="11" dur="500"/>
                                        <p:tgtEl>
                                          <p:spTgt spid="2"/>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slide(fromLeft)">
                                      <p:cBhvr>
                                        <p:cTn id="15" dur="500"/>
                                        <p:tgtEl>
                                          <p:spTgt spid="16"/>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slide(fromLeft)">
                                      <p:cBhvr>
                                        <p:cTn id="19" dur="500"/>
                                        <p:tgtEl>
                                          <p:spTgt spid="24"/>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slide(fromLeft)">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228858" y="857815"/>
            <a:ext cx="1775345" cy="1797897"/>
          </a:xfrm>
          <a:prstGeom prst="rect">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789" tIns="64792" rIns="64789" bIns="64792"/>
          <a:lstStyle/>
          <a:p>
            <a:pPr defTabSz="647065">
              <a:lnSpc>
                <a:spcPct val="90000"/>
              </a:lnSpc>
              <a:buClr>
                <a:srgbClr val="FFFFFF">
                  <a:lumMod val="50000"/>
                  <a:lumOff val="50000"/>
                </a:srgbClr>
              </a:buClr>
              <a:buSzPct val="90000"/>
              <a:defRPr/>
            </a:pPr>
            <a:endParaRPr lang="en-US" altLang="zh-CN" sz="1700" spc="-28" dirty="0">
              <a:solidFill>
                <a:schemeClr val="bg1"/>
              </a:solidFill>
              <a:latin typeface="微软雅黑" panose="020B0503020204020204" pitchFamily="34" charset="-122"/>
              <a:cs typeface="Segoe UI" panose="020B0502040204020203" pitchFamily="34" charset="0"/>
            </a:endParaRPr>
          </a:p>
          <a:p>
            <a:pPr defTabSz="647065">
              <a:lnSpc>
                <a:spcPct val="90000"/>
              </a:lnSpc>
              <a:buClr>
                <a:srgbClr val="FFFFFF">
                  <a:lumMod val="50000"/>
                  <a:lumOff val="50000"/>
                </a:srgbClr>
              </a:buClr>
              <a:buSzPct val="90000"/>
              <a:defRPr/>
            </a:pPr>
            <a:r>
              <a:rPr lang="zh-CN" altLang="en-US" sz="1700" spc="-28" dirty="0">
                <a:solidFill>
                  <a:schemeClr val="bg1"/>
                </a:solidFill>
                <a:latin typeface="微软雅黑" panose="020B0503020204020204" pitchFamily="34" charset="-122"/>
                <a:cs typeface="Segoe UI" panose="020B0502040204020203" pitchFamily="34" charset="0"/>
              </a:rPr>
              <a:t>单击填加标题</a:t>
            </a:r>
            <a:endParaRPr lang="en-US" altLang="zh-CN" sz="1700" spc="-28" dirty="0">
              <a:solidFill>
                <a:schemeClr val="bg1"/>
              </a:solidFill>
              <a:latin typeface="微软雅黑" panose="020B0503020204020204" pitchFamily="34" charset="-122"/>
              <a:cs typeface="Segoe UI" panose="020B0502040204020203" pitchFamily="34" charset="0"/>
            </a:endParaRPr>
          </a:p>
          <a:p>
            <a:pPr defTabSz="647065">
              <a:lnSpc>
                <a:spcPct val="90000"/>
              </a:lnSpc>
              <a:buClr>
                <a:srgbClr val="FFFFFF">
                  <a:lumMod val="50000"/>
                  <a:lumOff val="50000"/>
                </a:srgbClr>
              </a:buClr>
              <a:buSzPct val="90000"/>
              <a:defRPr/>
            </a:pPr>
            <a:endParaRPr lang="en-US" spc="-28" dirty="0">
              <a:solidFill>
                <a:schemeClr val="bg1"/>
              </a:solidFill>
              <a:latin typeface="微软雅黑" panose="020B0503020204020204" pitchFamily="34" charset="-122"/>
              <a:cs typeface="Segoe UI" panose="020B0502040204020203" pitchFamily="34" charset="0"/>
            </a:endParaRPr>
          </a:p>
          <a:p>
            <a:pPr defTabSz="647065">
              <a:lnSpc>
                <a:spcPct val="90000"/>
              </a:lnSpc>
              <a:buClr>
                <a:srgbClr val="FFFFFF">
                  <a:lumMod val="50000"/>
                  <a:lumOff val="50000"/>
                </a:srgbClr>
              </a:buClr>
              <a:buSzPct val="90000"/>
              <a:defRPr/>
            </a:pPr>
            <a:r>
              <a:rPr lang="zh-CN" altLang="en-US" sz="1100" spc="-28" dirty="0">
                <a:solidFill>
                  <a:schemeClr val="bg1"/>
                </a:solidFill>
                <a:latin typeface="微软雅黑" panose="020B0503020204020204" pitchFamily="34" charset="-122"/>
                <a:cs typeface="Segoe UI" panose="020B0502040204020203" pitchFamily="34" charset="0"/>
              </a:rPr>
              <a:t>单击填加文字内容</a:t>
            </a:r>
            <a:endParaRPr lang="en-US" altLang="zh-CN" sz="1100" spc="-28" dirty="0">
              <a:solidFill>
                <a:schemeClr val="bg1"/>
              </a:solidFill>
              <a:latin typeface="微软雅黑" panose="020B0503020204020204" pitchFamily="34" charset="-122"/>
              <a:cs typeface="Segoe UI" panose="020B0502040204020203" pitchFamily="34" charset="0"/>
            </a:endParaRPr>
          </a:p>
          <a:p>
            <a:pPr defTabSz="647065">
              <a:lnSpc>
                <a:spcPct val="90000"/>
              </a:lnSpc>
              <a:buClr>
                <a:srgbClr val="FFFFFF">
                  <a:lumMod val="50000"/>
                  <a:lumOff val="50000"/>
                </a:srgbClr>
              </a:buClr>
              <a:buSzPct val="90000"/>
              <a:defRPr/>
            </a:pPr>
            <a:r>
              <a:rPr lang="zh-CN" altLang="en-US" sz="1100" spc="-28" dirty="0">
                <a:solidFill>
                  <a:schemeClr val="bg1"/>
                </a:solidFill>
                <a:latin typeface="微软雅黑" panose="020B0503020204020204" pitchFamily="34" charset="-122"/>
                <a:cs typeface="Segoe UI" panose="020B0502040204020203" pitchFamily="34" charset="0"/>
              </a:rPr>
              <a:t>单击填加文字内容</a:t>
            </a:r>
            <a:endParaRPr lang="en-US" altLang="zh-CN" sz="1100" spc="-28" dirty="0">
              <a:solidFill>
                <a:schemeClr val="bg1"/>
              </a:solidFill>
              <a:latin typeface="微软雅黑" panose="020B0503020204020204" pitchFamily="34" charset="-122"/>
              <a:cs typeface="Segoe UI" panose="020B0502040204020203" pitchFamily="34" charset="0"/>
            </a:endParaRPr>
          </a:p>
          <a:p>
            <a:pPr defTabSz="647065">
              <a:lnSpc>
                <a:spcPct val="90000"/>
              </a:lnSpc>
              <a:buClr>
                <a:srgbClr val="FFFFFF">
                  <a:lumMod val="50000"/>
                  <a:lumOff val="50000"/>
                </a:srgbClr>
              </a:buClr>
              <a:buSzPct val="90000"/>
              <a:defRPr/>
            </a:pPr>
            <a:r>
              <a:rPr lang="zh-CN" altLang="en-US" sz="1100" spc="-28" dirty="0">
                <a:solidFill>
                  <a:schemeClr val="bg1"/>
                </a:solidFill>
                <a:latin typeface="微软雅黑" panose="020B0503020204020204" pitchFamily="34" charset="-122"/>
                <a:cs typeface="Segoe UI" panose="020B0502040204020203" pitchFamily="34" charset="0"/>
              </a:rPr>
              <a:t>单击填加文字内容</a:t>
            </a:r>
            <a:endParaRPr lang="en-US" altLang="zh-CN" sz="1100" spc="-28" dirty="0">
              <a:solidFill>
                <a:schemeClr val="bg1"/>
              </a:solidFill>
              <a:latin typeface="微软雅黑" panose="020B0503020204020204" pitchFamily="34" charset="-122"/>
              <a:cs typeface="Segoe UI" panose="020B0502040204020203" pitchFamily="34" charset="0"/>
            </a:endParaRPr>
          </a:p>
          <a:p>
            <a:pPr defTabSz="647065">
              <a:lnSpc>
                <a:spcPct val="90000"/>
              </a:lnSpc>
              <a:buClr>
                <a:srgbClr val="FFFFFF">
                  <a:lumMod val="50000"/>
                  <a:lumOff val="50000"/>
                </a:srgbClr>
              </a:buClr>
              <a:buSzPct val="90000"/>
              <a:defRPr/>
            </a:pPr>
            <a:endParaRPr lang="en-US" sz="1300" spc="-28" dirty="0">
              <a:solidFill>
                <a:schemeClr val="bg1"/>
              </a:solidFill>
              <a:latin typeface="微软雅黑" panose="020B0503020204020204" pitchFamily="34" charset="-122"/>
              <a:cs typeface="Segoe UI" panose="020B0502040204020203" pitchFamily="34" charset="0"/>
            </a:endParaRPr>
          </a:p>
        </p:txBody>
      </p:sp>
      <p:grpSp>
        <p:nvGrpSpPr>
          <p:cNvPr id="2" name="组合 22"/>
          <p:cNvGrpSpPr/>
          <p:nvPr/>
        </p:nvGrpSpPr>
        <p:grpSpPr bwMode="auto">
          <a:xfrm>
            <a:off x="1228857" y="2763071"/>
            <a:ext cx="3658197" cy="1797897"/>
            <a:chOff x="1621077" y="2591060"/>
            <a:chExt cx="3890323" cy="1886881"/>
          </a:xfrm>
        </p:grpSpPr>
        <p:sp>
          <p:nvSpPr>
            <p:cNvPr id="24" name="Rectangle 3"/>
            <p:cNvSpPr/>
            <p:nvPr/>
          </p:nvSpPr>
          <p:spPr bwMode="auto">
            <a:xfrm>
              <a:off x="1621077" y="2591060"/>
              <a:ext cx="3890323" cy="1886881"/>
            </a:xfrm>
            <a:prstGeom prst="rect">
              <a:avLst/>
            </a:prstGeom>
            <a:solidFill>
              <a:schemeClr val="accent3"/>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74" tIns="68577" rIns="68574" bIns="68577"/>
            <a:lstStyle/>
            <a:p>
              <a:pPr defTabSz="647065">
                <a:lnSpc>
                  <a:spcPct val="90000"/>
                </a:lnSpc>
                <a:buClr>
                  <a:srgbClr val="FFFFFF">
                    <a:lumMod val="50000"/>
                    <a:lumOff val="50000"/>
                  </a:srgbClr>
                </a:buClr>
                <a:buSzPct val="90000"/>
                <a:defRPr/>
              </a:pPr>
              <a:r>
                <a:rPr lang="zh-CN" altLang="en-US" sz="2600" spc="-28" dirty="0">
                  <a:solidFill>
                    <a:schemeClr val="bg1"/>
                  </a:solidFill>
                  <a:latin typeface="微软雅黑" panose="020B0503020204020204" pitchFamily="34" charset="-122"/>
                  <a:cs typeface="Segoe UI" panose="020B0502040204020203" pitchFamily="34" charset="0"/>
                </a:rPr>
                <a:t>单击填加标题</a:t>
              </a:r>
              <a:endParaRPr lang="en-US" altLang="zh-CN" sz="2600" spc="-28" dirty="0">
                <a:solidFill>
                  <a:schemeClr val="bg1"/>
                </a:solidFill>
                <a:latin typeface="微软雅黑" panose="020B0503020204020204" pitchFamily="34" charset="-122"/>
                <a:cs typeface="Segoe UI" panose="020B0502040204020203" pitchFamily="34" charset="0"/>
              </a:endParaRPr>
            </a:p>
            <a:p>
              <a:pPr defTabSz="647065">
                <a:lnSpc>
                  <a:spcPct val="90000"/>
                </a:lnSpc>
                <a:buClr>
                  <a:srgbClr val="FFFFFF">
                    <a:lumMod val="50000"/>
                    <a:lumOff val="50000"/>
                  </a:srgbClr>
                </a:buClr>
                <a:buSzPct val="90000"/>
                <a:defRPr/>
              </a:pPr>
              <a:endParaRPr lang="en-US" sz="1500" spc="-28" dirty="0">
                <a:solidFill>
                  <a:schemeClr val="bg1"/>
                </a:solidFill>
                <a:latin typeface="微软雅黑" panose="020B0503020204020204" pitchFamily="34" charset="-122"/>
                <a:cs typeface="Segoe UI" panose="020B0502040204020203" pitchFamily="34" charset="0"/>
              </a:endParaRPr>
            </a:p>
            <a:p>
              <a:pPr defTabSz="647065">
                <a:lnSpc>
                  <a:spcPct val="90000"/>
                </a:lnSpc>
                <a:buClr>
                  <a:srgbClr val="FFFFFF">
                    <a:lumMod val="50000"/>
                    <a:lumOff val="50000"/>
                  </a:srgbClr>
                </a:buClr>
                <a:buSzPct val="90000"/>
                <a:defRPr/>
              </a:pPr>
              <a:r>
                <a:rPr lang="zh-CN" altLang="en-US" sz="1200" spc="-28" dirty="0">
                  <a:solidFill>
                    <a:schemeClr val="bg1"/>
                  </a:solidFill>
                  <a:latin typeface="微软雅黑" panose="020B0503020204020204" pitchFamily="34" charset="-122"/>
                  <a:cs typeface="Segoe UI" panose="020B0502040204020203" pitchFamily="34" charset="0"/>
                </a:rPr>
                <a:t>单击填加文字内容</a:t>
              </a:r>
              <a:endParaRPr lang="en-US" sz="1200" spc="-28" dirty="0">
                <a:solidFill>
                  <a:schemeClr val="bg1"/>
                </a:solidFill>
                <a:latin typeface="微软雅黑" panose="020B0503020204020204" pitchFamily="34" charset="-122"/>
                <a:cs typeface="Segoe UI" panose="020B0502040204020203" pitchFamily="34" charset="0"/>
              </a:endParaRPr>
            </a:p>
          </p:txBody>
        </p:sp>
        <p:sp>
          <p:nvSpPr>
            <p:cNvPr id="22535" name="Freeform 72"/>
            <p:cNvSpPr>
              <a:spLocks noEditPoints="1"/>
            </p:cNvSpPr>
            <p:nvPr/>
          </p:nvSpPr>
          <p:spPr bwMode="auto">
            <a:xfrm>
              <a:off x="4567270" y="3534499"/>
              <a:ext cx="743144" cy="744482"/>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7" tIns="34289" rIns="68577" bIns="34289"/>
            <a:lstStyle/>
            <a:p>
              <a:endParaRPr lang="zh-CN" altLang="en-US"/>
            </a:p>
          </p:txBody>
        </p:sp>
      </p:grpSp>
      <p:sp>
        <p:nvSpPr>
          <p:cNvPr id="26" name="Rectangle 2"/>
          <p:cNvSpPr/>
          <p:nvPr/>
        </p:nvSpPr>
        <p:spPr bwMode="auto">
          <a:xfrm>
            <a:off x="3111707" y="857815"/>
            <a:ext cx="1775346" cy="1797897"/>
          </a:xfrm>
          <a:prstGeom prst="rect">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789" tIns="64792" rIns="64789" bIns="64792"/>
          <a:lstStyle/>
          <a:p>
            <a:pPr defTabSz="647065">
              <a:lnSpc>
                <a:spcPct val="90000"/>
              </a:lnSpc>
              <a:buClr>
                <a:srgbClr val="FFFFFF">
                  <a:lumMod val="50000"/>
                  <a:lumOff val="50000"/>
                </a:srgbClr>
              </a:buClr>
              <a:buSzPct val="90000"/>
              <a:defRPr/>
            </a:pPr>
            <a:endParaRPr lang="en-US" altLang="zh-CN" sz="1700" spc="-28" dirty="0">
              <a:solidFill>
                <a:schemeClr val="bg1"/>
              </a:solidFill>
              <a:latin typeface="微软雅黑" panose="020B0503020204020204" pitchFamily="34" charset="-122"/>
              <a:cs typeface="Segoe UI" panose="020B0502040204020203" pitchFamily="34" charset="0"/>
            </a:endParaRPr>
          </a:p>
          <a:p>
            <a:pPr defTabSz="647065">
              <a:lnSpc>
                <a:spcPct val="90000"/>
              </a:lnSpc>
              <a:buClr>
                <a:srgbClr val="FFFFFF">
                  <a:lumMod val="50000"/>
                  <a:lumOff val="50000"/>
                </a:srgbClr>
              </a:buClr>
              <a:buSzPct val="90000"/>
              <a:defRPr/>
            </a:pPr>
            <a:r>
              <a:rPr lang="zh-CN" altLang="en-US" sz="1700" spc="-28" dirty="0">
                <a:solidFill>
                  <a:schemeClr val="bg1"/>
                </a:solidFill>
                <a:latin typeface="微软雅黑" panose="020B0503020204020204" pitchFamily="34" charset="-122"/>
                <a:cs typeface="Segoe UI" panose="020B0502040204020203" pitchFamily="34" charset="0"/>
              </a:rPr>
              <a:t>单击填加标题</a:t>
            </a:r>
            <a:endParaRPr lang="en-US" altLang="zh-CN" sz="1700" spc="-28" dirty="0">
              <a:solidFill>
                <a:schemeClr val="bg1"/>
              </a:solidFill>
              <a:latin typeface="微软雅黑" panose="020B0503020204020204" pitchFamily="34" charset="-122"/>
              <a:cs typeface="Segoe UI" panose="020B0502040204020203" pitchFamily="34" charset="0"/>
            </a:endParaRPr>
          </a:p>
          <a:p>
            <a:pPr defTabSz="647065">
              <a:lnSpc>
                <a:spcPct val="90000"/>
              </a:lnSpc>
              <a:buClr>
                <a:srgbClr val="FFFFFF">
                  <a:lumMod val="50000"/>
                  <a:lumOff val="50000"/>
                </a:srgbClr>
              </a:buClr>
              <a:buSzPct val="90000"/>
              <a:defRPr/>
            </a:pPr>
            <a:endParaRPr lang="en-US" sz="1700" spc="-28" dirty="0">
              <a:solidFill>
                <a:schemeClr val="bg1"/>
              </a:solidFill>
              <a:latin typeface="微软雅黑" panose="020B0503020204020204" pitchFamily="34" charset="-122"/>
              <a:cs typeface="Segoe UI" panose="020B0502040204020203" pitchFamily="34" charset="0"/>
            </a:endParaRPr>
          </a:p>
          <a:p>
            <a:pPr defTabSz="647065">
              <a:lnSpc>
                <a:spcPct val="90000"/>
              </a:lnSpc>
              <a:buClr>
                <a:srgbClr val="FFFFFF">
                  <a:lumMod val="50000"/>
                  <a:lumOff val="50000"/>
                </a:srgbClr>
              </a:buClr>
              <a:buSzPct val="90000"/>
              <a:defRPr/>
            </a:pPr>
            <a:r>
              <a:rPr lang="zh-CN" altLang="en-US" sz="1100" spc="-28" dirty="0">
                <a:solidFill>
                  <a:schemeClr val="bg1"/>
                </a:solidFill>
                <a:latin typeface="微软雅黑" panose="020B0503020204020204" pitchFamily="34" charset="-122"/>
                <a:cs typeface="Segoe UI" panose="020B0502040204020203" pitchFamily="34" charset="0"/>
              </a:rPr>
              <a:t>单击填加文字内容</a:t>
            </a:r>
            <a:endParaRPr lang="en-US" altLang="zh-CN" sz="1100" spc="-28" dirty="0">
              <a:solidFill>
                <a:schemeClr val="bg1"/>
              </a:solidFill>
              <a:latin typeface="微软雅黑" panose="020B0503020204020204" pitchFamily="34" charset="-122"/>
              <a:cs typeface="Segoe UI" panose="020B0502040204020203" pitchFamily="34" charset="0"/>
            </a:endParaRPr>
          </a:p>
          <a:p>
            <a:pPr defTabSz="647065">
              <a:lnSpc>
                <a:spcPct val="90000"/>
              </a:lnSpc>
              <a:buClr>
                <a:srgbClr val="FFFFFF">
                  <a:lumMod val="50000"/>
                  <a:lumOff val="50000"/>
                </a:srgbClr>
              </a:buClr>
              <a:buSzPct val="90000"/>
              <a:defRPr/>
            </a:pPr>
            <a:r>
              <a:rPr lang="zh-CN" altLang="en-US" sz="1100" spc="-28" dirty="0">
                <a:solidFill>
                  <a:schemeClr val="bg1"/>
                </a:solidFill>
                <a:latin typeface="微软雅黑" panose="020B0503020204020204" pitchFamily="34" charset="-122"/>
                <a:cs typeface="Segoe UI" panose="020B0502040204020203" pitchFamily="34" charset="0"/>
              </a:rPr>
              <a:t>单击填加文字内容</a:t>
            </a:r>
            <a:endParaRPr lang="en-US" altLang="zh-CN" sz="1100" spc="-28" dirty="0">
              <a:solidFill>
                <a:schemeClr val="bg1"/>
              </a:solidFill>
              <a:latin typeface="微软雅黑" panose="020B0503020204020204" pitchFamily="34" charset="-122"/>
              <a:cs typeface="Segoe UI" panose="020B0502040204020203" pitchFamily="34" charset="0"/>
            </a:endParaRPr>
          </a:p>
          <a:p>
            <a:pPr defTabSz="647065">
              <a:lnSpc>
                <a:spcPct val="90000"/>
              </a:lnSpc>
              <a:buClr>
                <a:srgbClr val="FFFFFF">
                  <a:lumMod val="50000"/>
                  <a:lumOff val="50000"/>
                </a:srgbClr>
              </a:buClr>
              <a:buSzPct val="90000"/>
              <a:defRPr/>
            </a:pPr>
            <a:r>
              <a:rPr lang="zh-CN" altLang="en-US" sz="1100" spc="-28" dirty="0">
                <a:solidFill>
                  <a:schemeClr val="bg1"/>
                </a:solidFill>
                <a:latin typeface="微软雅黑" panose="020B0503020204020204" pitchFamily="34" charset="-122"/>
                <a:cs typeface="Segoe UI" panose="020B0502040204020203" pitchFamily="34" charset="0"/>
              </a:rPr>
              <a:t>单击填加文字内容</a:t>
            </a:r>
            <a:endParaRPr lang="en-US" altLang="zh-CN" sz="1100" spc="-28" dirty="0">
              <a:solidFill>
                <a:schemeClr val="bg1"/>
              </a:solidFill>
              <a:latin typeface="微软雅黑" panose="020B0503020204020204" pitchFamily="34" charset="-122"/>
              <a:cs typeface="Segoe UI" panose="020B0502040204020203" pitchFamily="34" charset="0"/>
            </a:endParaRPr>
          </a:p>
          <a:p>
            <a:pPr defTabSz="647065">
              <a:lnSpc>
                <a:spcPct val="90000"/>
              </a:lnSpc>
              <a:buClr>
                <a:srgbClr val="FFFFFF">
                  <a:lumMod val="50000"/>
                  <a:lumOff val="50000"/>
                </a:srgbClr>
              </a:buClr>
              <a:buSzPct val="90000"/>
              <a:defRPr/>
            </a:pPr>
            <a:endParaRPr lang="en-US" sz="1300" spc="-28" dirty="0">
              <a:solidFill>
                <a:schemeClr val="bg1"/>
              </a:solidFill>
              <a:latin typeface="微软雅黑" panose="020B0503020204020204" pitchFamily="34" charset="-122"/>
              <a:cs typeface="Segoe UI" panose="020B0502040204020203" pitchFamily="34" charset="0"/>
            </a:endParaRPr>
          </a:p>
        </p:txBody>
      </p:sp>
      <p:pic>
        <p:nvPicPr>
          <p:cNvPr id="27" name="图片 26"/>
          <p:cNvPicPr>
            <a:picLocks noChangeAspect="1"/>
          </p:cNvPicPr>
          <p:nvPr/>
        </p:nvPicPr>
        <p:blipFill rotWithShape="1">
          <a:blip r:embed="rId1">
            <a:extLst>
              <a:ext uri="{28A0092B-C50C-407E-A947-70E740481C1C}">
                <a14:useLocalDpi xmlns:a14="http://schemas.microsoft.com/office/drawing/2010/main" val="0"/>
              </a:ext>
            </a:extLst>
          </a:blip>
          <a:srcRect l="28322" t="41998"/>
          <a:stretch>
            <a:fillRect/>
          </a:stretch>
        </p:blipFill>
        <p:spPr bwMode="auto">
          <a:xfrm>
            <a:off x="4994558" y="857815"/>
            <a:ext cx="2903816" cy="179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994559" y="2763071"/>
            <a:ext cx="2903816" cy="1764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737075" y="2686336"/>
            <a:ext cx="7669850" cy="157755"/>
          </a:xfrm>
          <a:prstGeom prst="homePlat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五角星 18"/>
          <p:cNvSpPr/>
          <p:nvPr/>
        </p:nvSpPr>
        <p:spPr>
          <a:xfrm rot="2134838">
            <a:off x="1121440" y="2083641"/>
            <a:ext cx="1306614" cy="1322643"/>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889" tIns="45445" rIns="90889" bIns="45445"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TextBox 3"/>
          <p:cNvSpPr txBox="1"/>
          <p:nvPr/>
        </p:nvSpPr>
        <p:spPr>
          <a:xfrm>
            <a:off x="1225417" y="2563498"/>
            <a:ext cx="1098658" cy="276444"/>
          </a:xfrm>
          <a:prstGeom prst="rect">
            <a:avLst/>
          </a:prstGeom>
          <a:noFill/>
        </p:spPr>
        <p:txBody>
          <a:bodyPr wrap="square" lIns="90889" tIns="45445" rIns="90889" bIns="45445" rtlCol="0">
            <a:spAutoFit/>
          </a:bodyPr>
          <a:lstStyle/>
          <a:p>
            <a:pPr algn="ctr"/>
            <a:r>
              <a:rPr lang="zh-CN" altLang="en-US" sz="1200" dirty="0">
                <a:solidFill>
                  <a:srgbClr val="FFFFFF"/>
                </a:solidFill>
                <a:latin typeface="微软雅黑" panose="020B0503020204020204" pitchFamily="34" charset="-122"/>
                <a:ea typeface="微软雅黑" panose="020B0503020204020204" pitchFamily="34" charset="-122"/>
              </a:rPr>
              <a:t>标题内容</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5" name="五角星 18"/>
          <p:cNvSpPr/>
          <p:nvPr/>
        </p:nvSpPr>
        <p:spPr>
          <a:xfrm rot="2134838">
            <a:off x="2935034" y="2083641"/>
            <a:ext cx="1306614" cy="1322643"/>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0889" tIns="45445" rIns="90889" bIns="45445"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五角星 18"/>
          <p:cNvSpPr/>
          <p:nvPr/>
        </p:nvSpPr>
        <p:spPr>
          <a:xfrm rot="2134838">
            <a:off x="4801077" y="2083641"/>
            <a:ext cx="1306614" cy="1322643"/>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0889" tIns="45445" rIns="90889" bIns="45445"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TextBox 6"/>
          <p:cNvSpPr txBox="1"/>
          <p:nvPr/>
        </p:nvSpPr>
        <p:spPr>
          <a:xfrm>
            <a:off x="3052884" y="2563498"/>
            <a:ext cx="1098658" cy="276444"/>
          </a:xfrm>
          <a:prstGeom prst="rect">
            <a:avLst/>
          </a:prstGeom>
          <a:noFill/>
        </p:spPr>
        <p:txBody>
          <a:bodyPr wrap="square" lIns="90889" tIns="45445" rIns="90889" bIns="45445" rtlCol="0">
            <a:spAutoFit/>
          </a:bodyPr>
          <a:lstStyle/>
          <a:p>
            <a:pPr algn="ctr"/>
            <a:r>
              <a:rPr lang="zh-CN" altLang="en-US" sz="1200" dirty="0">
                <a:solidFill>
                  <a:srgbClr val="FFFFFF"/>
                </a:solidFill>
                <a:latin typeface="微软雅黑" panose="020B0503020204020204" pitchFamily="34" charset="-122"/>
                <a:ea typeface="微软雅黑" panose="020B0503020204020204" pitchFamily="34" charset="-122"/>
              </a:rPr>
              <a:t>标题内容</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4891185" y="2563498"/>
            <a:ext cx="1098658" cy="276444"/>
          </a:xfrm>
          <a:prstGeom prst="rect">
            <a:avLst/>
          </a:prstGeom>
          <a:noFill/>
        </p:spPr>
        <p:txBody>
          <a:bodyPr wrap="square" lIns="90889" tIns="45445" rIns="90889" bIns="45445" rtlCol="0">
            <a:spAutoFit/>
          </a:bodyPr>
          <a:lstStyle/>
          <a:p>
            <a:pPr algn="ctr"/>
            <a:r>
              <a:rPr lang="zh-CN" altLang="en-US" sz="1200" dirty="0">
                <a:solidFill>
                  <a:srgbClr val="FFFFFF"/>
                </a:solidFill>
                <a:latin typeface="微软雅黑" panose="020B0503020204020204" pitchFamily="34" charset="-122"/>
                <a:ea typeface="微软雅黑" panose="020B0503020204020204" pitchFamily="34" charset="-122"/>
              </a:rPr>
              <a:t>标题内容</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9" name="五角星 18"/>
          <p:cNvSpPr/>
          <p:nvPr/>
        </p:nvSpPr>
        <p:spPr>
          <a:xfrm rot="2134838">
            <a:off x="6614672" y="2083641"/>
            <a:ext cx="1306614" cy="1322643"/>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0889" tIns="45445" rIns="90889" bIns="45445"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6716021" y="2563498"/>
            <a:ext cx="1098658" cy="276444"/>
          </a:xfrm>
          <a:prstGeom prst="rect">
            <a:avLst/>
          </a:prstGeom>
          <a:noFill/>
        </p:spPr>
        <p:txBody>
          <a:bodyPr wrap="square" lIns="90889" tIns="45445" rIns="90889" bIns="45445" rtlCol="0">
            <a:spAutoFit/>
          </a:bodyPr>
          <a:lstStyle/>
          <a:p>
            <a:pPr algn="ctr"/>
            <a:r>
              <a:rPr lang="zh-CN" altLang="en-US" sz="1200" dirty="0">
                <a:solidFill>
                  <a:srgbClr val="FFFFFF"/>
                </a:solidFill>
                <a:latin typeface="微软雅黑" panose="020B0503020204020204" pitchFamily="34" charset="-122"/>
                <a:ea typeface="微软雅黑" panose="020B0503020204020204" pitchFamily="34" charset="-122"/>
              </a:rPr>
              <a:t>标题内容</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11" name="矩形 10"/>
          <p:cNvSpPr/>
          <p:nvPr/>
        </p:nvSpPr>
        <p:spPr>
          <a:xfrm>
            <a:off x="1182580" y="3673247"/>
            <a:ext cx="1215703" cy="253910"/>
          </a:xfrm>
          <a:prstGeom prst="rect">
            <a:avLst/>
          </a:prstGeom>
        </p:spPr>
        <p:txBody>
          <a:bodyPr wrap="none" lIns="68573" tIns="34287" rIns="68573" bIns="3428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输入小标题内容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47"/>
          <p:cNvSpPr>
            <a:spLocks noChangeArrowheads="1"/>
          </p:cNvSpPr>
          <p:nvPr/>
        </p:nvSpPr>
        <p:spPr bwMode="auto">
          <a:xfrm>
            <a:off x="1061153" y="3907339"/>
            <a:ext cx="1452751" cy="78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endParaRPr lang="zh-CN" altLang="en-US" sz="900" dirty="0">
              <a:solidFill>
                <a:schemeClr val="tx1">
                  <a:lumMod val="50000"/>
                  <a:lumOff val="50000"/>
                </a:schemeClr>
              </a:solidFill>
              <a:sym typeface="微软雅黑" panose="020B0503020204020204" pitchFamily="34" charset="-122"/>
            </a:endParaRPr>
          </a:p>
        </p:txBody>
      </p:sp>
      <p:sp>
        <p:nvSpPr>
          <p:cNvPr id="13" name="矩形 12"/>
          <p:cNvSpPr/>
          <p:nvPr/>
        </p:nvSpPr>
        <p:spPr>
          <a:xfrm>
            <a:off x="3005520" y="3673247"/>
            <a:ext cx="1215703" cy="253910"/>
          </a:xfrm>
          <a:prstGeom prst="rect">
            <a:avLst/>
          </a:prstGeom>
        </p:spPr>
        <p:txBody>
          <a:bodyPr wrap="none" lIns="68573" tIns="34287" rIns="68573" bIns="3428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输入小标题内容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47"/>
          <p:cNvSpPr>
            <a:spLocks noChangeArrowheads="1"/>
          </p:cNvSpPr>
          <p:nvPr/>
        </p:nvSpPr>
        <p:spPr bwMode="auto">
          <a:xfrm>
            <a:off x="2884093" y="3907339"/>
            <a:ext cx="1452751" cy="78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endParaRPr lang="zh-CN" altLang="en-US" sz="900" dirty="0">
              <a:solidFill>
                <a:schemeClr val="tx1">
                  <a:lumMod val="50000"/>
                  <a:lumOff val="50000"/>
                </a:schemeClr>
              </a:solidFill>
              <a:sym typeface="微软雅黑" panose="020B0503020204020204" pitchFamily="34" charset="-122"/>
            </a:endParaRPr>
          </a:p>
        </p:txBody>
      </p:sp>
      <p:sp>
        <p:nvSpPr>
          <p:cNvPr id="15" name="矩形 14"/>
          <p:cNvSpPr/>
          <p:nvPr/>
        </p:nvSpPr>
        <p:spPr>
          <a:xfrm>
            <a:off x="4895976" y="3673247"/>
            <a:ext cx="1215703" cy="253910"/>
          </a:xfrm>
          <a:prstGeom prst="rect">
            <a:avLst/>
          </a:prstGeom>
        </p:spPr>
        <p:txBody>
          <a:bodyPr wrap="none" lIns="68573" tIns="34287" rIns="68573" bIns="3428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输入小标题内容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47"/>
          <p:cNvSpPr>
            <a:spLocks noChangeArrowheads="1"/>
          </p:cNvSpPr>
          <p:nvPr/>
        </p:nvSpPr>
        <p:spPr bwMode="auto">
          <a:xfrm>
            <a:off x="4774549" y="3907339"/>
            <a:ext cx="1452751" cy="78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endParaRPr lang="zh-CN" altLang="en-US" sz="900" dirty="0">
              <a:solidFill>
                <a:schemeClr val="tx1">
                  <a:lumMod val="50000"/>
                  <a:lumOff val="50000"/>
                </a:schemeClr>
              </a:solidFill>
              <a:sym typeface="微软雅黑" panose="020B0503020204020204" pitchFamily="34" charset="-122"/>
            </a:endParaRPr>
          </a:p>
        </p:txBody>
      </p:sp>
      <p:sp>
        <p:nvSpPr>
          <p:cNvPr id="17" name="矩形 16"/>
          <p:cNvSpPr/>
          <p:nvPr/>
        </p:nvSpPr>
        <p:spPr>
          <a:xfrm>
            <a:off x="6718916" y="3673247"/>
            <a:ext cx="1215703" cy="253910"/>
          </a:xfrm>
          <a:prstGeom prst="rect">
            <a:avLst/>
          </a:prstGeom>
        </p:spPr>
        <p:txBody>
          <a:bodyPr wrap="none" lIns="68573" tIns="34287" rIns="68573" bIns="3428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输入小标题内容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6597489" y="3907339"/>
            <a:ext cx="1452751" cy="78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endParaRPr lang="zh-CN" altLang="en-US" sz="900" dirty="0">
              <a:solidFill>
                <a:schemeClr val="tx1">
                  <a:lumMod val="50000"/>
                  <a:lumOff val="50000"/>
                </a:schemeClr>
              </a:solidFill>
              <a:sym typeface="微软雅黑" panose="020B0503020204020204" pitchFamily="34" charset="-122"/>
            </a:endParaRPr>
          </a:p>
        </p:txBody>
      </p:sp>
      <p:sp>
        <p:nvSpPr>
          <p:cNvPr id="19" name="矩形 47"/>
          <p:cNvSpPr>
            <a:spLocks noChangeArrowheads="1"/>
          </p:cNvSpPr>
          <p:nvPr/>
        </p:nvSpPr>
        <p:spPr bwMode="auto">
          <a:xfrm>
            <a:off x="752200" y="1504183"/>
            <a:ext cx="7600712" cy="411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endParaRPr lang="zh-CN" altLang="en-US" sz="900" dirty="0">
              <a:solidFill>
                <a:schemeClr val="tx1">
                  <a:lumMod val="50000"/>
                  <a:lumOff val="50000"/>
                </a:schemeClr>
              </a:solidFill>
              <a:sym typeface="微软雅黑" panose="020B0503020204020204" pitchFamily="34" charset="-122"/>
            </a:endParaRPr>
          </a:p>
        </p:txBody>
      </p:sp>
      <p:sp>
        <p:nvSpPr>
          <p:cNvPr id="20" name="TextBox 8"/>
          <p:cNvSpPr txBox="1"/>
          <p:nvPr/>
        </p:nvSpPr>
        <p:spPr>
          <a:xfrm>
            <a:off x="142931" y="358127"/>
            <a:ext cx="4807160" cy="300082"/>
          </a:xfrm>
          <a:prstGeom prst="rect">
            <a:avLst/>
          </a:prstGeom>
          <a:noFill/>
        </p:spPr>
        <p:txBody>
          <a:bodyPr wrap="square" lIns="68580" tIns="34290" rIns="68580" bIns="34290" rtlCol="0">
            <a:spAutoFit/>
          </a:bodyPr>
          <a:lstStyle/>
          <a:p>
            <a:pPr>
              <a:lnSpc>
                <a:spcPts val="1800"/>
              </a:lnSpc>
            </a:pPr>
            <a:r>
              <a:rPr lang="zh-CN" altLang="en-US" dirty="0">
                <a:solidFill>
                  <a:schemeClr val="bg1"/>
                </a:solidFill>
                <a:latin typeface="微软雅黑" panose="020B0503020204020204" pitchFamily="34" charset="-122"/>
                <a:ea typeface="微软雅黑" panose="020B0503020204020204" pitchFamily="34" charset="-122"/>
              </a:rPr>
              <a:t>第二部分    </a:t>
            </a:r>
            <a:r>
              <a:rPr lang="zh-CN" altLang="en-US"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点击在此输入你的标题内容</a:t>
            </a:r>
            <a:endParaRPr lang="en-US" altLang="zh-CN"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outVertical)">
                                      <p:cBhvr>
                                        <p:cTn id="7" dur="500"/>
                                        <p:tgtEl>
                                          <p:spTgt spid="1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 calcmode="lin" valueType="num">
                                      <p:cBhvr>
                                        <p:cTn id="18" dur="500" fill="hold"/>
                                        <p:tgtEl>
                                          <p:spTgt spid="3"/>
                                        </p:tgtEl>
                                        <p:attrNameLst>
                                          <p:attrName>style.rotation</p:attrName>
                                        </p:attrNameLst>
                                      </p:cBhvr>
                                      <p:tavLst>
                                        <p:tav tm="0">
                                          <p:val>
                                            <p:fltVal val="360"/>
                                          </p:val>
                                        </p:tav>
                                        <p:tav tm="100000">
                                          <p:val>
                                            <p:fltVal val="0"/>
                                          </p:val>
                                        </p:tav>
                                      </p:tavLst>
                                    </p:anim>
                                    <p:animEffect transition="in" filter="fade">
                                      <p:cBhvr>
                                        <p:cTn id="19" dur="500"/>
                                        <p:tgtEl>
                                          <p:spTgt spid="3"/>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par>
                          <p:cTn id="30" fill="hold">
                            <p:stCondLst>
                              <p:cond delay="2000"/>
                            </p:stCondLst>
                            <p:childTnLst>
                              <p:par>
                                <p:cTn id="31" presetID="49" presetClass="entr" presetSubtype="0" decel="10000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 calcmode="lin" valueType="num">
                                      <p:cBhvr>
                                        <p:cTn id="35" dur="500" fill="hold"/>
                                        <p:tgtEl>
                                          <p:spTgt spid="5"/>
                                        </p:tgtEl>
                                        <p:attrNameLst>
                                          <p:attrName>style.rotation</p:attrName>
                                        </p:attrNameLst>
                                      </p:cBhvr>
                                      <p:tavLst>
                                        <p:tav tm="0">
                                          <p:val>
                                            <p:fltVal val="360"/>
                                          </p:val>
                                        </p:tav>
                                        <p:tav tm="100000">
                                          <p:val>
                                            <p:fltVal val="0"/>
                                          </p:val>
                                        </p:tav>
                                      </p:tavLst>
                                    </p:anim>
                                    <p:animEffect transition="in" filter="fade">
                                      <p:cBhvr>
                                        <p:cTn id="36" dur="500"/>
                                        <p:tgtEl>
                                          <p:spTgt spid="5"/>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randombar(horizontal)">
                                      <p:cBhvr>
                                        <p:cTn id="43" dur="500"/>
                                        <p:tgtEl>
                                          <p:spTgt spid="13"/>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randombar(horizontal)">
                                      <p:cBhvr>
                                        <p:cTn id="46" dur="500"/>
                                        <p:tgtEl>
                                          <p:spTgt spid="14"/>
                                        </p:tgtEl>
                                      </p:cBhvr>
                                    </p:animEffect>
                                  </p:childTnLst>
                                </p:cTn>
                              </p:par>
                            </p:childTnLst>
                          </p:cTn>
                        </p:par>
                        <p:par>
                          <p:cTn id="47" fill="hold">
                            <p:stCondLst>
                              <p:cond delay="3000"/>
                            </p:stCondLst>
                            <p:childTnLst>
                              <p:par>
                                <p:cTn id="48" presetID="49" presetClass="entr" presetSubtype="0" decel="10000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 calcmode="lin" valueType="num">
                                      <p:cBhvr>
                                        <p:cTn id="52" dur="500" fill="hold"/>
                                        <p:tgtEl>
                                          <p:spTgt spid="6"/>
                                        </p:tgtEl>
                                        <p:attrNameLst>
                                          <p:attrName>style.rotation</p:attrName>
                                        </p:attrNameLst>
                                      </p:cBhvr>
                                      <p:tavLst>
                                        <p:tav tm="0">
                                          <p:val>
                                            <p:fltVal val="360"/>
                                          </p:val>
                                        </p:tav>
                                        <p:tav tm="100000">
                                          <p:val>
                                            <p:fltVal val="0"/>
                                          </p:val>
                                        </p:tav>
                                      </p:tavLst>
                                    </p:anim>
                                    <p:animEffect transition="in" filter="fade">
                                      <p:cBhvr>
                                        <p:cTn id="53" dur="500"/>
                                        <p:tgtEl>
                                          <p:spTgt spid="6"/>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randombar(horizontal)">
                                      <p:cBhvr>
                                        <p:cTn id="60" dur="500"/>
                                        <p:tgtEl>
                                          <p:spTgt spid="15"/>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randombar(horizontal)">
                                      <p:cBhvr>
                                        <p:cTn id="63" dur="500"/>
                                        <p:tgtEl>
                                          <p:spTgt spid="16"/>
                                        </p:tgtEl>
                                      </p:cBhvr>
                                    </p:animEffect>
                                  </p:childTnLst>
                                </p:cTn>
                              </p:par>
                            </p:childTnLst>
                          </p:cTn>
                        </p:par>
                        <p:par>
                          <p:cTn id="64" fill="hold">
                            <p:stCondLst>
                              <p:cond delay="4000"/>
                            </p:stCondLst>
                            <p:childTnLst>
                              <p:par>
                                <p:cTn id="65" presetID="49" presetClass="entr" presetSubtype="0" decel="100000"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 calcmode="lin" valueType="num">
                                      <p:cBhvr>
                                        <p:cTn id="69" dur="500" fill="hold"/>
                                        <p:tgtEl>
                                          <p:spTgt spid="9"/>
                                        </p:tgtEl>
                                        <p:attrNameLst>
                                          <p:attrName>style.rotation</p:attrName>
                                        </p:attrNameLst>
                                      </p:cBhvr>
                                      <p:tavLst>
                                        <p:tav tm="0">
                                          <p:val>
                                            <p:fltVal val="360"/>
                                          </p:val>
                                        </p:tav>
                                        <p:tav tm="100000">
                                          <p:val>
                                            <p:fltVal val="0"/>
                                          </p:val>
                                        </p:tav>
                                      </p:tavLst>
                                    </p:anim>
                                    <p:animEffect transition="in" filter="fade">
                                      <p:cBhvr>
                                        <p:cTn id="70" dur="500"/>
                                        <p:tgtEl>
                                          <p:spTgt spid="9"/>
                                        </p:tgtEl>
                                      </p:cBhvr>
                                    </p:animEffect>
                                  </p:childTnLst>
                                </p:cTn>
                              </p:par>
                            </p:childTnLst>
                          </p:cTn>
                        </p:par>
                        <p:par>
                          <p:cTn id="71" fill="hold">
                            <p:stCondLst>
                              <p:cond delay="4500"/>
                            </p:stCondLst>
                            <p:childTnLst>
                              <p:par>
                                <p:cTn id="72" presetID="10" presetClass="entr" presetSubtype="0"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500"/>
                                        <p:tgtEl>
                                          <p:spTgt spid="10"/>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randombar(horizontal)">
                                      <p:cBhvr>
                                        <p:cTn id="77" dur="500"/>
                                        <p:tgtEl>
                                          <p:spTgt spid="1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randombar(horizontal)">
                                      <p:cBhvr>
                                        <p:cTn id="8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p:bldP spid="8" grpId="0"/>
      <p:bldP spid="9" grpId="0" animBg="1"/>
      <p:bldP spid="10" grpId="0"/>
      <p:bldP spid="11" grpId="0"/>
      <p:bldP spid="12" grpId="0"/>
      <p:bldP spid="13" grpId="0"/>
      <p:bldP spid="14" grpId="0"/>
      <p:bldP spid="15" grpId="0"/>
      <p:bldP spid="16" grpId="0"/>
      <p:bldP spid="17" grpId="0"/>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8" name="Diagram 19"/>
          <p:cNvGraphicFramePr/>
          <p:nvPr/>
        </p:nvGraphicFramePr>
        <p:xfrm>
          <a:off x="613712" y="1306008"/>
          <a:ext cx="4622742" cy="2995857"/>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pSp>
        <p:nvGrpSpPr>
          <p:cNvPr id="2" name="组合 218"/>
          <p:cNvGrpSpPr/>
          <p:nvPr/>
        </p:nvGrpSpPr>
        <p:grpSpPr>
          <a:xfrm>
            <a:off x="5964681" y="2932503"/>
            <a:ext cx="2638342" cy="1354310"/>
            <a:chOff x="8050483" y="3908797"/>
            <a:chExt cx="3517331" cy="1805189"/>
          </a:xfrm>
        </p:grpSpPr>
        <p:sp>
          <p:nvSpPr>
            <p:cNvPr id="220" name="TextBox 219"/>
            <p:cNvSpPr txBox="1"/>
            <p:nvPr/>
          </p:nvSpPr>
          <p:spPr>
            <a:xfrm>
              <a:off x="8050484" y="4308907"/>
              <a:ext cx="3517330" cy="1405079"/>
            </a:xfrm>
            <a:prstGeom prst="rect">
              <a:avLst/>
            </a:prstGeom>
            <a:noFill/>
          </p:spPr>
          <p:txBody>
            <a:bodyPr wrap="square" rtlCol="0">
              <a:spAutoFit/>
            </a:bodyPr>
            <a:lstStyle/>
            <a:p>
              <a:pPr>
                <a:lnSpc>
                  <a:spcPts val="15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点击输入详细的文本内容，点击输入详细的文本内容，点击输入详细的文本内容，点击输入详细的文本内容。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ts val="15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点击输入详细的文本内容，点击输入详细的文本内容，点击输入详细的文本内容。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21" name="TextBox 220"/>
            <p:cNvSpPr txBox="1"/>
            <p:nvPr/>
          </p:nvSpPr>
          <p:spPr>
            <a:xfrm>
              <a:off x="8050483" y="3908797"/>
              <a:ext cx="1758666" cy="369218"/>
            </a:xfrm>
            <a:prstGeom prst="rect">
              <a:avLst/>
            </a:prstGeom>
            <a:noFill/>
          </p:spPr>
          <p:txBody>
            <a:bodyPr wrap="square" rtlCol="0">
              <a:spAutoFit/>
            </a:bodyPr>
            <a:lstStyle/>
            <a:p>
              <a:pPr lvl="0"/>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 name="组合 221"/>
          <p:cNvGrpSpPr/>
          <p:nvPr/>
        </p:nvGrpSpPr>
        <p:grpSpPr>
          <a:xfrm>
            <a:off x="6011391" y="1775848"/>
            <a:ext cx="2349799" cy="974549"/>
            <a:chOff x="802507" y="2123616"/>
            <a:chExt cx="3346028" cy="1387475"/>
          </a:xfrm>
          <a:solidFill>
            <a:schemeClr val="accent1"/>
          </a:solidFill>
        </p:grpSpPr>
        <p:sp>
          <p:nvSpPr>
            <p:cNvPr id="223" name="Freeform 34"/>
            <p:cNvSpPr/>
            <p:nvPr/>
          </p:nvSpPr>
          <p:spPr bwMode="auto">
            <a:xfrm>
              <a:off x="1045416" y="3499026"/>
              <a:ext cx="8848" cy="9652"/>
            </a:xfrm>
            <a:custGeom>
              <a:avLst/>
              <a:gdLst>
                <a:gd name="T0" fmla="*/ 11 w 11"/>
                <a:gd name="T1" fmla="*/ 0 h 11"/>
                <a:gd name="T2" fmla="*/ 0 w 11"/>
                <a:gd name="T3" fmla="*/ 6 h 11"/>
                <a:gd name="T4" fmla="*/ 9 w 11"/>
                <a:gd name="T5" fmla="*/ 11 h 11"/>
                <a:gd name="T6" fmla="*/ 11 w 11"/>
                <a:gd name="T7" fmla="*/ 0 h 11"/>
              </a:gdLst>
              <a:ahLst/>
              <a:cxnLst>
                <a:cxn ang="0">
                  <a:pos x="T0" y="T1"/>
                </a:cxn>
                <a:cxn ang="0">
                  <a:pos x="T2" y="T3"/>
                </a:cxn>
                <a:cxn ang="0">
                  <a:pos x="T4" y="T5"/>
                </a:cxn>
                <a:cxn ang="0">
                  <a:pos x="T6" y="T7"/>
                </a:cxn>
              </a:cxnLst>
              <a:rect l="0" t="0" r="r" b="b"/>
              <a:pathLst>
                <a:path w="11" h="11">
                  <a:moveTo>
                    <a:pt x="11" y="0"/>
                  </a:moveTo>
                  <a:cubicBezTo>
                    <a:pt x="8" y="2"/>
                    <a:pt x="4" y="4"/>
                    <a:pt x="0" y="6"/>
                  </a:cubicBezTo>
                  <a:cubicBezTo>
                    <a:pt x="3" y="8"/>
                    <a:pt x="6" y="10"/>
                    <a:pt x="9" y="11"/>
                  </a:cubicBezTo>
                  <a:cubicBezTo>
                    <a:pt x="9" y="8"/>
                    <a:pt x="10" y="4"/>
                    <a:pt x="11"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24" name="Freeform 44"/>
            <p:cNvSpPr>
              <a:spLocks noEditPoints="1"/>
            </p:cNvSpPr>
            <p:nvPr/>
          </p:nvSpPr>
          <p:spPr bwMode="auto">
            <a:xfrm>
              <a:off x="3385222" y="2142115"/>
              <a:ext cx="407797" cy="1350476"/>
            </a:xfrm>
            <a:custGeom>
              <a:avLst/>
              <a:gdLst>
                <a:gd name="T0" fmla="*/ 11 w 477"/>
                <a:gd name="T1" fmla="*/ 1580 h 1580"/>
                <a:gd name="T2" fmla="*/ 442 w 477"/>
                <a:gd name="T3" fmla="*/ 838 h 1580"/>
                <a:gd name="T4" fmla="*/ 445 w 477"/>
                <a:gd name="T5" fmla="*/ 880 h 1580"/>
                <a:gd name="T6" fmla="*/ 466 w 477"/>
                <a:gd name="T7" fmla="*/ 827 h 1580"/>
                <a:gd name="T8" fmla="*/ 466 w 477"/>
                <a:gd name="T9" fmla="*/ 878 h 1580"/>
                <a:gd name="T10" fmla="*/ 464 w 477"/>
                <a:gd name="T11" fmla="*/ 886 h 1580"/>
                <a:gd name="T12" fmla="*/ 470 w 477"/>
                <a:gd name="T13" fmla="*/ 884 h 1580"/>
                <a:gd name="T14" fmla="*/ 470 w 477"/>
                <a:gd name="T15" fmla="*/ 890 h 1580"/>
                <a:gd name="T16" fmla="*/ 467 w 477"/>
                <a:gd name="T17" fmla="*/ 828 h 1580"/>
                <a:gd name="T18" fmla="*/ 456 w 477"/>
                <a:gd name="T19" fmla="*/ 794 h 1580"/>
                <a:gd name="T20" fmla="*/ 460 w 477"/>
                <a:gd name="T21" fmla="*/ 804 h 1580"/>
                <a:gd name="T22" fmla="*/ 466 w 477"/>
                <a:gd name="T23" fmla="*/ 629 h 1580"/>
                <a:gd name="T24" fmla="*/ 125 w 477"/>
                <a:gd name="T25" fmla="*/ 527 h 1580"/>
                <a:gd name="T26" fmla="*/ 155 w 477"/>
                <a:gd name="T27" fmla="*/ 550 h 1580"/>
                <a:gd name="T28" fmla="*/ 134 w 477"/>
                <a:gd name="T29" fmla="*/ 653 h 1580"/>
                <a:gd name="T30" fmla="*/ 161 w 477"/>
                <a:gd name="T31" fmla="*/ 242 h 1580"/>
                <a:gd name="T32" fmla="*/ 200 w 477"/>
                <a:gd name="T33" fmla="*/ 210 h 1580"/>
                <a:gd name="T34" fmla="*/ 269 w 477"/>
                <a:gd name="T35" fmla="*/ 300 h 1580"/>
                <a:gd name="T36" fmla="*/ 306 w 477"/>
                <a:gd name="T37" fmla="*/ 265 h 1580"/>
                <a:gd name="T38" fmla="*/ 298 w 477"/>
                <a:gd name="T39" fmla="*/ 222 h 1580"/>
                <a:gd name="T40" fmla="*/ 326 w 477"/>
                <a:gd name="T41" fmla="*/ 318 h 1580"/>
                <a:gd name="T42" fmla="*/ 216 w 477"/>
                <a:gd name="T43" fmla="*/ 282 h 1580"/>
                <a:gd name="T44" fmla="*/ 240 w 477"/>
                <a:gd name="T45" fmla="*/ 0 h 1580"/>
                <a:gd name="T46" fmla="*/ 238 w 477"/>
                <a:gd name="T47" fmla="*/ 0 h 1580"/>
                <a:gd name="T48" fmla="*/ 214 w 477"/>
                <a:gd name="T49" fmla="*/ 9 h 1580"/>
                <a:gd name="T50" fmla="*/ 142 w 477"/>
                <a:gd name="T51" fmla="*/ 97 h 1580"/>
                <a:gd name="T52" fmla="*/ 156 w 477"/>
                <a:gd name="T53" fmla="*/ 158 h 1580"/>
                <a:gd name="T54" fmla="*/ 153 w 477"/>
                <a:gd name="T55" fmla="*/ 200 h 1580"/>
                <a:gd name="T56" fmla="*/ 69 w 477"/>
                <a:gd name="T57" fmla="*/ 276 h 1580"/>
                <a:gd name="T58" fmla="*/ 80 w 477"/>
                <a:gd name="T59" fmla="*/ 456 h 1580"/>
                <a:gd name="T60" fmla="*/ 95 w 477"/>
                <a:gd name="T61" fmla="*/ 717 h 1580"/>
                <a:gd name="T62" fmla="*/ 76 w 477"/>
                <a:gd name="T63" fmla="*/ 776 h 1580"/>
                <a:gd name="T64" fmla="*/ 84 w 477"/>
                <a:gd name="T65" fmla="*/ 830 h 1580"/>
                <a:gd name="T66" fmla="*/ 100 w 477"/>
                <a:gd name="T67" fmla="*/ 828 h 1580"/>
                <a:gd name="T68" fmla="*/ 97 w 477"/>
                <a:gd name="T69" fmla="*/ 987 h 1580"/>
                <a:gd name="T70" fmla="*/ 15 w 477"/>
                <a:gd name="T71" fmla="*/ 1504 h 1580"/>
                <a:gd name="T72" fmla="*/ 88 w 477"/>
                <a:gd name="T73" fmla="*/ 1547 h 1580"/>
                <a:gd name="T74" fmla="*/ 114 w 477"/>
                <a:gd name="T75" fmla="*/ 1526 h 1580"/>
                <a:gd name="T76" fmla="*/ 198 w 477"/>
                <a:gd name="T77" fmla="*/ 1077 h 1580"/>
                <a:gd name="T78" fmla="*/ 281 w 477"/>
                <a:gd name="T79" fmla="*/ 828 h 1580"/>
                <a:gd name="T80" fmla="*/ 324 w 477"/>
                <a:gd name="T81" fmla="*/ 957 h 1580"/>
                <a:gd name="T82" fmla="*/ 333 w 477"/>
                <a:gd name="T83" fmla="*/ 1096 h 1580"/>
                <a:gd name="T84" fmla="*/ 312 w 477"/>
                <a:gd name="T85" fmla="*/ 1454 h 1580"/>
                <a:gd name="T86" fmla="*/ 325 w 477"/>
                <a:gd name="T87" fmla="*/ 1509 h 1580"/>
                <a:gd name="T88" fmla="*/ 323 w 477"/>
                <a:gd name="T89" fmla="*/ 1549 h 1580"/>
                <a:gd name="T90" fmla="*/ 385 w 477"/>
                <a:gd name="T91" fmla="*/ 1550 h 1580"/>
                <a:gd name="T92" fmla="*/ 393 w 477"/>
                <a:gd name="T93" fmla="*/ 1520 h 1580"/>
                <a:gd name="T94" fmla="*/ 424 w 477"/>
                <a:gd name="T95" fmla="*/ 1511 h 1580"/>
                <a:gd name="T96" fmla="*/ 441 w 477"/>
                <a:gd name="T97" fmla="*/ 1350 h 1580"/>
                <a:gd name="T98" fmla="*/ 440 w 477"/>
                <a:gd name="T99" fmla="*/ 1151 h 1580"/>
                <a:gd name="T100" fmla="*/ 385 w 477"/>
                <a:gd name="T101" fmla="*/ 842 h 1580"/>
                <a:gd name="T102" fmla="*/ 382 w 477"/>
                <a:gd name="T103" fmla="*/ 710 h 1580"/>
                <a:gd name="T104" fmla="*/ 417 w 477"/>
                <a:gd name="T105" fmla="*/ 421 h 1580"/>
                <a:gd name="T106" fmla="*/ 343 w 477"/>
                <a:gd name="T107" fmla="*/ 223 h 1580"/>
                <a:gd name="T108" fmla="*/ 388 w 477"/>
                <a:gd name="T109" fmla="*/ 244 h 1580"/>
                <a:gd name="T110" fmla="*/ 351 w 477"/>
                <a:gd name="T111" fmla="*/ 211 h 1580"/>
                <a:gd name="T112" fmla="*/ 347 w 477"/>
                <a:gd name="T113" fmla="*/ 180 h 1580"/>
                <a:gd name="T114" fmla="*/ 240 w 477"/>
                <a:gd name="T115" fmla="*/ 0 h 1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7" h="1580">
                  <a:moveTo>
                    <a:pt x="2" y="1550"/>
                  </a:moveTo>
                  <a:cubicBezTo>
                    <a:pt x="1" y="1553"/>
                    <a:pt x="1" y="1555"/>
                    <a:pt x="1" y="1557"/>
                  </a:cubicBezTo>
                  <a:cubicBezTo>
                    <a:pt x="0" y="1566"/>
                    <a:pt x="4" y="1577"/>
                    <a:pt x="11" y="1580"/>
                  </a:cubicBezTo>
                  <a:cubicBezTo>
                    <a:pt x="14" y="1580"/>
                    <a:pt x="17" y="1579"/>
                    <a:pt x="20" y="1578"/>
                  </a:cubicBezTo>
                  <a:cubicBezTo>
                    <a:pt x="13" y="1569"/>
                    <a:pt x="5" y="1560"/>
                    <a:pt x="2" y="1550"/>
                  </a:cubicBezTo>
                  <a:moveTo>
                    <a:pt x="442" y="838"/>
                  </a:moveTo>
                  <a:cubicBezTo>
                    <a:pt x="437" y="838"/>
                    <a:pt x="433" y="840"/>
                    <a:pt x="432" y="847"/>
                  </a:cubicBezTo>
                  <a:cubicBezTo>
                    <a:pt x="437" y="862"/>
                    <a:pt x="438" y="867"/>
                    <a:pt x="438" y="875"/>
                  </a:cubicBezTo>
                  <a:cubicBezTo>
                    <a:pt x="440" y="877"/>
                    <a:pt x="443" y="878"/>
                    <a:pt x="445" y="880"/>
                  </a:cubicBezTo>
                  <a:cubicBezTo>
                    <a:pt x="445" y="867"/>
                    <a:pt x="445" y="854"/>
                    <a:pt x="445" y="838"/>
                  </a:cubicBezTo>
                  <a:cubicBezTo>
                    <a:pt x="444" y="838"/>
                    <a:pt x="443" y="838"/>
                    <a:pt x="442" y="838"/>
                  </a:cubicBezTo>
                  <a:moveTo>
                    <a:pt x="466" y="827"/>
                  </a:moveTo>
                  <a:cubicBezTo>
                    <a:pt x="467" y="832"/>
                    <a:pt x="467" y="835"/>
                    <a:pt x="466" y="838"/>
                  </a:cubicBezTo>
                  <a:cubicBezTo>
                    <a:pt x="470" y="855"/>
                    <a:pt x="470" y="855"/>
                    <a:pt x="470" y="855"/>
                  </a:cubicBezTo>
                  <a:cubicBezTo>
                    <a:pt x="470" y="855"/>
                    <a:pt x="474" y="874"/>
                    <a:pt x="466" y="878"/>
                  </a:cubicBezTo>
                  <a:cubicBezTo>
                    <a:pt x="466" y="878"/>
                    <a:pt x="464" y="878"/>
                    <a:pt x="462" y="877"/>
                  </a:cubicBezTo>
                  <a:cubicBezTo>
                    <a:pt x="461" y="881"/>
                    <a:pt x="461" y="884"/>
                    <a:pt x="463" y="885"/>
                  </a:cubicBezTo>
                  <a:cubicBezTo>
                    <a:pt x="463" y="886"/>
                    <a:pt x="464" y="886"/>
                    <a:pt x="464" y="886"/>
                  </a:cubicBezTo>
                  <a:cubicBezTo>
                    <a:pt x="466" y="886"/>
                    <a:pt x="467" y="884"/>
                    <a:pt x="469" y="882"/>
                  </a:cubicBezTo>
                  <a:cubicBezTo>
                    <a:pt x="471" y="880"/>
                    <a:pt x="472" y="879"/>
                    <a:pt x="472" y="879"/>
                  </a:cubicBezTo>
                  <a:cubicBezTo>
                    <a:pt x="472" y="879"/>
                    <a:pt x="471" y="882"/>
                    <a:pt x="470" y="884"/>
                  </a:cubicBezTo>
                  <a:cubicBezTo>
                    <a:pt x="468" y="887"/>
                    <a:pt x="468" y="890"/>
                    <a:pt x="469" y="890"/>
                  </a:cubicBezTo>
                  <a:cubicBezTo>
                    <a:pt x="469" y="890"/>
                    <a:pt x="469" y="890"/>
                    <a:pt x="469" y="890"/>
                  </a:cubicBezTo>
                  <a:cubicBezTo>
                    <a:pt x="469" y="890"/>
                    <a:pt x="470" y="890"/>
                    <a:pt x="470" y="890"/>
                  </a:cubicBezTo>
                  <a:cubicBezTo>
                    <a:pt x="470" y="890"/>
                    <a:pt x="471" y="889"/>
                    <a:pt x="472" y="889"/>
                  </a:cubicBezTo>
                  <a:cubicBezTo>
                    <a:pt x="475" y="860"/>
                    <a:pt x="477" y="840"/>
                    <a:pt x="477" y="840"/>
                  </a:cubicBezTo>
                  <a:cubicBezTo>
                    <a:pt x="477" y="840"/>
                    <a:pt x="477" y="833"/>
                    <a:pt x="467" y="828"/>
                  </a:cubicBezTo>
                  <a:cubicBezTo>
                    <a:pt x="467" y="828"/>
                    <a:pt x="466" y="828"/>
                    <a:pt x="466" y="827"/>
                  </a:cubicBezTo>
                  <a:moveTo>
                    <a:pt x="466" y="629"/>
                  </a:moveTo>
                  <a:cubicBezTo>
                    <a:pt x="459" y="682"/>
                    <a:pt x="454" y="741"/>
                    <a:pt x="456" y="794"/>
                  </a:cubicBezTo>
                  <a:cubicBezTo>
                    <a:pt x="457" y="797"/>
                    <a:pt x="458" y="800"/>
                    <a:pt x="459" y="803"/>
                  </a:cubicBezTo>
                  <a:cubicBezTo>
                    <a:pt x="459" y="803"/>
                    <a:pt x="459" y="803"/>
                    <a:pt x="459" y="803"/>
                  </a:cubicBezTo>
                  <a:cubicBezTo>
                    <a:pt x="459" y="803"/>
                    <a:pt x="460" y="803"/>
                    <a:pt x="460" y="804"/>
                  </a:cubicBezTo>
                  <a:cubicBezTo>
                    <a:pt x="462" y="787"/>
                    <a:pt x="469" y="733"/>
                    <a:pt x="477" y="672"/>
                  </a:cubicBezTo>
                  <a:cubicBezTo>
                    <a:pt x="477" y="671"/>
                    <a:pt x="477" y="670"/>
                    <a:pt x="477" y="669"/>
                  </a:cubicBezTo>
                  <a:cubicBezTo>
                    <a:pt x="477" y="665"/>
                    <a:pt x="473" y="652"/>
                    <a:pt x="466" y="629"/>
                  </a:cubicBezTo>
                  <a:moveTo>
                    <a:pt x="134" y="653"/>
                  </a:moveTo>
                  <a:cubicBezTo>
                    <a:pt x="130" y="646"/>
                    <a:pt x="124" y="623"/>
                    <a:pt x="133" y="598"/>
                  </a:cubicBezTo>
                  <a:cubicBezTo>
                    <a:pt x="129" y="581"/>
                    <a:pt x="130" y="544"/>
                    <a:pt x="125" y="527"/>
                  </a:cubicBezTo>
                  <a:cubicBezTo>
                    <a:pt x="128" y="520"/>
                    <a:pt x="130" y="489"/>
                    <a:pt x="130" y="475"/>
                  </a:cubicBezTo>
                  <a:cubicBezTo>
                    <a:pt x="130" y="475"/>
                    <a:pt x="130" y="475"/>
                    <a:pt x="130" y="475"/>
                  </a:cubicBezTo>
                  <a:cubicBezTo>
                    <a:pt x="146" y="504"/>
                    <a:pt x="147" y="550"/>
                    <a:pt x="155" y="550"/>
                  </a:cubicBezTo>
                  <a:cubicBezTo>
                    <a:pt x="147" y="558"/>
                    <a:pt x="146" y="592"/>
                    <a:pt x="149" y="597"/>
                  </a:cubicBezTo>
                  <a:cubicBezTo>
                    <a:pt x="143" y="601"/>
                    <a:pt x="142" y="609"/>
                    <a:pt x="145" y="619"/>
                  </a:cubicBezTo>
                  <a:cubicBezTo>
                    <a:pt x="136" y="626"/>
                    <a:pt x="143" y="637"/>
                    <a:pt x="134" y="653"/>
                  </a:cubicBezTo>
                  <a:moveTo>
                    <a:pt x="133" y="253"/>
                  </a:moveTo>
                  <a:cubicBezTo>
                    <a:pt x="133" y="253"/>
                    <a:pt x="163" y="223"/>
                    <a:pt x="166" y="221"/>
                  </a:cubicBezTo>
                  <a:cubicBezTo>
                    <a:pt x="171" y="224"/>
                    <a:pt x="166" y="237"/>
                    <a:pt x="161" y="242"/>
                  </a:cubicBezTo>
                  <a:cubicBezTo>
                    <a:pt x="155" y="248"/>
                    <a:pt x="133" y="253"/>
                    <a:pt x="133" y="253"/>
                  </a:cubicBezTo>
                  <a:moveTo>
                    <a:pt x="192" y="283"/>
                  </a:moveTo>
                  <a:cubicBezTo>
                    <a:pt x="178" y="236"/>
                    <a:pt x="198" y="211"/>
                    <a:pt x="200" y="210"/>
                  </a:cubicBezTo>
                  <a:cubicBezTo>
                    <a:pt x="231" y="251"/>
                    <a:pt x="208" y="255"/>
                    <a:pt x="223" y="272"/>
                  </a:cubicBezTo>
                  <a:cubicBezTo>
                    <a:pt x="229" y="279"/>
                    <a:pt x="232" y="285"/>
                    <a:pt x="239" y="290"/>
                  </a:cubicBezTo>
                  <a:cubicBezTo>
                    <a:pt x="248" y="296"/>
                    <a:pt x="261" y="293"/>
                    <a:pt x="269" y="300"/>
                  </a:cubicBezTo>
                  <a:cubicBezTo>
                    <a:pt x="276" y="307"/>
                    <a:pt x="281" y="329"/>
                    <a:pt x="281" y="329"/>
                  </a:cubicBezTo>
                  <a:cubicBezTo>
                    <a:pt x="281" y="329"/>
                    <a:pt x="280" y="315"/>
                    <a:pt x="282" y="308"/>
                  </a:cubicBezTo>
                  <a:cubicBezTo>
                    <a:pt x="286" y="292"/>
                    <a:pt x="307" y="281"/>
                    <a:pt x="306" y="265"/>
                  </a:cubicBezTo>
                  <a:cubicBezTo>
                    <a:pt x="305" y="262"/>
                    <a:pt x="301" y="261"/>
                    <a:pt x="300" y="258"/>
                  </a:cubicBezTo>
                  <a:cubicBezTo>
                    <a:pt x="298" y="253"/>
                    <a:pt x="302" y="249"/>
                    <a:pt x="302" y="244"/>
                  </a:cubicBezTo>
                  <a:cubicBezTo>
                    <a:pt x="302" y="237"/>
                    <a:pt x="298" y="222"/>
                    <a:pt x="298" y="222"/>
                  </a:cubicBezTo>
                  <a:cubicBezTo>
                    <a:pt x="298" y="222"/>
                    <a:pt x="317" y="244"/>
                    <a:pt x="321" y="259"/>
                  </a:cubicBezTo>
                  <a:cubicBezTo>
                    <a:pt x="325" y="275"/>
                    <a:pt x="317" y="294"/>
                    <a:pt x="321" y="310"/>
                  </a:cubicBezTo>
                  <a:cubicBezTo>
                    <a:pt x="322" y="313"/>
                    <a:pt x="325" y="315"/>
                    <a:pt x="326" y="318"/>
                  </a:cubicBezTo>
                  <a:cubicBezTo>
                    <a:pt x="333" y="361"/>
                    <a:pt x="298" y="445"/>
                    <a:pt x="298" y="445"/>
                  </a:cubicBezTo>
                  <a:cubicBezTo>
                    <a:pt x="298" y="445"/>
                    <a:pt x="262" y="349"/>
                    <a:pt x="235" y="305"/>
                  </a:cubicBezTo>
                  <a:cubicBezTo>
                    <a:pt x="221" y="281"/>
                    <a:pt x="213" y="292"/>
                    <a:pt x="216" y="282"/>
                  </a:cubicBezTo>
                  <a:cubicBezTo>
                    <a:pt x="219" y="267"/>
                    <a:pt x="206" y="269"/>
                    <a:pt x="208" y="245"/>
                  </a:cubicBezTo>
                  <a:cubicBezTo>
                    <a:pt x="205" y="250"/>
                    <a:pt x="199" y="254"/>
                    <a:pt x="192" y="283"/>
                  </a:cubicBezTo>
                  <a:moveTo>
                    <a:pt x="240" y="0"/>
                  </a:moveTo>
                  <a:cubicBezTo>
                    <a:pt x="240" y="0"/>
                    <a:pt x="240" y="0"/>
                    <a:pt x="240" y="0"/>
                  </a:cubicBezTo>
                  <a:cubicBezTo>
                    <a:pt x="240" y="0"/>
                    <a:pt x="240" y="0"/>
                    <a:pt x="240" y="0"/>
                  </a:cubicBezTo>
                  <a:cubicBezTo>
                    <a:pt x="239" y="0"/>
                    <a:pt x="239" y="0"/>
                    <a:pt x="238" y="0"/>
                  </a:cubicBezTo>
                  <a:cubicBezTo>
                    <a:pt x="234" y="0"/>
                    <a:pt x="231" y="6"/>
                    <a:pt x="228" y="8"/>
                  </a:cubicBezTo>
                  <a:cubicBezTo>
                    <a:pt x="225" y="10"/>
                    <a:pt x="222" y="11"/>
                    <a:pt x="220" y="11"/>
                  </a:cubicBezTo>
                  <a:cubicBezTo>
                    <a:pt x="218" y="11"/>
                    <a:pt x="216" y="10"/>
                    <a:pt x="214" y="9"/>
                  </a:cubicBezTo>
                  <a:cubicBezTo>
                    <a:pt x="212" y="8"/>
                    <a:pt x="210" y="7"/>
                    <a:pt x="207" y="7"/>
                  </a:cubicBezTo>
                  <a:cubicBezTo>
                    <a:pt x="200" y="7"/>
                    <a:pt x="190" y="12"/>
                    <a:pt x="171" y="36"/>
                  </a:cubicBezTo>
                  <a:cubicBezTo>
                    <a:pt x="156" y="51"/>
                    <a:pt x="141" y="75"/>
                    <a:pt x="142" y="97"/>
                  </a:cubicBezTo>
                  <a:cubicBezTo>
                    <a:pt x="144" y="112"/>
                    <a:pt x="151" y="106"/>
                    <a:pt x="151" y="119"/>
                  </a:cubicBezTo>
                  <a:cubicBezTo>
                    <a:pt x="153" y="159"/>
                    <a:pt x="146" y="164"/>
                    <a:pt x="125" y="169"/>
                  </a:cubicBezTo>
                  <a:cubicBezTo>
                    <a:pt x="146" y="165"/>
                    <a:pt x="153" y="158"/>
                    <a:pt x="156" y="158"/>
                  </a:cubicBezTo>
                  <a:cubicBezTo>
                    <a:pt x="156" y="158"/>
                    <a:pt x="157" y="160"/>
                    <a:pt x="156" y="163"/>
                  </a:cubicBezTo>
                  <a:cubicBezTo>
                    <a:pt x="156" y="180"/>
                    <a:pt x="130" y="224"/>
                    <a:pt x="121" y="240"/>
                  </a:cubicBezTo>
                  <a:cubicBezTo>
                    <a:pt x="134" y="220"/>
                    <a:pt x="149" y="200"/>
                    <a:pt x="153" y="200"/>
                  </a:cubicBezTo>
                  <a:cubicBezTo>
                    <a:pt x="155" y="200"/>
                    <a:pt x="154" y="206"/>
                    <a:pt x="148" y="221"/>
                  </a:cubicBezTo>
                  <a:cubicBezTo>
                    <a:pt x="143" y="233"/>
                    <a:pt x="140" y="245"/>
                    <a:pt x="131" y="253"/>
                  </a:cubicBezTo>
                  <a:cubicBezTo>
                    <a:pt x="115" y="258"/>
                    <a:pt x="79" y="266"/>
                    <a:pt x="69" y="276"/>
                  </a:cubicBezTo>
                  <a:cubicBezTo>
                    <a:pt x="68" y="278"/>
                    <a:pt x="66" y="283"/>
                    <a:pt x="64" y="289"/>
                  </a:cubicBezTo>
                  <a:cubicBezTo>
                    <a:pt x="71" y="291"/>
                    <a:pt x="76" y="294"/>
                    <a:pt x="81" y="295"/>
                  </a:cubicBezTo>
                  <a:cubicBezTo>
                    <a:pt x="96" y="301"/>
                    <a:pt x="80" y="414"/>
                    <a:pt x="80" y="456"/>
                  </a:cubicBezTo>
                  <a:cubicBezTo>
                    <a:pt x="80" y="480"/>
                    <a:pt x="88" y="508"/>
                    <a:pt x="89" y="535"/>
                  </a:cubicBezTo>
                  <a:cubicBezTo>
                    <a:pt x="96" y="589"/>
                    <a:pt x="104" y="613"/>
                    <a:pt x="95" y="649"/>
                  </a:cubicBezTo>
                  <a:cubicBezTo>
                    <a:pt x="90" y="662"/>
                    <a:pt x="87" y="694"/>
                    <a:pt x="95" y="717"/>
                  </a:cubicBezTo>
                  <a:cubicBezTo>
                    <a:pt x="97" y="721"/>
                    <a:pt x="94" y="736"/>
                    <a:pt x="76" y="736"/>
                  </a:cubicBezTo>
                  <a:cubicBezTo>
                    <a:pt x="74" y="736"/>
                    <a:pt x="72" y="736"/>
                    <a:pt x="70" y="736"/>
                  </a:cubicBezTo>
                  <a:cubicBezTo>
                    <a:pt x="72" y="749"/>
                    <a:pt x="74" y="762"/>
                    <a:pt x="76" y="776"/>
                  </a:cubicBezTo>
                  <a:cubicBezTo>
                    <a:pt x="82" y="796"/>
                    <a:pt x="88" y="808"/>
                    <a:pt x="86" y="812"/>
                  </a:cubicBezTo>
                  <a:cubicBezTo>
                    <a:pt x="85" y="814"/>
                    <a:pt x="84" y="815"/>
                    <a:pt x="82" y="816"/>
                  </a:cubicBezTo>
                  <a:cubicBezTo>
                    <a:pt x="82" y="820"/>
                    <a:pt x="83" y="825"/>
                    <a:pt x="84" y="830"/>
                  </a:cubicBezTo>
                  <a:cubicBezTo>
                    <a:pt x="85" y="830"/>
                    <a:pt x="86" y="830"/>
                    <a:pt x="87" y="830"/>
                  </a:cubicBezTo>
                  <a:cubicBezTo>
                    <a:pt x="89" y="830"/>
                    <a:pt x="92" y="830"/>
                    <a:pt x="94" y="829"/>
                  </a:cubicBezTo>
                  <a:cubicBezTo>
                    <a:pt x="96" y="829"/>
                    <a:pt x="98" y="828"/>
                    <a:pt x="100" y="828"/>
                  </a:cubicBezTo>
                  <a:cubicBezTo>
                    <a:pt x="102" y="828"/>
                    <a:pt x="103" y="828"/>
                    <a:pt x="105" y="830"/>
                  </a:cubicBezTo>
                  <a:cubicBezTo>
                    <a:pt x="107" y="872"/>
                    <a:pt x="110" y="857"/>
                    <a:pt x="111" y="871"/>
                  </a:cubicBezTo>
                  <a:cubicBezTo>
                    <a:pt x="100" y="915"/>
                    <a:pt x="100" y="960"/>
                    <a:pt x="97" y="987"/>
                  </a:cubicBezTo>
                  <a:cubicBezTo>
                    <a:pt x="80" y="1037"/>
                    <a:pt x="92" y="1054"/>
                    <a:pt x="84" y="1105"/>
                  </a:cubicBezTo>
                  <a:cubicBezTo>
                    <a:pt x="79" y="1122"/>
                    <a:pt x="76" y="1142"/>
                    <a:pt x="70" y="1159"/>
                  </a:cubicBezTo>
                  <a:cubicBezTo>
                    <a:pt x="42" y="1280"/>
                    <a:pt x="39" y="1376"/>
                    <a:pt x="15" y="1504"/>
                  </a:cubicBezTo>
                  <a:cubicBezTo>
                    <a:pt x="13" y="1508"/>
                    <a:pt x="26" y="1505"/>
                    <a:pt x="28" y="1510"/>
                  </a:cubicBezTo>
                  <a:cubicBezTo>
                    <a:pt x="26" y="1514"/>
                    <a:pt x="23" y="1518"/>
                    <a:pt x="20" y="1522"/>
                  </a:cubicBezTo>
                  <a:cubicBezTo>
                    <a:pt x="42" y="1528"/>
                    <a:pt x="67" y="1535"/>
                    <a:pt x="88" y="1547"/>
                  </a:cubicBezTo>
                  <a:cubicBezTo>
                    <a:pt x="89" y="1547"/>
                    <a:pt x="90" y="1549"/>
                    <a:pt x="90" y="1550"/>
                  </a:cubicBezTo>
                  <a:cubicBezTo>
                    <a:pt x="91" y="1543"/>
                    <a:pt x="85" y="1528"/>
                    <a:pt x="84" y="1522"/>
                  </a:cubicBezTo>
                  <a:cubicBezTo>
                    <a:pt x="92" y="1525"/>
                    <a:pt x="102" y="1526"/>
                    <a:pt x="114" y="1526"/>
                  </a:cubicBezTo>
                  <a:cubicBezTo>
                    <a:pt x="133" y="1526"/>
                    <a:pt x="154" y="1522"/>
                    <a:pt x="166" y="1511"/>
                  </a:cubicBezTo>
                  <a:cubicBezTo>
                    <a:pt x="152" y="1383"/>
                    <a:pt x="178" y="1371"/>
                    <a:pt x="177" y="1256"/>
                  </a:cubicBezTo>
                  <a:cubicBezTo>
                    <a:pt x="191" y="1177"/>
                    <a:pt x="182" y="1152"/>
                    <a:pt x="198" y="1077"/>
                  </a:cubicBezTo>
                  <a:cubicBezTo>
                    <a:pt x="202" y="1067"/>
                    <a:pt x="214" y="1034"/>
                    <a:pt x="217" y="1025"/>
                  </a:cubicBezTo>
                  <a:cubicBezTo>
                    <a:pt x="229" y="991"/>
                    <a:pt x="225" y="962"/>
                    <a:pt x="235" y="927"/>
                  </a:cubicBezTo>
                  <a:cubicBezTo>
                    <a:pt x="252" y="896"/>
                    <a:pt x="272" y="830"/>
                    <a:pt x="281" y="828"/>
                  </a:cubicBezTo>
                  <a:cubicBezTo>
                    <a:pt x="282" y="828"/>
                    <a:pt x="283" y="828"/>
                    <a:pt x="284" y="828"/>
                  </a:cubicBezTo>
                  <a:cubicBezTo>
                    <a:pt x="288" y="828"/>
                    <a:pt x="291" y="830"/>
                    <a:pt x="293" y="834"/>
                  </a:cubicBezTo>
                  <a:cubicBezTo>
                    <a:pt x="299" y="899"/>
                    <a:pt x="314" y="889"/>
                    <a:pt x="324" y="957"/>
                  </a:cubicBezTo>
                  <a:cubicBezTo>
                    <a:pt x="325" y="967"/>
                    <a:pt x="322" y="980"/>
                    <a:pt x="323" y="991"/>
                  </a:cubicBezTo>
                  <a:cubicBezTo>
                    <a:pt x="325" y="1003"/>
                    <a:pt x="331" y="1010"/>
                    <a:pt x="333" y="1022"/>
                  </a:cubicBezTo>
                  <a:cubicBezTo>
                    <a:pt x="336" y="1049"/>
                    <a:pt x="323" y="1072"/>
                    <a:pt x="333" y="1096"/>
                  </a:cubicBezTo>
                  <a:cubicBezTo>
                    <a:pt x="338" y="1108"/>
                    <a:pt x="338" y="1116"/>
                    <a:pt x="335" y="1128"/>
                  </a:cubicBezTo>
                  <a:cubicBezTo>
                    <a:pt x="308" y="1220"/>
                    <a:pt x="350" y="1272"/>
                    <a:pt x="328" y="1365"/>
                  </a:cubicBezTo>
                  <a:cubicBezTo>
                    <a:pt x="324" y="1378"/>
                    <a:pt x="328" y="1429"/>
                    <a:pt x="312" y="1454"/>
                  </a:cubicBezTo>
                  <a:cubicBezTo>
                    <a:pt x="305" y="1468"/>
                    <a:pt x="319" y="1479"/>
                    <a:pt x="319" y="1506"/>
                  </a:cubicBezTo>
                  <a:cubicBezTo>
                    <a:pt x="319" y="1508"/>
                    <a:pt x="321" y="1509"/>
                    <a:pt x="323" y="1509"/>
                  </a:cubicBezTo>
                  <a:cubicBezTo>
                    <a:pt x="324" y="1509"/>
                    <a:pt x="324" y="1509"/>
                    <a:pt x="325" y="1509"/>
                  </a:cubicBezTo>
                  <a:cubicBezTo>
                    <a:pt x="326" y="1509"/>
                    <a:pt x="326" y="1509"/>
                    <a:pt x="327" y="1509"/>
                  </a:cubicBezTo>
                  <a:cubicBezTo>
                    <a:pt x="329" y="1509"/>
                    <a:pt x="330" y="1509"/>
                    <a:pt x="331" y="1510"/>
                  </a:cubicBezTo>
                  <a:cubicBezTo>
                    <a:pt x="324" y="1514"/>
                    <a:pt x="317" y="1546"/>
                    <a:pt x="323" y="1549"/>
                  </a:cubicBezTo>
                  <a:cubicBezTo>
                    <a:pt x="324" y="1549"/>
                    <a:pt x="325" y="1550"/>
                    <a:pt x="326" y="1550"/>
                  </a:cubicBezTo>
                  <a:cubicBezTo>
                    <a:pt x="344" y="1542"/>
                    <a:pt x="354" y="1539"/>
                    <a:pt x="363" y="1539"/>
                  </a:cubicBezTo>
                  <a:cubicBezTo>
                    <a:pt x="371" y="1539"/>
                    <a:pt x="377" y="1542"/>
                    <a:pt x="385" y="1550"/>
                  </a:cubicBezTo>
                  <a:cubicBezTo>
                    <a:pt x="385" y="1550"/>
                    <a:pt x="385" y="1550"/>
                    <a:pt x="385" y="1550"/>
                  </a:cubicBezTo>
                  <a:cubicBezTo>
                    <a:pt x="382" y="1547"/>
                    <a:pt x="381" y="1543"/>
                    <a:pt x="381" y="1540"/>
                  </a:cubicBezTo>
                  <a:cubicBezTo>
                    <a:pt x="380" y="1534"/>
                    <a:pt x="373" y="1524"/>
                    <a:pt x="393" y="1520"/>
                  </a:cubicBezTo>
                  <a:cubicBezTo>
                    <a:pt x="393" y="1517"/>
                    <a:pt x="394" y="1514"/>
                    <a:pt x="395" y="1512"/>
                  </a:cubicBezTo>
                  <a:cubicBezTo>
                    <a:pt x="398" y="1512"/>
                    <a:pt x="402" y="1513"/>
                    <a:pt x="408" y="1513"/>
                  </a:cubicBezTo>
                  <a:cubicBezTo>
                    <a:pt x="413" y="1513"/>
                    <a:pt x="418" y="1512"/>
                    <a:pt x="424" y="1511"/>
                  </a:cubicBezTo>
                  <a:cubicBezTo>
                    <a:pt x="430" y="1503"/>
                    <a:pt x="435" y="1493"/>
                    <a:pt x="438" y="1482"/>
                  </a:cubicBezTo>
                  <a:cubicBezTo>
                    <a:pt x="435" y="1475"/>
                    <a:pt x="431" y="1472"/>
                    <a:pt x="431" y="1472"/>
                  </a:cubicBezTo>
                  <a:cubicBezTo>
                    <a:pt x="431" y="1472"/>
                    <a:pt x="435" y="1399"/>
                    <a:pt x="441" y="1350"/>
                  </a:cubicBezTo>
                  <a:cubicBezTo>
                    <a:pt x="442" y="1297"/>
                    <a:pt x="438" y="1248"/>
                    <a:pt x="442" y="1197"/>
                  </a:cubicBezTo>
                  <a:cubicBezTo>
                    <a:pt x="443" y="1193"/>
                    <a:pt x="444" y="1188"/>
                    <a:pt x="444" y="1185"/>
                  </a:cubicBezTo>
                  <a:cubicBezTo>
                    <a:pt x="443" y="1174"/>
                    <a:pt x="442" y="1163"/>
                    <a:pt x="440" y="1151"/>
                  </a:cubicBezTo>
                  <a:cubicBezTo>
                    <a:pt x="432" y="999"/>
                    <a:pt x="440" y="963"/>
                    <a:pt x="444" y="898"/>
                  </a:cubicBezTo>
                  <a:cubicBezTo>
                    <a:pt x="413" y="888"/>
                    <a:pt x="401" y="881"/>
                    <a:pt x="399" y="876"/>
                  </a:cubicBezTo>
                  <a:cubicBezTo>
                    <a:pt x="394" y="852"/>
                    <a:pt x="383" y="852"/>
                    <a:pt x="385" y="842"/>
                  </a:cubicBezTo>
                  <a:cubicBezTo>
                    <a:pt x="393" y="825"/>
                    <a:pt x="395" y="809"/>
                    <a:pt x="395" y="809"/>
                  </a:cubicBezTo>
                  <a:cubicBezTo>
                    <a:pt x="384" y="799"/>
                    <a:pt x="384" y="799"/>
                    <a:pt x="384" y="799"/>
                  </a:cubicBezTo>
                  <a:cubicBezTo>
                    <a:pt x="384" y="799"/>
                    <a:pt x="385" y="742"/>
                    <a:pt x="382" y="710"/>
                  </a:cubicBezTo>
                  <a:cubicBezTo>
                    <a:pt x="378" y="656"/>
                    <a:pt x="379" y="607"/>
                    <a:pt x="387" y="557"/>
                  </a:cubicBezTo>
                  <a:cubicBezTo>
                    <a:pt x="390" y="538"/>
                    <a:pt x="397" y="518"/>
                    <a:pt x="401" y="499"/>
                  </a:cubicBezTo>
                  <a:cubicBezTo>
                    <a:pt x="402" y="488"/>
                    <a:pt x="408" y="458"/>
                    <a:pt x="417" y="421"/>
                  </a:cubicBezTo>
                  <a:cubicBezTo>
                    <a:pt x="415" y="412"/>
                    <a:pt x="413" y="404"/>
                    <a:pt x="411" y="391"/>
                  </a:cubicBezTo>
                  <a:cubicBezTo>
                    <a:pt x="406" y="351"/>
                    <a:pt x="403" y="325"/>
                    <a:pt x="400" y="281"/>
                  </a:cubicBezTo>
                  <a:cubicBezTo>
                    <a:pt x="387" y="265"/>
                    <a:pt x="342" y="244"/>
                    <a:pt x="343" y="223"/>
                  </a:cubicBezTo>
                  <a:cubicBezTo>
                    <a:pt x="343" y="223"/>
                    <a:pt x="343" y="223"/>
                    <a:pt x="343" y="223"/>
                  </a:cubicBezTo>
                  <a:cubicBezTo>
                    <a:pt x="344" y="223"/>
                    <a:pt x="355" y="228"/>
                    <a:pt x="366" y="234"/>
                  </a:cubicBezTo>
                  <a:cubicBezTo>
                    <a:pt x="377" y="239"/>
                    <a:pt x="388" y="244"/>
                    <a:pt x="388" y="244"/>
                  </a:cubicBezTo>
                  <a:cubicBezTo>
                    <a:pt x="388" y="244"/>
                    <a:pt x="388" y="244"/>
                    <a:pt x="388" y="244"/>
                  </a:cubicBezTo>
                  <a:cubicBezTo>
                    <a:pt x="358" y="228"/>
                    <a:pt x="347" y="222"/>
                    <a:pt x="345" y="216"/>
                  </a:cubicBezTo>
                  <a:cubicBezTo>
                    <a:pt x="347" y="213"/>
                    <a:pt x="349" y="211"/>
                    <a:pt x="351" y="211"/>
                  </a:cubicBezTo>
                  <a:cubicBezTo>
                    <a:pt x="358" y="211"/>
                    <a:pt x="367" y="221"/>
                    <a:pt x="387" y="226"/>
                  </a:cubicBezTo>
                  <a:cubicBezTo>
                    <a:pt x="341" y="206"/>
                    <a:pt x="354" y="190"/>
                    <a:pt x="349" y="185"/>
                  </a:cubicBezTo>
                  <a:cubicBezTo>
                    <a:pt x="347" y="182"/>
                    <a:pt x="347" y="180"/>
                    <a:pt x="347" y="180"/>
                  </a:cubicBezTo>
                  <a:cubicBezTo>
                    <a:pt x="349" y="180"/>
                    <a:pt x="359" y="190"/>
                    <a:pt x="379" y="194"/>
                  </a:cubicBezTo>
                  <a:cubicBezTo>
                    <a:pt x="352" y="187"/>
                    <a:pt x="343" y="157"/>
                    <a:pt x="333" y="99"/>
                  </a:cubicBezTo>
                  <a:cubicBezTo>
                    <a:pt x="324" y="46"/>
                    <a:pt x="259" y="0"/>
                    <a:pt x="24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25" name="Freeform 45"/>
            <p:cNvSpPr>
              <a:spLocks noEditPoints="1"/>
            </p:cNvSpPr>
            <p:nvPr/>
          </p:nvSpPr>
          <p:spPr bwMode="auto">
            <a:xfrm>
              <a:off x="3387635" y="3442723"/>
              <a:ext cx="327364" cy="48260"/>
            </a:xfrm>
            <a:custGeom>
              <a:avLst/>
              <a:gdLst>
                <a:gd name="T0" fmla="*/ 361 w 383"/>
                <a:gd name="T1" fmla="*/ 17 h 56"/>
                <a:gd name="T2" fmla="*/ 324 w 383"/>
                <a:gd name="T3" fmla="*/ 28 h 56"/>
                <a:gd name="T4" fmla="*/ 361 w 383"/>
                <a:gd name="T5" fmla="*/ 40 h 56"/>
                <a:gd name="T6" fmla="*/ 383 w 383"/>
                <a:gd name="T7" fmla="*/ 28 h 56"/>
                <a:gd name="T8" fmla="*/ 361 w 383"/>
                <a:gd name="T9" fmla="*/ 17 h 56"/>
                <a:gd name="T10" fmla="*/ 18 w 383"/>
                <a:gd name="T11" fmla="*/ 0 h 56"/>
                <a:gd name="T12" fmla="*/ 0 w 383"/>
                <a:gd name="T13" fmla="*/ 28 h 56"/>
                <a:gd name="T14" fmla="*/ 18 w 383"/>
                <a:gd name="T15" fmla="*/ 56 h 56"/>
                <a:gd name="T16" fmla="*/ 86 w 383"/>
                <a:gd name="T17" fmla="*/ 31 h 56"/>
                <a:gd name="T18" fmla="*/ 88 w 383"/>
                <a:gd name="T19" fmla="*/ 28 h 56"/>
                <a:gd name="T20" fmla="*/ 86 w 383"/>
                <a:gd name="T21" fmla="*/ 25 h 56"/>
                <a:gd name="T22" fmla="*/ 18 w 383"/>
                <a:gd name="T23"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3" h="56">
                  <a:moveTo>
                    <a:pt x="361" y="17"/>
                  </a:moveTo>
                  <a:cubicBezTo>
                    <a:pt x="352" y="17"/>
                    <a:pt x="342" y="20"/>
                    <a:pt x="324" y="28"/>
                  </a:cubicBezTo>
                  <a:cubicBezTo>
                    <a:pt x="342" y="36"/>
                    <a:pt x="352" y="40"/>
                    <a:pt x="361" y="40"/>
                  </a:cubicBezTo>
                  <a:cubicBezTo>
                    <a:pt x="369" y="40"/>
                    <a:pt x="375" y="36"/>
                    <a:pt x="383" y="28"/>
                  </a:cubicBezTo>
                  <a:cubicBezTo>
                    <a:pt x="375" y="20"/>
                    <a:pt x="369" y="17"/>
                    <a:pt x="361" y="17"/>
                  </a:cubicBezTo>
                  <a:moveTo>
                    <a:pt x="18" y="0"/>
                  </a:moveTo>
                  <a:cubicBezTo>
                    <a:pt x="11" y="9"/>
                    <a:pt x="3" y="18"/>
                    <a:pt x="0" y="28"/>
                  </a:cubicBezTo>
                  <a:cubicBezTo>
                    <a:pt x="3" y="38"/>
                    <a:pt x="11" y="47"/>
                    <a:pt x="18" y="56"/>
                  </a:cubicBezTo>
                  <a:cubicBezTo>
                    <a:pt x="40" y="50"/>
                    <a:pt x="65" y="44"/>
                    <a:pt x="86" y="31"/>
                  </a:cubicBezTo>
                  <a:cubicBezTo>
                    <a:pt x="87" y="31"/>
                    <a:pt x="88" y="30"/>
                    <a:pt x="88" y="28"/>
                  </a:cubicBezTo>
                  <a:cubicBezTo>
                    <a:pt x="88" y="27"/>
                    <a:pt x="87" y="25"/>
                    <a:pt x="86" y="25"/>
                  </a:cubicBezTo>
                  <a:cubicBezTo>
                    <a:pt x="65" y="13"/>
                    <a:pt x="40" y="6"/>
                    <a:pt x="18"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38" name="Freeform 46"/>
            <p:cNvSpPr/>
            <p:nvPr/>
          </p:nvSpPr>
          <p:spPr bwMode="auto">
            <a:xfrm>
              <a:off x="3709368" y="2307808"/>
              <a:ext cx="22521" cy="805"/>
            </a:xfrm>
            <a:custGeom>
              <a:avLst/>
              <a:gdLst>
                <a:gd name="T0" fmla="*/ 0 w 26"/>
                <a:gd name="T1" fmla="*/ 0 h 1"/>
                <a:gd name="T2" fmla="*/ 12 w 26"/>
                <a:gd name="T3" fmla="*/ 1 h 1"/>
                <a:gd name="T4" fmla="*/ 26 w 26"/>
                <a:gd name="T5" fmla="*/ 0 h 1"/>
                <a:gd name="T6" fmla="*/ 13 w 26"/>
                <a:gd name="T7" fmla="*/ 1 h 1"/>
                <a:gd name="T8" fmla="*/ 0 w 26"/>
                <a:gd name="T9" fmla="*/ 0 h 1"/>
              </a:gdLst>
              <a:ahLst/>
              <a:cxnLst>
                <a:cxn ang="0">
                  <a:pos x="T0" y="T1"/>
                </a:cxn>
                <a:cxn ang="0">
                  <a:pos x="T2" y="T3"/>
                </a:cxn>
                <a:cxn ang="0">
                  <a:pos x="T4" y="T5"/>
                </a:cxn>
                <a:cxn ang="0">
                  <a:pos x="T6" y="T7"/>
                </a:cxn>
                <a:cxn ang="0">
                  <a:pos x="T8" y="T9"/>
                </a:cxn>
              </a:cxnLst>
              <a:rect l="0" t="0" r="r" b="b"/>
              <a:pathLst>
                <a:path w="26" h="1">
                  <a:moveTo>
                    <a:pt x="0" y="0"/>
                  </a:moveTo>
                  <a:cubicBezTo>
                    <a:pt x="3" y="1"/>
                    <a:pt x="8" y="1"/>
                    <a:pt x="12" y="1"/>
                  </a:cubicBezTo>
                  <a:cubicBezTo>
                    <a:pt x="16" y="1"/>
                    <a:pt x="21" y="1"/>
                    <a:pt x="26" y="0"/>
                  </a:cubicBezTo>
                  <a:cubicBezTo>
                    <a:pt x="21" y="1"/>
                    <a:pt x="17" y="1"/>
                    <a:pt x="13" y="1"/>
                  </a:cubicBezTo>
                  <a:cubicBezTo>
                    <a:pt x="8" y="1"/>
                    <a:pt x="4" y="0"/>
                    <a:pt x="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39" name="Freeform 47"/>
            <p:cNvSpPr/>
            <p:nvPr/>
          </p:nvSpPr>
          <p:spPr bwMode="auto">
            <a:xfrm>
              <a:off x="3704542" y="3441114"/>
              <a:ext cx="19304" cy="25739"/>
            </a:xfrm>
            <a:custGeom>
              <a:avLst/>
              <a:gdLst>
                <a:gd name="T0" fmla="*/ 20 w 23"/>
                <a:gd name="T1" fmla="*/ 0 h 30"/>
                <a:gd name="T2" fmla="*/ 8 w 23"/>
                <a:gd name="T3" fmla="*/ 20 h 30"/>
                <a:gd name="T4" fmla="*/ 12 w 23"/>
                <a:gd name="T5" fmla="*/ 30 h 30"/>
                <a:gd name="T6" fmla="*/ 21 w 23"/>
                <a:gd name="T7" fmla="*/ 21 h 30"/>
                <a:gd name="T8" fmla="*/ 20 w 23"/>
                <a:gd name="T9" fmla="*/ 0 h 30"/>
              </a:gdLst>
              <a:ahLst/>
              <a:cxnLst>
                <a:cxn ang="0">
                  <a:pos x="T0" y="T1"/>
                </a:cxn>
                <a:cxn ang="0">
                  <a:pos x="T2" y="T3"/>
                </a:cxn>
                <a:cxn ang="0">
                  <a:pos x="T4" y="T5"/>
                </a:cxn>
                <a:cxn ang="0">
                  <a:pos x="T6" y="T7"/>
                </a:cxn>
                <a:cxn ang="0">
                  <a:pos x="T8" y="T9"/>
                </a:cxn>
              </a:cxnLst>
              <a:rect l="0" t="0" r="r" b="b"/>
              <a:pathLst>
                <a:path w="23" h="30">
                  <a:moveTo>
                    <a:pt x="20" y="0"/>
                  </a:moveTo>
                  <a:cubicBezTo>
                    <a:pt x="0" y="4"/>
                    <a:pt x="7" y="14"/>
                    <a:pt x="8" y="20"/>
                  </a:cubicBezTo>
                  <a:cubicBezTo>
                    <a:pt x="8" y="23"/>
                    <a:pt x="9" y="27"/>
                    <a:pt x="12" y="30"/>
                  </a:cubicBezTo>
                  <a:cubicBezTo>
                    <a:pt x="15" y="27"/>
                    <a:pt x="18" y="24"/>
                    <a:pt x="21" y="21"/>
                  </a:cubicBezTo>
                  <a:cubicBezTo>
                    <a:pt x="23" y="17"/>
                    <a:pt x="20" y="8"/>
                    <a:pt x="2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0" name="Freeform 48"/>
            <p:cNvSpPr>
              <a:spLocks noEditPoints="1"/>
            </p:cNvSpPr>
            <p:nvPr/>
          </p:nvSpPr>
          <p:spPr bwMode="auto">
            <a:xfrm>
              <a:off x="2794037" y="2142115"/>
              <a:ext cx="353907" cy="1349672"/>
            </a:xfrm>
            <a:custGeom>
              <a:avLst/>
              <a:gdLst>
                <a:gd name="T0" fmla="*/ 141 w 414"/>
                <a:gd name="T1" fmla="*/ 1556 h 1579"/>
                <a:gd name="T2" fmla="*/ 143 w 414"/>
                <a:gd name="T3" fmla="*/ 1550 h 1579"/>
                <a:gd name="T4" fmla="*/ 28 w 414"/>
                <a:gd name="T5" fmla="*/ 560 h 1579"/>
                <a:gd name="T6" fmla="*/ 61 w 414"/>
                <a:gd name="T7" fmla="*/ 559 h 1579"/>
                <a:gd name="T8" fmla="*/ 34 w 414"/>
                <a:gd name="T9" fmla="*/ 534 h 1579"/>
                <a:gd name="T10" fmla="*/ 21 w 414"/>
                <a:gd name="T11" fmla="*/ 462 h 1579"/>
                <a:gd name="T12" fmla="*/ 16 w 414"/>
                <a:gd name="T13" fmla="*/ 483 h 1579"/>
                <a:gd name="T14" fmla="*/ 5 w 414"/>
                <a:gd name="T15" fmla="*/ 526 h 1579"/>
                <a:gd name="T16" fmla="*/ 18 w 414"/>
                <a:gd name="T17" fmla="*/ 565 h 1579"/>
                <a:gd name="T18" fmla="*/ 21 w 414"/>
                <a:gd name="T19" fmla="*/ 462 h 1579"/>
                <a:gd name="T20" fmla="*/ 79 w 414"/>
                <a:gd name="T21" fmla="*/ 269 h 1579"/>
                <a:gd name="T22" fmla="*/ 103 w 414"/>
                <a:gd name="T23" fmla="*/ 339 h 1579"/>
                <a:gd name="T24" fmla="*/ 126 w 414"/>
                <a:gd name="T25" fmla="*/ 250 h 1579"/>
                <a:gd name="T26" fmla="*/ 240 w 414"/>
                <a:gd name="T27" fmla="*/ 195 h 1579"/>
                <a:gd name="T28" fmla="*/ 184 w 414"/>
                <a:gd name="T29" fmla="*/ 395 h 1579"/>
                <a:gd name="T30" fmla="*/ 184 w 414"/>
                <a:gd name="T31" fmla="*/ 555 h 1579"/>
                <a:gd name="T32" fmla="*/ 276 w 414"/>
                <a:gd name="T33" fmla="*/ 762 h 1579"/>
                <a:gd name="T34" fmla="*/ 53 w 414"/>
                <a:gd name="T35" fmla="*/ 874 h 1579"/>
                <a:gd name="T36" fmla="*/ 126 w 414"/>
                <a:gd name="T37" fmla="*/ 1291 h 1579"/>
                <a:gd name="T38" fmla="*/ 19 w 414"/>
                <a:gd name="T39" fmla="*/ 1390 h 1579"/>
                <a:gd name="T40" fmla="*/ 73 w 414"/>
                <a:gd name="T41" fmla="*/ 1410 h 1579"/>
                <a:gd name="T42" fmla="*/ 167 w 414"/>
                <a:gd name="T43" fmla="*/ 1377 h 1579"/>
                <a:gd name="T44" fmla="*/ 201 w 414"/>
                <a:gd name="T45" fmla="*/ 1381 h 1579"/>
                <a:gd name="T46" fmla="*/ 214 w 414"/>
                <a:gd name="T47" fmla="*/ 1426 h 1579"/>
                <a:gd name="T48" fmla="*/ 176 w 414"/>
                <a:gd name="T49" fmla="*/ 1520 h 1579"/>
                <a:gd name="T50" fmla="*/ 257 w 414"/>
                <a:gd name="T51" fmla="*/ 1550 h 1579"/>
                <a:gd name="T52" fmla="*/ 276 w 414"/>
                <a:gd name="T53" fmla="*/ 1505 h 1579"/>
                <a:gd name="T54" fmla="*/ 279 w 414"/>
                <a:gd name="T55" fmla="*/ 1438 h 1579"/>
                <a:gd name="T56" fmla="*/ 305 w 414"/>
                <a:gd name="T57" fmla="*/ 1326 h 1579"/>
                <a:gd name="T58" fmla="*/ 318 w 414"/>
                <a:gd name="T59" fmla="*/ 1091 h 1579"/>
                <a:gd name="T60" fmla="*/ 306 w 414"/>
                <a:gd name="T61" fmla="*/ 930 h 1579"/>
                <a:gd name="T62" fmla="*/ 328 w 414"/>
                <a:gd name="T63" fmla="*/ 675 h 1579"/>
                <a:gd name="T64" fmla="*/ 361 w 414"/>
                <a:gd name="T65" fmla="*/ 640 h 1579"/>
                <a:gd name="T66" fmla="*/ 364 w 414"/>
                <a:gd name="T67" fmla="*/ 573 h 1579"/>
                <a:gd name="T68" fmla="*/ 343 w 414"/>
                <a:gd name="T69" fmla="*/ 594 h 1579"/>
                <a:gd name="T70" fmla="*/ 378 w 414"/>
                <a:gd name="T71" fmla="*/ 415 h 1579"/>
                <a:gd name="T72" fmla="*/ 389 w 414"/>
                <a:gd name="T73" fmla="*/ 430 h 1579"/>
                <a:gd name="T74" fmla="*/ 400 w 414"/>
                <a:gd name="T75" fmla="*/ 279 h 1579"/>
                <a:gd name="T76" fmla="*/ 268 w 414"/>
                <a:gd name="T77" fmla="*/ 218 h 1579"/>
                <a:gd name="T78" fmla="*/ 180 w 414"/>
                <a:gd name="T79" fmla="*/ 0 h 1579"/>
                <a:gd name="T80" fmla="*/ 112 w 414"/>
                <a:gd name="T81" fmla="*/ 112 h 1579"/>
                <a:gd name="T82" fmla="*/ 109 w 414"/>
                <a:gd name="T83" fmla="*/ 120 h 1579"/>
                <a:gd name="T84" fmla="*/ 113 w 414"/>
                <a:gd name="T85" fmla="*/ 141 h 1579"/>
                <a:gd name="T86" fmla="*/ 144 w 414"/>
                <a:gd name="T87" fmla="*/ 234 h 1579"/>
                <a:gd name="T88" fmla="*/ 164 w 414"/>
                <a:gd name="T89" fmla="*/ 313 h 1579"/>
                <a:gd name="T90" fmla="*/ 209 w 414"/>
                <a:gd name="T91" fmla="*/ 264 h 1579"/>
                <a:gd name="T92" fmla="*/ 239 w 414"/>
                <a:gd name="T93" fmla="*/ 194 h 1579"/>
                <a:gd name="T94" fmla="*/ 236 w 414"/>
                <a:gd name="T95" fmla="*/ 42 h 1579"/>
                <a:gd name="T96" fmla="*/ 180 w 414"/>
                <a:gd name="T97" fmla="*/ 0 h 1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4" h="1579">
                  <a:moveTo>
                    <a:pt x="143" y="1550"/>
                  </a:moveTo>
                  <a:cubicBezTo>
                    <a:pt x="142" y="1553"/>
                    <a:pt x="141" y="1555"/>
                    <a:pt x="141" y="1556"/>
                  </a:cubicBezTo>
                  <a:cubicBezTo>
                    <a:pt x="141" y="1569"/>
                    <a:pt x="149" y="1576"/>
                    <a:pt x="161" y="1579"/>
                  </a:cubicBezTo>
                  <a:cubicBezTo>
                    <a:pt x="153" y="1567"/>
                    <a:pt x="146" y="1557"/>
                    <a:pt x="143" y="1550"/>
                  </a:cubicBezTo>
                  <a:moveTo>
                    <a:pt x="34" y="534"/>
                  </a:moveTo>
                  <a:cubicBezTo>
                    <a:pt x="29" y="542"/>
                    <a:pt x="30" y="553"/>
                    <a:pt x="28" y="560"/>
                  </a:cubicBezTo>
                  <a:cubicBezTo>
                    <a:pt x="32" y="561"/>
                    <a:pt x="36" y="561"/>
                    <a:pt x="39" y="561"/>
                  </a:cubicBezTo>
                  <a:cubicBezTo>
                    <a:pt x="47" y="561"/>
                    <a:pt x="55" y="560"/>
                    <a:pt x="61" y="559"/>
                  </a:cubicBezTo>
                  <a:cubicBezTo>
                    <a:pt x="61" y="557"/>
                    <a:pt x="61" y="553"/>
                    <a:pt x="60" y="551"/>
                  </a:cubicBezTo>
                  <a:cubicBezTo>
                    <a:pt x="51" y="548"/>
                    <a:pt x="42" y="544"/>
                    <a:pt x="34" y="534"/>
                  </a:cubicBezTo>
                  <a:moveTo>
                    <a:pt x="21" y="462"/>
                  </a:moveTo>
                  <a:cubicBezTo>
                    <a:pt x="21" y="462"/>
                    <a:pt x="21" y="462"/>
                    <a:pt x="21" y="462"/>
                  </a:cubicBezTo>
                  <a:cubicBezTo>
                    <a:pt x="20" y="463"/>
                    <a:pt x="19" y="464"/>
                    <a:pt x="19" y="466"/>
                  </a:cubicBezTo>
                  <a:cubicBezTo>
                    <a:pt x="18" y="472"/>
                    <a:pt x="17" y="477"/>
                    <a:pt x="16" y="483"/>
                  </a:cubicBezTo>
                  <a:cubicBezTo>
                    <a:pt x="15" y="493"/>
                    <a:pt x="19" y="497"/>
                    <a:pt x="16" y="506"/>
                  </a:cubicBezTo>
                  <a:cubicBezTo>
                    <a:pt x="14" y="515"/>
                    <a:pt x="8" y="518"/>
                    <a:pt x="5" y="526"/>
                  </a:cubicBezTo>
                  <a:cubicBezTo>
                    <a:pt x="0" y="534"/>
                    <a:pt x="4" y="554"/>
                    <a:pt x="6" y="570"/>
                  </a:cubicBezTo>
                  <a:cubicBezTo>
                    <a:pt x="9" y="567"/>
                    <a:pt x="15" y="566"/>
                    <a:pt x="18" y="565"/>
                  </a:cubicBezTo>
                  <a:cubicBezTo>
                    <a:pt x="23" y="544"/>
                    <a:pt x="25" y="533"/>
                    <a:pt x="30" y="518"/>
                  </a:cubicBezTo>
                  <a:cubicBezTo>
                    <a:pt x="22" y="502"/>
                    <a:pt x="27" y="462"/>
                    <a:pt x="21" y="462"/>
                  </a:cubicBezTo>
                  <a:moveTo>
                    <a:pt x="126" y="250"/>
                  </a:moveTo>
                  <a:cubicBezTo>
                    <a:pt x="114" y="256"/>
                    <a:pt x="96" y="261"/>
                    <a:pt x="79" y="269"/>
                  </a:cubicBezTo>
                  <a:cubicBezTo>
                    <a:pt x="92" y="289"/>
                    <a:pt x="97" y="315"/>
                    <a:pt x="99" y="326"/>
                  </a:cubicBezTo>
                  <a:cubicBezTo>
                    <a:pt x="100" y="330"/>
                    <a:pt x="101" y="335"/>
                    <a:pt x="103" y="339"/>
                  </a:cubicBezTo>
                  <a:cubicBezTo>
                    <a:pt x="107" y="325"/>
                    <a:pt x="111" y="312"/>
                    <a:pt x="117" y="300"/>
                  </a:cubicBezTo>
                  <a:cubicBezTo>
                    <a:pt x="124" y="286"/>
                    <a:pt x="120" y="266"/>
                    <a:pt x="126" y="250"/>
                  </a:cubicBezTo>
                  <a:moveTo>
                    <a:pt x="240" y="195"/>
                  </a:moveTo>
                  <a:cubicBezTo>
                    <a:pt x="240" y="195"/>
                    <a:pt x="240" y="195"/>
                    <a:pt x="240" y="195"/>
                  </a:cubicBezTo>
                  <a:cubicBezTo>
                    <a:pt x="243" y="201"/>
                    <a:pt x="243" y="200"/>
                    <a:pt x="246" y="204"/>
                  </a:cubicBezTo>
                  <a:cubicBezTo>
                    <a:pt x="232" y="253"/>
                    <a:pt x="188" y="327"/>
                    <a:pt x="184" y="395"/>
                  </a:cubicBezTo>
                  <a:cubicBezTo>
                    <a:pt x="181" y="456"/>
                    <a:pt x="178" y="502"/>
                    <a:pt x="177" y="545"/>
                  </a:cubicBezTo>
                  <a:cubicBezTo>
                    <a:pt x="179" y="548"/>
                    <a:pt x="182" y="552"/>
                    <a:pt x="184" y="555"/>
                  </a:cubicBezTo>
                  <a:cubicBezTo>
                    <a:pt x="188" y="558"/>
                    <a:pt x="191" y="558"/>
                    <a:pt x="194" y="561"/>
                  </a:cubicBezTo>
                  <a:cubicBezTo>
                    <a:pt x="228" y="625"/>
                    <a:pt x="288" y="746"/>
                    <a:pt x="276" y="762"/>
                  </a:cubicBezTo>
                  <a:cubicBezTo>
                    <a:pt x="259" y="792"/>
                    <a:pt x="118" y="793"/>
                    <a:pt x="49" y="798"/>
                  </a:cubicBezTo>
                  <a:cubicBezTo>
                    <a:pt x="51" y="823"/>
                    <a:pt x="52" y="849"/>
                    <a:pt x="53" y="874"/>
                  </a:cubicBezTo>
                  <a:cubicBezTo>
                    <a:pt x="87" y="991"/>
                    <a:pt x="125" y="1111"/>
                    <a:pt x="129" y="1163"/>
                  </a:cubicBezTo>
                  <a:cubicBezTo>
                    <a:pt x="132" y="1208"/>
                    <a:pt x="123" y="1246"/>
                    <a:pt x="126" y="1291"/>
                  </a:cubicBezTo>
                  <a:cubicBezTo>
                    <a:pt x="126" y="1297"/>
                    <a:pt x="138" y="1305"/>
                    <a:pt x="136" y="1310"/>
                  </a:cubicBezTo>
                  <a:cubicBezTo>
                    <a:pt x="118" y="1370"/>
                    <a:pt x="19" y="1374"/>
                    <a:pt x="19" y="1390"/>
                  </a:cubicBezTo>
                  <a:cubicBezTo>
                    <a:pt x="19" y="1402"/>
                    <a:pt x="33" y="1407"/>
                    <a:pt x="45" y="1408"/>
                  </a:cubicBezTo>
                  <a:cubicBezTo>
                    <a:pt x="56" y="1409"/>
                    <a:pt x="65" y="1410"/>
                    <a:pt x="73" y="1410"/>
                  </a:cubicBezTo>
                  <a:cubicBezTo>
                    <a:pt x="111" y="1410"/>
                    <a:pt x="129" y="1402"/>
                    <a:pt x="140" y="1393"/>
                  </a:cubicBezTo>
                  <a:cubicBezTo>
                    <a:pt x="151" y="1385"/>
                    <a:pt x="156" y="1377"/>
                    <a:pt x="167" y="1377"/>
                  </a:cubicBezTo>
                  <a:cubicBezTo>
                    <a:pt x="172" y="1377"/>
                    <a:pt x="177" y="1379"/>
                    <a:pt x="185" y="1382"/>
                  </a:cubicBezTo>
                  <a:cubicBezTo>
                    <a:pt x="190" y="1382"/>
                    <a:pt x="196" y="1381"/>
                    <a:pt x="201" y="1381"/>
                  </a:cubicBezTo>
                  <a:cubicBezTo>
                    <a:pt x="205" y="1381"/>
                    <a:pt x="209" y="1381"/>
                    <a:pt x="213" y="1384"/>
                  </a:cubicBezTo>
                  <a:cubicBezTo>
                    <a:pt x="215" y="1413"/>
                    <a:pt x="205" y="1425"/>
                    <a:pt x="214" y="1426"/>
                  </a:cubicBezTo>
                  <a:cubicBezTo>
                    <a:pt x="229" y="1426"/>
                    <a:pt x="188" y="1483"/>
                    <a:pt x="161" y="1522"/>
                  </a:cubicBezTo>
                  <a:cubicBezTo>
                    <a:pt x="166" y="1521"/>
                    <a:pt x="171" y="1520"/>
                    <a:pt x="176" y="1520"/>
                  </a:cubicBezTo>
                  <a:cubicBezTo>
                    <a:pt x="202" y="1520"/>
                    <a:pt x="236" y="1532"/>
                    <a:pt x="254" y="1547"/>
                  </a:cubicBezTo>
                  <a:cubicBezTo>
                    <a:pt x="255" y="1548"/>
                    <a:pt x="256" y="1549"/>
                    <a:pt x="257" y="1550"/>
                  </a:cubicBezTo>
                  <a:cubicBezTo>
                    <a:pt x="271" y="1535"/>
                    <a:pt x="261" y="1514"/>
                    <a:pt x="271" y="1504"/>
                  </a:cubicBezTo>
                  <a:cubicBezTo>
                    <a:pt x="273" y="1505"/>
                    <a:pt x="275" y="1505"/>
                    <a:pt x="276" y="1505"/>
                  </a:cubicBezTo>
                  <a:cubicBezTo>
                    <a:pt x="284" y="1505"/>
                    <a:pt x="286" y="1494"/>
                    <a:pt x="287" y="1486"/>
                  </a:cubicBezTo>
                  <a:cubicBezTo>
                    <a:pt x="288" y="1471"/>
                    <a:pt x="274" y="1452"/>
                    <a:pt x="279" y="1438"/>
                  </a:cubicBezTo>
                  <a:cubicBezTo>
                    <a:pt x="281" y="1433"/>
                    <a:pt x="290" y="1436"/>
                    <a:pt x="291" y="1431"/>
                  </a:cubicBezTo>
                  <a:cubicBezTo>
                    <a:pt x="296" y="1390"/>
                    <a:pt x="301" y="1368"/>
                    <a:pt x="305" y="1326"/>
                  </a:cubicBezTo>
                  <a:cubicBezTo>
                    <a:pt x="306" y="1308"/>
                    <a:pt x="322" y="1261"/>
                    <a:pt x="322" y="1242"/>
                  </a:cubicBezTo>
                  <a:cubicBezTo>
                    <a:pt x="323" y="1180"/>
                    <a:pt x="318" y="1154"/>
                    <a:pt x="318" y="1091"/>
                  </a:cubicBezTo>
                  <a:cubicBezTo>
                    <a:pt x="318" y="1060"/>
                    <a:pt x="318" y="1030"/>
                    <a:pt x="315" y="999"/>
                  </a:cubicBezTo>
                  <a:cubicBezTo>
                    <a:pt x="313" y="976"/>
                    <a:pt x="305" y="962"/>
                    <a:pt x="306" y="930"/>
                  </a:cubicBezTo>
                  <a:cubicBezTo>
                    <a:pt x="307" y="879"/>
                    <a:pt x="300" y="819"/>
                    <a:pt x="306" y="769"/>
                  </a:cubicBezTo>
                  <a:cubicBezTo>
                    <a:pt x="342" y="730"/>
                    <a:pt x="331" y="717"/>
                    <a:pt x="328" y="675"/>
                  </a:cubicBezTo>
                  <a:cubicBezTo>
                    <a:pt x="329" y="668"/>
                    <a:pt x="341" y="669"/>
                    <a:pt x="352" y="669"/>
                  </a:cubicBezTo>
                  <a:cubicBezTo>
                    <a:pt x="354" y="663"/>
                    <a:pt x="356" y="655"/>
                    <a:pt x="361" y="640"/>
                  </a:cubicBezTo>
                  <a:cubicBezTo>
                    <a:pt x="366" y="624"/>
                    <a:pt x="370" y="593"/>
                    <a:pt x="374" y="555"/>
                  </a:cubicBezTo>
                  <a:cubicBezTo>
                    <a:pt x="370" y="559"/>
                    <a:pt x="367" y="566"/>
                    <a:pt x="364" y="573"/>
                  </a:cubicBezTo>
                  <a:cubicBezTo>
                    <a:pt x="358" y="584"/>
                    <a:pt x="353" y="596"/>
                    <a:pt x="347" y="596"/>
                  </a:cubicBezTo>
                  <a:cubicBezTo>
                    <a:pt x="346" y="596"/>
                    <a:pt x="344" y="595"/>
                    <a:pt x="343" y="594"/>
                  </a:cubicBezTo>
                  <a:cubicBezTo>
                    <a:pt x="355" y="542"/>
                    <a:pt x="343" y="502"/>
                    <a:pt x="375" y="418"/>
                  </a:cubicBezTo>
                  <a:cubicBezTo>
                    <a:pt x="376" y="416"/>
                    <a:pt x="377" y="415"/>
                    <a:pt x="378" y="415"/>
                  </a:cubicBezTo>
                  <a:cubicBezTo>
                    <a:pt x="378" y="415"/>
                    <a:pt x="378" y="415"/>
                    <a:pt x="378" y="415"/>
                  </a:cubicBezTo>
                  <a:cubicBezTo>
                    <a:pt x="381" y="415"/>
                    <a:pt x="384" y="422"/>
                    <a:pt x="389" y="430"/>
                  </a:cubicBezTo>
                  <a:cubicBezTo>
                    <a:pt x="396" y="378"/>
                    <a:pt x="406" y="329"/>
                    <a:pt x="414" y="297"/>
                  </a:cubicBezTo>
                  <a:cubicBezTo>
                    <a:pt x="411" y="290"/>
                    <a:pt x="405" y="287"/>
                    <a:pt x="400" y="279"/>
                  </a:cubicBezTo>
                  <a:cubicBezTo>
                    <a:pt x="392" y="266"/>
                    <a:pt x="403" y="252"/>
                    <a:pt x="390" y="243"/>
                  </a:cubicBezTo>
                  <a:cubicBezTo>
                    <a:pt x="359" y="219"/>
                    <a:pt x="301" y="228"/>
                    <a:pt x="268" y="218"/>
                  </a:cubicBezTo>
                  <a:cubicBezTo>
                    <a:pt x="261" y="216"/>
                    <a:pt x="246" y="204"/>
                    <a:pt x="240" y="195"/>
                  </a:cubicBezTo>
                  <a:moveTo>
                    <a:pt x="180" y="0"/>
                  </a:moveTo>
                  <a:cubicBezTo>
                    <a:pt x="157" y="0"/>
                    <a:pt x="137" y="19"/>
                    <a:pt x="118" y="38"/>
                  </a:cubicBezTo>
                  <a:cubicBezTo>
                    <a:pt x="101" y="56"/>
                    <a:pt x="109" y="87"/>
                    <a:pt x="112" y="112"/>
                  </a:cubicBezTo>
                  <a:cubicBezTo>
                    <a:pt x="113" y="119"/>
                    <a:pt x="112" y="120"/>
                    <a:pt x="111" y="120"/>
                  </a:cubicBezTo>
                  <a:cubicBezTo>
                    <a:pt x="110" y="120"/>
                    <a:pt x="110" y="120"/>
                    <a:pt x="109" y="120"/>
                  </a:cubicBezTo>
                  <a:cubicBezTo>
                    <a:pt x="109" y="120"/>
                    <a:pt x="109" y="120"/>
                    <a:pt x="108" y="120"/>
                  </a:cubicBezTo>
                  <a:cubicBezTo>
                    <a:pt x="107" y="120"/>
                    <a:pt x="106" y="123"/>
                    <a:pt x="113" y="141"/>
                  </a:cubicBezTo>
                  <a:cubicBezTo>
                    <a:pt x="120" y="163"/>
                    <a:pt x="126" y="144"/>
                    <a:pt x="131" y="161"/>
                  </a:cubicBezTo>
                  <a:cubicBezTo>
                    <a:pt x="137" y="183"/>
                    <a:pt x="151" y="212"/>
                    <a:pt x="144" y="234"/>
                  </a:cubicBezTo>
                  <a:cubicBezTo>
                    <a:pt x="144" y="234"/>
                    <a:pt x="144" y="234"/>
                    <a:pt x="144" y="234"/>
                  </a:cubicBezTo>
                  <a:cubicBezTo>
                    <a:pt x="151" y="271"/>
                    <a:pt x="162" y="313"/>
                    <a:pt x="164" y="313"/>
                  </a:cubicBezTo>
                  <a:cubicBezTo>
                    <a:pt x="164" y="313"/>
                    <a:pt x="164" y="313"/>
                    <a:pt x="164" y="313"/>
                  </a:cubicBezTo>
                  <a:cubicBezTo>
                    <a:pt x="178" y="289"/>
                    <a:pt x="203" y="285"/>
                    <a:pt x="209" y="264"/>
                  </a:cubicBezTo>
                  <a:cubicBezTo>
                    <a:pt x="204" y="255"/>
                    <a:pt x="203" y="260"/>
                    <a:pt x="197" y="247"/>
                  </a:cubicBezTo>
                  <a:cubicBezTo>
                    <a:pt x="209" y="232"/>
                    <a:pt x="226" y="222"/>
                    <a:pt x="239" y="194"/>
                  </a:cubicBezTo>
                  <a:cubicBezTo>
                    <a:pt x="238" y="193"/>
                    <a:pt x="238" y="191"/>
                    <a:pt x="238" y="190"/>
                  </a:cubicBezTo>
                  <a:cubicBezTo>
                    <a:pt x="237" y="154"/>
                    <a:pt x="261" y="79"/>
                    <a:pt x="236" y="42"/>
                  </a:cubicBezTo>
                  <a:cubicBezTo>
                    <a:pt x="216" y="11"/>
                    <a:pt x="198" y="0"/>
                    <a:pt x="180" y="0"/>
                  </a:cubicBezTo>
                  <a:cubicBezTo>
                    <a:pt x="180" y="0"/>
                    <a:pt x="180" y="0"/>
                    <a:pt x="180" y="0"/>
                  </a:cubicBezTo>
                  <a:cubicBezTo>
                    <a:pt x="180" y="0"/>
                    <a:pt x="180" y="0"/>
                    <a:pt x="18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1" name="Freeform 49"/>
            <p:cNvSpPr/>
            <p:nvPr/>
          </p:nvSpPr>
          <p:spPr bwMode="auto">
            <a:xfrm>
              <a:off x="2916296" y="3441114"/>
              <a:ext cx="97325" cy="51477"/>
            </a:xfrm>
            <a:custGeom>
              <a:avLst/>
              <a:gdLst>
                <a:gd name="T0" fmla="*/ 33 w 114"/>
                <a:gd name="T1" fmla="*/ 0 h 60"/>
                <a:gd name="T2" fmla="*/ 18 w 114"/>
                <a:gd name="T3" fmla="*/ 2 h 60"/>
                <a:gd name="T4" fmla="*/ 0 w 114"/>
                <a:gd name="T5" fmla="*/ 30 h 60"/>
                <a:gd name="T6" fmla="*/ 18 w 114"/>
                <a:gd name="T7" fmla="*/ 59 h 60"/>
                <a:gd name="T8" fmla="*/ 33 w 114"/>
                <a:gd name="T9" fmla="*/ 60 h 60"/>
                <a:gd name="T10" fmla="*/ 111 w 114"/>
                <a:gd name="T11" fmla="*/ 33 h 60"/>
                <a:gd name="T12" fmla="*/ 114 w 114"/>
                <a:gd name="T13" fmla="*/ 30 h 60"/>
                <a:gd name="T14" fmla="*/ 111 w 114"/>
                <a:gd name="T15" fmla="*/ 27 h 60"/>
                <a:gd name="T16" fmla="*/ 33 w 11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60">
                  <a:moveTo>
                    <a:pt x="33" y="0"/>
                  </a:moveTo>
                  <a:cubicBezTo>
                    <a:pt x="28" y="0"/>
                    <a:pt x="23" y="1"/>
                    <a:pt x="18" y="2"/>
                  </a:cubicBezTo>
                  <a:cubicBezTo>
                    <a:pt x="10" y="14"/>
                    <a:pt x="3" y="24"/>
                    <a:pt x="0" y="30"/>
                  </a:cubicBezTo>
                  <a:cubicBezTo>
                    <a:pt x="3" y="37"/>
                    <a:pt x="10" y="47"/>
                    <a:pt x="18" y="59"/>
                  </a:cubicBezTo>
                  <a:cubicBezTo>
                    <a:pt x="23" y="60"/>
                    <a:pt x="28" y="60"/>
                    <a:pt x="33" y="60"/>
                  </a:cubicBezTo>
                  <a:cubicBezTo>
                    <a:pt x="59" y="60"/>
                    <a:pt x="93" y="48"/>
                    <a:pt x="111" y="33"/>
                  </a:cubicBezTo>
                  <a:cubicBezTo>
                    <a:pt x="112" y="32"/>
                    <a:pt x="113" y="31"/>
                    <a:pt x="114" y="30"/>
                  </a:cubicBezTo>
                  <a:cubicBezTo>
                    <a:pt x="113" y="29"/>
                    <a:pt x="112" y="28"/>
                    <a:pt x="111" y="27"/>
                  </a:cubicBezTo>
                  <a:cubicBezTo>
                    <a:pt x="93" y="12"/>
                    <a:pt x="59" y="0"/>
                    <a:pt x="3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2" name="Freeform 50"/>
            <p:cNvSpPr/>
            <p:nvPr/>
          </p:nvSpPr>
          <p:spPr bwMode="auto">
            <a:xfrm>
              <a:off x="3179313" y="2526587"/>
              <a:ext cx="32173" cy="110998"/>
            </a:xfrm>
            <a:custGeom>
              <a:avLst/>
              <a:gdLst>
                <a:gd name="T0" fmla="*/ 27 w 37"/>
                <a:gd name="T1" fmla="*/ 0 h 130"/>
                <a:gd name="T2" fmla="*/ 0 w 37"/>
                <a:gd name="T3" fmla="*/ 130 h 130"/>
                <a:gd name="T4" fmla="*/ 37 w 37"/>
                <a:gd name="T5" fmla="*/ 72 h 130"/>
                <a:gd name="T6" fmla="*/ 27 w 37"/>
                <a:gd name="T7" fmla="*/ 0 h 130"/>
              </a:gdLst>
              <a:ahLst/>
              <a:cxnLst>
                <a:cxn ang="0">
                  <a:pos x="T0" y="T1"/>
                </a:cxn>
                <a:cxn ang="0">
                  <a:pos x="T2" y="T3"/>
                </a:cxn>
                <a:cxn ang="0">
                  <a:pos x="T4" y="T5"/>
                </a:cxn>
                <a:cxn ang="0">
                  <a:pos x="T6" y="T7"/>
                </a:cxn>
              </a:cxnLst>
              <a:rect l="0" t="0" r="r" b="b"/>
              <a:pathLst>
                <a:path w="37" h="130">
                  <a:moveTo>
                    <a:pt x="27" y="0"/>
                  </a:moveTo>
                  <a:cubicBezTo>
                    <a:pt x="27" y="0"/>
                    <a:pt x="14" y="66"/>
                    <a:pt x="0" y="130"/>
                  </a:cubicBezTo>
                  <a:cubicBezTo>
                    <a:pt x="13" y="109"/>
                    <a:pt x="26" y="89"/>
                    <a:pt x="37" y="72"/>
                  </a:cubicBezTo>
                  <a:cubicBezTo>
                    <a:pt x="34" y="37"/>
                    <a:pt x="27" y="0"/>
                    <a:pt x="27"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3" name="Freeform 51"/>
            <p:cNvSpPr>
              <a:spLocks noEditPoints="1"/>
            </p:cNvSpPr>
            <p:nvPr/>
          </p:nvSpPr>
          <p:spPr bwMode="auto">
            <a:xfrm>
              <a:off x="3094053" y="2128442"/>
              <a:ext cx="361950" cy="1338411"/>
            </a:xfrm>
            <a:custGeom>
              <a:avLst/>
              <a:gdLst>
                <a:gd name="T0" fmla="*/ 207 w 423"/>
                <a:gd name="T1" fmla="*/ 256 h 1566"/>
                <a:gd name="T2" fmla="*/ 237 w 423"/>
                <a:gd name="T3" fmla="*/ 274 h 1566"/>
                <a:gd name="T4" fmla="*/ 267 w 423"/>
                <a:gd name="T5" fmla="*/ 292 h 1566"/>
                <a:gd name="T6" fmla="*/ 335 w 423"/>
                <a:gd name="T7" fmla="*/ 267 h 1566"/>
                <a:gd name="T8" fmla="*/ 293 w 423"/>
                <a:gd name="T9" fmla="*/ 0 h 1566"/>
                <a:gd name="T10" fmla="*/ 291 w 423"/>
                <a:gd name="T11" fmla="*/ 0 h 1566"/>
                <a:gd name="T12" fmla="*/ 206 w 423"/>
                <a:gd name="T13" fmla="*/ 97 h 1566"/>
                <a:gd name="T14" fmla="*/ 221 w 423"/>
                <a:gd name="T15" fmla="*/ 153 h 1566"/>
                <a:gd name="T16" fmla="*/ 188 w 423"/>
                <a:gd name="T17" fmla="*/ 231 h 1566"/>
                <a:gd name="T18" fmla="*/ 74 w 423"/>
                <a:gd name="T19" fmla="*/ 278 h 1566"/>
                <a:gd name="T20" fmla="*/ 64 w 423"/>
                <a:gd name="T21" fmla="*/ 316 h 1566"/>
                <a:gd name="T22" fmla="*/ 163 w 423"/>
                <a:gd name="T23" fmla="*/ 484 h 1566"/>
                <a:gd name="T24" fmla="*/ 137 w 423"/>
                <a:gd name="T25" fmla="*/ 586 h 1566"/>
                <a:gd name="T26" fmla="*/ 116 w 423"/>
                <a:gd name="T27" fmla="*/ 677 h 1566"/>
                <a:gd name="T28" fmla="*/ 76 w 423"/>
                <a:gd name="T29" fmla="*/ 701 h 1566"/>
                <a:gd name="T30" fmla="*/ 68 w 423"/>
                <a:gd name="T31" fmla="*/ 713 h 1566"/>
                <a:gd name="T32" fmla="*/ 81 w 423"/>
                <a:gd name="T33" fmla="*/ 678 h 1566"/>
                <a:gd name="T34" fmla="*/ 37 w 423"/>
                <a:gd name="T35" fmla="*/ 690 h 1566"/>
                <a:gd name="T36" fmla="*/ 11 w 423"/>
                <a:gd name="T37" fmla="*/ 684 h 1566"/>
                <a:gd name="T38" fmla="*/ 1 w 423"/>
                <a:gd name="T39" fmla="*/ 719 h 1566"/>
                <a:gd name="T40" fmla="*/ 4 w 423"/>
                <a:gd name="T41" fmla="*/ 832 h 1566"/>
                <a:gd name="T42" fmla="*/ 51 w 423"/>
                <a:gd name="T43" fmla="*/ 877 h 1566"/>
                <a:gd name="T44" fmla="*/ 79 w 423"/>
                <a:gd name="T45" fmla="*/ 873 h 1566"/>
                <a:gd name="T46" fmla="*/ 99 w 423"/>
                <a:gd name="T47" fmla="*/ 881 h 1566"/>
                <a:gd name="T48" fmla="*/ 122 w 423"/>
                <a:gd name="T49" fmla="*/ 851 h 1566"/>
                <a:gd name="T50" fmla="*/ 138 w 423"/>
                <a:gd name="T51" fmla="*/ 1145 h 1566"/>
                <a:gd name="T52" fmla="*/ 175 w 423"/>
                <a:gd name="T53" fmla="*/ 1370 h 1566"/>
                <a:gd name="T54" fmla="*/ 184 w 423"/>
                <a:gd name="T55" fmla="*/ 1503 h 1566"/>
                <a:gd name="T56" fmla="*/ 191 w 423"/>
                <a:gd name="T57" fmla="*/ 1566 h 1566"/>
                <a:gd name="T58" fmla="*/ 196 w 423"/>
                <a:gd name="T59" fmla="*/ 1530 h 1566"/>
                <a:gd name="T60" fmla="*/ 263 w 423"/>
                <a:gd name="T61" fmla="*/ 1537 h 1566"/>
                <a:gd name="T62" fmla="*/ 266 w 423"/>
                <a:gd name="T63" fmla="*/ 1560 h 1566"/>
                <a:gd name="T64" fmla="*/ 271 w 423"/>
                <a:gd name="T65" fmla="*/ 1566 h 1566"/>
                <a:gd name="T66" fmla="*/ 423 w 423"/>
                <a:gd name="T67" fmla="*/ 832 h 1566"/>
                <a:gd name="T68" fmla="*/ 406 w 423"/>
                <a:gd name="T69" fmla="*/ 751 h 1566"/>
                <a:gd name="T70" fmla="*/ 399 w 423"/>
                <a:gd name="T71" fmla="*/ 538 h 1566"/>
                <a:gd name="T72" fmla="*/ 405 w 423"/>
                <a:gd name="T73" fmla="*/ 305 h 1566"/>
                <a:gd name="T74" fmla="*/ 366 w 423"/>
                <a:gd name="T75" fmla="*/ 262 h 1566"/>
                <a:gd name="T76" fmla="*/ 330 w 423"/>
                <a:gd name="T77" fmla="*/ 160 h 1566"/>
                <a:gd name="T78" fmla="*/ 334 w 423"/>
                <a:gd name="T79" fmla="*/ 15 h 1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3" h="1566">
                  <a:moveTo>
                    <a:pt x="256" y="425"/>
                  </a:moveTo>
                  <a:cubicBezTo>
                    <a:pt x="241" y="348"/>
                    <a:pt x="223" y="283"/>
                    <a:pt x="207" y="256"/>
                  </a:cubicBezTo>
                  <a:cubicBezTo>
                    <a:pt x="208" y="256"/>
                    <a:pt x="209" y="256"/>
                    <a:pt x="210" y="256"/>
                  </a:cubicBezTo>
                  <a:cubicBezTo>
                    <a:pt x="220" y="256"/>
                    <a:pt x="228" y="265"/>
                    <a:pt x="237" y="274"/>
                  </a:cubicBezTo>
                  <a:cubicBezTo>
                    <a:pt x="246" y="283"/>
                    <a:pt x="255" y="292"/>
                    <a:pt x="266" y="292"/>
                  </a:cubicBezTo>
                  <a:cubicBezTo>
                    <a:pt x="266" y="292"/>
                    <a:pt x="266" y="292"/>
                    <a:pt x="267" y="292"/>
                  </a:cubicBezTo>
                  <a:cubicBezTo>
                    <a:pt x="293" y="291"/>
                    <a:pt x="320" y="267"/>
                    <a:pt x="335" y="267"/>
                  </a:cubicBezTo>
                  <a:cubicBezTo>
                    <a:pt x="335" y="267"/>
                    <a:pt x="335" y="267"/>
                    <a:pt x="335" y="267"/>
                  </a:cubicBezTo>
                  <a:cubicBezTo>
                    <a:pt x="300" y="299"/>
                    <a:pt x="280" y="373"/>
                    <a:pt x="256" y="425"/>
                  </a:cubicBezTo>
                  <a:moveTo>
                    <a:pt x="293" y="0"/>
                  </a:moveTo>
                  <a:cubicBezTo>
                    <a:pt x="292" y="0"/>
                    <a:pt x="292" y="0"/>
                    <a:pt x="291" y="0"/>
                  </a:cubicBezTo>
                  <a:cubicBezTo>
                    <a:pt x="291" y="0"/>
                    <a:pt x="291" y="0"/>
                    <a:pt x="291" y="0"/>
                  </a:cubicBezTo>
                  <a:cubicBezTo>
                    <a:pt x="259" y="1"/>
                    <a:pt x="224" y="17"/>
                    <a:pt x="211" y="36"/>
                  </a:cubicBezTo>
                  <a:cubicBezTo>
                    <a:pt x="200" y="53"/>
                    <a:pt x="199" y="87"/>
                    <a:pt x="206" y="97"/>
                  </a:cubicBezTo>
                  <a:cubicBezTo>
                    <a:pt x="208" y="101"/>
                    <a:pt x="196" y="95"/>
                    <a:pt x="199" y="120"/>
                  </a:cubicBezTo>
                  <a:cubicBezTo>
                    <a:pt x="201" y="138"/>
                    <a:pt x="214" y="134"/>
                    <a:pt x="221" y="153"/>
                  </a:cubicBezTo>
                  <a:cubicBezTo>
                    <a:pt x="225" y="162"/>
                    <a:pt x="232" y="181"/>
                    <a:pt x="226" y="189"/>
                  </a:cubicBezTo>
                  <a:cubicBezTo>
                    <a:pt x="216" y="200"/>
                    <a:pt x="203" y="216"/>
                    <a:pt x="188" y="231"/>
                  </a:cubicBezTo>
                  <a:cubicBezTo>
                    <a:pt x="199" y="237"/>
                    <a:pt x="196" y="239"/>
                    <a:pt x="194" y="244"/>
                  </a:cubicBezTo>
                  <a:cubicBezTo>
                    <a:pt x="109" y="255"/>
                    <a:pt x="78" y="268"/>
                    <a:pt x="74" y="278"/>
                  </a:cubicBezTo>
                  <a:cubicBezTo>
                    <a:pt x="72" y="283"/>
                    <a:pt x="68" y="296"/>
                    <a:pt x="63" y="313"/>
                  </a:cubicBezTo>
                  <a:cubicBezTo>
                    <a:pt x="64" y="314"/>
                    <a:pt x="64" y="315"/>
                    <a:pt x="64" y="316"/>
                  </a:cubicBezTo>
                  <a:cubicBezTo>
                    <a:pt x="66" y="322"/>
                    <a:pt x="67" y="332"/>
                    <a:pt x="71" y="336"/>
                  </a:cubicBezTo>
                  <a:cubicBezTo>
                    <a:pt x="109" y="376"/>
                    <a:pt x="151" y="424"/>
                    <a:pt x="163" y="484"/>
                  </a:cubicBezTo>
                  <a:cubicBezTo>
                    <a:pt x="165" y="489"/>
                    <a:pt x="154" y="510"/>
                    <a:pt x="137" y="538"/>
                  </a:cubicBezTo>
                  <a:cubicBezTo>
                    <a:pt x="138" y="556"/>
                    <a:pt x="139" y="574"/>
                    <a:pt x="137" y="586"/>
                  </a:cubicBezTo>
                  <a:cubicBezTo>
                    <a:pt x="134" y="618"/>
                    <a:pt x="107" y="678"/>
                    <a:pt x="107" y="678"/>
                  </a:cubicBezTo>
                  <a:cubicBezTo>
                    <a:pt x="116" y="677"/>
                    <a:pt x="116" y="677"/>
                    <a:pt x="116" y="677"/>
                  </a:cubicBezTo>
                  <a:cubicBezTo>
                    <a:pt x="111" y="720"/>
                    <a:pt x="111" y="720"/>
                    <a:pt x="111" y="720"/>
                  </a:cubicBezTo>
                  <a:cubicBezTo>
                    <a:pt x="76" y="701"/>
                    <a:pt x="76" y="701"/>
                    <a:pt x="76" y="701"/>
                  </a:cubicBezTo>
                  <a:cubicBezTo>
                    <a:pt x="73" y="715"/>
                    <a:pt x="73" y="715"/>
                    <a:pt x="73" y="715"/>
                  </a:cubicBezTo>
                  <a:cubicBezTo>
                    <a:pt x="68" y="713"/>
                    <a:pt x="68" y="713"/>
                    <a:pt x="68" y="713"/>
                  </a:cubicBezTo>
                  <a:cubicBezTo>
                    <a:pt x="68" y="713"/>
                    <a:pt x="69" y="702"/>
                    <a:pt x="70" y="697"/>
                  </a:cubicBezTo>
                  <a:cubicBezTo>
                    <a:pt x="74" y="686"/>
                    <a:pt x="79" y="685"/>
                    <a:pt x="81" y="678"/>
                  </a:cubicBezTo>
                  <a:cubicBezTo>
                    <a:pt x="87" y="655"/>
                    <a:pt x="93" y="626"/>
                    <a:pt x="100" y="596"/>
                  </a:cubicBezTo>
                  <a:cubicBezTo>
                    <a:pt x="79" y="628"/>
                    <a:pt x="56" y="662"/>
                    <a:pt x="37" y="690"/>
                  </a:cubicBezTo>
                  <a:cubicBezTo>
                    <a:pt x="36" y="692"/>
                    <a:pt x="33" y="693"/>
                    <a:pt x="29" y="693"/>
                  </a:cubicBezTo>
                  <a:cubicBezTo>
                    <a:pt x="24" y="693"/>
                    <a:pt x="17" y="691"/>
                    <a:pt x="11" y="684"/>
                  </a:cubicBezTo>
                  <a:cubicBezTo>
                    <a:pt x="8" y="685"/>
                    <a:pt x="5" y="685"/>
                    <a:pt x="1" y="685"/>
                  </a:cubicBezTo>
                  <a:cubicBezTo>
                    <a:pt x="0" y="695"/>
                    <a:pt x="2" y="699"/>
                    <a:pt x="1" y="719"/>
                  </a:cubicBezTo>
                  <a:cubicBezTo>
                    <a:pt x="0" y="764"/>
                    <a:pt x="10" y="767"/>
                    <a:pt x="8" y="796"/>
                  </a:cubicBezTo>
                  <a:cubicBezTo>
                    <a:pt x="6" y="816"/>
                    <a:pt x="1" y="811"/>
                    <a:pt x="4" y="832"/>
                  </a:cubicBezTo>
                  <a:cubicBezTo>
                    <a:pt x="10" y="836"/>
                    <a:pt x="13" y="834"/>
                    <a:pt x="23" y="837"/>
                  </a:cubicBezTo>
                  <a:cubicBezTo>
                    <a:pt x="33" y="871"/>
                    <a:pt x="28" y="842"/>
                    <a:pt x="51" y="877"/>
                  </a:cubicBezTo>
                  <a:cubicBezTo>
                    <a:pt x="54" y="878"/>
                    <a:pt x="57" y="879"/>
                    <a:pt x="60" y="879"/>
                  </a:cubicBezTo>
                  <a:cubicBezTo>
                    <a:pt x="67" y="879"/>
                    <a:pt x="73" y="876"/>
                    <a:pt x="79" y="873"/>
                  </a:cubicBezTo>
                  <a:cubicBezTo>
                    <a:pt x="85" y="878"/>
                    <a:pt x="90" y="882"/>
                    <a:pt x="95" y="882"/>
                  </a:cubicBezTo>
                  <a:cubicBezTo>
                    <a:pt x="96" y="882"/>
                    <a:pt x="98" y="882"/>
                    <a:pt x="99" y="881"/>
                  </a:cubicBezTo>
                  <a:cubicBezTo>
                    <a:pt x="107" y="878"/>
                    <a:pt x="111" y="861"/>
                    <a:pt x="115" y="852"/>
                  </a:cubicBezTo>
                  <a:cubicBezTo>
                    <a:pt x="120" y="852"/>
                    <a:pt x="120" y="851"/>
                    <a:pt x="122" y="851"/>
                  </a:cubicBezTo>
                  <a:cubicBezTo>
                    <a:pt x="127" y="905"/>
                    <a:pt x="136" y="949"/>
                    <a:pt x="139" y="1003"/>
                  </a:cubicBezTo>
                  <a:cubicBezTo>
                    <a:pt x="141" y="1047"/>
                    <a:pt x="133" y="1101"/>
                    <a:pt x="138" y="1145"/>
                  </a:cubicBezTo>
                  <a:cubicBezTo>
                    <a:pt x="147" y="1237"/>
                    <a:pt x="139" y="1259"/>
                    <a:pt x="151" y="1319"/>
                  </a:cubicBezTo>
                  <a:cubicBezTo>
                    <a:pt x="156" y="1343"/>
                    <a:pt x="175" y="1361"/>
                    <a:pt x="175" y="1370"/>
                  </a:cubicBezTo>
                  <a:cubicBezTo>
                    <a:pt x="171" y="1401"/>
                    <a:pt x="176" y="1431"/>
                    <a:pt x="181" y="1466"/>
                  </a:cubicBezTo>
                  <a:cubicBezTo>
                    <a:pt x="183" y="1479"/>
                    <a:pt x="183" y="1491"/>
                    <a:pt x="184" y="1503"/>
                  </a:cubicBezTo>
                  <a:cubicBezTo>
                    <a:pt x="185" y="1522"/>
                    <a:pt x="178" y="1541"/>
                    <a:pt x="184" y="1559"/>
                  </a:cubicBezTo>
                  <a:cubicBezTo>
                    <a:pt x="185" y="1564"/>
                    <a:pt x="188" y="1563"/>
                    <a:pt x="191" y="1566"/>
                  </a:cubicBezTo>
                  <a:cubicBezTo>
                    <a:pt x="191" y="1566"/>
                    <a:pt x="192" y="1565"/>
                    <a:pt x="193" y="1564"/>
                  </a:cubicBezTo>
                  <a:cubicBezTo>
                    <a:pt x="192" y="1553"/>
                    <a:pt x="188" y="1537"/>
                    <a:pt x="196" y="1530"/>
                  </a:cubicBezTo>
                  <a:cubicBezTo>
                    <a:pt x="205" y="1523"/>
                    <a:pt x="218" y="1525"/>
                    <a:pt x="234" y="1520"/>
                  </a:cubicBezTo>
                  <a:cubicBezTo>
                    <a:pt x="248" y="1526"/>
                    <a:pt x="257" y="1526"/>
                    <a:pt x="263" y="1537"/>
                  </a:cubicBezTo>
                  <a:cubicBezTo>
                    <a:pt x="266" y="1545"/>
                    <a:pt x="258" y="1550"/>
                    <a:pt x="263" y="1557"/>
                  </a:cubicBezTo>
                  <a:cubicBezTo>
                    <a:pt x="265" y="1559"/>
                    <a:pt x="266" y="1560"/>
                    <a:pt x="266" y="1560"/>
                  </a:cubicBezTo>
                  <a:cubicBezTo>
                    <a:pt x="267" y="1560"/>
                    <a:pt x="267" y="1558"/>
                    <a:pt x="269" y="1556"/>
                  </a:cubicBezTo>
                  <a:cubicBezTo>
                    <a:pt x="270" y="1560"/>
                    <a:pt x="270" y="1563"/>
                    <a:pt x="271" y="1566"/>
                  </a:cubicBezTo>
                  <a:cubicBezTo>
                    <a:pt x="324" y="1244"/>
                    <a:pt x="378" y="1062"/>
                    <a:pt x="379" y="845"/>
                  </a:cubicBezTo>
                  <a:cubicBezTo>
                    <a:pt x="394" y="829"/>
                    <a:pt x="413" y="835"/>
                    <a:pt x="423" y="832"/>
                  </a:cubicBezTo>
                  <a:cubicBezTo>
                    <a:pt x="420" y="818"/>
                    <a:pt x="418" y="805"/>
                    <a:pt x="417" y="792"/>
                  </a:cubicBezTo>
                  <a:cubicBezTo>
                    <a:pt x="413" y="780"/>
                    <a:pt x="409" y="767"/>
                    <a:pt x="406" y="751"/>
                  </a:cubicBezTo>
                  <a:cubicBezTo>
                    <a:pt x="408" y="751"/>
                    <a:pt x="410" y="751"/>
                    <a:pt x="411" y="752"/>
                  </a:cubicBezTo>
                  <a:cubicBezTo>
                    <a:pt x="396" y="628"/>
                    <a:pt x="399" y="560"/>
                    <a:pt x="399" y="538"/>
                  </a:cubicBezTo>
                  <a:cubicBezTo>
                    <a:pt x="393" y="524"/>
                    <a:pt x="392" y="510"/>
                    <a:pt x="390" y="489"/>
                  </a:cubicBezTo>
                  <a:cubicBezTo>
                    <a:pt x="386" y="409"/>
                    <a:pt x="397" y="335"/>
                    <a:pt x="405" y="305"/>
                  </a:cubicBezTo>
                  <a:cubicBezTo>
                    <a:pt x="387" y="297"/>
                    <a:pt x="362" y="284"/>
                    <a:pt x="355" y="274"/>
                  </a:cubicBezTo>
                  <a:cubicBezTo>
                    <a:pt x="357" y="268"/>
                    <a:pt x="357" y="266"/>
                    <a:pt x="366" y="262"/>
                  </a:cubicBezTo>
                  <a:cubicBezTo>
                    <a:pt x="337" y="212"/>
                    <a:pt x="309" y="197"/>
                    <a:pt x="313" y="193"/>
                  </a:cubicBezTo>
                  <a:cubicBezTo>
                    <a:pt x="320" y="184"/>
                    <a:pt x="324" y="172"/>
                    <a:pt x="330" y="160"/>
                  </a:cubicBezTo>
                  <a:cubicBezTo>
                    <a:pt x="340" y="139"/>
                    <a:pt x="349" y="118"/>
                    <a:pt x="349" y="99"/>
                  </a:cubicBezTo>
                  <a:cubicBezTo>
                    <a:pt x="347" y="91"/>
                    <a:pt x="360" y="49"/>
                    <a:pt x="334" y="15"/>
                  </a:cubicBezTo>
                  <a:cubicBezTo>
                    <a:pt x="324" y="4"/>
                    <a:pt x="309" y="0"/>
                    <a:pt x="29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4" name="Freeform 52"/>
            <p:cNvSpPr/>
            <p:nvPr/>
          </p:nvSpPr>
          <p:spPr bwMode="auto">
            <a:xfrm>
              <a:off x="3254920" y="3427440"/>
              <a:ext cx="70781" cy="78825"/>
            </a:xfrm>
            <a:custGeom>
              <a:avLst/>
              <a:gdLst>
                <a:gd name="T0" fmla="*/ 46 w 83"/>
                <a:gd name="T1" fmla="*/ 0 h 92"/>
                <a:gd name="T2" fmla="*/ 8 w 83"/>
                <a:gd name="T3" fmla="*/ 10 h 92"/>
                <a:gd name="T4" fmla="*/ 5 w 83"/>
                <a:gd name="T5" fmla="*/ 44 h 92"/>
                <a:gd name="T6" fmla="*/ 3 w 83"/>
                <a:gd name="T7" fmla="*/ 46 h 92"/>
                <a:gd name="T8" fmla="*/ 5 w 83"/>
                <a:gd name="T9" fmla="*/ 49 h 92"/>
                <a:gd name="T10" fmla="*/ 8 w 83"/>
                <a:gd name="T11" fmla="*/ 82 h 92"/>
                <a:gd name="T12" fmla="*/ 46 w 83"/>
                <a:gd name="T13" fmla="*/ 92 h 92"/>
                <a:gd name="T14" fmla="*/ 75 w 83"/>
                <a:gd name="T15" fmla="*/ 75 h 92"/>
                <a:gd name="T16" fmla="*/ 75 w 83"/>
                <a:gd name="T17" fmla="*/ 55 h 92"/>
                <a:gd name="T18" fmla="*/ 78 w 83"/>
                <a:gd name="T19" fmla="*/ 53 h 92"/>
                <a:gd name="T20" fmla="*/ 81 w 83"/>
                <a:gd name="T21" fmla="*/ 56 h 92"/>
                <a:gd name="T22" fmla="*/ 83 w 83"/>
                <a:gd name="T23" fmla="*/ 46 h 92"/>
                <a:gd name="T24" fmla="*/ 81 w 83"/>
                <a:gd name="T25" fmla="*/ 36 h 92"/>
                <a:gd name="T26" fmla="*/ 78 w 83"/>
                <a:gd name="T27" fmla="*/ 40 h 92"/>
                <a:gd name="T28" fmla="*/ 75 w 83"/>
                <a:gd name="T29" fmla="*/ 37 h 92"/>
                <a:gd name="T30" fmla="*/ 75 w 83"/>
                <a:gd name="T31" fmla="*/ 17 h 92"/>
                <a:gd name="T32" fmla="*/ 46 w 83"/>
                <a:gd name="T33"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92">
                  <a:moveTo>
                    <a:pt x="46" y="0"/>
                  </a:moveTo>
                  <a:cubicBezTo>
                    <a:pt x="30" y="5"/>
                    <a:pt x="17" y="3"/>
                    <a:pt x="8" y="10"/>
                  </a:cubicBezTo>
                  <a:cubicBezTo>
                    <a:pt x="0" y="17"/>
                    <a:pt x="4" y="33"/>
                    <a:pt x="5" y="44"/>
                  </a:cubicBezTo>
                  <a:cubicBezTo>
                    <a:pt x="4" y="45"/>
                    <a:pt x="3" y="46"/>
                    <a:pt x="3" y="46"/>
                  </a:cubicBezTo>
                  <a:cubicBezTo>
                    <a:pt x="3" y="47"/>
                    <a:pt x="4" y="48"/>
                    <a:pt x="5" y="49"/>
                  </a:cubicBezTo>
                  <a:cubicBezTo>
                    <a:pt x="4" y="59"/>
                    <a:pt x="0" y="76"/>
                    <a:pt x="8" y="82"/>
                  </a:cubicBezTo>
                  <a:cubicBezTo>
                    <a:pt x="17" y="90"/>
                    <a:pt x="30" y="87"/>
                    <a:pt x="46" y="92"/>
                  </a:cubicBezTo>
                  <a:cubicBezTo>
                    <a:pt x="60" y="87"/>
                    <a:pt x="69" y="87"/>
                    <a:pt x="75" y="75"/>
                  </a:cubicBezTo>
                  <a:cubicBezTo>
                    <a:pt x="78" y="67"/>
                    <a:pt x="70" y="62"/>
                    <a:pt x="75" y="55"/>
                  </a:cubicBezTo>
                  <a:cubicBezTo>
                    <a:pt x="77" y="53"/>
                    <a:pt x="78" y="53"/>
                    <a:pt x="78" y="53"/>
                  </a:cubicBezTo>
                  <a:cubicBezTo>
                    <a:pt x="79" y="53"/>
                    <a:pt x="79" y="55"/>
                    <a:pt x="81" y="56"/>
                  </a:cubicBezTo>
                  <a:cubicBezTo>
                    <a:pt x="82" y="53"/>
                    <a:pt x="82" y="49"/>
                    <a:pt x="83" y="46"/>
                  </a:cubicBezTo>
                  <a:cubicBezTo>
                    <a:pt x="82" y="43"/>
                    <a:pt x="82" y="40"/>
                    <a:pt x="81" y="36"/>
                  </a:cubicBezTo>
                  <a:cubicBezTo>
                    <a:pt x="79" y="38"/>
                    <a:pt x="79" y="40"/>
                    <a:pt x="78" y="40"/>
                  </a:cubicBezTo>
                  <a:cubicBezTo>
                    <a:pt x="78" y="40"/>
                    <a:pt x="77" y="39"/>
                    <a:pt x="75" y="37"/>
                  </a:cubicBezTo>
                  <a:cubicBezTo>
                    <a:pt x="70" y="30"/>
                    <a:pt x="78" y="25"/>
                    <a:pt x="75" y="17"/>
                  </a:cubicBezTo>
                  <a:cubicBezTo>
                    <a:pt x="69" y="6"/>
                    <a:pt x="60" y="6"/>
                    <a:pt x="46"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5" name="Freeform 53"/>
            <p:cNvSpPr>
              <a:spLocks noEditPoints="1"/>
            </p:cNvSpPr>
            <p:nvPr/>
          </p:nvSpPr>
          <p:spPr bwMode="auto">
            <a:xfrm>
              <a:off x="3423830" y="2389046"/>
              <a:ext cx="50673" cy="450427"/>
            </a:xfrm>
            <a:custGeom>
              <a:avLst/>
              <a:gdLst>
                <a:gd name="T0" fmla="*/ 31 w 59"/>
                <a:gd name="T1" fmla="*/ 487 h 527"/>
                <a:gd name="T2" fmla="*/ 37 w 59"/>
                <a:gd name="T3" fmla="*/ 527 h 527"/>
                <a:gd name="T4" fmla="*/ 41 w 59"/>
                <a:gd name="T5" fmla="*/ 523 h 527"/>
                <a:gd name="T6" fmla="*/ 31 w 59"/>
                <a:gd name="T7" fmla="*/ 487 h 527"/>
                <a:gd name="T8" fmla="*/ 19 w 59"/>
                <a:gd name="T9" fmla="*/ 0 h 527"/>
                <a:gd name="T10" fmla="*/ 4 w 59"/>
                <a:gd name="T11" fmla="*/ 184 h 527"/>
                <a:gd name="T12" fmla="*/ 13 w 59"/>
                <a:gd name="T13" fmla="*/ 233 h 527"/>
                <a:gd name="T14" fmla="*/ 25 w 59"/>
                <a:gd name="T15" fmla="*/ 447 h 527"/>
                <a:gd name="T16" fmla="*/ 31 w 59"/>
                <a:gd name="T17" fmla="*/ 447 h 527"/>
                <a:gd name="T18" fmla="*/ 50 w 59"/>
                <a:gd name="T19" fmla="*/ 428 h 527"/>
                <a:gd name="T20" fmla="*/ 50 w 59"/>
                <a:gd name="T21" fmla="*/ 360 h 527"/>
                <a:gd name="T22" fmla="*/ 44 w 59"/>
                <a:gd name="T23" fmla="*/ 246 h 527"/>
                <a:gd name="T24" fmla="*/ 35 w 59"/>
                <a:gd name="T25" fmla="*/ 167 h 527"/>
                <a:gd name="T26" fmla="*/ 36 w 59"/>
                <a:gd name="T27" fmla="*/ 6 h 527"/>
                <a:gd name="T28" fmla="*/ 19 w 59"/>
                <a:gd name="T29" fmla="*/ 0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527">
                  <a:moveTo>
                    <a:pt x="31" y="487"/>
                  </a:moveTo>
                  <a:cubicBezTo>
                    <a:pt x="32" y="500"/>
                    <a:pt x="34" y="513"/>
                    <a:pt x="37" y="527"/>
                  </a:cubicBezTo>
                  <a:cubicBezTo>
                    <a:pt x="39" y="526"/>
                    <a:pt x="40" y="525"/>
                    <a:pt x="41" y="523"/>
                  </a:cubicBezTo>
                  <a:cubicBezTo>
                    <a:pt x="43" y="519"/>
                    <a:pt x="37" y="507"/>
                    <a:pt x="31" y="487"/>
                  </a:cubicBezTo>
                  <a:moveTo>
                    <a:pt x="19" y="0"/>
                  </a:moveTo>
                  <a:cubicBezTo>
                    <a:pt x="11" y="30"/>
                    <a:pt x="0" y="104"/>
                    <a:pt x="4" y="184"/>
                  </a:cubicBezTo>
                  <a:cubicBezTo>
                    <a:pt x="6" y="205"/>
                    <a:pt x="7" y="219"/>
                    <a:pt x="13" y="233"/>
                  </a:cubicBezTo>
                  <a:cubicBezTo>
                    <a:pt x="13" y="255"/>
                    <a:pt x="10" y="323"/>
                    <a:pt x="25" y="447"/>
                  </a:cubicBezTo>
                  <a:cubicBezTo>
                    <a:pt x="27" y="447"/>
                    <a:pt x="29" y="447"/>
                    <a:pt x="31" y="447"/>
                  </a:cubicBezTo>
                  <a:cubicBezTo>
                    <a:pt x="49" y="447"/>
                    <a:pt x="52" y="432"/>
                    <a:pt x="50" y="428"/>
                  </a:cubicBezTo>
                  <a:cubicBezTo>
                    <a:pt x="42" y="405"/>
                    <a:pt x="45" y="373"/>
                    <a:pt x="50" y="360"/>
                  </a:cubicBezTo>
                  <a:cubicBezTo>
                    <a:pt x="59" y="324"/>
                    <a:pt x="51" y="300"/>
                    <a:pt x="44" y="246"/>
                  </a:cubicBezTo>
                  <a:cubicBezTo>
                    <a:pt x="43" y="219"/>
                    <a:pt x="35" y="191"/>
                    <a:pt x="35" y="167"/>
                  </a:cubicBezTo>
                  <a:cubicBezTo>
                    <a:pt x="35" y="125"/>
                    <a:pt x="51" y="12"/>
                    <a:pt x="36" y="6"/>
                  </a:cubicBezTo>
                  <a:cubicBezTo>
                    <a:pt x="31" y="5"/>
                    <a:pt x="26" y="2"/>
                    <a:pt x="19"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6" name="Freeform 54"/>
            <p:cNvSpPr>
              <a:spLocks noEditPoints="1"/>
            </p:cNvSpPr>
            <p:nvPr/>
          </p:nvSpPr>
          <p:spPr bwMode="auto">
            <a:xfrm>
              <a:off x="3113357" y="2128442"/>
              <a:ext cx="229235" cy="488231"/>
            </a:xfrm>
            <a:custGeom>
              <a:avLst/>
              <a:gdLst>
                <a:gd name="T0" fmla="*/ 15 w 268"/>
                <a:gd name="T1" fmla="*/ 446 h 571"/>
                <a:gd name="T2" fmla="*/ 14 w 268"/>
                <a:gd name="T3" fmla="*/ 451 h 571"/>
                <a:gd name="T4" fmla="*/ 0 w 268"/>
                <a:gd name="T5" fmla="*/ 571 h 571"/>
                <a:gd name="T6" fmla="*/ 9 w 268"/>
                <a:gd name="T7" fmla="*/ 566 h 571"/>
                <a:gd name="T8" fmla="*/ 12 w 268"/>
                <a:gd name="T9" fmla="*/ 566 h 571"/>
                <a:gd name="T10" fmla="*/ 36 w 268"/>
                <a:gd name="T11" fmla="*/ 515 h 571"/>
                <a:gd name="T12" fmla="*/ 36 w 268"/>
                <a:gd name="T13" fmla="*/ 471 h 571"/>
                <a:gd name="T14" fmla="*/ 15 w 268"/>
                <a:gd name="T15" fmla="*/ 446 h 571"/>
                <a:gd name="T16" fmla="*/ 268 w 268"/>
                <a:gd name="T17" fmla="*/ 0 h 571"/>
                <a:gd name="T18" fmla="*/ 268 w 268"/>
                <a:gd name="T19" fmla="*/ 0 h 571"/>
                <a:gd name="T20" fmla="*/ 268 w 268"/>
                <a:gd name="T21"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8" h="571">
                  <a:moveTo>
                    <a:pt x="15" y="446"/>
                  </a:moveTo>
                  <a:cubicBezTo>
                    <a:pt x="15" y="447"/>
                    <a:pt x="14" y="449"/>
                    <a:pt x="14" y="451"/>
                  </a:cubicBezTo>
                  <a:cubicBezTo>
                    <a:pt x="9" y="492"/>
                    <a:pt x="4" y="535"/>
                    <a:pt x="0" y="571"/>
                  </a:cubicBezTo>
                  <a:cubicBezTo>
                    <a:pt x="3" y="568"/>
                    <a:pt x="6" y="566"/>
                    <a:pt x="9" y="566"/>
                  </a:cubicBezTo>
                  <a:cubicBezTo>
                    <a:pt x="10" y="566"/>
                    <a:pt x="11" y="566"/>
                    <a:pt x="12" y="566"/>
                  </a:cubicBezTo>
                  <a:cubicBezTo>
                    <a:pt x="17" y="546"/>
                    <a:pt x="7" y="526"/>
                    <a:pt x="36" y="515"/>
                  </a:cubicBezTo>
                  <a:cubicBezTo>
                    <a:pt x="31" y="504"/>
                    <a:pt x="22" y="492"/>
                    <a:pt x="36" y="471"/>
                  </a:cubicBezTo>
                  <a:cubicBezTo>
                    <a:pt x="27" y="466"/>
                    <a:pt x="20" y="455"/>
                    <a:pt x="15" y="446"/>
                  </a:cubicBezTo>
                  <a:moveTo>
                    <a:pt x="268" y="0"/>
                  </a:moveTo>
                  <a:cubicBezTo>
                    <a:pt x="268" y="0"/>
                    <a:pt x="268" y="0"/>
                    <a:pt x="268" y="0"/>
                  </a:cubicBezTo>
                  <a:cubicBezTo>
                    <a:pt x="268" y="0"/>
                    <a:pt x="268" y="0"/>
                    <a:pt x="268"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7" name="Freeform 55"/>
            <p:cNvSpPr/>
            <p:nvPr/>
          </p:nvSpPr>
          <p:spPr bwMode="auto">
            <a:xfrm>
              <a:off x="3094858" y="2396285"/>
              <a:ext cx="139954" cy="324147"/>
            </a:xfrm>
            <a:custGeom>
              <a:avLst/>
              <a:gdLst>
                <a:gd name="T0" fmla="*/ 62 w 164"/>
                <a:gd name="T1" fmla="*/ 0 h 380"/>
                <a:gd name="T2" fmla="*/ 37 w 164"/>
                <a:gd name="T3" fmla="*/ 133 h 380"/>
                <a:gd name="T4" fmla="*/ 58 w 164"/>
                <a:gd name="T5" fmla="*/ 158 h 380"/>
                <a:gd name="T6" fmla="*/ 58 w 164"/>
                <a:gd name="T7" fmla="*/ 202 h 380"/>
                <a:gd name="T8" fmla="*/ 34 w 164"/>
                <a:gd name="T9" fmla="*/ 253 h 380"/>
                <a:gd name="T10" fmla="*/ 31 w 164"/>
                <a:gd name="T11" fmla="*/ 253 h 380"/>
                <a:gd name="T12" fmla="*/ 22 w 164"/>
                <a:gd name="T13" fmla="*/ 258 h 380"/>
                <a:gd name="T14" fmla="*/ 9 w 164"/>
                <a:gd name="T15" fmla="*/ 343 h 380"/>
                <a:gd name="T16" fmla="*/ 0 w 164"/>
                <a:gd name="T17" fmla="*/ 372 h 380"/>
                <a:gd name="T18" fmla="*/ 10 w 164"/>
                <a:gd name="T19" fmla="*/ 371 h 380"/>
                <a:gd name="T20" fmla="*/ 28 w 164"/>
                <a:gd name="T21" fmla="*/ 380 h 380"/>
                <a:gd name="T22" fmla="*/ 36 w 164"/>
                <a:gd name="T23" fmla="*/ 377 h 380"/>
                <a:gd name="T24" fmla="*/ 99 w 164"/>
                <a:gd name="T25" fmla="*/ 283 h 380"/>
                <a:gd name="T26" fmla="*/ 126 w 164"/>
                <a:gd name="T27" fmla="*/ 153 h 380"/>
                <a:gd name="T28" fmla="*/ 136 w 164"/>
                <a:gd name="T29" fmla="*/ 225 h 380"/>
                <a:gd name="T30" fmla="*/ 162 w 164"/>
                <a:gd name="T31" fmla="*/ 171 h 380"/>
                <a:gd name="T32" fmla="*/ 70 w 164"/>
                <a:gd name="T33" fmla="*/ 23 h 380"/>
                <a:gd name="T34" fmla="*/ 63 w 164"/>
                <a:gd name="T35" fmla="*/ 3 h 380"/>
                <a:gd name="T36" fmla="*/ 62 w 164"/>
                <a:gd name="T37"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 h="380">
                  <a:moveTo>
                    <a:pt x="62" y="0"/>
                  </a:moveTo>
                  <a:cubicBezTo>
                    <a:pt x="54" y="32"/>
                    <a:pt x="44" y="81"/>
                    <a:pt x="37" y="133"/>
                  </a:cubicBezTo>
                  <a:cubicBezTo>
                    <a:pt x="42" y="142"/>
                    <a:pt x="49" y="153"/>
                    <a:pt x="58" y="158"/>
                  </a:cubicBezTo>
                  <a:cubicBezTo>
                    <a:pt x="44" y="179"/>
                    <a:pt x="53" y="191"/>
                    <a:pt x="58" y="202"/>
                  </a:cubicBezTo>
                  <a:cubicBezTo>
                    <a:pt x="29" y="213"/>
                    <a:pt x="39" y="233"/>
                    <a:pt x="34" y="253"/>
                  </a:cubicBezTo>
                  <a:cubicBezTo>
                    <a:pt x="33" y="253"/>
                    <a:pt x="32" y="253"/>
                    <a:pt x="31" y="253"/>
                  </a:cubicBezTo>
                  <a:cubicBezTo>
                    <a:pt x="28" y="253"/>
                    <a:pt x="25" y="255"/>
                    <a:pt x="22" y="258"/>
                  </a:cubicBezTo>
                  <a:cubicBezTo>
                    <a:pt x="18" y="296"/>
                    <a:pt x="14" y="327"/>
                    <a:pt x="9" y="343"/>
                  </a:cubicBezTo>
                  <a:cubicBezTo>
                    <a:pt x="4" y="358"/>
                    <a:pt x="2" y="366"/>
                    <a:pt x="0" y="372"/>
                  </a:cubicBezTo>
                  <a:cubicBezTo>
                    <a:pt x="4" y="372"/>
                    <a:pt x="7" y="372"/>
                    <a:pt x="10" y="371"/>
                  </a:cubicBezTo>
                  <a:cubicBezTo>
                    <a:pt x="16" y="378"/>
                    <a:pt x="23" y="380"/>
                    <a:pt x="28" y="380"/>
                  </a:cubicBezTo>
                  <a:cubicBezTo>
                    <a:pt x="32" y="380"/>
                    <a:pt x="35" y="379"/>
                    <a:pt x="36" y="377"/>
                  </a:cubicBezTo>
                  <a:cubicBezTo>
                    <a:pt x="55" y="349"/>
                    <a:pt x="78" y="315"/>
                    <a:pt x="99" y="283"/>
                  </a:cubicBezTo>
                  <a:cubicBezTo>
                    <a:pt x="113" y="219"/>
                    <a:pt x="126" y="153"/>
                    <a:pt x="126" y="153"/>
                  </a:cubicBezTo>
                  <a:cubicBezTo>
                    <a:pt x="126" y="153"/>
                    <a:pt x="133" y="190"/>
                    <a:pt x="136" y="225"/>
                  </a:cubicBezTo>
                  <a:cubicBezTo>
                    <a:pt x="153" y="197"/>
                    <a:pt x="164" y="176"/>
                    <a:pt x="162" y="171"/>
                  </a:cubicBezTo>
                  <a:cubicBezTo>
                    <a:pt x="150" y="111"/>
                    <a:pt x="108" y="63"/>
                    <a:pt x="70" y="23"/>
                  </a:cubicBezTo>
                  <a:cubicBezTo>
                    <a:pt x="66" y="19"/>
                    <a:pt x="65" y="9"/>
                    <a:pt x="63" y="3"/>
                  </a:cubicBezTo>
                  <a:cubicBezTo>
                    <a:pt x="63" y="2"/>
                    <a:pt x="63" y="1"/>
                    <a:pt x="62"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8" name="Freeform 56"/>
            <p:cNvSpPr>
              <a:spLocks noEditPoints="1"/>
            </p:cNvSpPr>
            <p:nvPr/>
          </p:nvSpPr>
          <p:spPr bwMode="auto">
            <a:xfrm>
              <a:off x="1052655" y="2142115"/>
              <a:ext cx="474557" cy="1345650"/>
            </a:xfrm>
            <a:custGeom>
              <a:avLst/>
              <a:gdLst>
                <a:gd name="T0" fmla="*/ 473 w 555"/>
                <a:gd name="T1" fmla="*/ 1575 h 1575"/>
                <a:gd name="T2" fmla="*/ 484 w 555"/>
                <a:gd name="T3" fmla="*/ 1550 h 1575"/>
                <a:gd name="T4" fmla="*/ 92 w 555"/>
                <a:gd name="T5" fmla="*/ 561 h 1575"/>
                <a:gd name="T6" fmla="*/ 98 w 555"/>
                <a:gd name="T7" fmla="*/ 552 h 1575"/>
                <a:gd name="T8" fmla="*/ 99 w 555"/>
                <a:gd name="T9" fmla="*/ 511 h 1575"/>
                <a:gd name="T10" fmla="*/ 94 w 555"/>
                <a:gd name="T11" fmla="*/ 388 h 1575"/>
                <a:gd name="T12" fmla="*/ 53 w 555"/>
                <a:gd name="T13" fmla="*/ 388 h 1575"/>
                <a:gd name="T14" fmla="*/ 49 w 555"/>
                <a:gd name="T15" fmla="*/ 396 h 1575"/>
                <a:gd name="T16" fmla="*/ 94 w 555"/>
                <a:gd name="T17" fmla="*/ 388 h 1575"/>
                <a:gd name="T18" fmla="*/ 273 w 555"/>
                <a:gd name="T19" fmla="*/ 219 h 1575"/>
                <a:gd name="T20" fmla="*/ 167 w 555"/>
                <a:gd name="T21" fmla="*/ 292 h 1575"/>
                <a:gd name="T22" fmla="*/ 176 w 555"/>
                <a:gd name="T23" fmla="*/ 305 h 1575"/>
                <a:gd name="T24" fmla="*/ 169 w 555"/>
                <a:gd name="T25" fmla="*/ 614 h 1575"/>
                <a:gd name="T26" fmla="*/ 159 w 555"/>
                <a:gd name="T27" fmla="*/ 623 h 1575"/>
                <a:gd name="T28" fmla="*/ 97 w 555"/>
                <a:gd name="T29" fmla="*/ 685 h 1575"/>
                <a:gd name="T30" fmla="*/ 116 w 555"/>
                <a:gd name="T31" fmla="*/ 693 h 1575"/>
                <a:gd name="T32" fmla="*/ 163 w 555"/>
                <a:gd name="T33" fmla="*/ 729 h 1575"/>
                <a:gd name="T34" fmla="*/ 146 w 555"/>
                <a:gd name="T35" fmla="*/ 978 h 1575"/>
                <a:gd name="T36" fmla="*/ 123 w 555"/>
                <a:gd name="T37" fmla="*/ 1178 h 1575"/>
                <a:gd name="T38" fmla="*/ 52 w 555"/>
                <a:gd name="T39" fmla="*/ 1434 h 1575"/>
                <a:gd name="T40" fmla="*/ 0 w 555"/>
                <a:gd name="T41" fmla="*/ 1501 h 1575"/>
                <a:gd name="T42" fmla="*/ 14 w 555"/>
                <a:gd name="T43" fmla="*/ 1529 h 1575"/>
                <a:gd name="T44" fmla="*/ 24 w 555"/>
                <a:gd name="T45" fmla="*/ 1550 h 1575"/>
                <a:gd name="T46" fmla="*/ 107 w 555"/>
                <a:gd name="T47" fmla="*/ 1525 h 1575"/>
                <a:gd name="T48" fmla="*/ 127 w 555"/>
                <a:gd name="T49" fmla="*/ 1525 h 1575"/>
                <a:gd name="T50" fmla="*/ 152 w 555"/>
                <a:gd name="T51" fmla="*/ 1487 h 1575"/>
                <a:gd name="T52" fmla="*/ 165 w 555"/>
                <a:gd name="T53" fmla="*/ 1423 h 1575"/>
                <a:gd name="T54" fmla="*/ 341 w 555"/>
                <a:gd name="T55" fmla="*/ 1010 h 1575"/>
                <a:gd name="T56" fmla="*/ 356 w 555"/>
                <a:gd name="T57" fmla="*/ 1219 h 1575"/>
                <a:gd name="T58" fmla="*/ 355 w 555"/>
                <a:gd name="T59" fmla="*/ 1351 h 1575"/>
                <a:gd name="T60" fmla="*/ 357 w 555"/>
                <a:gd name="T61" fmla="*/ 1467 h 1575"/>
                <a:gd name="T62" fmla="*/ 394 w 555"/>
                <a:gd name="T63" fmla="*/ 1516 h 1575"/>
                <a:gd name="T64" fmla="*/ 453 w 555"/>
                <a:gd name="T65" fmla="*/ 1520 h 1575"/>
                <a:gd name="T66" fmla="*/ 437 w 555"/>
                <a:gd name="T67" fmla="*/ 1471 h 1575"/>
                <a:gd name="T68" fmla="*/ 444 w 555"/>
                <a:gd name="T69" fmla="*/ 1378 h 1575"/>
                <a:gd name="T70" fmla="*/ 465 w 555"/>
                <a:gd name="T71" fmla="*/ 1100 h 1575"/>
                <a:gd name="T72" fmla="*/ 519 w 555"/>
                <a:gd name="T73" fmla="*/ 798 h 1575"/>
                <a:gd name="T74" fmla="*/ 555 w 555"/>
                <a:gd name="T75" fmla="*/ 743 h 1575"/>
                <a:gd name="T76" fmla="*/ 506 w 555"/>
                <a:gd name="T77" fmla="*/ 700 h 1575"/>
                <a:gd name="T78" fmla="*/ 432 w 555"/>
                <a:gd name="T79" fmla="*/ 582 h 1575"/>
                <a:gd name="T80" fmla="*/ 527 w 555"/>
                <a:gd name="T81" fmla="*/ 285 h 1575"/>
                <a:gd name="T82" fmla="*/ 381 w 555"/>
                <a:gd name="T83" fmla="*/ 510 h 1575"/>
                <a:gd name="T84" fmla="*/ 332 w 555"/>
                <a:gd name="T85" fmla="*/ 707 h 1575"/>
                <a:gd name="T86" fmla="*/ 252 w 555"/>
                <a:gd name="T87" fmla="*/ 514 h 1575"/>
                <a:gd name="T88" fmla="*/ 340 w 555"/>
                <a:gd name="T89" fmla="*/ 0 h 1575"/>
                <a:gd name="T90" fmla="*/ 267 w 555"/>
                <a:gd name="T91" fmla="*/ 76 h 1575"/>
                <a:gd name="T92" fmla="*/ 264 w 555"/>
                <a:gd name="T93" fmla="*/ 87 h 1575"/>
                <a:gd name="T94" fmla="*/ 262 w 555"/>
                <a:gd name="T95" fmla="*/ 101 h 1575"/>
                <a:gd name="T96" fmla="*/ 294 w 555"/>
                <a:gd name="T97" fmla="*/ 187 h 1575"/>
                <a:gd name="T98" fmla="*/ 330 w 555"/>
                <a:gd name="T99" fmla="*/ 348 h 1575"/>
                <a:gd name="T100" fmla="*/ 386 w 555"/>
                <a:gd name="T101" fmla="*/ 217 h 1575"/>
                <a:gd name="T102" fmla="*/ 404 w 555"/>
                <a:gd name="T103" fmla="*/ 136 h 1575"/>
                <a:gd name="T104" fmla="*/ 413 w 555"/>
                <a:gd name="T105" fmla="*/ 94 h 1575"/>
                <a:gd name="T106" fmla="*/ 410 w 555"/>
                <a:gd name="T107" fmla="*/ 95 h 1575"/>
                <a:gd name="T108" fmla="*/ 348 w 555"/>
                <a:gd name="T109" fmla="*/ 0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5" h="1575">
                  <a:moveTo>
                    <a:pt x="484" y="1550"/>
                  </a:moveTo>
                  <a:cubicBezTo>
                    <a:pt x="482" y="1558"/>
                    <a:pt x="478" y="1566"/>
                    <a:pt x="473" y="1575"/>
                  </a:cubicBezTo>
                  <a:cubicBezTo>
                    <a:pt x="474" y="1574"/>
                    <a:pt x="476" y="1573"/>
                    <a:pt x="477" y="1572"/>
                  </a:cubicBezTo>
                  <a:cubicBezTo>
                    <a:pt x="485" y="1567"/>
                    <a:pt x="486" y="1559"/>
                    <a:pt x="484" y="1550"/>
                  </a:cubicBezTo>
                  <a:moveTo>
                    <a:pt x="99" y="506"/>
                  </a:moveTo>
                  <a:cubicBezTo>
                    <a:pt x="90" y="522"/>
                    <a:pt x="88" y="551"/>
                    <a:pt x="92" y="561"/>
                  </a:cubicBezTo>
                  <a:cubicBezTo>
                    <a:pt x="93" y="561"/>
                    <a:pt x="93" y="561"/>
                    <a:pt x="93" y="561"/>
                  </a:cubicBezTo>
                  <a:cubicBezTo>
                    <a:pt x="96" y="561"/>
                    <a:pt x="98" y="552"/>
                    <a:pt x="98" y="552"/>
                  </a:cubicBezTo>
                  <a:cubicBezTo>
                    <a:pt x="98" y="552"/>
                    <a:pt x="97" y="531"/>
                    <a:pt x="99" y="513"/>
                  </a:cubicBezTo>
                  <a:cubicBezTo>
                    <a:pt x="99" y="512"/>
                    <a:pt x="99" y="512"/>
                    <a:pt x="99" y="511"/>
                  </a:cubicBezTo>
                  <a:cubicBezTo>
                    <a:pt x="98" y="509"/>
                    <a:pt x="99" y="508"/>
                    <a:pt x="99" y="506"/>
                  </a:cubicBezTo>
                  <a:moveTo>
                    <a:pt x="94" y="388"/>
                  </a:moveTo>
                  <a:cubicBezTo>
                    <a:pt x="89" y="388"/>
                    <a:pt x="77" y="388"/>
                    <a:pt x="65" y="388"/>
                  </a:cubicBezTo>
                  <a:cubicBezTo>
                    <a:pt x="61" y="388"/>
                    <a:pt x="57" y="388"/>
                    <a:pt x="53" y="388"/>
                  </a:cubicBezTo>
                  <a:cubicBezTo>
                    <a:pt x="50" y="391"/>
                    <a:pt x="48" y="393"/>
                    <a:pt x="46" y="396"/>
                  </a:cubicBezTo>
                  <a:cubicBezTo>
                    <a:pt x="47" y="396"/>
                    <a:pt x="48" y="396"/>
                    <a:pt x="49" y="396"/>
                  </a:cubicBezTo>
                  <a:cubicBezTo>
                    <a:pt x="69" y="396"/>
                    <a:pt x="94" y="397"/>
                    <a:pt x="94" y="397"/>
                  </a:cubicBezTo>
                  <a:cubicBezTo>
                    <a:pt x="94" y="397"/>
                    <a:pt x="96" y="391"/>
                    <a:pt x="94" y="388"/>
                  </a:cubicBezTo>
                  <a:moveTo>
                    <a:pt x="273" y="219"/>
                  </a:moveTo>
                  <a:cubicBezTo>
                    <a:pt x="273" y="219"/>
                    <a:pt x="273" y="219"/>
                    <a:pt x="273" y="219"/>
                  </a:cubicBezTo>
                  <a:cubicBezTo>
                    <a:pt x="210" y="267"/>
                    <a:pt x="153" y="245"/>
                    <a:pt x="125" y="267"/>
                  </a:cubicBezTo>
                  <a:cubicBezTo>
                    <a:pt x="142" y="278"/>
                    <a:pt x="158" y="289"/>
                    <a:pt x="167" y="292"/>
                  </a:cubicBezTo>
                  <a:cubicBezTo>
                    <a:pt x="167" y="292"/>
                    <a:pt x="168" y="292"/>
                    <a:pt x="169" y="292"/>
                  </a:cubicBezTo>
                  <a:cubicBezTo>
                    <a:pt x="173" y="292"/>
                    <a:pt x="177" y="297"/>
                    <a:pt x="176" y="305"/>
                  </a:cubicBezTo>
                  <a:cubicBezTo>
                    <a:pt x="168" y="369"/>
                    <a:pt x="216" y="518"/>
                    <a:pt x="194" y="577"/>
                  </a:cubicBezTo>
                  <a:cubicBezTo>
                    <a:pt x="189" y="591"/>
                    <a:pt x="180" y="603"/>
                    <a:pt x="169" y="614"/>
                  </a:cubicBezTo>
                  <a:cubicBezTo>
                    <a:pt x="172" y="624"/>
                    <a:pt x="176" y="636"/>
                    <a:pt x="180" y="649"/>
                  </a:cubicBezTo>
                  <a:cubicBezTo>
                    <a:pt x="161" y="636"/>
                    <a:pt x="160" y="628"/>
                    <a:pt x="159" y="623"/>
                  </a:cubicBezTo>
                  <a:cubicBezTo>
                    <a:pt x="140" y="639"/>
                    <a:pt x="118" y="653"/>
                    <a:pt x="102" y="670"/>
                  </a:cubicBezTo>
                  <a:cubicBezTo>
                    <a:pt x="113" y="682"/>
                    <a:pt x="107" y="683"/>
                    <a:pt x="97" y="685"/>
                  </a:cubicBezTo>
                  <a:cubicBezTo>
                    <a:pt x="97" y="689"/>
                    <a:pt x="97" y="692"/>
                    <a:pt x="97" y="696"/>
                  </a:cubicBezTo>
                  <a:cubicBezTo>
                    <a:pt x="106" y="695"/>
                    <a:pt x="110" y="693"/>
                    <a:pt x="116" y="693"/>
                  </a:cubicBezTo>
                  <a:cubicBezTo>
                    <a:pt x="118" y="693"/>
                    <a:pt x="119" y="693"/>
                    <a:pt x="121" y="693"/>
                  </a:cubicBezTo>
                  <a:cubicBezTo>
                    <a:pt x="136" y="702"/>
                    <a:pt x="149" y="720"/>
                    <a:pt x="163" y="729"/>
                  </a:cubicBezTo>
                  <a:cubicBezTo>
                    <a:pt x="159" y="766"/>
                    <a:pt x="156" y="799"/>
                    <a:pt x="148" y="843"/>
                  </a:cubicBezTo>
                  <a:cubicBezTo>
                    <a:pt x="140" y="885"/>
                    <a:pt x="145" y="932"/>
                    <a:pt x="146" y="978"/>
                  </a:cubicBezTo>
                  <a:cubicBezTo>
                    <a:pt x="146" y="1005"/>
                    <a:pt x="151" y="1098"/>
                    <a:pt x="144" y="1113"/>
                  </a:cubicBezTo>
                  <a:cubicBezTo>
                    <a:pt x="130" y="1144"/>
                    <a:pt x="125" y="1171"/>
                    <a:pt x="123" y="1178"/>
                  </a:cubicBezTo>
                  <a:cubicBezTo>
                    <a:pt x="118" y="1208"/>
                    <a:pt x="92" y="1361"/>
                    <a:pt x="86" y="1389"/>
                  </a:cubicBezTo>
                  <a:cubicBezTo>
                    <a:pt x="81" y="1413"/>
                    <a:pt x="63" y="1412"/>
                    <a:pt x="52" y="1434"/>
                  </a:cubicBezTo>
                  <a:cubicBezTo>
                    <a:pt x="46" y="1447"/>
                    <a:pt x="42" y="1456"/>
                    <a:pt x="38" y="1470"/>
                  </a:cubicBezTo>
                  <a:cubicBezTo>
                    <a:pt x="31" y="1481"/>
                    <a:pt x="16" y="1492"/>
                    <a:pt x="0" y="1501"/>
                  </a:cubicBezTo>
                  <a:cubicBezTo>
                    <a:pt x="0" y="1504"/>
                    <a:pt x="1" y="1508"/>
                    <a:pt x="2" y="1513"/>
                  </a:cubicBezTo>
                  <a:cubicBezTo>
                    <a:pt x="7" y="1517"/>
                    <a:pt x="11" y="1522"/>
                    <a:pt x="14" y="1529"/>
                  </a:cubicBezTo>
                  <a:cubicBezTo>
                    <a:pt x="16" y="1533"/>
                    <a:pt x="16" y="1540"/>
                    <a:pt x="15" y="1547"/>
                  </a:cubicBezTo>
                  <a:cubicBezTo>
                    <a:pt x="18" y="1548"/>
                    <a:pt x="21" y="1549"/>
                    <a:pt x="24" y="1550"/>
                  </a:cubicBezTo>
                  <a:cubicBezTo>
                    <a:pt x="37" y="1545"/>
                    <a:pt x="49" y="1539"/>
                    <a:pt x="60" y="1534"/>
                  </a:cubicBezTo>
                  <a:cubicBezTo>
                    <a:pt x="80" y="1526"/>
                    <a:pt x="95" y="1525"/>
                    <a:pt x="107" y="1525"/>
                  </a:cubicBezTo>
                  <a:cubicBezTo>
                    <a:pt x="111" y="1525"/>
                    <a:pt x="114" y="1525"/>
                    <a:pt x="117" y="1525"/>
                  </a:cubicBezTo>
                  <a:cubicBezTo>
                    <a:pt x="121" y="1525"/>
                    <a:pt x="124" y="1525"/>
                    <a:pt x="127" y="1525"/>
                  </a:cubicBezTo>
                  <a:cubicBezTo>
                    <a:pt x="136" y="1525"/>
                    <a:pt x="144" y="1524"/>
                    <a:pt x="152" y="1516"/>
                  </a:cubicBezTo>
                  <a:cubicBezTo>
                    <a:pt x="159" y="1509"/>
                    <a:pt x="148" y="1496"/>
                    <a:pt x="152" y="1487"/>
                  </a:cubicBezTo>
                  <a:cubicBezTo>
                    <a:pt x="155" y="1482"/>
                    <a:pt x="154" y="1486"/>
                    <a:pt x="155" y="1481"/>
                  </a:cubicBezTo>
                  <a:cubicBezTo>
                    <a:pt x="160" y="1467"/>
                    <a:pt x="154" y="1440"/>
                    <a:pt x="165" y="1423"/>
                  </a:cubicBezTo>
                  <a:cubicBezTo>
                    <a:pt x="262" y="1274"/>
                    <a:pt x="281" y="938"/>
                    <a:pt x="311" y="938"/>
                  </a:cubicBezTo>
                  <a:cubicBezTo>
                    <a:pt x="319" y="985"/>
                    <a:pt x="333" y="980"/>
                    <a:pt x="341" y="1010"/>
                  </a:cubicBezTo>
                  <a:cubicBezTo>
                    <a:pt x="351" y="1042"/>
                    <a:pt x="347" y="1075"/>
                    <a:pt x="349" y="1109"/>
                  </a:cubicBezTo>
                  <a:cubicBezTo>
                    <a:pt x="352" y="1150"/>
                    <a:pt x="358" y="1178"/>
                    <a:pt x="356" y="1219"/>
                  </a:cubicBezTo>
                  <a:cubicBezTo>
                    <a:pt x="355" y="1232"/>
                    <a:pt x="350" y="1257"/>
                    <a:pt x="350" y="1269"/>
                  </a:cubicBezTo>
                  <a:cubicBezTo>
                    <a:pt x="349" y="1298"/>
                    <a:pt x="357" y="1322"/>
                    <a:pt x="355" y="1351"/>
                  </a:cubicBezTo>
                  <a:cubicBezTo>
                    <a:pt x="353" y="1376"/>
                    <a:pt x="341" y="1400"/>
                    <a:pt x="342" y="1425"/>
                  </a:cubicBezTo>
                  <a:cubicBezTo>
                    <a:pt x="343" y="1439"/>
                    <a:pt x="358" y="1452"/>
                    <a:pt x="357" y="1467"/>
                  </a:cubicBezTo>
                  <a:cubicBezTo>
                    <a:pt x="356" y="1476"/>
                    <a:pt x="349" y="1484"/>
                    <a:pt x="352" y="1487"/>
                  </a:cubicBezTo>
                  <a:cubicBezTo>
                    <a:pt x="366" y="1504"/>
                    <a:pt x="379" y="1507"/>
                    <a:pt x="394" y="1516"/>
                  </a:cubicBezTo>
                  <a:cubicBezTo>
                    <a:pt x="395" y="1526"/>
                    <a:pt x="400" y="1539"/>
                    <a:pt x="408" y="1550"/>
                  </a:cubicBezTo>
                  <a:cubicBezTo>
                    <a:pt x="418" y="1534"/>
                    <a:pt x="434" y="1520"/>
                    <a:pt x="453" y="1520"/>
                  </a:cubicBezTo>
                  <a:cubicBezTo>
                    <a:pt x="459" y="1520"/>
                    <a:pt x="466" y="1522"/>
                    <a:pt x="473" y="1525"/>
                  </a:cubicBezTo>
                  <a:cubicBezTo>
                    <a:pt x="460" y="1505"/>
                    <a:pt x="441" y="1483"/>
                    <a:pt x="437" y="1471"/>
                  </a:cubicBezTo>
                  <a:cubicBezTo>
                    <a:pt x="438" y="1460"/>
                    <a:pt x="445" y="1444"/>
                    <a:pt x="446" y="1433"/>
                  </a:cubicBezTo>
                  <a:cubicBezTo>
                    <a:pt x="450" y="1410"/>
                    <a:pt x="438" y="1400"/>
                    <a:pt x="444" y="1378"/>
                  </a:cubicBezTo>
                  <a:cubicBezTo>
                    <a:pt x="453" y="1342"/>
                    <a:pt x="462" y="1282"/>
                    <a:pt x="465" y="1234"/>
                  </a:cubicBezTo>
                  <a:cubicBezTo>
                    <a:pt x="467" y="1190"/>
                    <a:pt x="465" y="1145"/>
                    <a:pt x="465" y="1100"/>
                  </a:cubicBezTo>
                  <a:cubicBezTo>
                    <a:pt x="464" y="1002"/>
                    <a:pt x="483" y="937"/>
                    <a:pt x="493" y="840"/>
                  </a:cubicBezTo>
                  <a:cubicBezTo>
                    <a:pt x="501" y="829"/>
                    <a:pt x="513" y="810"/>
                    <a:pt x="519" y="798"/>
                  </a:cubicBezTo>
                  <a:cubicBezTo>
                    <a:pt x="524" y="799"/>
                    <a:pt x="531" y="806"/>
                    <a:pt x="535" y="808"/>
                  </a:cubicBezTo>
                  <a:cubicBezTo>
                    <a:pt x="543" y="782"/>
                    <a:pt x="550" y="761"/>
                    <a:pt x="555" y="743"/>
                  </a:cubicBezTo>
                  <a:cubicBezTo>
                    <a:pt x="541" y="758"/>
                    <a:pt x="533" y="783"/>
                    <a:pt x="500" y="805"/>
                  </a:cubicBezTo>
                  <a:cubicBezTo>
                    <a:pt x="503" y="757"/>
                    <a:pt x="504" y="741"/>
                    <a:pt x="506" y="700"/>
                  </a:cubicBezTo>
                  <a:cubicBezTo>
                    <a:pt x="490" y="684"/>
                    <a:pt x="472" y="655"/>
                    <a:pt x="456" y="630"/>
                  </a:cubicBezTo>
                  <a:cubicBezTo>
                    <a:pt x="444" y="612"/>
                    <a:pt x="432" y="598"/>
                    <a:pt x="432" y="582"/>
                  </a:cubicBezTo>
                  <a:cubicBezTo>
                    <a:pt x="430" y="481"/>
                    <a:pt x="491" y="430"/>
                    <a:pt x="516" y="294"/>
                  </a:cubicBezTo>
                  <a:cubicBezTo>
                    <a:pt x="517" y="288"/>
                    <a:pt x="521" y="286"/>
                    <a:pt x="527" y="285"/>
                  </a:cubicBezTo>
                  <a:cubicBezTo>
                    <a:pt x="505" y="267"/>
                    <a:pt x="445" y="273"/>
                    <a:pt x="394" y="230"/>
                  </a:cubicBezTo>
                  <a:cubicBezTo>
                    <a:pt x="400" y="330"/>
                    <a:pt x="372" y="438"/>
                    <a:pt x="381" y="510"/>
                  </a:cubicBezTo>
                  <a:cubicBezTo>
                    <a:pt x="390" y="573"/>
                    <a:pt x="428" y="639"/>
                    <a:pt x="449" y="688"/>
                  </a:cubicBezTo>
                  <a:cubicBezTo>
                    <a:pt x="410" y="701"/>
                    <a:pt x="370" y="707"/>
                    <a:pt x="332" y="707"/>
                  </a:cubicBezTo>
                  <a:cubicBezTo>
                    <a:pt x="294" y="707"/>
                    <a:pt x="259" y="702"/>
                    <a:pt x="228" y="695"/>
                  </a:cubicBezTo>
                  <a:cubicBezTo>
                    <a:pt x="236" y="648"/>
                    <a:pt x="255" y="569"/>
                    <a:pt x="252" y="514"/>
                  </a:cubicBezTo>
                  <a:cubicBezTo>
                    <a:pt x="247" y="415"/>
                    <a:pt x="249" y="248"/>
                    <a:pt x="273" y="219"/>
                  </a:cubicBezTo>
                  <a:moveTo>
                    <a:pt x="340" y="0"/>
                  </a:moveTo>
                  <a:cubicBezTo>
                    <a:pt x="340" y="0"/>
                    <a:pt x="340" y="0"/>
                    <a:pt x="340" y="0"/>
                  </a:cubicBezTo>
                  <a:cubicBezTo>
                    <a:pt x="300" y="4"/>
                    <a:pt x="267" y="45"/>
                    <a:pt x="267" y="76"/>
                  </a:cubicBezTo>
                  <a:cubicBezTo>
                    <a:pt x="268" y="86"/>
                    <a:pt x="266" y="88"/>
                    <a:pt x="265" y="88"/>
                  </a:cubicBezTo>
                  <a:cubicBezTo>
                    <a:pt x="265" y="88"/>
                    <a:pt x="264" y="87"/>
                    <a:pt x="264" y="87"/>
                  </a:cubicBezTo>
                  <a:cubicBezTo>
                    <a:pt x="264" y="87"/>
                    <a:pt x="263" y="87"/>
                    <a:pt x="263" y="87"/>
                  </a:cubicBezTo>
                  <a:cubicBezTo>
                    <a:pt x="262" y="87"/>
                    <a:pt x="261" y="89"/>
                    <a:pt x="262" y="101"/>
                  </a:cubicBezTo>
                  <a:cubicBezTo>
                    <a:pt x="267" y="146"/>
                    <a:pt x="277" y="116"/>
                    <a:pt x="278" y="144"/>
                  </a:cubicBezTo>
                  <a:cubicBezTo>
                    <a:pt x="278" y="154"/>
                    <a:pt x="284" y="180"/>
                    <a:pt x="294" y="187"/>
                  </a:cubicBezTo>
                  <a:cubicBezTo>
                    <a:pt x="294" y="193"/>
                    <a:pt x="286" y="201"/>
                    <a:pt x="284" y="205"/>
                  </a:cubicBezTo>
                  <a:cubicBezTo>
                    <a:pt x="293" y="260"/>
                    <a:pt x="312" y="319"/>
                    <a:pt x="330" y="348"/>
                  </a:cubicBezTo>
                  <a:cubicBezTo>
                    <a:pt x="359" y="325"/>
                    <a:pt x="362" y="270"/>
                    <a:pt x="385" y="217"/>
                  </a:cubicBezTo>
                  <a:cubicBezTo>
                    <a:pt x="386" y="217"/>
                    <a:pt x="386" y="217"/>
                    <a:pt x="386" y="217"/>
                  </a:cubicBezTo>
                  <a:cubicBezTo>
                    <a:pt x="386" y="212"/>
                    <a:pt x="381" y="193"/>
                    <a:pt x="382" y="190"/>
                  </a:cubicBezTo>
                  <a:cubicBezTo>
                    <a:pt x="389" y="163"/>
                    <a:pt x="397" y="164"/>
                    <a:pt x="404" y="136"/>
                  </a:cubicBezTo>
                  <a:cubicBezTo>
                    <a:pt x="406" y="126"/>
                    <a:pt x="413" y="112"/>
                    <a:pt x="415" y="103"/>
                  </a:cubicBezTo>
                  <a:cubicBezTo>
                    <a:pt x="416" y="96"/>
                    <a:pt x="415" y="94"/>
                    <a:pt x="413" y="94"/>
                  </a:cubicBezTo>
                  <a:cubicBezTo>
                    <a:pt x="413" y="94"/>
                    <a:pt x="412" y="94"/>
                    <a:pt x="412" y="95"/>
                  </a:cubicBezTo>
                  <a:cubicBezTo>
                    <a:pt x="411" y="95"/>
                    <a:pt x="411" y="95"/>
                    <a:pt x="410" y="95"/>
                  </a:cubicBezTo>
                  <a:cubicBezTo>
                    <a:pt x="410" y="95"/>
                    <a:pt x="410" y="95"/>
                    <a:pt x="410" y="94"/>
                  </a:cubicBezTo>
                  <a:cubicBezTo>
                    <a:pt x="413" y="22"/>
                    <a:pt x="380" y="3"/>
                    <a:pt x="348" y="0"/>
                  </a:cubicBezTo>
                  <a:cubicBezTo>
                    <a:pt x="345" y="0"/>
                    <a:pt x="343" y="0"/>
                    <a:pt x="34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9" name="Freeform 57"/>
            <p:cNvSpPr>
              <a:spLocks noEditPoints="1"/>
            </p:cNvSpPr>
            <p:nvPr/>
          </p:nvSpPr>
          <p:spPr bwMode="auto">
            <a:xfrm>
              <a:off x="1064720" y="3441114"/>
              <a:ext cx="402167" cy="51477"/>
            </a:xfrm>
            <a:custGeom>
              <a:avLst/>
              <a:gdLst>
                <a:gd name="T0" fmla="*/ 1 w 470"/>
                <a:gd name="T1" fmla="*/ 27 h 60"/>
                <a:gd name="T2" fmla="*/ 0 w 470"/>
                <a:gd name="T3" fmla="*/ 30 h 60"/>
                <a:gd name="T4" fmla="*/ 1 w 470"/>
                <a:gd name="T5" fmla="*/ 34 h 60"/>
                <a:gd name="T6" fmla="*/ 10 w 470"/>
                <a:gd name="T7" fmla="*/ 30 h 60"/>
                <a:gd name="T8" fmla="*/ 1 w 470"/>
                <a:gd name="T9" fmla="*/ 27 h 60"/>
                <a:gd name="T10" fmla="*/ 439 w 470"/>
                <a:gd name="T11" fmla="*/ 0 h 60"/>
                <a:gd name="T12" fmla="*/ 394 w 470"/>
                <a:gd name="T13" fmla="*/ 30 h 60"/>
                <a:gd name="T14" fmla="*/ 439 w 470"/>
                <a:gd name="T15" fmla="*/ 60 h 60"/>
                <a:gd name="T16" fmla="*/ 459 w 470"/>
                <a:gd name="T17" fmla="*/ 55 h 60"/>
                <a:gd name="T18" fmla="*/ 470 w 470"/>
                <a:gd name="T19" fmla="*/ 30 h 60"/>
                <a:gd name="T20" fmla="*/ 459 w 470"/>
                <a:gd name="T21" fmla="*/ 5 h 60"/>
                <a:gd name="T22" fmla="*/ 439 w 470"/>
                <a:gd name="T2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60">
                  <a:moveTo>
                    <a:pt x="1" y="27"/>
                  </a:moveTo>
                  <a:cubicBezTo>
                    <a:pt x="0" y="28"/>
                    <a:pt x="0" y="29"/>
                    <a:pt x="0" y="30"/>
                  </a:cubicBezTo>
                  <a:cubicBezTo>
                    <a:pt x="0" y="31"/>
                    <a:pt x="0" y="33"/>
                    <a:pt x="1" y="34"/>
                  </a:cubicBezTo>
                  <a:cubicBezTo>
                    <a:pt x="4" y="33"/>
                    <a:pt x="7" y="31"/>
                    <a:pt x="10" y="30"/>
                  </a:cubicBezTo>
                  <a:cubicBezTo>
                    <a:pt x="7" y="29"/>
                    <a:pt x="4" y="28"/>
                    <a:pt x="1" y="27"/>
                  </a:cubicBezTo>
                  <a:moveTo>
                    <a:pt x="439" y="0"/>
                  </a:moveTo>
                  <a:cubicBezTo>
                    <a:pt x="420" y="0"/>
                    <a:pt x="404" y="14"/>
                    <a:pt x="394" y="30"/>
                  </a:cubicBezTo>
                  <a:cubicBezTo>
                    <a:pt x="404" y="46"/>
                    <a:pt x="420" y="60"/>
                    <a:pt x="439" y="60"/>
                  </a:cubicBezTo>
                  <a:cubicBezTo>
                    <a:pt x="445" y="60"/>
                    <a:pt x="452" y="59"/>
                    <a:pt x="459" y="55"/>
                  </a:cubicBezTo>
                  <a:cubicBezTo>
                    <a:pt x="464" y="46"/>
                    <a:pt x="468" y="38"/>
                    <a:pt x="470" y="30"/>
                  </a:cubicBezTo>
                  <a:cubicBezTo>
                    <a:pt x="468" y="23"/>
                    <a:pt x="464" y="14"/>
                    <a:pt x="459" y="5"/>
                  </a:cubicBezTo>
                  <a:cubicBezTo>
                    <a:pt x="452" y="2"/>
                    <a:pt x="445" y="0"/>
                    <a:pt x="439"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0" name="Freeform 58"/>
            <p:cNvSpPr/>
            <p:nvPr/>
          </p:nvSpPr>
          <p:spPr bwMode="auto">
            <a:xfrm>
              <a:off x="1054264" y="3435484"/>
              <a:ext cx="12065" cy="28956"/>
            </a:xfrm>
            <a:custGeom>
              <a:avLst/>
              <a:gdLst>
                <a:gd name="T0" fmla="*/ 0 w 14"/>
                <a:gd name="T1" fmla="*/ 0 h 34"/>
                <a:gd name="T2" fmla="*/ 11 w 14"/>
                <a:gd name="T3" fmla="*/ 33 h 34"/>
                <a:gd name="T4" fmla="*/ 13 w 14"/>
                <a:gd name="T5" fmla="*/ 34 h 34"/>
                <a:gd name="T6" fmla="*/ 12 w 14"/>
                <a:gd name="T7" fmla="*/ 16 h 34"/>
                <a:gd name="T8" fmla="*/ 0 w 14"/>
                <a:gd name="T9" fmla="*/ 0 h 34"/>
              </a:gdLst>
              <a:ahLst/>
              <a:cxnLst>
                <a:cxn ang="0">
                  <a:pos x="T0" y="T1"/>
                </a:cxn>
                <a:cxn ang="0">
                  <a:pos x="T2" y="T3"/>
                </a:cxn>
                <a:cxn ang="0">
                  <a:pos x="T4" y="T5"/>
                </a:cxn>
                <a:cxn ang="0">
                  <a:pos x="T6" y="T7"/>
                </a:cxn>
                <a:cxn ang="0">
                  <a:pos x="T8" y="T9"/>
                </a:cxn>
              </a:cxnLst>
              <a:rect l="0" t="0" r="r" b="b"/>
              <a:pathLst>
                <a:path w="14" h="34">
                  <a:moveTo>
                    <a:pt x="0" y="0"/>
                  </a:moveTo>
                  <a:cubicBezTo>
                    <a:pt x="3" y="10"/>
                    <a:pt x="7" y="22"/>
                    <a:pt x="11" y="33"/>
                  </a:cubicBezTo>
                  <a:cubicBezTo>
                    <a:pt x="11" y="33"/>
                    <a:pt x="12" y="33"/>
                    <a:pt x="13" y="34"/>
                  </a:cubicBezTo>
                  <a:cubicBezTo>
                    <a:pt x="14" y="27"/>
                    <a:pt x="14" y="20"/>
                    <a:pt x="12" y="16"/>
                  </a:cubicBezTo>
                  <a:cubicBezTo>
                    <a:pt x="9" y="9"/>
                    <a:pt x="5" y="4"/>
                    <a:pt x="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1" name="Freeform 59"/>
            <p:cNvSpPr/>
            <p:nvPr/>
          </p:nvSpPr>
          <p:spPr bwMode="auto">
            <a:xfrm>
              <a:off x="1063916" y="3463636"/>
              <a:ext cx="1609" cy="3217"/>
            </a:xfrm>
            <a:custGeom>
              <a:avLst/>
              <a:gdLst>
                <a:gd name="T0" fmla="*/ 0 w 2"/>
                <a:gd name="T1" fmla="*/ 0 h 4"/>
                <a:gd name="T2" fmla="*/ 1 w 2"/>
                <a:gd name="T3" fmla="*/ 4 h 4"/>
                <a:gd name="T4" fmla="*/ 2 w 2"/>
                <a:gd name="T5" fmla="*/ 1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0" y="3"/>
                    <a:pt x="1" y="4"/>
                  </a:cubicBezTo>
                  <a:cubicBezTo>
                    <a:pt x="1" y="3"/>
                    <a:pt x="1" y="2"/>
                    <a:pt x="2" y="1"/>
                  </a:cubicBezTo>
                  <a:cubicBezTo>
                    <a:pt x="1" y="0"/>
                    <a:pt x="0" y="0"/>
                    <a:pt x="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2" name="Freeform 60"/>
            <p:cNvSpPr/>
            <p:nvPr/>
          </p:nvSpPr>
          <p:spPr bwMode="auto">
            <a:xfrm>
              <a:off x="1483778" y="2519348"/>
              <a:ext cx="57912" cy="164084"/>
            </a:xfrm>
            <a:custGeom>
              <a:avLst/>
              <a:gdLst>
                <a:gd name="T0" fmla="*/ 49 w 68"/>
                <a:gd name="T1" fmla="*/ 0 h 192"/>
                <a:gd name="T2" fmla="*/ 0 w 68"/>
                <a:gd name="T3" fmla="*/ 133 h 192"/>
                <a:gd name="T4" fmla="*/ 36 w 68"/>
                <a:gd name="T5" fmla="*/ 192 h 192"/>
                <a:gd name="T6" fmla="*/ 68 w 68"/>
                <a:gd name="T7" fmla="*/ 161 h 192"/>
                <a:gd name="T8" fmla="*/ 49 w 68"/>
                <a:gd name="T9" fmla="*/ 0 h 192"/>
              </a:gdLst>
              <a:ahLst/>
              <a:cxnLst>
                <a:cxn ang="0">
                  <a:pos x="T0" y="T1"/>
                </a:cxn>
                <a:cxn ang="0">
                  <a:pos x="T2" y="T3"/>
                </a:cxn>
                <a:cxn ang="0">
                  <a:pos x="T4" y="T5"/>
                </a:cxn>
                <a:cxn ang="0">
                  <a:pos x="T6" y="T7"/>
                </a:cxn>
                <a:cxn ang="0">
                  <a:pos x="T8" y="T9"/>
                </a:cxn>
              </a:cxnLst>
              <a:rect l="0" t="0" r="r" b="b"/>
              <a:pathLst>
                <a:path w="68" h="192">
                  <a:moveTo>
                    <a:pt x="49" y="0"/>
                  </a:moveTo>
                  <a:cubicBezTo>
                    <a:pt x="29" y="48"/>
                    <a:pt x="16" y="98"/>
                    <a:pt x="0" y="133"/>
                  </a:cubicBezTo>
                  <a:cubicBezTo>
                    <a:pt x="8" y="151"/>
                    <a:pt x="14" y="181"/>
                    <a:pt x="36" y="192"/>
                  </a:cubicBezTo>
                  <a:cubicBezTo>
                    <a:pt x="45" y="176"/>
                    <a:pt x="57" y="169"/>
                    <a:pt x="68" y="161"/>
                  </a:cubicBezTo>
                  <a:cubicBezTo>
                    <a:pt x="62" y="113"/>
                    <a:pt x="57" y="58"/>
                    <a:pt x="49"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3" name="Freeform 61"/>
            <p:cNvSpPr>
              <a:spLocks noEditPoints="1"/>
            </p:cNvSpPr>
            <p:nvPr/>
          </p:nvSpPr>
          <p:spPr bwMode="auto">
            <a:xfrm>
              <a:off x="1503082" y="2142115"/>
              <a:ext cx="455253" cy="1350476"/>
            </a:xfrm>
            <a:custGeom>
              <a:avLst/>
              <a:gdLst>
                <a:gd name="T0" fmla="*/ 205 w 532"/>
                <a:gd name="T1" fmla="*/ 1580 h 1580"/>
                <a:gd name="T2" fmla="*/ 207 w 532"/>
                <a:gd name="T3" fmla="*/ 1580 h 1580"/>
                <a:gd name="T4" fmla="*/ 519 w 532"/>
                <a:gd name="T5" fmla="*/ 1550 h 1580"/>
                <a:gd name="T6" fmla="*/ 522 w 532"/>
                <a:gd name="T7" fmla="*/ 1569 h 1580"/>
                <a:gd name="T8" fmla="*/ 523 w 532"/>
                <a:gd name="T9" fmla="*/ 1573 h 1580"/>
                <a:gd name="T10" fmla="*/ 519 w 532"/>
                <a:gd name="T11" fmla="*/ 1550 h 1580"/>
                <a:gd name="T12" fmla="*/ 201 w 532"/>
                <a:gd name="T13" fmla="*/ 1548 h 1580"/>
                <a:gd name="T14" fmla="*/ 201 w 532"/>
                <a:gd name="T15" fmla="*/ 1544 h 1580"/>
                <a:gd name="T16" fmla="*/ 224 w 532"/>
                <a:gd name="T17" fmla="*/ 284 h 1580"/>
                <a:gd name="T18" fmla="*/ 310 w 532"/>
                <a:gd name="T19" fmla="*/ 639 h 1580"/>
                <a:gd name="T20" fmla="*/ 233 w 532"/>
                <a:gd name="T21" fmla="*/ 614 h 1580"/>
                <a:gd name="T22" fmla="*/ 111 w 532"/>
                <a:gd name="T23" fmla="*/ 629 h 1580"/>
                <a:gd name="T24" fmla="*/ 133 w 532"/>
                <a:gd name="T25" fmla="*/ 324 h 1580"/>
                <a:gd name="T26" fmla="*/ 174 w 532"/>
                <a:gd name="T27" fmla="*/ 0 h 1580"/>
                <a:gd name="T28" fmla="*/ 158 w 532"/>
                <a:gd name="T29" fmla="*/ 3 h 1580"/>
                <a:gd name="T30" fmla="*/ 62 w 532"/>
                <a:gd name="T31" fmla="*/ 79 h 1580"/>
                <a:gd name="T32" fmla="*/ 18 w 532"/>
                <a:gd name="T33" fmla="*/ 240 h 1580"/>
                <a:gd name="T34" fmla="*/ 52 w 532"/>
                <a:gd name="T35" fmla="*/ 216 h 1580"/>
                <a:gd name="T36" fmla="*/ 0 w 532"/>
                <a:gd name="T37" fmla="*/ 285 h 1580"/>
                <a:gd name="T38" fmla="*/ 26 w 532"/>
                <a:gd name="T39" fmla="*/ 441 h 1580"/>
                <a:gd name="T40" fmla="*/ 64 w 532"/>
                <a:gd name="T41" fmla="*/ 537 h 1580"/>
                <a:gd name="T42" fmla="*/ 45 w 532"/>
                <a:gd name="T43" fmla="*/ 602 h 1580"/>
                <a:gd name="T44" fmla="*/ 28 w 532"/>
                <a:gd name="T45" fmla="*/ 743 h 1580"/>
                <a:gd name="T46" fmla="*/ 65 w 532"/>
                <a:gd name="T47" fmla="*/ 937 h 1580"/>
                <a:gd name="T48" fmla="*/ 118 w 532"/>
                <a:gd name="T49" fmla="*/ 1550 h 1580"/>
                <a:gd name="T50" fmla="*/ 205 w 532"/>
                <a:gd name="T51" fmla="*/ 1520 h 1580"/>
                <a:gd name="T52" fmla="*/ 178 w 532"/>
                <a:gd name="T53" fmla="*/ 1338 h 1580"/>
                <a:gd name="T54" fmla="*/ 211 w 532"/>
                <a:gd name="T55" fmla="*/ 838 h 1580"/>
                <a:gd name="T56" fmla="*/ 409 w 532"/>
                <a:gd name="T57" fmla="*/ 1515 h 1580"/>
                <a:gd name="T58" fmla="*/ 443 w 532"/>
                <a:gd name="T59" fmla="*/ 1550 h 1580"/>
                <a:gd name="T60" fmla="*/ 475 w 532"/>
                <a:gd name="T61" fmla="*/ 1521 h 1580"/>
                <a:gd name="T62" fmla="*/ 481 w 532"/>
                <a:gd name="T63" fmla="*/ 1394 h 1580"/>
                <a:gd name="T64" fmla="*/ 441 w 532"/>
                <a:gd name="T65" fmla="*/ 1257 h 1580"/>
                <a:gd name="T66" fmla="*/ 407 w 532"/>
                <a:gd name="T67" fmla="*/ 1062 h 1580"/>
                <a:gd name="T68" fmla="*/ 375 w 532"/>
                <a:gd name="T69" fmla="*/ 878 h 1580"/>
                <a:gd name="T70" fmla="*/ 361 w 532"/>
                <a:gd name="T71" fmla="*/ 782 h 1580"/>
                <a:gd name="T72" fmla="*/ 359 w 532"/>
                <a:gd name="T73" fmla="*/ 778 h 1580"/>
                <a:gd name="T74" fmla="*/ 356 w 532"/>
                <a:gd name="T75" fmla="*/ 772 h 1580"/>
                <a:gd name="T76" fmla="*/ 354 w 532"/>
                <a:gd name="T77" fmla="*/ 772 h 1580"/>
                <a:gd name="T78" fmla="*/ 354 w 532"/>
                <a:gd name="T79" fmla="*/ 767 h 1580"/>
                <a:gd name="T80" fmla="*/ 373 w 532"/>
                <a:gd name="T81" fmla="*/ 573 h 1580"/>
                <a:gd name="T82" fmla="*/ 378 w 532"/>
                <a:gd name="T83" fmla="*/ 518 h 1580"/>
                <a:gd name="T84" fmla="*/ 325 w 532"/>
                <a:gd name="T85" fmla="*/ 238 h 1580"/>
                <a:gd name="T86" fmla="*/ 241 w 532"/>
                <a:gd name="T87" fmla="*/ 138 h 1580"/>
                <a:gd name="T88" fmla="*/ 256 w 532"/>
                <a:gd name="T89" fmla="*/ 164 h 1580"/>
                <a:gd name="T90" fmla="*/ 268 w 532"/>
                <a:gd name="T91" fmla="*/ 191 h 1580"/>
                <a:gd name="T92" fmla="*/ 198 w 532"/>
                <a:gd name="T93" fmla="*/ 17 h 1580"/>
                <a:gd name="T94" fmla="*/ 174 w 532"/>
                <a:gd name="T95" fmla="*/ 0 h 1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32" h="1580">
                  <a:moveTo>
                    <a:pt x="201" y="1556"/>
                  </a:moveTo>
                  <a:cubicBezTo>
                    <a:pt x="202" y="1565"/>
                    <a:pt x="203" y="1572"/>
                    <a:pt x="205" y="1580"/>
                  </a:cubicBezTo>
                  <a:cubicBezTo>
                    <a:pt x="205" y="1580"/>
                    <a:pt x="206" y="1580"/>
                    <a:pt x="207" y="1580"/>
                  </a:cubicBezTo>
                  <a:cubicBezTo>
                    <a:pt x="207" y="1580"/>
                    <a:pt x="207" y="1580"/>
                    <a:pt x="207" y="1580"/>
                  </a:cubicBezTo>
                  <a:cubicBezTo>
                    <a:pt x="215" y="1580"/>
                    <a:pt x="204" y="1566"/>
                    <a:pt x="201" y="1556"/>
                  </a:cubicBezTo>
                  <a:moveTo>
                    <a:pt x="519" y="1550"/>
                  </a:moveTo>
                  <a:cubicBezTo>
                    <a:pt x="519" y="1551"/>
                    <a:pt x="519" y="1553"/>
                    <a:pt x="519" y="1554"/>
                  </a:cubicBezTo>
                  <a:cubicBezTo>
                    <a:pt x="519" y="1559"/>
                    <a:pt x="523" y="1564"/>
                    <a:pt x="522" y="1569"/>
                  </a:cubicBezTo>
                  <a:cubicBezTo>
                    <a:pt x="522" y="1570"/>
                    <a:pt x="522" y="1571"/>
                    <a:pt x="522" y="1572"/>
                  </a:cubicBezTo>
                  <a:cubicBezTo>
                    <a:pt x="522" y="1572"/>
                    <a:pt x="522" y="1572"/>
                    <a:pt x="523" y="1573"/>
                  </a:cubicBezTo>
                  <a:cubicBezTo>
                    <a:pt x="524" y="1572"/>
                    <a:pt x="524" y="1572"/>
                    <a:pt x="525" y="1571"/>
                  </a:cubicBezTo>
                  <a:cubicBezTo>
                    <a:pt x="532" y="1568"/>
                    <a:pt x="522" y="1558"/>
                    <a:pt x="519" y="1550"/>
                  </a:cubicBezTo>
                  <a:moveTo>
                    <a:pt x="201" y="1544"/>
                  </a:moveTo>
                  <a:cubicBezTo>
                    <a:pt x="201" y="1546"/>
                    <a:pt x="201" y="1547"/>
                    <a:pt x="201" y="1548"/>
                  </a:cubicBezTo>
                  <a:cubicBezTo>
                    <a:pt x="201" y="1549"/>
                    <a:pt x="201" y="1549"/>
                    <a:pt x="201" y="1550"/>
                  </a:cubicBezTo>
                  <a:cubicBezTo>
                    <a:pt x="201" y="1548"/>
                    <a:pt x="201" y="1546"/>
                    <a:pt x="201" y="1544"/>
                  </a:cubicBezTo>
                  <a:moveTo>
                    <a:pt x="207" y="417"/>
                  </a:moveTo>
                  <a:cubicBezTo>
                    <a:pt x="224" y="392"/>
                    <a:pt x="222" y="326"/>
                    <a:pt x="224" y="284"/>
                  </a:cubicBezTo>
                  <a:cubicBezTo>
                    <a:pt x="254" y="371"/>
                    <a:pt x="240" y="390"/>
                    <a:pt x="251" y="452"/>
                  </a:cubicBezTo>
                  <a:cubicBezTo>
                    <a:pt x="265" y="514"/>
                    <a:pt x="291" y="595"/>
                    <a:pt x="310" y="639"/>
                  </a:cubicBezTo>
                  <a:cubicBezTo>
                    <a:pt x="298" y="655"/>
                    <a:pt x="291" y="664"/>
                    <a:pt x="278" y="676"/>
                  </a:cubicBezTo>
                  <a:cubicBezTo>
                    <a:pt x="257" y="650"/>
                    <a:pt x="251" y="630"/>
                    <a:pt x="233" y="614"/>
                  </a:cubicBezTo>
                  <a:cubicBezTo>
                    <a:pt x="223" y="626"/>
                    <a:pt x="208" y="652"/>
                    <a:pt x="185" y="674"/>
                  </a:cubicBezTo>
                  <a:cubicBezTo>
                    <a:pt x="158" y="655"/>
                    <a:pt x="126" y="645"/>
                    <a:pt x="111" y="629"/>
                  </a:cubicBezTo>
                  <a:cubicBezTo>
                    <a:pt x="124" y="615"/>
                    <a:pt x="149" y="603"/>
                    <a:pt x="156" y="583"/>
                  </a:cubicBezTo>
                  <a:cubicBezTo>
                    <a:pt x="160" y="525"/>
                    <a:pt x="156" y="418"/>
                    <a:pt x="133" y="324"/>
                  </a:cubicBezTo>
                  <a:cubicBezTo>
                    <a:pt x="154" y="369"/>
                    <a:pt x="183" y="393"/>
                    <a:pt x="207" y="417"/>
                  </a:cubicBezTo>
                  <a:moveTo>
                    <a:pt x="174" y="0"/>
                  </a:moveTo>
                  <a:cubicBezTo>
                    <a:pt x="174" y="0"/>
                    <a:pt x="174" y="0"/>
                    <a:pt x="173" y="0"/>
                  </a:cubicBezTo>
                  <a:cubicBezTo>
                    <a:pt x="168" y="0"/>
                    <a:pt x="162" y="1"/>
                    <a:pt x="158" y="3"/>
                  </a:cubicBezTo>
                  <a:cubicBezTo>
                    <a:pt x="154" y="1"/>
                    <a:pt x="149" y="0"/>
                    <a:pt x="145" y="0"/>
                  </a:cubicBezTo>
                  <a:cubicBezTo>
                    <a:pt x="116" y="0"/>
                    <a:pt x="82" y="35"/>
                    <a:pt x="62" y="79"/>
                  </a:cubicBezTo>
                  <a:cubicBezTo>
                    <a:pt x="47" y="111"/>
                    <a:pt x="54" y="159"/>
                    <a:pt x="56" y="192"/>
                  </a:cubicBezTo>
                  <a:cubicBezTo>
                    <a:pt x="56" y="197"/>
                    <a:pt x="47" y="223"/>
                    <a:pt x="18" y="240"/>
                  </a:cubicBezTo>
                  <a:cubicBezTo>
                    <a:pt x="35" y="237"/>
                    <a:pt x="56" y="210"/>
                    <a:pt x="56" y="210"/>
                  </a:cubicBezTo>
                  <a:cubicBezTo>
                    <a:pt x="56" y="210"/>
                    <a:pt x="55" y="212"/>
                    <a:pt x="52" y="216"/>
                  </a:cubicBezTo>
                  <a:cubicBezTo>
                    <a:pt x="47" y="222"/>
                    <a:pt x="40" y="266"/>
                    <a:pt x="20" y="283"/>
                  </a:cubicBezTo>
                  <a:cubicBezTo>
                    <a:pt x="13" y="285"/>
                    <a:pt x="6" y="285"/>
                    <a:pt x="0" y="285"/>
                  </a:cubicBezTo>
                  <a:cubicBezTo>
                    <a:pt x="2" y="287"/>
                    <a:pt x="4" y="290"/>
                    <a:pt x="6" y="292"/>
                  </a:cubicBezTo>
                  <a:cubicBezTo>
                    <a:pt x="14" y="342"/>
                    <a:pt x="20" y="392"/>
                    <a:pt x="26" y="441"/>
                  </a:cubicBezTo>
                  <a:cubicBezTo>
                    <a:pt x="28" y="438"/>
                    <a:pt x="29" y="435"/>
                    <a:pt x="30" y="432"/>
                  </a:cubicBezTo>
                  <a:cubicBezTo>
                    <a:pt x="55" y="487"/>
                    <a:pt x="53" y="510"/>
                    <a:pt x="64" y="537"/>
                  </a:cubicBezTo>
                  <a:cubicBezTo>
                    <a:pt x="65" y="554"/>
                    <a:pt x="70" y="573"/>
                    <a:pt x="61" y="589"/>
                  </a:cubicBezTo>
                  <a:cubicBezTo>
                    <a:pt x="56" y="594"/>
                    <a:pt x="50" y="598"/>
                    <a:pt x="45" y="602"/>
                  </a:cubicBezTo>
                  <a:cubicBezTo>
                    <a:pt x="46" y="608"/>
                    <a:pt x="46" y="614"/>
                    <a:pt x="47" y="620"/>
                  </a:cubicBezTo>
                  <a:cubicBezTo>
                    <a:pt x="52" y="664"/>
                    <a:pt x="44" y="693"/>
                    <a:pt x="28" y="743"/>
                  </a:cubicBezTo>
                  <a:cubicBezTo>
                    <a:pt x="33" y="738"/>
                    <a:pt x="38" y="734"/>
                    <a:pt x="44" y="732"/>
                  </a:cubicBezTo>
                  <a:cubicBezTo>
                    <a:pt x="35" y="807"/>
                    <a:pt x="50" y="873"/>
                    <a:pt x="65" y="937"/>
                  </a:cubicBezTo>
                  <a:cubicBezTo>
                    <a:pt x="79" y="1125"/>
                    <a:pt x="80" y="1284"/>
                    <a:pt x="89" y="1469"/>
                  </a:cubicBezTo>
                  <a:cubicBezTo>
                    <a:pt x="90" y="1486"/>
                    <a:pt x="102" y="1520"/>
                    <a:pt x="118" y="1550"/>
                  </a:cubicBezTo>
                  <a:cubicBezTo>
                    <a:pt x="121" y="1545"/>
                    <a:pt x="123" y="1540"/>
                    <a:pt x="126" y="1536"/>
                  </a:cubicBezTo>
                  <a:cubicBezTo>
                    <a:pt x="152" y="1521"/>
                    <a:pt x="173" y="1520"/>
                    <a:pt x="205" y="1520"/>
                  </a:cubicBezTo>
                  <a:cubicBezTo>
                    <a:pt x="206" y="1510"/>
                    <a:pt x="208" y="1500"/>
                    <a:pt x="207" y="1488"/>
                  </a:cubicBezTo>
                  <a:cubicBezTo>
                    <a:pt x="205" y="1440"/>
                    <a:pt x="179" y="1365"/>
                    <a:pt x="178" y="1338"/>
                  </a:cubicBezTo>
                  <a:cubicBezTo>
                    <a:pt x="178" y="1197"/>
                    <a:pt x="181" y="1074"/>
                    <a:pt x="185" y="937"/>
                  </a:cubicBezTo>
                  <a:cubicBezTo>
                    <a:pt x="186" y="904"/>
                    <a:pt x="195" y="872"/>
                    <a:pt x="211" y="838"/>
                  </a:cubicBezTo>
                  <a:cubicBezTo>
                    <a:pt x="232" y="956"/>
                    <a:pt x="293" y="1012"/>
                    <a:pt x="323" y="1139"/>
                  </a:cubicBezTo>
                  <a:cubicBezTo>
                    <a:pt x="353" y="1261"/>
                    <a:pt x="371" y="1391"/>
                    <a:pt x="409" y="1515"/>
                  </a:cubicBezTo>
                  <a:cubicBezTo>
                    <a:pt x="414" y="1532"/>
                    <a:pt x="430" y="1535"/>
                    <a:pt x="441" y="1548"/>
                  </a:cubicBezTo>
                  <a:cubicBezTo>
                    <a:pt x="442" y="1548"/>
                    <a:pt x="443" y="1549"/>
                    <a:pt x="443" y="1550"/>
                  </a:cubicBezTo>
                  <a:cubicBezTo>
                    <a:pt x="451" y="1541"/>
                    <a:pt x="459" y="1523"/>
                    <a:pt x="469" y="1522"/>
                  </a:cubicBezTo>
                  <a:cubicBezTo>
                    <a:pt x="471" y="1522"/>
                    <a:pt x="473" y="1521"/>
                    <a:pt x="475" y="1521"/>
                  </a:cubicBezTo>
                  <a:cubicBezTo>
                    <a:pt x="467" y="1508"/>
                    <a:pt x="468" y="1487"/>
                    <a:pt x="467" y="1468"/>
                  </a:cubicBezTo>
                  <a:cubicBezTo>
                    <a:pt x="465" y="1443"/>
                    <a:pt x="481" y="1419"/>
                    <a:pt x="481" y="1394"/>
                  </a:cubicBezTo>
                  <a:cubicBezTo>
                    <a:pt x="471" y="1350"/>
                    <a:pt x="475" y="1319"/>
                    <a:pt x="465" y="1309"/>
                  </a:cubicBezTo>
                  <a:cubicBezTo>
                    <a:pt x="451" y="1296"/>
                    <a:pt x="452" y="1268"/>
                    <a:pt x="441" y="1257"/>
                  </a:cubicBezTo>
                  <a:cubicBezTo>
                    <a:pt x="425" y="1240"/>
                    <a:pt x="403" y="1162"/>
                    <a:pt x="402" y="1149"/>
                  </a:cubicBezTo>
                  <a:cubicBezTo>
                    <a:pt x="401" y="1141"/>
                    <a:pt x="404" y="1106"/>
                    <a:pt x="407" y="1062"/>
                  </a:cubicBezTo>
                  <a:cubicBezTo>
                    <a:pt x="400" y="1020"/>
                    <a:pt x="396" y="979"/>
                    <a:pt x="389" y="938"/>
                  </a:cubicBezTo>
                  <a:cubicBezTo>
                    <a:pt x="385" y="917"/>
                    <a:pt x="380" y="898"/>
                    <a:pt x="375" y="878"/>
                  </a:cubicBezTo>
                  <a:cubicBezTo>
                    <a:pt x="369" y="869"/>
                    <a:pt x="363" y="844"/>
                    <a:pt x="358" y="831"/>
                  </a:cubicBezTo>
                  <a:cubicBezTo>
                    <a:pt x="357" y="816"/>
                    <a:pt x="362" y="797"/>
                    <a:pt x="361" y="782"/>
                  </a:cubicBezTo>
                  <a:cubicBezTo>
                    <a:pt x="360" y="779"/>
                    <a:pt x="360" y="779"/>
                    <a:pt x="360" y="779"/>
                  </a:cubicBezTo>
                  <a:cubicBezTo>
                    <a:pt x="359" y="778"/>
                    <a:pt x="359" y="778"/>
                    <a:pt x="359" y="778"/>
                  </a:cubicBezTo>
                  <a:cubicBezTo>
                    <a:pt x="359" y="778"/>
                    <a:pt x="359" y="778"/>
                    <a:pt x="359" y="778"/>
                  </a:cubicBezTo>
                  <a:cubicBezTo>
                    <a:pt x="356" y="772"/>
                    <a:pt x="356" y="772"/>
                    <a:pt x="356" y="772"/>
                  </a:cubicBezTo>
                  <a:cubicBezTo>
                    <a:pt x="356" y="773"/>
                    <a:pt x="355" y="773"/>
                    <a:pt x="355" y="773"/>
                  </a:cubicBezTo>
                  <a:cubicBezTo>
                    <a:pt x="354" y="773"/>
                    <a:pt x="354" y="773"/>
                    <a:pt x="354" y="772"/>
                  </a:cubicBezTo>
                  <a:cubicBezTo>
                    <a:pt x="354" y="771"/>
                    <a:pt x="354" y="769"/>
                    <a:pt x="354" y="768"/>
                  </a:cubicBezTo>
                  <a:cubicBezTo>
                    <a:pt x="354" y="767"/>
                    <a:pt x="354" y="767"/>
                    <a:pt x="354" y="767"/>
                  </a:cubicBezTo>
                  <a:cubicBezTo>
                    <a:pt x="354" y="766"/>
                    <a:pt x="354" y="766"/>
                    <a:pt x="354" y="766"/>
                  </a:cubicBezTo>
                  <a:cubicBezTo>
                    <a:pt x="355" y="716"/>
                    <a:pt x="363" y="643"/>
                    <a:pt x="373" y="573"/>
                  </a:cubicBezTo>
                  <a:cubicBezTo>
                    <a:pt x="370" y="570"/>
                    <a:pt x="368" y="567"/>
                    <a:pt x="367" y="563"/>
                  </a:cubicBezTo>
                  <a:cubicBezTo>
                    <a:pt x="365" y="548"/>
                    <a:pt x="380" y="533"/>
                    <a:pt x="378" y="518"/>
                  </a:cubicBezTo>
                  <a:cubicBezTo>
                    <a:pt x="366" y="434"/>
                    <a:pt x="346" y="352"/>
                    <a:pt x="342" y="267"/>
                  </a:cubicBezTo>
                  <a:cubicBezTo>
                    <a:pt x="342" y="255"/>
                    <a:pt x="335" y="246"/>
                    <a:pt x="325" y="238"/>
                  </a:cubicBezTo>
                  <a:cubicBezTo>
                    <a:pt x="308" y="226"/>
                    <a:pt x="280" y="237"/>
                    <a:pt x="265" y="223"/>
                  </a:cubicBezTo>
                  <a:cubicBezTo>
                    <a:pt x="240" y="197"/>
                    <a:pt x="241" y="173"/>
                    <a:pt x="241" y="138"/>
                  </a:cubicBezTo>
                  <a:cubicBezTo>
                    <a:pt x="241" y="138"/>
                    <a:pt x="242" y="137"/>
                    <a:pt x="242" y="137"/>
                  </a:cubicBezTo>
                  <a:cubicBezTo>
                    <a:pt x="243" y="137"/>
                    <a:pt x="250" y="151"/>
                    <a:pt x="256" y="164"/>
                  </a:cubicBezTo>
                  <a:cubicBezTo>
                    <a:pt x="262" y="178"/>
                    <a:pt x="268" y="191"/>
                    <a:pt x="268" y="191"/>
                  </a:cubicBezTo>
                  <a:cubicBezTo>
                    <a:pt x="268" y="191"/>
                    <a:pt x="268" y="191"/>
                    <a:pt x="268" y="191"/>
                  </a:cubicBezTo>
                  <a:cubicBezTo>
                    <a:pt x="233" y="100"/>
                    <a:pt x="260" y="76"/>
                    <a:pt x="247" y="51"/>
                  </a:cubicBezTo>
                  <a:cubicBezTo>
                    <a:pt x="236" y="32"/>
                    <a:pt x="208" y="17"/>
                    <a:pt x="198" y="17"/>
                  </a:cubicBezTo>
                  <a:cubicBezTo>
                    <a:pt x="198" y="17"/>
                    <a:pt x="197" y="17"/>
                    <a:pt x="197" y="17"/>
                  </a:cubicBezTo>
                  <a:cubicBezTo>
                    <a:pt x="196" y="4"/>
                    <a:pt x="186" y="0"/>
                    <a:pt x="174"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4" name="Freeform 62"/>
            <p:cNvSpPr>
              <a:spLocks noEditPoints="1"/>
            </p:cNvSpPr>
            <p:nvPr/>
          </p:nvSpPr>
          <p:spPr bwMode="auto">
            <a:xfrm>
              <a:off x="1604428" y="3441114"/>
              <a:ext cx="345863" cy="51477"/>
            </a:xfrm>
            <a:custGeom>
              <a:avLst/>
              <a:gdLst>
                <a:gd name="T0" fmla="*/ 357 w 405"/>
                <a:gd name="T1" fmla="*/ 1 h 60"/>
                <a:gd name="T2" fmla="*/ 351 w 405"/>
                <a:gd name="T3" fmla="*/ 2 h 60"/>
                <a:gd name="T4" fmla="*/ 325 w 405"/>
                <a:gd name="T5" fmla="*/ 30 h 60"/>
                <a:gd name="T6" fmla="*/ 351 w 405"/>
                <a:gd name="T7" fmla="*/ 59 h 60"/>
                <a:gd name="T8" fmla="*/ 357 w 405"/>
                <a:gd name="T9" fmla="*/ 59 h 60"/>
                <a:gd name="T10" fmla="*/ 375 w 405"/>
                <a:gd name="T11" fmla="*/ 46 h 60"/>
                <a:gd name="T12" fmla="*/ 383 w 405"/>
                <a:gd name="T13" fmla="*/ 45 h 60"/>
                <a:gd name="T14" fmla="*/ 404 w 405"/>
                <a:gd name="T15" fmla="*/ 52 h 60"/>
                <a:gd name="T16" fmla="*/ 404 w 405"/>
                <a:gd name="T17" fmla="*/ 49 h 60"/>
                <a:gd name="T18" fmla="*/ 401 w 405"/>
                <a:gd name="T19" fmla="*/ 34 h 60"/>
                <a:gd name="T20" fmla="*/ 401 w 405"/>
                <a:gd name="T21" fmla="*/ 30 h 60"/>
                <a:gd name="T22" fmla="*/ 401 w 405"/>
                <a:gd name="T23" fmla="*/ 27 h 60"/>
                <a:gd name="T24" fmla="*/ 404 w 405"/>
                <a:gd name="T25" fmla="*/ 11 h 60"/>
                <a:gd name="T26" fmla="*/ 404 w 405"/>
                <a:gd name="T27" fmla="*/ 8 h 60"/>
                <a:gd name="T28" fmla="*/ 383 w 405"/>
                <a:gd name="T29" fmla="*/ 16 h 60"/>
                <a:gd name="T30" fmla="*/ 375 w 405"/>
                <a:gd name="T31" fmla="*/ 15 h 60"/>
                <a:gd name="T32" fmla="*/ 357 w 405"/>
                <a:gd name="T33" fmla="*/ 1 h 60"/>
                <a:gd name="T34" fmla="*/ 87 w 405"/>
                <a:gd name="T35" fmla="*/ 0 h 60"/>
                <a:gd name="T36" fmla="*/ 8 w 405"/>
                <a:gd name="T37" fmla="*/ 16 h 60"/>
                <a:gd name="T38" fmla="*/ 0 w 405"/>
                <a:gd name="T39" fmla="*/ 30 h 60"/>
                <a:gd name="T40" fmla="*/ 8 w 405"/>
                <a:gd name="T41" fmla="*/ 44 h 60"/>
                <a:gd name="T42" fmla="*/ 87 w 405"/>
                <a:gd name="T43" fmla="*/ 60 h 60"/>
                <a:gd name="T44" fmla="*/ 83 w 405"/>
                <a:gd name="T45" fmla="*/ 36 h 60"/>
                <a:gd name="T46" fmla="*/ 83 w 405"/>
                <a:gd name="T47" fmla="*/ 32 h 60"/>
                <a:gd name="T48" fmla="*/ 83 w 405"/>
                <a:gd name="T49" fmla="*/ 30 h 60"/>
                <a:gd name="T50" fmla="*/ 83 w 405"/>
                <a:gd name="T51" fmla="*/ 28 h 60"/>
                <a:gd name="T52" fmla="*/ 83 w 405"/>
                <a:gd name="T53" fmla="*/ 24 h 60"/>
                <a:gd name="T54" fmla="*/ 87 w 405"/>
                <a:gd name="T5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5" h="60">
                  <a:moveTo>
                    <a:pt x="357" y="1"/>
                  </a:moveTo>
                  <a:cubicBezTo>
                    <a:pt x="355" y="1"/>
                    <a:pt x="353" y="2"/>
                    <a:pt x="351" y="2"/>
                  </a:cubicBezTo>
                  <a:cubicBezTo>
                    <a:pt x="341" y="3"/>
                    <a:pt x="333" y="21"/>
                    <a:pt x="325" y="30"/>
                  </a:cubicBezTo>
                  <a:cubicBezTo>
                    <a:pt x="333" y="40"/>
                    <a:pt x="341" y="58"/>
                    <a:pt x="351" y="59"/>
                  </a:cubicBezTo>
                  <a:cubicBezTo>
                    <a:pt x="353" y="59"/>
                    <a:pt x="355" y="59"/>
                    <a:pt x="357" y="59"/>
                  </a:cubicBezTo>
                  <a:cubicBezTo>
                    <a:pt x="361" y="52"/>
                    <a:pt x="366" y="48"/>
                    <a:pt x="375" y="46"/>
                  </a:cubicBezTo>
                  <a:cubicBezTo>
                    <a:pt x="378" y="45"/>
                    <a:pt x="380" y="45"/>
                    <a:pt x="383" y="45"/>
                  </a:cubicBezTo>
                  <a:cubicBezTo>
                    <a:pt x="391" y="45"/>
                    <a:pt x="398" y="47"/>
                    <a:pt x="404" y="52"/>
                  </a:cubicBezTo>
                  <a:cubicBezTo>
                    <a:pt x="404" y="51"/>
                    <a:pt x="404" y="50"/>
                    <a:pt x="404" y="49"/>
                  </a:cubicBezTo>
                  <a:cubicBezTo>
                    <a:pt x="405" y="44"/>
                    <a:pt x="401" y="39"/>
                    <a:pt x="401" y="34"/>
                  </a:cubicBezTo>
                  <a:cubicBezTo>
                    <a:pt x="401" y="33"/>
                    <a:pt x="401" y="31"/>
                    <a:pt x="401" y="30"/>
                  </a:cubicBezTo>
                  <a:cubicBezTo>
                    <a:pt x="401" y="29"/>
                    <a:pt x="401" y="28"/>
                    <a:pt x="401" y="27"/>
                  </a:cubicBezTo>
                  <a:cubicBezTo>
                    <a:pt x="401" y="22"/>
                    <a:pt x="405" y="16"/>
                    <a:pt x="404" y="11"/>
                  </a:cubicBezTo>
                  <a:cubicBezTo>
                    <a:pt x="404" y="10"/>
                    <a:pt x="404" y="9"/>
                    <a:pt x="404" y="8"/>
                  </a:cubicBezTo>
                  <a:cubicBezTo>
                    <a:pt x="398" y="13"/>
                    <a:pt x="391" y="16"/>
                    <a:pt x="383" y="16"/>
                  </a:cubicBezTo>
                  <a:cubicBezTo>
                    <a:pt x="380" y="16"/>
                    <a:pt x="378" y="15"/>
                    <a:pt x="375" y="15"/>
                  </a:cubicBezTo>
                  <a:cubicBezTo>
                    <a:pt x="366" y="13"/>
                    <a:pt x="361" y="8"/>
                    <a:pt x="357" y="1"/>
                  </a:cubicBezTo>
                  <a:moveTo>
                    <a:pt x="87" y="0"/>
                  </a:moveTo>
                  <a:cubicBezTo>
                    <a:pt x="55" y="0"/>
                    <a:pt x="34" y="1"/>
                    <a:pt x="8" y="16"/>
                  </a:cubicBezTo>
                  <a:cubicBezTo>
                    <a:pt x="5" y="20"/>
                    <a:pt x="3" y="25"/>
                    <a:pt x="0" y="30"/>
                  </a:cubicBezTo>
                  <a:cubicBezTo>
                    <a:pt x="3" y="35"/>
                    <a:pt x="5" y="40"/>
                    <a:pt x="8" y="44"/>
                  </a:cubicBezTo>
                  <a:cubicBezTo>
                    <a:pt x="34" y="59"/>
                    <a:pt x="55" y="60"/>
                    <a:pt x="87" y="60"/>
                  </a:cubicBezTo>
                  <a:cubicBezTo>
                    <a:pt x="85" y="52"/>
                    <a:pt x="84" y="45"/>
                    <a:pt x="83" y="36"/>
                  </a:cubicBezTo>
                  <a:cubicBezTo>
                    <a:pt x="83" y="35"/>
                    <a:pt x="83" y="33"/>
                    <a:pt x="83" y="32"/>
                  </a:cubicBezTo>
                  <a:cubicBezTo>
                    <a:pt x="83" y="32"/>
                    <a:pt x="83" y="31"/>
                    <a:pt x="83" y="30"/>
                  </a:cubicBezTo>
                  <a:cubicBezTo>
                    <a:pt x="83" y="29"/>
                    <a:pt x="83" y="29"/>
                    <a:pt x="83" y="28"/>
                  </a:cubicBezTo>
                  <a:cubicBezTo>
                    <a:pt x="83" y="27"/>
                    <a:pt x="83" y="26"/>
                    <a:pt x="83" y="24"/>
                  </a:cubicBezTo>
                  <a:cubicBezTo>
                    <a:pt x="84" y="16"/>
                    <a:pt x="85" y="8"/>
                    <a:pt x="87"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5" name="Freeform 63"/>
            <p:cNvSpPr/>
            <p:nvPr/>
          </p:nvSpPr>
          <p:spPr bwMode="auto">
            <a:xfrm>
              <a:off x="1949487" y="3485352"/>
              <a:ext cx="805" cy="805"/>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0" y="1"/>
                    <a:pt x="0" y="1"/>
                    <a:pt x="1" y="1"/>
                  </a:cubicBezTo>
                  <a:cubicBezTo>
                    <a:pt x="0" y="0"/>
                    <a:pt x="0" y="0"/>
                    <a:pt x="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6" name="Freeform 64"/>
            <p:cNvSpPr/>
            <p:nvPr/>
          </p:nvSpPr>
          <p:spPr bwMode="auto">
            <a:xfrm>
              <a:off x="1909270" y="3479722"/>
              <a:ext cx="40217" cy="12869"/>
            </a:xfrm>
            <a:custGeom>
              <a:avLst/>
              <a:gdLst>
                <a:gd name="T0" fmla="*/ 26 w 47"/>
                <a:gd name="T1" fmla="*/ 0 h 15"/>
                <a:gd name="T2" fmla="*/ 18 w 47"/>
                <a:gd name="T3" fmla="*/ 1 h 15"/>
                <a:gd name="T4" fmla="*/ 0 w 47"/>
                <a:gd name="T5" fmla="*/ 14 h 15"/>
                <a:gd name="T6" fmla="*/ 15 w 47"/>
                <a:gd name="T7" fmla="*/ 15 h 15"/>
                <a:gd name="T8" fmla="*/ 47 w 47"/>
                <a:gd name="T9" fmla="*/ 8 h 15"/>
                <a:gd name="T10" fmla="*/ 47 w 47"/>
                <a:gd name="T11" fmla="*/ 7 h 15"/>
                <a:gd name="T12" fmla="*/ 26 w 47"/>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47" h="15">
                  <a:moveTo>
                    <a:pt x="26" y="0"/>
                  </a:moveTo>
                  <a:cubicBezTo>
                    <a:pt x="23" y="0"/>
                    <a:pt x="21" y="0"/>
                    <a:pt x="18" y="1"/>
                  </a:cubicBezTo>
                  <a:cubicBezTo>
                    <a:pt x="9" y="3"/>
                    <a:pt x="4" y="7"/>
                    <a:pt x="0" y="14"/>
                  </a:cubicBezTo>
                  <a:cubicBezTo>
                    <a:pt x="5" y="15"/>
                    <a:pt x="10" y="15"/>
                    <a:pt x="15" y="15"/>
                  </a:cubicBezTo>
                  <a:cubicBezTo>
                    <a:pt x="24" y="15"/>
                    <a:pt x="34" y="13"/>
                    <a:pt x="47" y="8"/>
                  </a:cubicBezTo>
                  <a:cubicBezTo>
                    <a:pt x="47" y="8"/>
                    <a:pt x="47" y="7"/>
                    <a:pt x="47" y="7"/>
                  </a:cubicBezTo>
                  <a:cubicBezTo>
                    <a:pt x="41" y="2"/>
                    <a:pt x="34" y="0"/>
                    <a:pt x="26"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7" name="Freeform 65"/>
            <p:cNvSpPr/>
            <p:nvPr/>
          </p:nvSpPr>
          <p:spPr bwMode="auto">
            <a:xfrm>
              <a:off x="1856989" y="2753409"/>
              <a:ext cx="18500" cy="64347"/>
            </a:xfrm>
            <a:custGeom>
              <a:avLst/>
              <a:gdLst>
                <a:gd name="T0" fmla="*/ 14 w 21"/>
                <a:gd name="T1" fmla="*/ 0 h 76"/>
                <a:gd name="T2" fmla="*/ 3 w 21"/>
                <a:gd name="T3" fmla="*/ 58 h 76"/>
                <a:gd name="T4" fmla="*/ 1 w 21"/>
                <a:gd name="T5" fmla="*/ 56 h 76"/>
                <a:gd name="T6" fmla="*/ 0 w 21"/>
                <a:gd name="T7" fmla="*/ 64 h 76"/>
                <a:gd name="T8" fmla="*/ 6 w 21"/>
                <a:gd name="T9" fmla="*/ 76 h 76"/>
                <a:gd name="T10" fmla="*/ 17 w 21"/>
                <a:gd name="T11" fmla="*/ 63 h 76"/>
                <a:gd name="T12" fmla="*/ 21 w 21"/>
                <a:gd name="T13" fmla="*/ 16 h 76"/>
                <a:gd name="T14" fmla="*/ 14 w 21"/>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6">
                  <a:moveTo>
                    <a:pt x="14" y="0"/>
                  </a:moveTo>
                  <a:cubicBezTo>
                    <a:pt x="10" y="20"/>
                    <a:pt x="7" y="40"/>
                    <a:pt x="3" y="58"/>
                  </a:cubicBezTo>
                  <a:cubicBezTo>
                    <a:pt x="3" y="57"/>
                    <a:pt x="2" y="57"/>
                    <a:pt x="1" y="56"/>
                  </a:cubicBezTo>
                  <a:cubicBezTo>
                    <a:pt x="0" y="64"/>
                    <a:pt x="0" y="64"/>
                    <a:pt x="0" y="64"/>
                  </a:cubicBezTo>
                  <a:cubicBezTo>
                    <a:pt x="3" y="68"/>
                    <a:pt x="4" y="72"/>
                    <a:pt x="6" y="76"/>
                  </a:cubicBezTo>
                  <a:cubicBezTo>
                    <a:pt x="9" y="71"/>
                    <a:pt x="12" y="67"/>
                    <a:pt x="17" y="63"/>
                  </a:cubicBezTo>
                  <a:cubicBezTo>
                    <a:pt x="18" y="47"/>
                    <a:pt x="19" y="31"/>
                    <a:pt x="21" y="16"/>
                  </a:cubicBezTo>
                  <a:cubicBezTo>
                    <a:pt x="19" y="11"/>
                    <a:pt x="17" y="6"/>
                    <a:pt x="14"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8" name="Freeform 66"/>
            <p:cNvSpPr/>
            <p:nvPr/>
          </p:nvSpPr>
          <p:spPr bwMode="auto">
            <a:xfrm>
              <a:off x="1420235" y="2385829"/>
              <a:ext cx="127889" cy="443992"/>
            </a:xfrm>
            <a:custGeom>
              <a:avLst/>
              <a:gdLst>
                <a:gd name="T0" fmla="*/ 97 w 149"/>
                <a:gd name="T1" fmla="*/ 0 h 520"/>
                <a:gd name="T2" fmla="*/ 86 w 149"/>
                <a:gd name="T3" fmla="*/ 9 h 520"/>
                <a:gd name="T4" fmla="*/ 2 w 149"/>
                <a:gd name="T5" fmla="*/ 297 h 520"/>
                <a:gd name="T6" fmla="*/ 26 w 149"/>
                <a:gd name="T7" fmla="*/ 345 h 520"/>
                <a:gd name="T8" fmla="*/ 76 w 149"/>
                <a:gd name="T9" fmla="*/ 415 h 520"/>
                <a:gd name="T10" fmla="*/ 70 w 149"/>
                <a:gd name="T11" fmla="*/ 520 h 520"/>
                <a:gd name="T12" fmla="*/ 125 w 149"/>
                <a:gd name="T13" fmla="*/ 458 h 520"/>
                <a:gd name="T14" fmla="*/ 144 w 149"/>
                <a:gd name="T15" fmla="*/ 335 h 520"/>
                <a:gd name="T16" fmla="*/ 142 w 149"/>
                <a:gd name="T17" fmla="*/ 317 h 520"/>
                <a:gd name="T18" fmla="*/ 110 w 149"/>
                <a:gd name="T19" fmla="*/ 348 h 520"/>
                <a:gd name="T20" fmla="*/ 74 w 149"/>
                <a:gd name="T21" fmla="*/ 289 h 520"/>
                <a:gd name="T22" fmla="*/ 123 w 149"/>
                <a:gd name="T23" fmla="*/ 156 h 520"/>
                <a:gd name="T24" fmla="*/ 103 w 149"/>
                <a:gd name="T25" fmla="*/ 7 h 520"/>
                <a:gd name="T26" fmla="*/ 97 w 149"/>
                <a:gd name="T27"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520">
                  <a:moveTo>
                    <a:pt x="97" y="0"/>
                  </a:moveTo>
                  <a:cubicBezTo>
                    <a:pt x="91" y="1"/>
                    <a:pt x="87" y="3"/>
                    <a:pt x="86" y="9"/>
                  </a:cubicBezTo>
                  <a:cubicBezTo>
                    <a:pt x="61" y="145"/>
                    <a:pt x="0" y="196"/>
                    <a:pt x="2" y="297"/>
                  </a:cubicBezTo>
                  <a:cubicBezTo>
                    <a:pt x="2" y="313"/>
                    <a:pt x="14" y="327"/>
                    <a:pt x="26" y="345"/>
                  </a:cubicBezTo>
                  <a:cubicBezTo>
                    <a:pt x="42" y="370"/>
                    <a:pt x="60" y="399"/>
                    <a:pt x="76" y="415"/>
                  </a:cubicBezTo>
                  <a:cubicBezTo>
                    <a:pt x="74" y="456"/>
                    <a:pt x="73" y="472"/>
                    <a:pt x="70" y="520"/>
                  </a:cubicBezTo>
                  <a:cubicBezTo>
                    <a:pt x="103" y="498"/>
                    <a:pt x="111" y="473"/>
                    <a:pt x="125" y="458"/>
                  </a:cubicBezTo>
                  <a:cubicBezTo>
                    <a:pt x="141" y="408"/>
                    <a:pt x="149" y="379"/>
                    <a:pt x="144" y="335"/>
                  </a:cubicBezTo>
                  <a:cubicBezTo>
                    <a:pt x="143" y="329"/>
                    <a:pt x="143" y="323"/>
                    <a:pt x="142" y="317"/>
                  </a:cubicBezTo>
                  <a:cubicBezTo>
                    <a:pt x="131" y="325"/>
                    <a:pt x="119" y="332"/>
                    <a:pt x="110" y="348"/>
                  </a:cubicBezTo>
                  <a:cubicBezTo>
                    <a:pt x="88" y="337"/>
                    <a:pt x="82" y="307"/>
                    <a:pt x="74" y="289"/>
                  </a:cubicBezTo>
                  <a:cubicBezTo>
                    <a:pt x="90" y="254"/>
                    <a:pt x="103" y="204"/>
                    <a:pt x="123" y="156"/>
                  </a:cubicBezTo>
                  <a:cubicBezTo>
                    <a:pt x="117" y="107"/>
                    <a:pt x="111" y="57"/>
                    <a:pt x="103" y="7"/>
                  </a:cubicBezTo>
                  <a:cubicBezTo>
                    <a:pt x="101" y="5"/>
                    <a:pt x="99" y="2"/>
                    <a:pt x="97"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9" name="Freeform 67"/>
            <p:cNvSpPr>
              <a:spLocks noEditPoints="1"/>
            </p:cNvSpPr>
            <p:nvPr/>
          </p:nvSpPr>
          <p:spPr bwMode="auto">
            <a:xfrm>
              <a:off x="2209287" y="2142115"/>
              <a:ext cx="401363" cy="1324737"/>
            </a:xfrm>
            <a:custGeom>
              <a:avLst/>
              <a:gdLst>
                <a:gd name="T0" fmla="*/ 128 w 469"/>
                <a:gd name="T1" fmla="*/ 1418 h 1550"/>
                <a:gd name="T2" fmla="*/ 140 w 469"/>
                <a:gd name="T3" fmla="*/ 1389 h 1550"/>
                <a:gd name="T4" fmla="*/ 300 w 469"/>
                <a:gd name="T5" fmla="*/ 969 h 1550"/>
                <a:gd name="T6" fmla="*/ 349 w 469"/>
                <a:gd name="T7" fmla="*/ 879 h 1550"/>
                <a:gd name="T8" fmla="*/ 352 w 469"/>
                <a:gd name="T9" fmla="*/ 880 h 1550"/>
                <a:gd name="T10" fmla="*/ 324 w 469"/>
                <a:gd name="T11" fmla="*/ 952 h 1550"/>
                <a:gd name="T12" fmla="*/ 355 w 469"/>
                <a:gd name="T13" fmla="*/ 857 h 1550"/>
                <a:gd name="T14" fmla="*/ 364 w 469"/>
                <a:gd name="T15" fmla="*/ 838 h 1550"/>
                <a:gd name="T16" fmla="*/ 366 w 469"/>
                <a:gd name="T17" fmla="*/ 840 h 1550"/>
                <a:gd name="T18" fmla="*/ 355 w 469"/>
                <a:gd name="T19" fmla="*/ 857 h 1550"/>
                <a:gd name="T20" fmla="*/ 193 w 469"/>
                <a:gd name="T21" fmla="*/ 228 h 1550"/>
                <a:gd name="T22" fmla="*/ 147 w 469"/>
                <a:gd name="T23" fmla="*/ 428 h 1550"/>
                <a:gd name="T24" fmla="*/ 110 w 469"/>
                <a:gd name="T25" fmla="*/ 234 h 1550"/>
                <a:gd name="T26" fmla="*/ 144 w 469"/>
                <a:gd name="T27" fmla="*/ 277 h 1550"/>
                <a:gd name="T28" fmla="*/ 143 w 469"/>
                <a:gd name="T29" fmla="*/ 0 h 1550"/>
                <a:gd name="T30" fmla="*/ 72 w 469"/>
                <a:gd name="T31" fmla="*/ 68 h 1550"/>
                <a:gd name="T32" fmla="*/ 92 w 469"/>
                <a:gd name="T33" fmla="*/ 157 h 1550"/>
                <a:gd name="T34" fmla="*/ 93 w 469"/>
                <a:gd name="T35" fmla="*/ 157 h 1550"/>
                <a:gd name="T36" fmla="*/ 54 w 469"/>
                <a:gd name="T37" fmla="*/ 270 h 1550"/>
                <a:gd name="T38" fmla="*/ 10 w 469"/>
                <a:gd name="T39" fmla="*/ 423 h 1550"/>
                <a:gd name="T40" fmla="*/ 34 w 469"/>
                <a:gd name="T41" fmla="*/ 572 h 1550"/>
                <a:gd name="T42" fmla="*/ 16 w 469"/>
                <a:gd name="T43" fmla="*/ 802 h 1550"/>
                <a:gd name="T44" fmla="*/ 10 w 469"/>
                <a:gd name="T45" fmla="*/ 857 h 1550"/>
                <a:gd name="T46" fmla="*/ 62 w 469"/>
                <a:gd name="T47" fmla="*/ 1070 h 1550"/>
                <a:gd name="T48" fmla="*/ 91 w 469"/>
                <a:gd name="T49" fmla="*/ 1398 h 1550"/>
                <a:gd name="T50" fmla="*/ 91 w 469"/>
                <a:gd name="T51" fmla="*/ 1501 h 1550"/>
                <a:gd name="T52" fmla="*/ 83 w 469"/>
                <a:gd name="T53" fmla="*/ 1550 h 1550"/>
                <a:gd name="T54" fmla="*/ 123 w 469"/>
                <a:gd name="T55" fmla="*/ 1520 h 1550"/>
                <a:gd name="T56" fmla="*/ 130 w 469"/>
                <a:gd name="T57" fmla="*/ 1533 h 1550"/>
                <a:gd name="T58" fmla="*/ 174 w 469"/>
                <a:gd name="T59" fmla="*/ 1550 h 1550"/>
                <a:gd name="T60" fmla="*/ 168 w 469"/>
                <a:gd name="T61" fmla="*/ 1454 h 1550"/>
                <a:gd name="T62" fmla="*/ 221 w 469"/>
                <a:gd name="T63" fmla="*/ 1195 h 1550"/>
                <a:gd name="T64" fmla="*/ 223 w 469"/>
                <a:gd name="T65" fmla="*/ 1094 h 1550"/>
                <a:gd name="T66" fmla="*/ 299 w 469"/>
                <a:gd name="T67" fmla="*/ 830 h 1550"/>
                <a:gd name="T68" fmla="*/ 294 w 469"/>
                <a:gd name="T69" fmla="*/ 659 h 1550"/>
                <a:gd name="T70" fmla="*/ 298 w 469"/>
                <a:gd name="T71" fmla="*/ 660 h 1550"/>
                <a:gd name="T72" fmla="*/ 265 w 469"/>
                <a:gd name="T73" fmla="*/ 586 h 1550"/>
                <a:gd name="T74" fmla="*/ 253 w 469"/>
                <a:gd name="T75" fmla="*/ 555 h 1550"/>
                <a:gd name="T76" fmla="*/ 286 w 469"/>
                <a:gd name="T77" fmla="*/ 500 h 1550"/>
                <a:gd name="T78" fmla="*/ 339 w 469"/>
                <a:gd name="T79" fmla="*/ 824 h 1550"/>
                <a:gd name="T80" fmla="*/ 337 w 469"/>
                <a:gd name="T81" fmla="*/ 854 h 1550"/>
                <a:gd name="T82" fmla="*/ 283 w 469"/>
                <a:gd name="T83" fmla="*/ 995 h 1550"/>
                <a:gd name="T84" fmla="*/ 256 w 469"/>
                <a:gd name="T85" fmla="*/ 1088 h 1550"/>
                <a:gd name="T86" fmla="*/ 349 w 469"/>
                <a:gd name="T87" fmla="*/ 1218 h 1550"/>
                <a:gd name="T88" fmla="*/ 458 w 469"/>
                <a:gd name="T89" fmla="*/ 1167 h 1550"/>
                <a:gd name="T90" fmla="*/ 462 w 469"/>
                <a:gd name="T91" fmla="*/ 1167 h 1550"/>
                <a:gd name="T92" fmla="*/ 466 w 469"/>
                <a:gd name="T93" fmla="*/ 1165 h 1550"/>
                <a:gd name="T94" fmla="*/ 365 w 469"/>
                <a:gd name="T95" fmla="*/ 1118 h 1550"/>
                <a:gd name="T96" fmla="*/ 351 w 469"/>
                <a:gd name="T97" fmla="*/ 964 h 1550"/>
                <a:gd name="T98" fmla="*/ 363 w 469"/>
                <a:gd name="T99" fmla="*/ 892 h 1550"/>
                <a:gd name="T100" fmla="*/ 363 w 469"/>
                <a:gd name="T101" fmla="*/ 892 h 1550"/>
                <a:gd name="T102" fmla="*/ 386 w 469"/>
                <a:gd name="T103" fmla="*/ 714 h 1550"/>
                <a:gd name="T104" fmla="*/ 362 w 469"/>
                <a:gd name="T105" fmla="*/ 421 h 1550"/>
                <a:gd name="T106" fmla="*/ 232 w 469"/>
                <a:gd name="T107" fmla="*/ 368 h 1550"/>
                <a:gd name="T108" fmla="*/ 293 w 469"/>
                <a:gd name="T109" fmla="*/ 256 h 1550"/>
                <a:gd name="T110" fmla="*/ 196 w 469"/>
                <a:gd name="T111" fmla="*/ 193 h 1550"/>
                <a:gd name="T112" fmla="*/ 207 w 469"/>
                <a:gd name="T113" fmla="*/ 149 h 1550"/>
                <a:gd name="T114" fmla="*/ 214 w 469"/>
                <a:gd name="T115" fmla="*/ 101 h 1550"/>
                <a:gd name="T116" fmla="*/ 143 w 469"/>
                <a:gd name="T117" fmla="*/ 0 h 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9" h="1550">
                  <a:moveTo>
                    <a:pt x="129" y="1418"/>
                  </a:moveTo>
                  <a:cubicBezTo>
                    <a:pt x="129" y="1418"/>
                    <a:pt x="128" y="1418"/>
                    <a:pt x="128" y="1418"/>
                  </a:cubicBezTo>
                  <a:cubicBezTo>
                    <a:pt x="130" y="1394"/>
                    <a:pt x="127" y="1356"/>
                    <a:pt x="139" y="1314"/>
                  </a:cubicBezTo>
                  <a:cubicBezTo>
                    <a:pt x="137" y="1338"/>
                    <a:pt x="144" y="1380"/>
                    <a:pt x="140" y="1389"/>
                  </a:cubicBezTo>
                  <a:cubicBezTo>
                    <a:pt x="132" y="1403"/>
                    <a:pt x="137" y="1418"/>
                    <a:pt x="129" y="1418"/>
                  </a:cubicBezTo>
                  <a:moveTo>
                    <a:pt x="300" y="969"/>
                  </a:moveTo>
                  <a:cubicBezTo>
                    <a:pt x="311" y="944"/>
                    <a:pt x="330" y="911"/>
                    <a:pt x="342" y="882"/>
                  </a:cubicBezTo>
                  <a:cubicBezTo>
                    <a:pt x="343" y="881"/>
                    <a:pt x="346" y="879"/>
                    <a:pt x="349" y="879"/>
                  </a:cubicBezTo>
                  <a:cubicBezTo>
                    <a:pt x="349" y="879"/>
                    <a:pt x="349" y="879"/>
                    <a:pt x="349" y="879"/>
                  </a:cubicBezTo>
                  <a:cubicBezTo>
                    <a:pt x="350" y="879"/>
                    <a:pt x="352" y="880"/>
                    <a:pt x="352" y="880"/>
                  </a:cubicBezTo>
                  <a:cubicBezTo>
                    <a:pt x="352" y="905"/>
                    <a:pt x="343" y="935"/>
                    <a:pt x="342" y="956"/>
                  </a:cubicBezTo>
                  <a:cubicBezTo>
                    <a:pt x="335" y="954"/>
                    <a:pt x="329" y="952"/>
                    <a:pt x="324" y="952"/>
                  </a:cubicBezTo>
                  <a:cubicBezTo>
                    <a:pt x="314" y="952"/>
                    <a:pt x="309" y="958"/>
                    <a:pt x="300" y="969"/>
                  </a:cubicBezTo>
                  <a:moveTo>
                    <a:pt x="355" y="857"/>
                  </a:moveTo>
                  <a:cubicBezTo>
                    <a:pt x="356" y="843"/>
                    <a:pt x="361" y="838"/>
                    <a:pt x="364" y="838"/>
                  </a:cubicBezTo>
                  <a:cubicBezTo>
                    <a:pt x="364" y="838"/>
                    <a:pt x="364" y="838"/>
                    <a:pt x="364" y="838"/>
                  </a:cubicBezTo>
                  <a:cubicBezTo>
                    <a:pt x="364" y="838"/>
                    <a:pt x="364" y="838"/>
                    <a:pt x="364" y="838"/>
                  </a:cubicBezTo>
                  <a:cubicBezTo>
                    <a:pt x="365" y="838"/>
                    <a:pt x="365" y="839"/>
                    <a:pt x="366" y="840"/>
                  </a:cubicBezTo>
                  <a:cubicBezTo>
                    <a:pt x="367" y="843"/>
                    <a:pt x="367" y="846"/>
                    <a:pt x="367" y="849"/>
                  </a:cubicBezTo>
                  <a:cubicBezTo>
                    <a:pt x="363" y="849"/>
                    <a:pt x="360" y="850"/>
                    <a:pt x="355" y="857"/>
                  </a:cubicBezTo>
                  <a:moveTo>
                    <a:pt x="144" y="277"/>
                  </a:moveTo>
                  <a:cubicBezTo>
                    <a:pt x="167" y="277"/>
                    <a:pt x="193" y="228"/>
                    <a:pt x="193" y="228"/>
                  </a:cubicBezTo>
                  <a:cubicBezTo>
                    <a:pt x="193" y="228"/>
                    <a:pt x="208" y="259"/>
                    <a:pt x="198" y="269"/>
                  </a:cubicBezTo>
                  <a:cubicBezTo>
                    <a:pt x="173" y="293"/>
                    <a:pt x="156" y="375"/>
                    <a:pt x="147" y="428"/>
                  </a:cubicBezTo>
                  <a:cubicBezTo>
                    <a:pt x="113" y="343"/>
                    <a:pt x="98" y="253"/>
                    <a:pt x="109" y="234"/>
                  </a:cubicBezTo>
                  <a:cubicBezTo>
                    <a:pt x="110" y="234"/>
                    <a:pt x="110" y="234"/>
                    <a:pt x="110" y="234"/>
                  </a:cubicBezTo>
                  <a:cubicBezTo>
                    <a:pt x="119" y="234"/>
                    <a:pt x="125" y="275"/>
                    <a:pt x="142" y="277"/>
                  </a:cubicBezTo>
                  <a:cubicBezTo>
                    <a:pt x="143" y="277"/>
                    <a:pt x="143" y="277"/>
                    <a:pt x="144" y="277"/>
                  </a:cubicBezTo>
                  <a:moveTo>
                    <a:pt x="143" y="0"/>
                  </a:moveTo>
                  <a:cubicBezTo>
                    <a:pt x="143" y="0"/>
                    <a:pt x="143" y="0"/>
                    <a:pt x="143" y="0"/>
                  </a:cubicBezTo>
                  <a:cubicBezTo>
                    <a:pt x="143" y="0"/>
                    <a:pt x="143" y="0"/>
                    <a:pt x="143" y="0"/>
                  </a:cubicBezTo>
                  <a:cubicBezTo>
                    <a:pt x="105" y="1"/>
                    <a:pt x="80" y="45"/>
                    <a:pt x="72" y="68"/>
                  </a:cubicBezTo>
                  <a:cubicBezTo>
                    <a:pt x="68" y="80"/>
                    <a:pt x="86" y="118"/>
                    <a:pt x="80" y="119"/>
                  </a:cubicBezTo>
                  <a:cubicBezTo>
                    <a:pt x="73" y="121"/>
                    <a:pt x="89" y="157"/>
                    <a:pt x="92" y="157"/>
                  </a:cubicBezTo>
                  <a:cubicBezTo>
                    <a:pt x="93" y="157"/>
                    <a:pt x="93" y="157"/>
                    <a:pt x="93" y="157"/>
                  </a:cubicBezTo>
                  <a:cubicBezTo>
                    <a:pt x="93" y="157"/>
                    <a:pt x="93" y="157"/>
                    <a:pt x="93" y="157"/>
                  </a:cubicBezTo>
                  <a:cubicBezTo>
                    <a:pt x="97" y="157"/>
                    <a:pt x="106" y="190"/>
                    <a:pt x="105" y="202"/>
                  </a:cubicBezTo>
                  <a:cubicBezTo>
                    <a:pt x="88" y="225"/>
                    <a:pt x="71" y="238"/>
                    <a:pt x="54" y="270"/>
                  </a:cubicBezTo>
                  <a:cubicBezTo>
                    <a:pt x="39" y="279"/>
                    <a:pt x="14" y="284"/>
                    <a:pt x="0" y="291"/>
                  </a:cubicBezTo>
                  <a:cubicBezTo>
                    <a:pt x="11" y="341"/>
                    <a:pt x="8" y="398"/>
                    <a:pt x="10" y="423"/>
                  </a:cubicBezTo>
                  <a:cubicBezTo>
                    <a:pt x="13" y="449"/>
                    <a:pt x="26" y="507"/>
                    <a:pt x="28" y="551"/>
                  </a:cubicBezTo>
                  <a:cubicBezTo>
                    <a:pt x="28" y="559"/>
                    <a:pt x="35" y="564"/>
                    <a:pt x="34" y="572"/>
                  </a:cubicBezTo>
                  <a:cubicBezTo>
                    <a:pt x="24" y="656"/>
                    <a:pt x="41" y="644"/>
                    <a:pt x="27" y="795"/>
                  </a:cubicBezTo>
                  <a:cubicBezTo>
                    <a:pt x="25" y="798"/>
                    <a:pt x="19" y="799"/>
                    <a:pt x="16" y="802"/>
                  </a:cubicBezTo>
                  <a:cubicBezTo>
                    <a:pt x="12" y="818"/>
                    <a:pt x="15" y="836"/>
                    <a:pt x="14" y="849"/>
                  </a:cubicBezTo>
                  <a:cubicBezTo>
                    <a:pt x="13" y="851"/>
                    <a:pt x="12" y="854"/>
                    <a:pt x="10" y="857"/>
                  </a:cubicBezTo>
                  <a:cubicBezTo>
                    <a:pt x="24" y="937"/>
                    <a:pt x="50" y="974"/>
                    <a:pt x="55" y="1066"/>
                  </a:cubicBezTo>
                  <a:cubicBezTo>
                    <a:pt x="56" y="1069"/>
                    <a:pt x="62" y="1067"/>
                    <a:pt x="62" y="1070"/>
                  </a:cubicBezTo>
                  <a:cubicBezTo>
                    <a:pt x="65" y="1100"/>
                    <a:pt x="65" y="1121"/>
                    <a:pt x="64" y="1125"/>
                  </a:cubicBezTo>
                  <a:cubicBezTo>
                    <a:pt x="49" y="1186"/>
                    <a:pt x="58" y="1247"/>
                    <a:pt x="91" y="1398"/>
                  </a:cubicBezTo>
                  <a:cubicBezTo>
                    <a:pt x="96" y="1413"/>
                    <a:pt x="88" y="1459"/>
                    <a:pt x="91" y="1463"/>
                  </a:cubicBezTo>
                  <a:cubicBezTo>
                    <a:pt x="97" y="1475"/>
                    <a:pt x="94" y="1493"/>
                    <a:pt x="91" y="1501"/>
                  </a:cubicBezTo>
                  <a:cubicBezTo>
                    <a:pt x="85" y="1518"/>
                    <a:pt x="77" y="1541"/>
                    <a:pt x="82" y="1549"/>
                  </a:cubicBezTo>
                  <a:cubicBezTo>
                    <a:pt x="82" y="1549"/>
                    <a:pt x="82" y="1550"/>
                    <a:pt x="83" y="1550"/>
                  </a:cubicBezTo>
                  <a:cubicBezTo>
                    <a:pt x="86" y="1545"/>
                    <a:pt x="104" y="1539"/>
                    <a:pt x="112" y="1538"/>
                  </a:cubicBezTo>
                  <a:cubicBezTo>
                    <a:pt x="130" y="1537"/>
                    <a:pt x="113" y="1523"/>
                    <a:pt x="123" y="1520"/>
                  </a:cubicBezTo>
                  <a:cubicBezTo>
                    <a:pt x="124" y="1520"/>
                    <a:pt x="124" y="1520"/>
                    <a:pt x="125" y="1520"/>
                  </a:cubicBezTo>
                  <a:cubicBezTo>
                    <a:pt x="131" y="1520"/>
                    <a:pt x="124" y="1533"/>
                    <a:pt x="130" y="1533"/>
                  </a:cubicBezTo>
                  <a:cubicBezTo>
                    <a:pt x="145" y="1536"/>
                    <a:pt x="166" y="1538"/>
                    <a:pt x="172" y="1545"/>
                  </a:cubicBezTo>
                  <a:cubicBezTo>
                    <a:pt x="172" y="1547"/>
                    <a:pt x="173" y="1548"/>
                    <a:pt x="174" y="1550"/>
                  </a:cubicBezTo>
                  <a:cubicBezTo>
                    <a:pt x="182" y="1529"/>
                    <a:pt x="173" y="1475"/>
                    <a:pt x="172" y="1466"/>
                  </a:cubicBezTo>
                  <a:cubicBezTo>
                    <a:pt x="172" y="1459"/>
                    <a:pt x="166" y="1456"/>
                    <a:pt x="168" y="1454"/>
                  </a:cubicBezTo>
                  <a:cubicBezTo>
                    <a:pt x="180" y="1438"/>
                    <a:pt x="168" y="1410"/>
                    <a:pt x="170" y="1404"/>
                  </a:cubicBezTo>
                  <a:cubicBezTo>
                    <a:pt x="186" y="1336"/>
                    <a:pt x="214" y="1260"/>
                    <a:pt x="221" y="1195"/>
                  </a:cubicBezTo>
                  <a:cubicBezTo>
                    <a:pt x="224" y="1162"/>
                    <a:pt x="208" y="1134"/>
                    <a:pt x="218" y="1096"/>
                  </a:cubicBezTo>
                  <a:cubicBezTo>
                    <a:pt x="218" y="1096"/>
                    <a:pt x="222" y="1094"/>
                    <a:pt x="223" y="1094"/>
                  </a:cubicBezTo>
                  <a:cubicBezTo>
                    <a:pt x="217" y="1027"/>
                    <a:pt x="264" y="944"/>
                    <a:pt x="286" y="839"/>
                  </a:cubicBezTo>
                  <a:cubicBezTo>
                    <a:pt x="295" y="834"/>
                    <a:pt x="293" y="836"/>
                    <a:pt x="299" y="830"/>
                  </a:cubicBezTo>
                  <a:cubicBezTo>
                    <a:pt x="296" y="782"/>
                    <a:pt x="293" y="691"/>
                    <a:pt x="291" y="662"/>
                  </a:cubicBezTo>
                  <a:cubicBezTo>
                    <a:pt x="291" y="660"/>
                    <a:pt x="293" y="659"/>
                    <a:pt x="294" y="659"/>
                  </a:cubicBezTo>
                  <a:cubicBezTo>
                    <a:pt x="295" y="659"/>
                    <a:pt x="295" y="659"/>
                    <a:pt x="296" y="660"/>
                  </a:cubicBezTo>
                  <a:cubicBezTo>
                    <a:pt x="297" y="660"/>
                    <a:pt x="297" y="660"/>
                    <a:pt x="298" y="660"/>
                  </a:cubicBezTo>
                  <a:cubicBezTo>
                    <a:pt x="299" y="660"/>
                    <a:pt x="299" y="660"/>
                    <a:pt x="299" y="660"/>
                  </a:cubicBezTo>
                  <a:cubicBezTo>
                    <a:pt x="280" y="587"/>
                    <a:pt x="263" y="606"/>
                    <a:pt x="265" y="586"/>
                  </a:cubicBezTo>
                  <a:cubicBezTo>
                    <a:pt x="265" y="580"/>
                    <a:pt x="269" y="578"/>
                    <a:pt x="270" y="571"/>
                  </a:cubicBezTo>
                  <a:cubicBezTo>
                    <a:pt x="272" y="562"/>
                    <a:pt x="255" y="561"/>
                    <a:pt x="253" y="555"/>
                  </a:cubicBezTo>
                  <a:cubicBezTo>
                    <a:pt x="270" y="545"/>
                    <a:pt x="262" y="517"/>
                    <a:pt x="277" y="476"/>
                  </a:cubicBezTo>
                  <a:cubicBezTo>
                    <a:pt x="276" y="488"/>
                    <a:pt x="287" y="486"/>
                    <a:pt x="286" y="500"/>
                  </a:cubicBezTo>
                  <a:cubicBezTo>
                    <a:pt x="282" y="578"/>
                    <a:pt x="315" y="741"/>
                    <a:pt x="325" y="826"/>
                  </a:cubicBezTo>
                  <a:cubicBezTo>
                    <a:pt x="331" y="826"/>
                    <a:pt x="336" y="824"/>
                    <a:pt x="339" y="824"/>
                  </a:cubicBezTo>
                  <a:cubicBezTo>
                    <a:pt x="341" y="824"/>
                    <a:pt x="342" y="825"/>
                    <a:pt x="343" y="826"/>
                  </a:cubicBezTo>
                  <a:cubicBezTo>
                    <a:pt x="352" y="838"/>
                    <a:pt x="335" y="851"/>
                    <a:pt x="337" y="854"/>
                  </a:cubicBezTo>
                  <a:cubicBezTo>
                    <a:pt x="346" y="866"/>
                    <a:pt x="310" y="923"/>
                    <a:pt x="291" y="963"/>
                  </a:cubicBezTo>
                  <a:cubicBezTo>
                    <a:pt x="287" y="970"/>
                    <a:pt x="290" y="977"/>
                    <a:pt x="283" y="995"/>
                  </a:cubicBezTo>
                  <a:cubicBezTo>
                    <a:pt x="276" y="1009"/>
                    <a:pt x="275" y="1018"/>
                    <a:pt x="275" y="1030"/>
                  </a:cubicBezTo>
                  <a:cubicBezTo>
                    <a:pt x="276" y="1038"/>
                    <a:pt x="258" y="1050"/>
                    <a:pt x="256" y="1088"/>
                  </a:cubicBezTo>
                  <a:cubicBezTo>
                    <a:pt x="255" y="1112"/>
                    <a:pt x="306" y="1170"/>
                    <a:pt x="315" y="1209"/>
                  </a:cubicBezTo>
                  <a:cubicBezTo>
                    <a:pt x="316" y="1215"/>
                    <a:pt x="330" y="1218"/>
                    <a:pt x="349" y="1218"/>
                  </a:cubicBezTo>
                  <a:cubicBezTo>
                    <a:pt x="385" y="1218"/>
                    <a:pt x="438" y="1209"/>
                    <a:pt x="447" y="1204"/>
                  </a:cubicBezTo>
                  <a:cubicBezTo>
                    <a:pt x="469" y="1193"/>
                    <a:pt x="454" y="1171"/>
                    <a:pt x="458" y="1167"/>
                  </a:cubicBezTo>
                  <a:cubicBezTo>
                    <a:pt x="459" y="1167"/>
                    <a:pt x="459" y="1167"/>
                    <a:pt x="460" y="1167"/>
                  </a:cubicBezTo>
                  <a:cubicBezTo>
                    <a:pt x="460" y="1167"/>
                    <a:pt x="461" y="1167"/>
                    <a:pt x="462" y="1167"/>
                  </a:cubicBezTo>
                  <a:cubicBezTo>
                    <a:pt x="463" y="1167"/>
                    <a:pt x="464" y="1168"/>
                    <a:pt x="464" y="1168"/>
                  </a:cubicBezTo>
                  <a:cubicBezTo>
                    <a:pt x="466" y="1168"/>
                    <a:pt x="466" y="1167"/>
                    <a:pt x="466" y="1165"/>
                  </a:cubicBezTo>
                  <a:cubicBezTo>
                    <a:pt x="466" y="1157"/>
                    <a:pt x="465" y="1152"/>
                    <a:pt x="465" y="1147"/>
                  </a:cubicBezTo>
                  <a:cubicBezTo>
                    <a:pt x="440" y="1126"/>
                    <a:pt x="395" y="1135"/>
                    <a:pt x="365" y="1118"/>
                  </a:cubicBezTo>
                  <a:cubicBezTo>
                    <a:pt x="368" y="1082"/>
                    <a:pt x="369" y="1039"/>
                    <a:pt x="370" y="994"/>
                  </a:cubicBezTo>
                  <a:cubicBezTo>
                    <a:pt x="364" y="983"/>
                    <a:pt x="356" y="968"/>
                    <a:pt x="351" y="964"/>
                  </a:cubicBezTo>
                  <a:cubicBezTo>
                    <a:pt x="352" y="943"/>
                    <a:pt x="358" y="892"/>
                    <a:pt x="363" y="892"/>
                  </a:cubicBezTo>
                  <a:cubicBezTo>
                    <a:pt x="363" y="892"/>
                    <a:pt x="363" y="892"/>
                    <a:pt x="363" y="892"/>
                  </a:cubicBezTo>
                  <a:cubicBezTo>
                    <a:pt x="363" y="892"/>
                    <a:pt x="363" y="892"/>
                    <a:pt x="363" y="892"/>
                  </a:cubicBezTo>
                  <a:cubicBezTo>
                    <a:pt x="363" y="892"/>
                    <a:pt x="363" y="892"/>
                    <a:pt x="363" y="892"/>
                  </a:cubicBezTo>
                  <a:cubicBezTo>
                    <a:pt x="365" y="917"/>
                    <a:pt x="368" y="933"/>
                    <a:pt x="371" y="948"/>
                  </a:cubicBezTo>
                  <a:cubicBezTo>
                    <a:pt x="374" y="869"/>
                    <a:pt x="376" y="785"/>
                    <a:pt x="386" y="714"/>
                  </a:cubicBezTo>
                  <a:cubicBezTo>
                    <a:pt x="379" y="630"/>
                    <a:pt x="368" y="536"/>
                    <a:pt x="366" y="458"/>
                  </a:cubicBezTo>
                  <a:cubicBezTo>
                    <a:pt x="366" y="453"/>
                    <a:pt x="364" y="439"/>
                    <a:pt x="362" y="421"/>
                  </a:cubicBezTo>
                  <a:cubicBezTo>
                    <a:pt x="358" y="422"/>
                    <a:pt x="354" y="422"/>
                    <a:pt x="350" y="422"/>
                  </a:cubicBezTo>
                  <a:cubicBezTo>
                    <a:pt x="304" y="422"/>
                    <a:pt x="246" y="404"/>
                    <a:pt x="232" y="368"/>
                  </a:cubicBezTo>
                  <a:cubicBezTo>
                    <a:pt x="229" y="363"/>
                    <a:pt x="238" y="342"/>
                    <a:pt x="252" y="327"/>
                  </a:cubicBezTo>
                  <a:cubicBezTo>
                    <a:pt x="252" y="313"/>
                    <a:pt x="260" y="286"/>
                    <a:pt x="293" y="256"/>
                  </a:cubicBezTo>
                  <a:cubicBezTo>
                    <a:pt x="266" y="248"/>
                    <a:pt x="234" y="242"/>
                    <a:pt x="219" y="233"/>
                  </a:cubicBezTo>
                  <a:cubicBezTo>
                    <a:pt x="209" y="230"/>
                    <a:pt x="210" y="212"/>
                    <a:pt x="196" y="193"/>
                  </a:cubicBezTo>
                  <a:cubicBezTo>
                    <a:pt x="193" y="173"/>
                    <a:pt x="197" y="161"/>
                    <a:pt x="205" y="142"/>
                  </a:cubicBezTo>
                  <a:cubicBezTo>
                    <a:pt x="205" y="147"/>
                    <a:pt x="206" y="149"/>
                    <a:pt x="207" y="149"/>
                  </a:cubicBezTo>
                  <a:cubicBezTo>
                    <a:pt x="212" y="149"/>
                    <a:pt x="221" y="116"/>
                    <a:pt x="221" y="106"/>
                  </a:cubicBezTo>
                  <a:cubicBezTo>
                    <a:pt x="221" y="99"/>
                    <a:pt x="217" y="103"/>
                    <a:pt x="214" y="101"/>
                  </a:cubicBezTo>
                  <a:cubicBezTo>
                    <a:pt x="210" y="97"/>
                    <a:pt x="224" y="63"/>
                    <a:pt x="206" y="39"/>
                  </a:cubicBezTo>
                  <a:cubicBezTo>
                    <a:pt x="182" y="10"/>
                    <a:pt x="161" y="0"/>
                    <a:pt x="14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0" name="Freeform 68"/>
            <p:cNvSpPr/>
            <p:nvPr/>
          </p:nvSpPr>
          <p:spPr bwMode="auto">
            <a:xfrm>
              <a:off x="2280068" y="3441114"/>
              <a:ext cx="78021" cy="51477"/>
            </a:xfrm>
            <a:custGeom>
              <a:avLst/>
              <a:gdLst>
                <a:gd name="T0" fmla="*/ 42 w 91"/>
                <a:gd name="T1" fmla="*/ 0 h 60"/>
                <a:gd name="T2" fmla="*/ 40 w 91"/>
                <a:gd name="T3" fmla="*/ 0 h 60"/>
                <a:gd name="T4" fmla="*/ 29 w 91"/>
                <a:gd name="T5" fmla="*/ 18 h 60"/>
                <a:gd name="T6" fmla="*/ 0 w 91"/>
                <a:gd name="T7" fmla="*/ 30 h 60"/>
                <a:gd name="T8" fmla="*/ 29 w 91"/>
                <a:gd name="T9" fmla="*/ 43 h 60"/>
                <a:gd name="T10" fmla="*/ 40 w 91"/>
                <a:gd name="T11" fmla="*/ 60 h 60"/>
                <a:gd name="T12" fmla="*/ 42 w 91"/>
                <a:gd name="T13" fmla="*/ 60 h 60"/>
                <a:gd name="T14" fmla="*/ 47 w 91"/>
                <a:gd name="T15" fmla="*/ 47 h 60"/>
                <a:gd name="T16" fmla="*/ 89 w 91"/>
                <a:gd name="T17" fmla="*/ 35 h 60"/>
                <a:gd name="T18" fmla="*/ 91 w 91"/>
                <a:gd name="T19" fmla="*/ 30 h 60"/>
                <a:gd name="T20" fmla="*/ 89 w 91"/>
                <a:gd name="T21" fmla="*/ 25 h 60"/>
                <a:gd name="T22" fmla="*/ 47 w 91"/>
                <a:gd name="T23" fmla="*/ 13 h 60"/>
                <a:gd name="T24" fmla="*/ 42 w 91"/>
                <a:gd name="T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60">
                  <a:moveTo>
                    <a:pt x="42" y="0"/>
                  </a:moveTo>
                  <a:cubicBezTo>
                    <a:pt x="41" y="0"/>
                    <a:pt x="41" y="0"/>
                    <a:pt x="40" y="0"/>
                  </a:cubicBezTo>
                  <a:cubicBezTo>
                    <a:pt x="30" y="3"/>
                    <a:pt x="47" y="17"/>
                    <a:pt x="29" y="18"/>
                  </a:cubicBezTo>
                  <a:cubicBezTo>
                    <a:pt x="21" y="19"/>
                    <a:pt x="3" y="25"/>
                    <a:pt x="0" y="30"/>
                  </a:cubicBezTo>
                  <a:cubicBezTo>
                    <a:pt x="3" y="35"/>
                    <a:pt x="21" y="41"/>
                    <a:pt x="29" y="43"/>
                  </a:cubicBezTo>
                  <a:cubicBezTo>
                    <a:pt x="47" y="43"/>
                    <a:pt x="30" y="58"/>
                    <a:pt x="40" y="60"/>
                  </a:cubicBezTo>
                  <a:cubicBezTo>
                    <a:pt x="41" y="60"/>
                    <a:pt x="41" y="60"/>
                    <a:pt x="42" y="60"/>
                  </a:cubicBezTo>
                  <a:cubicBezTo>
                    <a:pt x="48" y="60"/>
                    <a:pt x="41" y="47"/>
                    <a:pt x="47" y="47"/>
                  </a:cubicBezTo>
                  <a:cubicBezTo>
                    <a:pt x="62" y="44"/>
                    <a:pt x="83" y="42"/>
                    <a:pt x="89" y="35"/>
                  </a:cubicBezTo>
                  <a:cubicBezTo>
                    <a:pt x="89" y="34"/>
                    <a:pt x="90" y="32"/>
                    <a:pt x="91" y="30"/>
                  </a:cubicBezTo>
                  <a:cubicBezTo>
                    <a:pt x="90" y="28"/>
                    <a:pt x="89" y="27"/>
                    <a:pt x="89" y="25"/>
                  </a:cubicBezTo>
                  <a:cubicBezTo>
                    <a:pt x="83" y="18"/>
                    <a:pt x="62" y="16"/>
                    <a:pt x="47" y="13"/>
                  </a:cubicBezTo>
                  <a:cubicBezTo>
                    <a:pt x="41" y="13"/>
                    <a:pt x="48" y="0"/>
                    <a:pt x="42"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1" name="Freeform 69"/>
            <p:cNvSpPr/>
            <p:nvPr/>
          </p:nvSpPr>
          <p:spPr bwMode="auto">
            <a:xfrm>
              <a:off x="1813555" y="2796843"/>
              <a:ext cx="34587" cy="8848"/>
            </a:xfrm>
            <a:custGeom>
              <a:avLst/>
              <a:gdLst>
                <a:gd name="T0" fmla="*/ 25 w 40"/>
                <a:gd name="T1" fmla="*/ 0 h 10"/>
                <a:gd name="T2" fmla="*/ 0 w 40"/>
                <a:gd name="T3" fmla="*/ 3 h 10"/>
                <a:gd name="T4" fmla="*/ 0 w 40"/>
                <a:gd name="T5" fmla="*/ 10 h 10"/>
                <a:gd name="T6" fmla="*/ 25 w 40"/>
                <a:gd name="T7" fmla="*/ 7 h 10"/>
                <a:gd name="T8" fmla="*/ 40 w 40"/>
                <a:gd name="T9" fmla="*/ 8 h 10"/>
                <a:gd name="T10" fmla="*/ 34 w 40"/>
                <a:gd name="T11" fmla="*/ 0 h 10"/>
                <a:gd name="T12" fmla="*/ 25 w 4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40" h="10">
                  <a:moveTo>
                    <a:pt x="25" y="0"/>
                  </a:moveTo>
                  <a:cubicBezTo>
                    <a:pt x="17" y="0"/>
                    <a:pt x="8" y="1"/>
                    <a:pt x="0" y="3"/>
                  </a:cubicBezTo>
                  <a:cubicBezTo>
                    <a:pt x="0" y="6"/>
                    <a:pt x="0" y="8"/>
                    <a:pt x="0" y="10"/>
                  </a:cubicBezTo>
                  <a:cubicBezTo>
                    <a:pt x="8" y="8"/>
                    <a:pt x="17" y="7"/>
                    <a:pt x="25" y="7"/>
                  </a:cubicBezTo>
                  <a:cubicBezTo>
                    <a:pt x="30" y="7"/>
                    <a:pt x="35" y="7"/>
                    <a:pt x="40" y="8"/>
                  </a:cubicBezTo>
                  <a:cubicBezTo>
                    <a:pt x="37" y="5"/>
                    <a:pt x="36" y="3"/>
                    <a:pt x="34" y="0"/>
                  </a:cubicBezTo>
                  <a:cubicBezTo>
                    <a:pt x="31" y="0"/>
                    <a:pt x="28" y="0"/>
                    <a:pt x="25"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2" name="Freeform 70"/>
            <p:cNvSpPr>
              <a:spLocks noEditPoints="1"/>
            </p:cNvSpPr>
            <p:nvPr/>
          </p:nvSpPr>
          <p:spPr bwMode="auto">
            <a:xfrm>
              <a:off x="1806315" y="2796843"/>
              <a:ext cx="51477" cy="13674"/>
            </a:xfrm>
            <a:custGeom>
              <a:avLst/>
              <a:gdLst>
                <a:gd name="T0" fmla="*/ 6 w 61"/>
                <a:gd name="T1" fmla="*/ 13 h 16"/>
                <a:gd name="T2" fmla="*/ 7 w 61"/>
                <a:gd name="T3" fmla="*/ 16 h 16"/>
                <a:gd name="T4" fmla="*/ 7 w 61"/>
                <a:gd name="T5" fmla="*/ 14 h 16"/>
                <a:gd name="T6" fmla="*/ 6 w 61"/>
                <a:gd name="T7" fmla="*/ 13 h 16"/>
                <a:gd name="T8" fmla="*/ 9 w 61"/>
                <a:gd name="T9" fmla="*/ 3 h 16"/>
                <a:gd name="T10" fmla="*/ 2 w 61"/>
                <a:gd name="T11" fmla="*/ 6 h 16"/>
                <a:gd name="T12" fmla="*/ 5 w 61"/>
                <a:gd name="T13" fmla="*/ 12 h 16"/>
                <a:gd name="T14" fmla="*/ 6 w 61"/>
                <a:gd name="T15" fmla="*/ 11 h 16"/>
                <a:gd name="T16" fmla="*/ 9 w 61"/>
                <a:gd name="T17" fmla="*/ 10 h 16"/>
                <a:gd name="T18" fmla="*/ 9 w 61"/>
                <a:gd name="T19" fmla="*/ 3 h 16"/>
                <a:gd name="T20" fmla="*/ 0 w 61"/>
                <a:gd name="T21" fmla="*/ 0 h 16"/>
                <a:gd name="T22" fmla="*/ 0 w 61"/>
                <a:gd name="T23" fmla="*/ 1 h 16"/>
                <a:gd name="T24" fmla="*/ 0 w 61"/>
                <a:gd name="T25" fmla="*/ 2 h 16"/>
                <a:gd name="T26" fmla="*/ 0 w 61"/>
                <a:gd name="T27" fmla="*/ 0 h 16"/>
                <a:gd name="T28" fmla="*/ 43 w 61"/>
                <a:gd name="T29" fmla="*/ 0 h 16"/>
                <a:gd name="T30" fmla="*/ 49 w 61"/>
                <a:gd name="T31" fmla="*/ 8 h 16"/>
                <a:gd name="T32" fmla="*/ 59 w 61"/>
                <a:gd name="T33" fmla="*/ 11 h 16"/>
                <a:gd name="T34" fmla="*/ 60 w 61"/>
                <a:gd name="T35" fmla="*/ 13 h 16"/>
                <a:gd name="T36" fmla="*/ 61 w 61"/>
                <a:gd name="T37" fmla="*/ 5 h 16"/>
                <a:gd name="T38" fmla="*/ 43 w 61"/>
                <a:gd name="T3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6">
                  <a:moveTo>
                    <a:pt x="6" y="13"/>
                  </a:moveTo>
                  <a:cubicBezTo>
                    <a:pt x="7" y="16"/>
                    <a:pt x="7" y="16"/>
                    <a:pt x="7" y="16"/>
                  </a:cubicBezTo>
                  <a:cubicBezTo>
                    <a:pt x="7" y="15"/>
                    <a:pt x="7" y="14"/>
                    <a:pt x="7" y="14"/>
                  </a:cubicBezTo>
                  <a:cubicBezTo>
                    <a:pt x="6" y="13"/>
                    <a:pt x="6" y="13"/>
                    <a:pt x="6" y="13"/>
                  </a:cubicBezTo>
                  <a:moveTo>
                    <a:pt x="9" y="3"/>
                  </a:moveTo>
                  <a:cubicBezTo>
                    <a:pt x="7" y="4"/>
                    <a:pt x="5" y="5"/>
                    <a:pt x="2" y="6"/>
                  </a:cubicBezTo>
                  <a:cubicBezTo>
                    <a:pt x="5" y="12"/>
                    <a:pt x="5" y="12"/>
                    <a:pt x="5" y="12"/>
                  </a:cubicBezTo>
                  <a:cubicBezTo>
                    <a:pt x="6" y="11"/>
                    <a:pt x="6" y="11"/>
                    <a:pt x="6" y="11"/>
                  </a:cubicBezTo>
                  <a:cubicBezTo>
                    <a:pt x="7" y="10"/>
                    <a:pt x="8" y="10"/>
                    <a:pt x="9" y="10"/>
                  </a:cubicBezTo>
                  <a:cubicBezTo>
                    <a:pt x="9" y="8"/>
                    <a:pt x="9" y="6"/>
                    <a:pt x="9" y="3"/>
                  </a:cubicBezTo>
                  <a:moveTo>
                    <a:pt x="0" y="0"/>
                  </a:moveTo>
                  <a:cubicBezTo>
                    <a:pt x="0" y="1"/>
                    <a:pt x="0" y="1"/>
                    <a:pt x="0" y="1"/>
                  </a:cubicBezTo>
                  <a:cubicBezTo>
                    <a:pt x="0" y="2"/>
                    <a:pt x="0" y="2"/>
                    <a:pt x="0" y="2"/>
                  </a:cubicBezTo>
                  <a:cubicBezTo>
                    <a:pt x="0" y="1"/>
                    <a:pt x="0" y="1"/>
                    <a:pt x="0" y="0"/>
                  </a:cubicBezTo>
                  <a:moveTo>
                    <a:pt x="43" y="0"/>
                  </a:moveTo>
                  <a:cubicBezTo>
                    <a:pt x="45" y="3"/>
                    <a:pt x="46" y="5"/>
                    <a:pt x="49" y="8"/>
                  </a:cubicBezTo>
                  <a:cubicBezTo>
                    <a:pt x="52" y="9"/>
                    <a:pt x="56" y="10"/>
                    <a:pt x="59" y="11"/>
                  </a:cubicBezTo>
                  <a:cubicBezTo>
                    <a:pt x="59" y="12"/>
                    <a:pt x="60" y="12"/>
                    <a:pt x="60" y="13"/>
                  </a:cubicBezTo>
                  <a:cubicBezTo>
                    <a:pt x="61" y="5"/>
                    <a:pt x="61" y="5"/>
                    <a:pt x="61" y="5"/>
                  </a:cubicBezTo>
                  <a:cubicBezTo>
                    <a:pt x="57" y="3"/>
                    <a:pt x="50" y="1"/>
                    <a:pt x="4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3" name="Freeform 71"/>
            <p:cNvSpPr/>
            <p:nvPr/>
          </p:nvSpPr>
          <p:spPr bwMode="auto">
            <a:xfrm>
              <a:off x="2173091" y="2800060"/>
              <a:ext cx="30565" cy="12869"/>
            </a:xfrm>
            <a:custGeom>
              <a:avLst/>
              <a:gdLst>
                <a:gd name="T0" fmla="*/ 18 w 35"/>
                <a:gd name="T1" fmla="*/ 0 h 15"/>
                <a:gd name="T2" fmla="*/ 1 w 35"/>
                <a:gd name="T3" fmla="*/ 5 h 15"/>
                <a:gd name="T4" fmla="*/ 0 w 35"/>
                <a:gd name="T5" fmla="*/ 6 h 15"/>
                <a:gd name="T6" fmla="*/ 2 w 35"/>
                <a:gd name="T7" fmla="*/ 15 h 15"/>
                <a:gd name="T8" fmla="*/ 24 w 35"/>
                <a:gd name="T9" fmla="*/ 10 h 15"/>
                <a:gd name="T10" fmla="*/ 32 w 35"/>
                <a:gd name="T11" fmla="*/ 10 h 15"/>
                <a:gd name="T12" fmla="*/ 35 w 35"/>
                <a:gd name="T13" fmla="*/ 2 h 15"/>
                <a:gd name="T14" fmla="*/ 18 w 35"/>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15">
                  <a:moveTo>
                    <a:pt x="18" y="0"/>
                  </a:moveTo>
                  <a:cubicBezTo>
                    <a:pt x="11" y="0"/>
                    <a:pt x="4" y="2"/>
                    <a:pt x="1" y="5"/>
                  </a:cubicBezTo>
                  <a:cubicBezTo>
                    <a:pt x="1" y="5"/>
                    <a:pt x="0" y="6"/>
                    <a:pt x="0" y="6"/>
                  </a:cubicBezTo>
                  <a:cubicBezTo>
                    <a:pt x="2" y="15"/>
                    <a:pt x="2" y="15"/>
                    <a:pt x="2" y="15"/>
                  </a:cubicBezTo>
                  <a:cubicBezTo>
                    <a:pt x="10" y="11"/>
                    <a:pt x="17" y="10"/>
                    <a:pt x="24" y="10"/>
                  </a:cubicBezTo>
                  <a:cubicBezTo>
                    <a:pt x="27" y="10"/>
                    <a:pt x="29" y="10"/>
                    <a:pt x="32" y="10"/>
                  </a:cubicBezTo>
                  <a:cubicBezTo>
                    <a:pt x="33" y="7"/>
                    <a:pt x="34" y="5"/>
                    <a:pt x="35" y="2"/>
                  </a:cubicBezTo>
                  <a:cubicBezTo>
                    <a:pt x="29" y="1"/>
                    <a:pt x="24" y="0"/>
                    <a:pt x="18"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4" name="Freeform 72"/>
            <p:cNvSpPr/>
            <p:nvPr/>
          </p:nvSpPr>
          <p:spPr bwMode="auto">
            <a:xfrm>
              <a:off x="2200439" y="2801669"/>
              <a:ext cx="27347" cy="15283"/>
            </a:xfrm>
            <a:custGeom>
              <a:avLst/>
              <a:gdLst>
                <a:gd name="T0" fmla="*/ 3 w 32"/>
                <a:gd name="T1" fmla="*/ 0 h 18"/>
                <a:gd name="T2" fmla="*/ 0 w 32"/>
                <a:gd name="T3" fmla="*/ 8 h 18"/>
                <a:gd name="T4" fmla="*/ 32 w 32"/>
                <a:gd name="T5" fmla="*/ 18 h 18"/>
                <a:gd name="T6" fmla="*/ 3 w 32"/>
                <a:gd name="T7" fmla="*/ 0 h 18"/>
              </a:gdLst>
              <a:ahLst/>
              <a:cxnLst>
                <a:cxn ang="0">
                  <a:pos x="T0" y="T1"/>
                </a:cxn>
                <a:cxn ang="0">
                  <a:pos x="T2" y="T3"/>
                </a:cxn>
                <a:cxn ang="0">
                  <a:pos x="T4" y="T5"/>
                </a:cxn>
                <a:cxn ang="0">
                  <a:pos x="T6" y="T7"/>
                </a:cxn>
              </a:cxnLst>
              <a:rect l="0" t="0" r="r" b="b"/>
              <a:pathLst>
                <a:path w="32" h="18">
                  <a:moveTo>
                    <a:pt x="3" y="0"/>
                  </a:moveTo>
                  <a:cubicBezTo>
                    <a:pt x="2" y="3"/>
                    <a:pt x="1" y="5"/>
                    <a:pt x="0" y="8"/>
                  </a:cubicBezTo>
                  <a:cubicBezTo>
                    <a:pt x="10" y="10"/>
                    <a:pt x="19" y="14"/>
                    <a:pt x="32" y="18"/>
                  </a:cubicBezTo>
                  <a:cubicBezTo>
                    <a:pt x="28" y="10"/>
                    <a:pt x="16" y="3"/>
                    <a:pt x="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5" name="Freeform 73"/>
            <p:cNvSpPr>
              <a:spLocks noEditPoints="1"/>
            </p:cNvSpPr>
            <p:nvPr/>
          </p:nvSpPr>
          <p:spPr bwMode="auto">
            <a:xfrm>
              <a:off x="1813555" y="2133268"/>
              <a:ext cx="408601" cy="1353694"/>
            </a:xfrm>
            <a:custGeom>
              <a:avLst/>
              <a:gdLst>
                <a:gd name="T0" fmla="*/ 224 w 478"/>
                <a:gd name="T1" fmla="*/ 1566 h 1584"/>
                <a:gd name="T2" fmla="*/ 306 w 478"/>
                <a:gd name="T3" fmla="*/ 1584 h 1584"/>
                <a:gd name="T4" fmla="*/ 42 w 478"/>
                <a:gd name="T5" fmla="*/ 842 h 1584"/>
                <a:gd name="T6" fmla="*/ 61 w 478"/>
                <a:gd name="T7" fmla="*/ 886 h 1584"/>
                <a:gd name="T8" fmla="*/ 35 w 478"/>
                <a:gd name="T9" fmla="*/ 847 h 1584"/>
                <a:gd name="T10" fmla="*/ 205 w 478"/>
                <a:gd name="T11" fmla="*/ 217 h 1584"/>
                <a:gd name="T12" fmla="*/ 72 w 478"/>
                <a:gd name="T13" fmla="*/ 274 h 1584"/>
                <a:gd name="T14" fmla="*/ 65 w 478"/>
                <a:gd name="T15" fmla="*/ 275 h 1584"/>
                <a:gd name="T16" fmla="*/ 10 w 478"/>
                <a:gd name="T17" fmla="*/ 583 h 1584"/>
                <a:gd name="T18" fmla="*/ 65 w 478"/>
                <a:gd name="T19" fmla="*/ 725 h 1584"/>
                <a:gd name="T20" fmla="*/ 106 w 478"/>
                <a:gd name="T21" fmla="*/ 572 h 1584"/>
                <a:gd name="T22" fmla="*/ 72 w 478"/>
                <a:gd name="T23" fmla="*/ 741 h 1584"/>
                <a:gd name="T24" fmla="*/ 70 w 478"/>
                <a:gd name="T25" fmla="*/ 857 h 1584"/>
                <a:gd name="T26" fmla="*/ 58 w 478"/>
                <a:gd name="T27" fmla="*/ 806 h 1584"/>
                <a:gd name="T28" fmla="*/ 51 w 478"/>
                <a:gd name="T29" fmla="*/ 798 h 1584"/>
                <a:gd name="T30" fmla="*/ 0 w 478"/>
                <a:gd name="T31" fmla="*/ 795 h 1584"/>
                <a:gd name="T32" fmla="*/ 14 w 478"/>
                <a:gd name="T33" fmla="*/ 891 h 1584"/>
                <a:gd name="T34" fmla="*/ 44 w 478"/>
                <a:gd name="T35" fmla="*/ 1072 h 1584"/>
                <a:gd name="T36" fmla="*/ 160 w 478"/>
                <a:gd name="T37" fmla="*/ 1538 h 1584"/>
                <a:gd name="T38" fmla="*/ 195 w 478"/>
                <a:gd name="T39" fmla="*/ 1411 h 1584"/>
                <a:gd name="T40" fmla="*/ 159 w 478"/>
                <a:gd name="T41" fmla="*/ 1176 h 1584"/>
                <a:gd name="T42" fmla="*/ 237 w 478"/>
                <a:gd name="T43" fmla="*/ 899 h 1584"/>
                <a:gd name="T44" fmla="*/ 211 w 478"/>
                <a:gd name="T45" fmla="*/ 1540 h 1584"/>
                <a:gd name="T46" fmla="*/ 277 w 478"/>
                <a:gd name="T47" fmla="*/ 1521 h 1584"/>
                <a:gd name="T48" fmla="*/ 307 w 478"/>
                <a:gd name="T49" fmla="*/ 1483 h 1584"/>
                <a:gd name="T50" fmla="*/ 402 w 478"/>
                <a:gd name="T51" fmla="*/ 857 h 1584"/>
                <a:gd name="T52" fmla="*/ 384 w 478"/>
                <a:gd name="T53" fmla="*/ 624 h 1584"/>
                <a:gd name="T54" fmla="*/ 413 w 478"/>
                <a:gd name="T55" fmla="*/ 686 h 1584"/>
                <a:gd name="T56" fmla="*/ 421 w 478"/>
                <a:gd name="T57" fmla="*/ 786 h 1584"/>
                <a:gd name="T58" fmla="*/ 458 w 478"/>
                <a:gd name="T59" fmla="*/ 739 h 1584"/>
                <a:gd name="T60" fmla="*/ 466 w 478"/>
                <a:gd name="T61" fmla="*/ 650 h 1584"/>
                <a:gd name="T62" fmla="*/ 463 w 478"/>
                <a:gd name="T63" fmla="*/ 301 h 1584"/>
                <a:gd name="T64" fmla="*/ 458 w 478"/>
                <a:gd name="T65" fmla="*/ 294 h 1584"/>
                <a:gd name="T66" fmla="*/ 336 w 478"/>
                <a:gd name="T67" fmla="*/ 233 h 1584"/>
                <a:gd name="T68" fmla="*/ 292 w 478"/>
                <a:gd name="T69" fmla="*/ 387 h 1584"/>
                <a:gd name="T70" fmla="*/ 280 w 478"/>
                <a:gd name="T71" fmla="*/ 275 h 1584"/>
                <a:gd name="T72" fmla="*/ 242 w 478"/>
                <a:gd name="T73" fmla="*/ 280 h 1584"/>
                <a:gd name="T74" fmla="*/ 228 w 478"/>
                <a:gd name="T75" fmla="*/ 395 h 1584"/>
                <a:gd name="T76" fmla="*/ 283 w 478"/>
                <a:gd name="T77" fmla="*/ 3 h 1584"/>
                <a:gd name="T78" fmla="*/ 195 w 478"/>
                <a:gd name="T79" fmla="*/ 86 h 1584"/>
                <a:gd name="T80" fmla="*/ 204 w 478"/>
                <a:gd name="T81" fmla="*/ 146 h 1584"/>
                <a:gd name="T82" fmla="*/ 208 w 478"/>
                <a:gd name="T83" fmla="*/ 141 h 1584"/>
                <a:gd name="T84" fmla="*/ 267 w 478"/>
                <a:gd name="T85" fmla="*/ 259 h 1584"/>
                <a:gd name="T86" fmla="*/ 330 w 478"/>
                <a:gd name="T87" fmla="*/ 148 h 1584"/>
                <a:gd name="T88" fmla="*/ 334 w 478"/>
                <a:gd name="T89" fmla="*/ 150 h 1584"/>
                <a:gd name="T90" fmla="*/ 335 w 478"/>
                <a:gd name="T91" fmla="*/ 92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8" h="1584">
                  <a:moveTo>
                    <a:pt x="224" y="1560"/>
                  </a:moveTo>
                  <a:cubicBezTo>
                    <a:pt x="224" y="1560"/>
                    <a:pt x="224" y="1561"/>
                    <a:pt x="224" y="1561"/>
                  </a:cubicBezTo>
                  <a:cubicBezTo>
                    <a:pt x="224" y="1563"/>
                    <a:pt x="224" y="1564"/>
                    <a:pt x="224" y="1566"/>
                  </a:cubicBezTo>
                  <a:cubicBezTo>
                    <a:pt x="224" y="1564"/>
                    <a:pt x="224" y="1562"/>
                    <a:pt x="224" y="1560"/>
                  </a:cubicBezTo>
                  <a:moveTo>
                    <a:pt x="317" y="1560"/>
                  </a:moveTo>
                  <a:cubicBezTo>
                    <a:pt x="316" y="1568"/>
                    <a:pt x="311" y="1576"/>
                    <a:pt x="306" y="1584"/>
                  </a:cubicBezTo>
                  <a:cubicBezTo>
                    <a:pt x="316" y="1576"/>
                    <a:pt x="318" y="1568"/>
                    <a:pt x="317" y="1560"/>
                  </a:cubicBezTo>
                  <a:moveTo>
                    <a:pt x="42" y="842"/>
                  </a:moveTo>
                  <a:cubicBezTo>
                    <a:pt x="42" y="842"/>
                    <a:pt x="42" y="842"/>
                    <a:pt x="42" y="842"/>
                  </a:cubicBezTo>
                  <a:cubicBezTo>
                    <a:pt x="43" y="842"/>
                    <a:pt x="43" y="842"/>
                    <a:pt x="43" y="842"/>
                  </a:cubicBezTo>
                  <a:cubicBezTo>
                    <a:pt x="43" y="842"/>
                    <a:pt x="44" y="842"/>
                    <a:pt x="44" y="842"/>
                  </a:cubicBezTo>
                  <a:cubicBezTo>
                    <a:pt x="51" y="852"/>
                    <a:pt x="39" y="881"/>
                    <a:pt x="61" y="886"/>
                  </a:cubicBezTo>
                  <a:cubicBezTo>
                    <a:pt x="61" y="888"/>
                    <a:pt x="60" y="891"/>
                    <a:pt x="60" y="893"/>
                  </a:cubicBezTo>
                  <a:cubicBezTo>
                    <a:pt x="54" y="890"/>
                    <a:pt x="46" y="886"/>
                    <a:pt x="41" y="883"/>
                  </a:cubicBezTo>
                  <a:cubicBezTo>
                    <a:pt x="33" y="871"/>
                    <a:pt x="34" y="860"/>
                    <a:pt x="35" y="847"/>
                  </a:cubicBezTo>
                  <a:cubicBezTo>
                    <a:pt x="36" y="844"/>
                    <a:pt x="39" y="842"/>
                    <a:pt x="42" y="842"/>
                  </a:cubicBezTo>
                  <a:cubicBezTo>
                    <a:pt x="42" y="842"/>
                    <a:pt x="42" y="842"/>
                    <a:pt x="42" y="842"/>
                  </a:cubicBezTo>
                  <a:moveTo>
                    <a:pt x="205" y="217"/>
                  </a:moveTo>
                  <a:cubicBezTo>
                    <a:pt x="205" y="217"/>
                    <a:pt x="205" y="217"/>
                    <a:pt x="205" y="217"/>
                  </a:cubicBezTo>
                  <a:cubicBezTo>
                    <a:pt x="201" y="221"/>
                    <a:pt x="196" y="224"/>
                    <a:pt x="192" y="227"/>
                  </a:cubicBezTo>
                  <a:cubicBezTo>
                    <a:pt x="155" y="252"/>
                    <a:pt x="107" y="253"/>
                    <a:pt x="72" y="274"/>
                  </a:cubicBezTo>
                  <a:cubicBezTo>
                    <a:pt x="70" y="275"/>
                    <a:pt x="69" y="275"/>
                    <a:pt x="68" y="275"/>
                  </a:cubicBezTo>
                  <a:cubicBezTo>
                    <a:pt x="67" y="275"/>
                    <a:pt x="67" y="275"/>
                    <a:pt x="66" y="275"/>
                  </a:cubicBezTo>
                  <a:cubicBezTo>
                    <a:pt x="66" y="275"/>
                    <a:pt x="66" y="275"/>
                    <a:pt x="65" y="275"/>
                  </a:cubicBezTo>
                  <a:cubicBezTo>
                    <a:pt x="64" y="275"/>
                    <a:pt x="62" y="275"/>
                    <a:pt x="60" y="277"/>
                  </a:cubicBezTo>
                  <a:cubicBezTo>
                    <a:pt x="51" y="374"/>
                    <a:pt x="35" y="438"/>
                    <a:pt x="21" y="517"/>
                  </a:cubicBezTo>
                  <a:cubicBezTo>
                    <a:pt x="17" y="538"/>
                    <a:pt x="13" y="560"/>
                    <a:pt x="10" y="583"/>
                  </a:cubicBezTo>
                  <a:cubicBezTo>
                    <a:pt x="13" y="587"/>
                    <a:pt x="16" y="590"/>
                    <a:pt x="17" y="595"/>
                  </a:cubicBezTo>
                  <a:cubicBezTo>
                    <a:pt x="19" y="605"/>
                    <a:pt x="11" y="616"/>
                    <a:pt x="15" y="625"/>
                  </a:cubicBezTo>
                  <a:cubicBezTo>
                    <a:pt x="31" y="658"/>
                    <a:pt x="50" y="693"/>
                    <a:pt x="65" y="725"/>
                  </a:cubicBezTo>
                  <a:cubicBezTo>
                    <a:pt x="77" y="664"/>
                    <a:pt x="91" y="597"/>
                    <a:pt x="109" y="527"/>
                  </a:cubicBezTo>
                  <a:cubicBezTo>
                    <a:pt x="117" y="528"/>
                    <a:pt x="112" y="543"/>
                    <a:pt x="111" y="550"/>
                  </a:cubicBezTo>
                  <a:cubicBezTo>
                    <a:pt x="111" y="558"/>
                    <a:pt x="107" y="565"/>
                    <a:pt x="106" y="572"/>
                  </a:cubicBezTo>
                  <a:cubicBezTo>
                    <a:pt x="104" y="587"/>
                    <a:pt x="107" y="603"/>
                    <a:pt x="105" y="617"/>
                  </a:cubicBezTo>
                  <a:cubicBezTo>
                    <a:pt x="99" y="659"/>
                    <a:pt x="79" y="697"/>
                    <a:pt x="73" y="739"/>
                  </a:cubicBezTo>
                  <a:cubicBezTo>
                    <a:pt x="73" y="739"/>
                    <a:pt x="72" y="740"/>
                    <a:pt x="72" y="741"/>
                  </a:cubicBezTo>
                  <a:cubicBezTo>
                    <a:pt x="79" y="755"/>
                    <a:pt x="85" y="769"/>
                    <a:pt x="89" y="781"/>
                  </a:cubicBezTo>
                  <a:cubicBezTo>
                    <a:pt x="80" y="782"/>
                    <a:pt x="74" y="784"/>
                    <a:pt x="68" y="788"/>
                  </a:cubicBezTo>
                  <a:cubicBezTo>
                    <a:pt x="67" y="811"/>
                    <a:pt x="68" y="834"/>
                    <a:pt x="70" y="857"/>
                  </a:cubicBezTo>
                  <a:cubicBezTo>
                    <a:pt x="69" y="860"/>
                    <a:pt x="67" y="864"/>
                    <a:pt x="64" y="864"/>
                  </a:cubicBezTo>
                  <a:cubicBezTo>
                    <a:pt x="64" y="864"/>
                    <a:pt x="64" y="864"/>
                    <a:pt x="63" y="864"/>
                  </a:cubicBezTo>
                  <a:cubicBezTo>
                    <a:pt x="56" y="838"/>
                    <a:pt x="63" y="825"/>
                    <a:pt x="58" y="806"/>
                  </a:cubicBezTo>
                  <a:cubicBezTo>
                    <a:pt x="58" y="804"/>
                    <a:pt x="57" y="803"/>
                    <a:pt x="57" y="801"/>
                  </a:cubicBezTo>
                  <a:cubicBezTo>
                    <a:pt x="56" y="801"/>
                    <a:pt x="56" y="802"/>
                    <a:pt x="56" y="803"/>
                  </a:cubicBezTo>
                  <a:cubicBezTo>
                    <a:pt x="54" y="801"/>
                    <a:pt x="53" y="800"/>
                    <a:pt x="51" y="798"/>
                  </a:cubicBezTo>
                  <a:cubicBezTo>
                    <a:pt x="51" y="803"/>
                    <a:pt x="51" y="803"/>
                    <a:pt x="51" y="803"/>
                  </a:cubicBezTo>
                  <a:cubicBezTo>
                    <a:pt x="5" y="805"/>
                    <a:pt x="5" y="805"/>
                    <a:pt x="5" y="805"/>
                  </a:cubicBezTo>
                  <a:cubicBezTo>
                    <a:pt x="0" y="795"/>
                    <a:pt x="0" y="795"/>
                    <a:pt x="0" y="795"/>
                  </a:cubicBezTo>
                  <a:cubicBezTo>
                    <a:pt x="0" y="805"/>
                    <a:pt x="0" y="814"/>
                    <a:pt x="1" y="824"/>
                  </a:cubicBezTo>
                  <a:cubicBezTo>
                    <a:pt x="2" y="846"/>
                    <a:pt x="6" y="867"/>
                    <a:pt x="12" y="888"/>
                  </a:cubicBezTo>
                  <a:cubicBezTo>
                    <a:pt x="13" y="890"/>
                    <a:pt x="13" y="891"/>
                    <a:pt x="14" y="891"/>
                  </a:cubicBezTo>
                  <a:cubicBezTo>
                    <a:pt x="25" y="896"/>
                    <a:pt x="43" y="903"/>
                    <a:pt x="55" y="903"/>
                  </a:cubicBezTo>
                  <a:cubicBezTo>
                    <a:pt x="56" y="903"/>
                    <a:pt x="56" y="903"/>
                    <a:pt x="56" y="903"/>
                  </a:cubicBezTo>
                  <a:cubicBezTo>
                    <a:pt x="53" y="950"/>
                    <a:pt x="48" y="1018"/>
                    <a:pt x="44" y="1072"/>
                  </a:cubicBezTo>
                  <a:cubicBezTo>
                    <a:pt x="47" y="1088"/>
                    <a:pt x="50" y="1104"/>
                    <a:pt x="54" y="1120"/>
                  </a:cubicBezTo>
                  <a:cubicBezTo>
                    <a:pt x="90" y="1256"/>
                    <a:pt x="145" y="1393"/>
                    <a:pt x="159" y="1538"/>
                  </a:cubicBezTo>
                  <a:cubicBezTo>
                    <a:pt x="159" y="1538"/>
                    <a:pt x="159" y="1538"/>
                    <a:pt x="160" y="1538"/>
                  </a:cubicBezTo>
                  <a:cubicBezTo>
                    <a:pt x="172" y="1528"/>
                    <a:pt x="182" y="1510"/>
                    <a:pt x="188" y="1494"/>
                  </a:cubicBezTo>
                  <a:cubicBezTo>
                    <a:pt x="198" y="1469"/>
                    <a:pt x="169" y="1463"/>
                    <a:pt x="188" y="1415"/>
                  </a:cubicBezTo>
                  <a:cubicBezTo>
                    <a:pt x="194" y="1413"/>
                    <a:pt x="191" y="1412"/>
                    <a:pt x="195" y="1411"/>
                  </a:cubicBezTo>
                  <a:cubicBezTo>
                    <a:pt x="203" y="1404"/>
                    <a:pt x="204" y="1390"/>
                    <a:pt x="203" y="1376"/>
                  </a:cubicBezTo>
                  <a:cubicBezTo>
                    <a:pt x="201" y="1341"/>
                    <a:pt x="182" y="1340"/>
                    <a:pt x="177" y="1319"/>
                  </a:cubicBezTo>
                  <a:cubicBezTo>
                    <a:pt x="167" y="1271"/>
                    <a:pt x="151" y="1223"/>
                    <a:pt x="159" y="1176"/>
                  </a:cubicBezTo>
                  <a:cubicBezTo>
                    <a:pt x="173" y="1085"/>
                    <a:pt x="212" y="962"/>
                    <a:pt x="225" y="891"/>
                  </a:cubicBezTo>
                  <a:cubicBezTo>
                    <a:pt x="226" y="891"/>
                    <a:pt x="226" y="891"/>
                    <a:pt x="227" y="891"/>
                  </a:cubicBezTo>
                  <a:cubicBezTo>
                    <a:pt x="232" y="891"/>
                    <a:pt x="237" y="895"/>
                    <a:pt x="237" y="899"/>
                  </a:cubicBezTo>
                  <a:cubicBezTo>
                    <a:pt x="238" y="997"/>
                    <a:pt x="250" y="1071"/>
                    <a:pt x="244" y="1157"/>
                  </a:cubicBezTo>
                  <a:cubicBezTo>
                    <a:pt x="236" y="1268"/>
                    <a:pt x="221" y="1377"/>
                    <a:pt x="213" y="1486"/>
                  </a:cubicBezTo>
                  <a:cubicBezTo>
                    <a:pt x="212" y="1504"/>
                    <a:pt x="208" y="1522"/>
                    <a:pt x="211" y="1540"/>
                  </a:cubicBezTo>
                  <a:cubicBezTo>
                    <a:pt x="213" y="1549"/>
                    <a:pt x="222" y="1545"/>
                    <a:pt x="224" y="1555"/>
                  </a:cubicBezTo>
                  <a:cubicBezTo>
                    <a:pt x="226" y="1536"/>
                    <a:pt x="252" y="1520"/>
                    <a:pt x="270" y="1520"/>
                  </a:cubicBezTo>
                  <a:cubicBezTo>
                    <a:pt x="272" y="1520"/>
                    <a:pt x="275" y="1521"/>
                    <a:pt x="277" y="1521"/>
                  </a:cubicBezTo>
                  <a:cubicBezTo>
                    <a:pt x="290" y="1526"/>
                    <a:pt x="300" y="1531"/>
                    <a:pt x="306" y="1536"/>
                  </a:cubicBezTo>
                  <a:cubicBezTo>
                    <a:pt x="296" y="1522"/>
                    <a:pt x="284" y="1506"/>
                    <a:pt x="283" y="1488"/>
                  </a:cubicBezTo>
                  <a:cubicBezTo>
                    <a:pt x="289" y="1485"/>
                    <a:pt x="301" y="1489"/>
                    <a:pt x="307" y="1483"/>
                  </a:cubicBezTo>
                  <a:cubicBezTo>
                    <a:pt x="321" y="1332"/>
                    <a:pt x="384" y="999"/>
                    <a:pt x="395" y="861"/>
                  </a:cubicBezTo>
                  <a:cubicBezTo>
                    <a:pt x="396" y="857"/>
                    <a:pt x="397" y="857"/>
                    <a:pt x="400" y="857"/>
                  </a:cubicBezTo>
                  <a:cubicBezTo>
                    <a:pt x="400" y="857"/>
                    <a:pt x="401" y="857"/>
                    <a:pt x="402" y="857"/>
                  </a:cubicBezTo>
                  <a:cubicBezTo>
                    <a:pt x="402" y="834"/>
                    <a:pt x="404" y="782"/>
                    <a:pt x="407" y="766"/>
                  </a:cubicBezTo>
                  <a:cubicBezTo>
                    <a:pt x="412" y="741"/>
                    <a:pt x="396" y="723"/>
                    <a:pt x="397" y="701"/>
                  </a:cubicBezTo>
                  <a:cubicBezTo>
                    <a:pt x="397" y="666"/>
                    <a:pt x="384" y="636"/>
                    <a:pt x="384" y="624"/>
                  </a:cubicBezTo>
                  <a:cubicBezTo>
                    <a:pt x="383" y="575"/>
                    <a:pt x="390" y="491"/>
                    <a:pt x="394" y="488"/>
                  </a:cubicBezTo>
                  <a:cubicBezTo>
                    <a:pt x="404" y="520"/>
                    <a:pt x="397" y="555"/>
                    <a:pt x="401" y="589"/>
                  </a:cubicBezTo>
                  <a:cubicBezTo>
                    <a:pt x="404" y="615"/>
                    <a:pt x="410" y="658"/>
                    <a:pt x="413" y="686"/>
                  </a:cubicBezTo>
                  <a:cubicBezTo>
                    <a:pt x="414" y="700"/>
                    <a:pt x="420" y="709"/>
                    <a:pt x="421" y="713"/>
                  </a:cubicBezTo>
                  <a:cubicBezTo>
                    <a:pt x="422" y="734"/>
                    <a:pt x="420" y="768"/>
                    <a:pt x="420" y="787"/>
                  </a:cubicBezTo>
                  <a:cubicBezTo>
                    <a:pt x="421" y="786"/>
                    <a:pt x="421" y="786"/>
                    <a:pt x="421" y="786"/>
                  </a:cubicBezTo>
                  <a:cubicBezTo>
                    <a:pt x="420" y="780"/>
                    <a:pt x="420" y="780"/>
                    <a:pt x="420" y="780"/>
                  </a:cubicBezTo>
                  <a:cubicBezTo>
                    <a:pt x="429" y="732"/>
                    <a:pt x="429" y="732"/>
                    <a:pt x="429" y="732"/>
                  </a:cubicBezTo>
                  <a:cubicBezTo>
                    <a:pt x="458" y="739"/>
                    <a:pt x="458" y="739"/>
                    <a:pt x="458" y="739"/>
                  </a:cubicBezTo>
                  <a:cubicBezTo>
                    <a:pt x="458" y="738"/>
                    <a:pt x="458" y="736"/>
                    <a:pt x="458" y="734"/>
                  </a:cubicBezTo>
                  <a:cubicBezTo>
                    <a:pt x="462" y="712"/>
                    <a:pt x="470" y="682"/>
                    <a:pt x="477" y="657"/>
                  </a:cubicBezTo>
                  <a:cubicBezTo>
                    <a:pt x="478" y="651"/>
                    <a:pt x="463" y="655"/>
                    <a:pt x="466" y="650"/>
                  </a:cubicBezTo>
                  <a:cubicBezTo>
                    <a:pt x="476" y="623"/>
                    <a:pt x="433" y="567"/>
                    <a:pt x="431" y="540"/>
                  </a:cubicBezTo>
                  <a:cubicBezTo>
                    <a:pt x="429" y="472"/>
                    <a:pt x="456" y="360"/>
                    <a:pt x="452" y="313"/>
                  </a:cubicBezTo>
                  <a:cubicBezTo>
                    <a:pt x="452" y="308"/>
                    <a:pt x="456" y="305"/>
                    <a:pt x="463" y="301"/>
                  </a:cubicBezTo>
                  <a:cubicBezTo>
                    <a:pt x="463" y="299"/>
                    <a:pt x="462" y="298"/>
                    <a:pt x="462" y="296"/>
                  </a:cubicBezTo>
                  <a:cubicBezTo>
                    <a:pt x="461" y="294"/>
                    <a:pt x="461" y="294"/>
                    <a:pt x="460" y="294"/>
                  </a:cubicBezTo>
                  <a:cubicBezTo>
                    <a:pt x="460" y="294"/>
                    <a:pt x="459" y="294"/>
                    <a:pt x="458" y="294"/>
                  </a:cubicBezTo>
                  <a:cubicBezTo>
                    <a:pt x="458" y="295"/>
                    <a:pt x="457" y="295"/>
                    <a:pt x="457" y="295"/>
                  </a:cubicBezTo>
                  <a:cubicBezTo>
                    <a:pt x="456" y="295"/>
                    <a:pt x="455" y="294"/>
                    <a:pt x="454" y="293"/>
                  </a:cubicBezTo>
                  <a:cubicBezTo>
                    <a:pt x="413" y="262"/>
                    <a:pt x="374" y="260"/>
                    <a:pt x="336" y="233"/>
                  </a:cubicBezTo>
                  <a:cubicBezTo>
                    <a:pt x="332" y="230"/>
                    <a:pt x="327" y="224"/>
                    <a:pt x="323" y="219"/>
                  </a:cubicBezTo>
                  <a:cubicBezTo>
                    <a:pt x="323" y="219"/>
                    <a:pt x="323" y="219"/>
                    <a:pt x="323" y="219"/>
                  </a:cubicBezTo>
                  <a:cubicBezTo>
                    <a:pt x="322" y="272"/>
                    <a:pt x="298" y="345"/>
                    <a:pt x="292" y="387"/>
                  </a:cubicBezTo>
                  <a:cubicBezTo>
                    <a:pt x="286" y="359"/>
                    <a:pt x="291" y="342"/>
                    <a:pt x="285" y="320"/>
                  </a:cubicBezTo>
                  <a:cubicBezTo>
                    <a:pt x="282" y="311"/>
                    <a:pt x="273" y="304"/>
                    <a:pt x="273" y="294"/>
                  </a:cubicBezTo>
                  <a:cubicBezTo>
                    <a:pt x="272" y="283"/>
                    <a:pt x="282" y="282"/>
                    <a:pt x="280" y="275"/>
                  </a:cubicBezTo>
                  <a:cubicBezTo>
                    <a:pt x="280" y="271"/>
                    <a:pt x="273" y="263"/>
                    <a:pt x="266" y="263"/>
                  </a:cubicBezTo>
                  <a:cubicBezTo>
                    <a:pt x="266" y="263"/>
                    <a:pt x="266" y="263"/>
                    <a:pt x="266" y="263"/>
                  </a:cubicBezTo>
                  <a:cubicBezTo>
                    <a:pt x="255" y="263"/>
                    <a:pt x="244" y="274"/>
                    <a:pt x="242" y="280"/>
                  </a:cubicBezTo>
                  <a:cubicBezTo>
                    <a:pt x="241" y="287"/>
                    <a:pt x="253" y="290"/>
                    <a:pt x="254" y="297"/>
                  </a:cubicBezTo>
                  <a:cubicBezTo>
                    <a:pt x="256" y="308"/>
                    <a:pt x="245" y="319"/>
                    <a:pt x="242" y="330"/>
                  </a:cubicBezTo>
                  <a:cubicBezTo>
                    <a:pt x="234" y="351"/>
                    <a:pt x="231" y="354"/>
                    <a:pt x="228" y="395"/>
                  </a:cubicBezTo>
                  <a:cubicBezTo>
                    <a:pt x="209" y="332"/>
                    <a:pt x="222" y="285"/>
                    <a:pt x="205" y="217"/>
                  </a:cubicBezTo>
                  <a:moveTo>
                    <a:pt x="293" y="0"/>
                  </a:moveTo>
                  <a:cubicBezTo>
                    <a:pt x="290" y="0"/>
                    <a:pt x="286" y="1"/>
                    <a:pt x="283" y="3"/>
                  </a:cubicBezTo>
                  <a:cubicBezTo>
                    <a:pt x="277" y="2"/>
                    <a:pt x="269" y="0"/>
                    <a:pt x="263" y="0"/>
                  </a:cubicBezTo>
                  <a:cubicBezTo>
                    <a:pt x="263" y="0"/>
                    <a:pt x="263" y="0"/>
                    <a:pt x="263" y="0"/>
                  </a:cubicBezTo>
                  <a:cubicBezTo>
                    <a:pt x="223" y="1"/>
                    <a:pt x="178" y="29"/>
                    <a:pt x="195" y="86"/>
                  </a:cubicBezTo>
                  <a:cubicBezTo>
                    <a:pt x="202" y="109"/>
                    <a:pt x="192" y="102"/>
                    <a:pt x="193" y="107"/>
                  </a:cubicBezTo>
                  <a:cubicBezTo>
                    <a:pt x="196" y="127"/>
                    <a:pt x="197" y="137"/>
                    <a:pt x="202" y="145"/>
                  </a:cubicBezTo>
                  <a:cubicBezTo>
                    <a:pt x="203" y="146"/>
                    <a:pt x="203" y="146"/>
                    <a:pt x="204" y="146"/>
                  </a:cubicBezTo>
                  <a:cubicBezTo>
                    <a:pt x="205" y="146"/>
                    <a:pt x="206" y="145"/>
                    <a:pt x="206" y="144"/>
                  </a:cubicBezTo>
                  <a:cubicBezTo>
                    <a:pt x="207" y="142"/>
                    <a:pt x="207" y="141"/>
                    <a:pt x="208" y="141"/>
                  </a:cubicBezTo>
                  <a:cubicBezTo>
                    <a:pt x="208" y="141"/>
                    <a:pt x="208" y="141"/>
                    <a:pt x="208" y="141"/>
                  </a:cubicBezTo>
                  <a:cubicBezTo>
                    <a:pt x="218" y="159"/>
                    <a:pt x="216" y="172"/>
                    <a:pt x="216" y="190"/>
                  </a:cubicBezTo>
                  <a:cubicBezTo>
                    <a:pt x="216" y="197"/>
                    <a:pt x="214" y="203"/>
                    <a:pt x="212" y="207"/>
                  </a:cubicBezTo>
                  <a:cubicBezTo>
                    <a:pt x="232" y="228"/>
                    <a:pt x="255" y="249"/>
                    <a:pt x="267" y="259"/>
                  </a:cubicBezTo>
                  <a:cubicBezTo>
                    <a:pt x="280" y="248"/>
                    <a:pt x="301" y="229"/>
                    <a:pt x="317" y="211"/>
                  </a:cubicBezTo>
                  <a:cubicBezTo>
                    <a:pt x="317" y="211"/>
                    <a:pt x="317" y="210"/>
                    <a:pt x="317" y="210"/>
                  </a:cubicBezTo>
                  <a:cubicBezTo>
                    <a:pt x="319" y="190"/>
                    <a:pt x="326" y="171"/>
                    <a:pt x="330" y="148"/>
                  </a:cubicBezTo>
                  <a:cubicBezTo>
                    <a:pt x="330" y="147"/>
                    <a:pt x="330" y="147"/>
                    <a:pt x="330" y="147"/>
                  </a:cubicBezTo>
                  <a:cubicBezTo>
                    <a:pt x="331" y="147"/>
                    <a:pt x="331" y="148"/>
                    <a:pt x="332" y="148"/>
                  </a:cubicBezTo>
                  <a:cubicBezTo>
                    <a:pt x="333" y="149"/>
                    <a:pt x="333" y="150"/>
                    <a:pt x="334" y="150"/>
                  </a:cubicBezTo>
                  <a:cubicBezTo>
                    <a:pt x="334" y="150"/>
                    <a:pt x="335" y="150"/>
                    <a:pt x="335" y="149"/>
                  </a:cubicBezTo>
                  <a:cubicBezTo>
                    <a:pt x="344" y="128"/>
                    <a:pt x="334" y="133"/>
                    <a:pt x="341" y="102"/>
                  </a:cubicBezTo>
                  <a:cubicBezTo>
                    <a:pt x="343" y="95"/>
                    <a:pt x="333" y="99"/>
                    <a:pt x="335" y="92"/>
                  </a:cubicBezTo>
                  <a:cubicBezTo>
                    <a:pt x="348" y="47"/>
                    <a:pt x="321" y="0"/>
                    <a:pt x="29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6" name="Freeform 74"/>
            <p:cNvSpPr/>
            <p:nvPr/>
          </p:nvSpPr>
          <p:spPr bwMode="auto">
            <a:xfrm>
              <a:off x="1949487" y="3447549"/>
              <a:ext cx="80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cubicBezTo>
                    <a:pt x="0" y="0"/>
                    <a:pt x="0" y="0"/>
                    <a:pt x="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7" name="Freeform 75"/>
            <p:cNvSpPr/>
            <p:nvPr/>
          </p:nvSpPr>
          <p:spPr bwMode="auto">
            <a:xfrm>
              <a:off x="2004986" y="3432266"/>
              <a:ext cx="79629" cy="68369"/>
            </a:xfrm>
            <a:custGeom>
              <a:avLst/>
              <a:gdLst>
                <a:gd name="T0" fmla="*/ 46 w 93"/>
                <a:gd name="T1" fmla="*/ 0 h 80"/>
                <a:gd name="T2" fmla="*/ 0 w 93"/>
                <a:gd name="T3" fmla="*/ 35 h 80"/>
                <a:gd name="T4" fmla="*/ 0 w 93"/>
                <a:gd name="T5" fmla="*/ 40 h 80"/>
                <a:gd name="T6" fmla="*/ 0 w 93"/>
                <a:gd name="T7" fmla="*/ 46 h 80"/>
                <a:gd name="T8" fmla="*/ 46 w 93"/>
                <a:gd name="T9" fmla="*/ 80 h 80"/>
                <a:gd name="T10" fmla="*/ 53 w 93"/>
                <a:gd name="T11" fmla="*/ 79 h 80"/>
                <a:gd name="T12" fmla="*/ 82 w 93"/>
                <a:gd name="T13" fmla="*/ 64 h 80"/>
                <a:gd name="T14" fmla="*/ 93 w 93"/>
                <a:gd name="T15" fmla="*/ 40 h 80"/>
                <a:gd name="T16" fmla="*/ 82 w 93"/>
                <a:gd name="T17" fmla="*/ 16 h 80"/>
                <a:gd name="T18" fmla="*/ 53 w 93"/>
                <a:gd name="T19" fmla="*/ 1 h 80"/>
                <a:gd name="T20" fmla="*/ 46 w 93"/>
                <a:gd name="T2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80">
                  <a:moveTo>
                    <a:pt x="46" y="0"/>
                  </a:moveTo>
                  <a:cubicBezTo>
                    <a:pt x="28" y="0"/>
                    <a:pt x="2" y="16"/>
                    <a:pt x="0" y="35"/>
                  </a:cubicBezTo>
                  <a:cubicBezTo>
                    <a:pt x="0" y="36"/>
                    <a:pt x="0" y="38"/>
                    <a:pt x="0" y="40"/>
                  </a:cubicBezTo>
                  <a:cubicBezTo>
                    <a:pt x="0" y="42"/>
                    <a:pt x="0" y="44"/>
                    <a:pt x="0" y="46"/>
                  </a:cubicBezTo>
                  <a:cubicBezTo>
                    <a:pt x="2" y="64"/>
                    <a:pt x="28" y="80"/>
                    <a:pt x="46" y="80"/>
                  </a:cubicBezTo>
                  <a:cubicBezTo>
                    <a:pt x="48" y="80"/>
                    <a:pt x="51" y="80"/>
                    <a:pt x="53" y="79"/>
                  </a:cubicBezTo>
                  <a:cubicBezTo>
                    <a:pt x="66" y="74"/>
                    <a:pt x="76" y="69"/>
                    <a:pt x="82" y="64"/>
                  </a:cubicBezTo>
                  <a:cubicBezTo>
                    <a:pt x="87" y="56"/>
                    <a:pt x="92" y="48"/>
                    <a:pt x="93" y="40"/>
                  </a:cubicBezTo>
                  <a:cubicBezTo>
                    <a:pt x="92" y="33"/>
                    <a:pt x="87" y="25"/>
                    <a:pt x="82" y="16"/>
                  </a:cubicBezTo>
                  <a:cubicBezTo>
                    <a:pt x="76" y="11"/>
                    <a:pt x="66" y="6"/>
                    <a:pt x="53" y="1"/>
                  </a:cubicBezTo>
                  <a:cubicBezTo>
                    <a:pt x="51" y="1"/>
                    <a:pt x="48" y="0"/>
                    <a:pt x="46"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8" name="Freeform 76"/>
            <p:cNvSpPr/>
            <p:nvPr/>
          </p:nvSpPr>
          <p:spPr bwMode="auto">
            <a:xfrm>
              <a:off x="1815163" y="2767887"/>
              <a:ext cx="11261" cy="19304"/>
            </a:xfrm>
            <a:custGeom>
              <a:avLst/>
              <a:gdLst>
                <a:gd name="T0" fmla="*/ 4 w 13"/>
                <a:gd name="T1" fmla="*/ 0 h 23"/>
                <a:gd name="T2" fmla="*/ 0 w 13"/>
                <a:gd name="T3" fmla="*/ 23 h 23"/>
                <a:gd name="T4" fmla="*/ 13 w 13"/>
                <a:gd name="T5" fmla="*/ 9 h 23"/>
                <a:gd name="T6" fmla="*/ 4 w 13"/>
                <a:gd name="T7" fmla="*/ 0 h 23"/>
              </a:gdLst>
              <a:ahLst/>
              <a:cxnLst>
                <a:cxn ang="0">
                  <a:pos x="T0" y="T1"/>
                </a:cxn>
                <a:cxn ang="0">
                  <a:pos x="T2" y="T3"/>
                </a:cxn>
                <a:cxn ang="0">
                  <a:pos x="T4" y="T5"/>
                </a:cxn>
                <a:cxn ang="0">
                  <a:pos x="T6" y="T7"/>
                </a:cxn>
              </a:cxnLst>
              <a:rect l="0" t="0" r="r" b="b"/>
              <a:pathLst>
                <a:path w="13" h="23">
                  <a:moveTo>
                    <a:pt x="4" y="0"/>
                  </a:moveTo>
                  <a:cubicBezTo>
                    <a:pt x="2" y="8"/>
                    <a:pt x="1" y="15"/>
                    <a:pt x="0" y="23"/>
                  </a:cubicBezTo>
                  <a:cubicBezTo>
                    <a:pt x="13" y="9"/>
                    <a:pt x="13" y="9"/>
                    <a:pt x="13" y="9"/>
                  </a:cubicBezTo>
                  <a:cubicBezTo>
                    <a:pt x="11" y="6"/>
                    <a:pt x="8" y="3"/>
                    <a:pt x="4"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9" name="Freeform 77"/>
            <p:cNvSpPr>
              <a:spLocks noEditPoints="1"/>
            </p:cNvSpPr>
            <p:nvPr/>
          </p:nvSpPr>
          <p:spPr bwMode="auto">
            <a:xfrm>
              <a:off x="1806315" y="2631955"/>
              <a:ext cx="143171" cy="815594"/>
            </a:xfrm>
            <a:custGeom>
              <a:avLst/>
              <a:gdLst>
                <a:gd name="T0" fmla="*/ 53 w 168"/>
                <a:gd name="T1" fmla="*/ 489 h 955"/>
                <a:gd name="T2" fmla="*/ 48 w 168"/>
                <a:gd name="T3" fmla="*/ 576 h 955"/>
                <a:gd name="T4" fmla="*/ 87 w 168"/>
                <a:gd name="T5" fmla="*/ 684 h 955"/>
                <a:gd name="T6" fmla="*/ 111 w 168"/>
                <a:gd name="T7" fmla="*/ 736 h 955"/>
                <a:gd name="T8" fmla="*/ 127 w 168"/>
                <a:gd name="T9" fmla="*/ 821 h 955"/>
                <a:gd name="T10" fmla="*/ 113 w 168"/>
                <a:gd name="T11" fmla="*/ 895 h 955"/>
                <a:gd name="T12" fmla="*/ 121 w 168"/>
                <a:gd name="T13" fmla="*/ 948 h 955"/>
                <a:gd name="T14" fmla="*/ 136 w 168"/>
                <a:gd name="T15" fmla="*/ 947 h 955"/>
                <a:gd name="T16" fmla="*/ 168 w 168"/>
                <a:gd name="T17" fmla="*/ 955 h 955"/>
                <a:gd name="T18" fmla="*/ 63 w 168"/>
                <a:gd name="T19" fmla="*/ 537 h 955"/>
                <a:gd name="T20" fmla="*/ 53 w 168"/>
                <a:gd name="T21" fmla="*/ 489 h 955"/>
                <a:gd name="T22" fmla="*/ 7 w 168"/>
                <a:gd name="T23" fmla="*/ 209 h 955"/>
                <a:gd name="T24" fmla="*/ 4 w 168"/>
                <a:gd name="T25" fmla="*/ 258 h 955"/>
                <a:gd name="T26" fmla="*/ 21 w 168"/>
                <a:gd name="T27" fmla="*/ 305 h 955"/>
                <a:gd name="T28" fmla="*/ 10 w 168"/>
                <a:gd name="T29" fmla="*/ 241 h 955"/>
                <a:gd name="T30" fmla="*/ 9 w 168"/>
                <a:gd name="T31" fmla="*/ 212 h 955"/>
                <a:gd name="T32" fmla="*/ 7 w 168"/>
                <a:gd name="T33" fmla="*/ 209 h 955"/>
                <a:gd name="T34" fmla="*/ 60 w 168"/>
                <a:gd name="T35" fmla="*/ 206 h 955"/>
                <a:gd name="T36" fmla="*/ 60 w 168"/>
                <a:gd name="T37" fmla="*/ 215 h 955"/>
                <a:gd name="T38" fmla="*/ 65 w 168"/>
                <a:gd name="T39" fmla="*/ 220 h 955"/>
                <a:gd name="T40" fmla="*/ 66 w 168"/>
                <a:gd name="T41" fmla="*/ 218 h 955"/>
                <a:gd name="T42" fmla="*/ 60 w 168"/>
                <a:gd name="T43" fmla="*/ 206 h 955"/>
                <a:gd name="T44" fmla="*/ 81 w 168"/>
                <a:gd name="T45" fmla="*/ 158 h 955"/>
                <a:gd name="T46" fmla="*/ 77 w 168"/>
                <a:gd name="T47" fmla="*/ 205 h 955"/>
                <a:gd name="T48" fmla="*/ 98 w 168"/>
                <a:gd name="T49" fmla="*/ 198 h 955"/>
                <a:gd name="T50" fmla="*/ 81 w 168"/>
                <a:gd name="T51" fmla="*/ 158 h 955"/>
                <a:gd name="T52" fmla="*/ 19 w 168"/>
                <a:gd name="T53" fmla="*/ 0 h 955"/>
                <a:gd name="T54" fmla="*/ 0 w 168"/>
                <a:gd name="T55" fmla="*/ 193 h 955"/>
                <a:gd name="T56" fmla="*/ 11 w 168"/>
                <a:gd name="T57" fmla="*/ 182 h 955"/>
                <a:gd name="T58" fmla="*/ 15 w 168"/>
                <a:gd name="T59" fmla="*/ 159 h 955"/>
                <a:gd name="T60" fmla="*/ 24 w 168"/>
                <a:gd name="T61" fmla="*/ 168 h 955"/>
                <a:gd name="T62" fmla="*/ 32 w 168"/>
                <a:gd name="T63" fmla="*/ 160 h 955"/>
                <a:gd name="T64" fmla="*/ 62 w 168"/>
                <a:gd name="T65" fmla="*/ 160 h 955"/>
                <a:gd name="T66" fmla="*/ 61 w 168"/>
                <a:gd name="T67" fmla="*/ 198 h 955"/>
                <a:gd name="T68" fmla="*/ 63 w 168"/>
                <a:gd name="T69" fmla="*/ 200 h 955"/>
                <a:gd name="T70" fmla="*/ 74 w 168"/>
                <a:gd name="T71" fmla="*/ 142 h 955"/>
                <a:gd name="T72" fmla="*/ 24 w 168"/>
                <a:gd name="T73" fmla="*/ 42 h 955"/>
                <a:gd name="T74" fmla="*/ 26 w 168"/>
                <a:gd name="T75" fmla="*/ 12 h 955"/>
                <a:gd name="T76" fmla="*/ 19 w 168"/>
                <a:gd name="T77" fmla="*/ 0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8" h="955">
                  <a:moveTo>
                    <a:pt x="53" y="489"/>
                  </a:moveTo>
                  <a:cubicBezTo>
                    <a:pt x="50" y="533"/>
                    <a:pt x="47" y="568"/>
                    <a:pt x="48" y="576"/>
                  </a:cubicBezTo>
                  <a:cubicBezTo>
                    <a:pt x="49" y="589"/>
                    <a:pt x="71" y="667"/>
                    <a:pt x="87" y="684"/>
                  </a:cubicBezTo>
                  <a:cubicBezTo>
                    <a:pt x="98" y="695"/>
                    <a:pt x="97" y="723"/>
                    <a:pt x="111" y="736"/>
                  </a:cubicBezTo>
                  <a:cubicBezTo>
                    <a:pt x="121" y="746"/>
                    <a:pt x="117" y="777"/>
                    <a:pt x="127" y="821"/>
                  </a:cubicBezTo>
                  <a:cubicBezTo>
                    <a:pt x="127" y="846"/>
                    <a:pt x="111" y="870"/>
                    <a:pt x="113" y="895"/>
                  </a:cubicBezTo>
                  <a:cubicBezTo>
                    <a:pt x="114" y="914"/>
                    <a:pt x="113" y="935"/>
                    <a:pt x="121" y="948"/>
                  </a:cubicBezTo>
                  <a:cubicBezTo>
                    <a:pt x="126" y="948"/>
                    <a:pt x="131" y="947"/>
                    <a:pt x="136" y="947"/>
                  </a:cubicBezTo>
                  <a:cubicBezTo>
                    <a:pt x="145" y="947"/>
                    <a:pt x="155" y="949"/>
                    <a:pt x="168" y="955"/>
                  </a:cubicBezTo>
                  <a:cubicBezTo>
                    <a:pt x="154" y="810"/>
                    <a:pt x="99" y="673"/>
                    <a:pt x="63" y="537"/>
                  </a:cubicBezTo>
                  <a:cubicBezTo>
                    <a:pt x="59" y="521"/>
                    <a:pt x="56" y="505"/>
                    <a:pt x="53" y="489"/>
                  </a:cubicBezTo>
                  <a:moveTo>
                    <a:pt x="7" y="209"/>
                  </a:moveTo>
                  <a:cubicBezTo>
                    <a:pt x="8" y="224"/>
                    <a:pt x="3" y="243"/>
                    <a:pt x="4" y="258"/>
                  </a:cubicBezTo>
                  <a:cubicBezTo>
                    <a:pt x="9" y="271"/>
                    <a:pt x="15" y="296"/>
                    <a:pt x="21" y="305"/>
                  </a:cubicBezTo>
                  <a:cubicBezTo>
                    <a:pt x="15" y="284"/>
                    <a:pt x="11" y="263"/>
                    <a:pt x="10" y="241"/>
                  </a:cubicBezTo>
                  <a:cubicBezTo>
                    <a:pt x="9" y="231"/>
                    <a:pt x="9" y="222"/>
                    <a:pt x="9" y="212"/>
                  </a:cubicBezTo>
                  <a:cubicBezTo>
                    <a:pt x="7" y="209"/>
                    <a:pt x="7" y="209"/>
                    <a:pt x="7" y="209"/>
                  </a:cubicBezTo>
                  <a:moveTo>
                    <a:pt x="60" y="206"/>
                  </a:moveTo>
                  <a:cubicBezTo>
                    <a:pt x="60" y="215"/>
                    <a:pt x="60" y="215"/>
                    <a:pt x="60" y="215"/>
                  </a:cubicBezTo>
                  <a:cubicBezTo>
                    <a:pt x="62" y="217"/>
                    <a:pt x="63" y="218"/>
                    <a:pt x="65" y="220"/>
                  </a:cubicBezTo>
                  <a:cubicBezTo>
                    <a:pt x="65" y="219"/>
                    <a:pt x="65" y="218"/>
                    <a:pt x="66" y="218"/>
                  </a:cubicBezTo>
                  <a:cubicBezTo>
                    <a:pt x="64" y="214"/>
                    <a:pt x="63" y="210"/>
                    <a:pt x="60" y="206"/>
                  </a:cubicBezTo>
                  <a:moveTo>
                    <a:pt x="81" y="158"/>
                  </a:moveTo>
                  <a:cubicBezTo>
                    <a:pt x="79" y="173"/>
                    <a:pt x="78" y="189"/>
                    <a:pt x="77" y="205"/>
                  </a:cubicBezTo>
                  <a:cubicBezTo>
                    <a:pt x="83" y="201"/>
                    <a:pt x="89" y="199"/>
                    <a:pt x="98" y="198"/>
                  </a:cubicBezTo>
                  <a:cubicBezTo>
                    <a:pt x="94" y="186"/>
                    <a:pt x="88" y="172"/>
                    <a:pt x="81" y="158"/>
                  </a:cubicBezTo>
                  <a:moveTo>
                    <a:pt x="19" y="0"/>
                  </a:moveTo>
                  <a:cubicBezTo>
                    <a:pt x="9" y="70"/>
                    <a:pt x="1" y="143"/>
                    <a:pt x="0" y="193"/>
                  </a:cubicBezTo>
                  <a:cubicBezTo>
                    <a:pt x="11" y="182"/>
                    <a:pt x="11" y="182"/>
                    <a:pt x="11" y="182"/>
                  </a:cubicBezTo>
                  <a:cubicBezTo>
                    <a:pt x="12" y="174"/>
                    <a:pt x="13" y="167"/>
                    <a:pt x="15" y="159"/>
                  </a:cubicBezTo>
                  <a:cubicBezTo>
                    <a:pt x="19" y="162"/>
                    <a:pt x="22" y="165"/>
                    <a:pt x="24" y="168"/>
                  </a:cubicBezTo>
                  <a:cubicBezTo>
                    <a:pt x="32" y="160"/>
                    <a:pt x="32" y="160"/>
                    <a:pt x="32" y="160"/>
                  </a:cubicBezTo>
                  <a:cubicBezTo>
                    <a:pt x="62" y="160"/>
                    <a:pt x="62" y="160"/>
                    <a:pt x="62" y="160"/>
                  </a:cubicBezTo>
                  <a:cubicBezTo>
                    <a:pt x="61" y="198"/>
                    <a:pt x="61" y="198"/>
                    <a:pt x="61" y="198"/>
                  </a:cubicBezTo>
                  <a:cubicBezTo>
                    <a:pt x="62" y="199"/>
                    <a:pt x="63" y="199"/>
                    <a:pt x="63" y="200"/>
                  </a:cubicBezTo>
                  <a:cubicBezTo>
                    <a:pt x="67" y="182"/>
                    <a:pt x="70" y="162"/>
                    <a:pt x="74" y="142"/>
                  </a:cubicBezTo>
                  <a:cubicBezTo>
                    <a:pt x="59" y="110"/>
                    <a:pt x="40" y="75"/>
                    <a:pt x="24" y="42"/>
                  </a:cubicBezTo>
                  <a:cubicBezTo>
                    <a:pt x="20" y="33"/>
                    <a:pt x="28" y="22"/>
                    <a:pt x="26" y="12"/>
                  </a:cubicBezTo>
                  <a:cubicBezTo>
                    <a:pt x="25" y="7"/>
                    <a:pt x="22" y="4"/>
                    <a:pt x="19"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0" name="Freeform 78"/>
            <p:cNvSpPr/>
            <p:nvPr/>
          </p:nvSpPr>
          <p:spPr bwMode="auto">
            <a:xfrm>
              <a:off x="1909270" y="3441114"/>
              <a:ext cx="40217" cy="13674"/>
            </a:xfrm>
            <a:custGeom>
              <a:avLst/>
              <a:gdLst>
                <a:gd name="T0" fmla="*/ 15 w 47"/>
                <a:gd name="T1" fmla="*/ 0 h 16"/>
                <a:gd name="T2" fmla="*/ 0 w 47"/>
                <a:gd name="T3" fmla="*/ 1 h 16"/>
                <a:gd name="T4" fmla="*/ 18 w 47"/>
                <a:gd name="T5" fmla="*/ 15 h 16"/>
                <a:gd name="T6" fmla="*/ 26 w 47"/>
                <a:gd name="T7" fmla="*/ 16 h 16"/>
                <a:gd name="T8" fmla="*/ 47 w 47"/>
                <a:gd name="T9" fmla="*/ 8 h 16"/>
                <a:gd name="T10" fmla="*/ 47 w 47"/>
                <a:gd name="T11" fmla="*/ 8 h 16"/>
                <a:gd name="T12" fmla="*/ 15 w 47"/>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7" h="16">
                  <a:moveTo>
                    <a:pt x="15" y="0"/>
                  </a:moveTo>
                  <a:cubicBezTo>
                    <a:pt x="10" y="0"/>
                    <a:pt x="5" y="1"/>
                    <a:pt x="0" y="1"/>
                  </a:cubicBezTo>
                  <a:cubicBezTo>
                    <a:pt x="4" y="8"/>
                    <a:pt x="9" y="13"/>
                    <a:pt x="18" y="15"/>
                  </a:cubicBezTo>
                  <a:cubicBezTo>
                    <a:pt x="21" y="15"/>
                    <a:pt x="23" y="16"/>
                    <a:pt x="26" y="16"/>
                  </a:cubicBezTo>
                  <a:cubicBezTo>
                    <a:pt x="34" y="16"/>
                    <a:pt x="41" y="13"/>
                    <a:pt x="47" y="8"/>
                  </a:cubicBezTo>
                  <a:cubicBezTo>
                    <a:pt x="47" y="8"/>
                    <a:pt x="47" y="8"/>
                    <a:pt x="47" y="8"/>
                  </a:cubicBezTo>
                  <a:cubicBezTo>
                    <a:pt x="34" y="2"/>
                    <a:pt x="24" y="0"/>
                    <a:pt x="15"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1" name="Freeform 79"/>
            <p:cNvSpPr/>
            <p:nvPr/>
          </p:nvSpPr>
          <p:spPr bwMode="auto">
            <a:xfrm>
              <a:off x="2151375" y="2812930"/>
              <a:ext cx="66760" cy="99737"/>
            </a:xfrm>
            <a:custGeom>
              <a:avLst/>
              <a:gdLst>
                <a:gd name="T0" fmla="*/ 28 w 78"/>
                <a:gd name="T1" fmla="*/ 0 h 117"/>
                <a:gd name="T2" fmla="*/ 26 w 78"/>
                <a:gd name="T3" fmla="*/ 2 h 117"/>
                <a:gd name="T4" fmla="*/ 16 w 78"/>
                <a:gd name="T5" fmla="*/ 22 h 117"/>
                <a:gd name="T6" fmla="*/ 5 w 78"/>
                <a:gd name="T7" fmla="*/ 92 h 117"/>
                <a:gd name="T8" fmla="*/ 9 w 78"/>
                <a:gd name="T9" fmla="*/ 93 h 117"/>
                <a:gd name="T10" fmla="*/ 28 w 78"/>
                <a:gd name="T11" fmla="*/ 54 h 117"/>
                <a:gd name="T12" fmla="*/ 29 w 78"/>
                <a:gd name="T13" fmla="*/ 53 h 117"/>
                <a:gd name="T14" fmla="*/ 39 w 78"/>
                <a:gd name="T15" fmla="*/ 61 h 117"/>
                <a:gd name="T16" fmla="*/ 32 w 78"/>
                <a:gd name="T17" fmla="*/ 91 h 117"/>
                <a:gd name="T18" fmla="*/ 17 w 78"/>
                <a:gd name="T19" fmla="*/ 101 h 117"/>
                <a:gd name="T20" fmla="*/ 15 w 78"/>
                <a:gd name="T21" fmla="*/ 101 h 117"/>
                <a:gd name="T22" fmla="*/ 13 w 78"/>
                <a:gd name="T23" fmla="*/ 101 h 117"/>
                <a:gd name="T24" fmla="*/ 11 w 78"/>
                <a:gd name="T25" fmla="*/ 103 h 117"/>
                <a:gd name="T26" fmla="*/ 5 w 78"/>
                <a:gd name="T27" fmla="*/ 114 h 117"/>
                <a:gd name="T28" fmla="*/ 13 w 78"/>
                <a:gd name="T29" fmla="*/ 117 h 117"/>
                <a:gd name="T30" fmla="*/ 54 w 78"/>
                <a:gd name="T31" fmla="*/ 107 h 117"/>
                <a:gd name="T32" fmla="*/ 78 w 78"/>
                <a:gd name="T33" fmla="*/ 72 h 117"/>
                <a:gd name="T34" fmla="*/ 74 w 78"/>
                <a:gd name="T35" fmla="*/ 33 h 117"/>
                <a:gd name="T36" fmla="*/ 55 w 78"/>
                <a:gd name="T37" fmla="*/ 16 h 117"/>
                <a:gd name="T38" fmla="*/ 32 w 78"/>
                <a:gd name="T39" fmla="*/ 21 h 117"/>
                <a:gd name="T40" fmla="*/ 28 w 78"/>
                <a:gd name="T41"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117">
                  <a:moveTo>
                    <a:pt x="28" y="0"/>
                  </a:moveTo>
                  <a:cubicBezTo>
                    <a:pt x="27" y="1"/>
                    <a:pt x="27" y="1"/>
                    <a:pt x="26" y="2"/>
                  </a:cubicBezTo>
                  <a:cubicBezTo>
                    <a:pt x="26" y="11"/>
                    <a:pt x="17" y="16"/>
                    <a:pt x="16" y="22"/>
                  </a:cubicBezTo>
                  <a:cubicBezTo>
                    <a:pt x="13" y="51"/>
                    <a:pt x="0" y="91"/>
                    <a:pt x="5" y="92"/>
                  </a:cubicBezTo>
                  <a:cubicBezTo>
                    <a:pt x="7" y="93"/>
                    <a:pt x="8" y="93"/>
                    <a:pt x="9" y="93"/>
                  </a:cubicBezTo>
                  <a:cubicBezTo>
                    <a:pt x="21" y="93"/>
                    <a:pt x="24" y="74"/>
                    <a:pt x="28" y="54"/>
                  </a:cubicBezTo>
                  <a:cubicBezTo>
                    <a:pt x="28" y="53"/>
                    <a:pt x="28" y="53"/>
                    <a:pt x="29" y="53"/>
                  </a:cubicBezTo>
                  <a:cubicBezTo>
                    <a:pt x="32" y="53"/>
                    <a:pt x="38" y="58"/>
                    <a:pt x="39" y="61"/>
                  </a:cubicBezTo>
                  <a:cubicBezTo>
                    <a:pt x="40" y="76"/>
                    <a:pt x="36" y="79"/>
                    <a:pt x="32" y="91"/>
                  </a:cubicBezTo>
                  <a:cubicBezTo>
                    <a:pt x="28" y="100"/>
                    <a:pt x="22" y="101"/>
                    <a:pt x="17" y="101"/>
                  </a:cubicBezTo>
                  <a:cubicBezTo>
                    <a:pt x="16" y="101"/>
                    <a:pt x="16" y="101"/>
                    <a:pt x="15" y="101"/>
                  </a:cubicBezTo>
                  <a:cubicBezTo>
                    <a:pt x="14" y="101"/>
                    <a:pt x="14" y="101"/>
                    <a:pt x="13" y="101"/>
                  </a:cubicBezTo>
                  <a:cubicBezTo>
                    <a:pt x="11" y="101"/>
                    <a:pt x="10" y="102"/>
                    <a:pt x="11" y="103"/>
                  </a:cubicBezTo>
                  <a:cubicBezTo>
                    <a:pt x="12" y="113"/>
                    <a:pt x="2" y="110"/>
                    <a:pt x="5" y="114"/>
                  </a:cubicBezTo>
                  <a:cubicBezTo>
                    <a:pt x="6" y="116"/>
                    <a:pt x="9" y="117"/>
                    <a:pt x="13" y="117"/>
                  </a:cubicBezTo>
                  <a:cubicBezTo>
                    <a:pt x="24" y="117"/>
                    <a:pt x="42" y="111"/>
                    <a:pt x="54" y="107"/>
                  </a:cubicBezTo>
                  <a:cubicBezTo>
                    <a:pt x="63" y="99"/>
                    <a:pt x="73" y="84"/>
                    <a:pt x="78" y="72"/>
                  </a:cubicBezTo>
                  <a:cubicBezTo>
                    <a:pt x="76" y="60"/>
                    <a:pt x="75" y="47"/>
                    <a:pt x="74" y="33"/>
                  </a:cubicBezTo>
                  <a:cubicBezTo>
                    <a:pt x="65" y="25"/>
                    <a:pt x="59" y="36"/>
                    <a:pt x="55" y="16"/>
                  </a:cubicBezTo>
                  <a:cubicBezTo>
                    <a:pt x="32" y="21"/>
                    <a:pt x="32" y="21"/>
                    <a:pt x="32" y="21"/>
                  </a:cubicBezTo>
                  <a:cubicBezTo>
                    <a:pt x="28" y="0"/>
                    <a:pt x="28" y="0"/>
                    <a:pt x="28"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2" name="Freeform 80"/>
            <p:cNvSpPr/>
            <p:nvPr/>
          </p:nvSpPr>
          <p:spPr bwMode="auto">
            <a:xfrm>
              <a:off x="2180331" y="2390655"/>
              <a:ext cx="64347" cy="484209"/>
            </a:xfrm>
            <a:custGeom>
              <a:avLst/>
              <a:gdLst>
                <a:gd name="T0" fmla="*/ 34 w 75"/>
                <a:gd name="T1" fmla="*/ 0 h 566"/>
                <a:gd name="T2" fmla="*/ 23 w 75"/>
                <a:gd name="T3" fmla="*/ 12 h 566"/>
                <a:gd name="T4" fmla="*/ 2 w 75"/>
                <a:gd name="T5" fmla="*/ 239 h 566"/>
                <a:gd name="T6" fmla="*/ 37 w 75"/>
                <a:gd name="T7" fmla="*/ 349 h 566"/>
                <a:gd name="T8" fmla="*/ 48 w 75"/>
                <a:gd name="T9" fmla="*/ 356 h 566"/>
                <a:gd name="T10" fmla="*/ 29 w 75"/>
                <a:gd name="T11" fmla="*/ 433 h 566"/>
                <a:gd name="T12" fmla="*/ 29 w 75"/>
                <a:gd name="T13" fmla="*/ 438 h 566"/>
                <a:gd name="T14" fmla="*/ 51 w 75"/>
                <a:gd name="T15" fmla="*/ 444 h 566"/>
                <a:gd name="T16" fmla="*/ 60 w 75"/>
                <a:gd name="T17" fmla="*/ 499 h 566"/>
                <a:gd name="T18" fmla="*/ 39 w 75"/>
                <a:gd name="T19" fmla="*/ 506 h 566"/>
                <a:gd name="T20" fmla="*/ 21 w 75"/>
                <a:gd name="T21" fmla="*/ 510 h 566"/>
                <a:gd name="T22" fmla="*/ 40 w 75"/>
                <a:gd name="T23" fmla="*/ 527 h 566"/>
                <a:gd name="T24" fmla="*/ 44 w 75"/>
                <a:gd name="T25" fmla="*/ 566 h 566"/>
                <a:gd name="T26" fmla="*/ 48 w 75"/>
                <a:gd name="T27" fmla="*/ 558 h 566"/>
                <a:gd name="T28" fmla="*/ 50 w 75"/>
                <a:gd name="T29" fmla="*/ 511 h 566"/>
                <a:gd name="T30" fmla="*/ 61 w 75"/>
                <a:gd name="T31" fmla="*/ 504 h 566"/>
                <a:gd name="T32" fmla="*/ 68 w 75"/>
                <a:gd name="T33" fmla="*/ 281 h 566"/>
                <a:gd name="T34" fmla="*/ 62 w 75"/>
                <a:gd name="T35" fmla="*/ 260 h 566"/>
                <a:gd name="T36" fmla="*/ 44 w 75"/>
                <a:gd name="T37" fmla="*/ 132 h 566"/>
                <a:gd name="T38" fmla="*/ 34 w 75"/>
                <a:gd name="T39"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566">
                  <a:moveTo>
                    <a:pt x="34" y="0"/>
                  </a:moveTo>
                  <a:cubicBezTo>
                    <a:pt x="27" y="4"/>
                    <a:pt x="23" y="7"/>
                    <a:pt x="23" y="12"/>
                  </a:cubicBezTo>
                  <a:cubicBezTo>
                    <a:pt x="27" y="59"/>
                    <a:pt x="0" y="171"/>
                    <a:pt x="2" y="239"/>
                  </a:cubicBezTo>
                  <a:cubicBezTo>
                    <a:pt x="4" y="266"/>
                    <a:pt x="47" y="322"/>
                    <a:pt x="37" y="349"/>
                  </a:cubicBezTo>
                  <a:cubicBezTo>
                    <a:pt x="34" y="354"/>
                    <a:pt x="49" y="350"/>
                    <a:pt x="48" y="356"/>
                  </a:cubicBezTo>
                  <a:cubicBezTo>
                    <a:pt x="41" y="381"/>
                    <a:pt x="33" y="411"/>
                    <a:pt x="29" y="433"/>
                  </a:cubicBezTo>
                  <a:cubicBezTo>
                    <a:pt x="29" y="435"/>
                    <a:pt x="29" y="437"/>
                    <a:pt x="29" y="438"/>
                  </a:cubicBezTo>
                  <a:cubicBezTo>
                    <a:pt x="51" y="444"/>
                    <a:pt x="51" y="444"/>
                    <a:pt x="51" y="444"/>
                  </a:cubicBezTo>
                  <a:cubicBezTo>
                    <a:pt x="60" y="499"/>
                    <a:pt x="60" y="499"/>
                    <a:pt x="60" y="499"/>
                  </a:cubicBezTo>
                  <a:cubicBezTo>
                    <a:pt x="39" y="506"/>
                    <a:pt x="39" y="506"/>
                    <a:pt x="39" y="506"/>
                  </a:cubicBezTo>
                  <a:cubicBezTo>
                    <a:pt x="21" y="510"/>
                    <a:pt x="21" y="510"/>
                    <a:pt x="21" y="510"/>
                  </a:cubicBezTo>
                  <a:cubicBezTo>
                    <a:pt x="25" y="530"/>
                    <a:pt x="31" y="519"/>
                    <a:pt x="40" y="527"/>
                  </a:cubicBezTo>
                  <a:cubicBezTo>
                    <a:pt x="41" y="541"/>
                    <a:pt x="42" y="554"/>
                    <a:pt x="44" y="566"/>
                  </a:cubicBezTo>
                  <a:cubicBezTo>
                    <a:pt x="46" y="563"/>
                    <a:pt x="47" y="560"/>
                    <a:pt x="48" y="558"/>
                  </a:cubicBezTo>
                  <a:cubicBezTo>
                    <a:pt x="49" y="545"/>
                    <a:pt x="46" y="527"/>
                    <a:pt x="50" y="511"/>
                  </a:cubicBezTo>
                  <a:cubicBezTo>
                    <a:pt x="53" y="508"/>
                    <a:pt x="59" y="507"/>
                    <a:pt x="61" y="504"/>
                  </a:cubicBezTo>
                  <a:cubicBezTo>
                    <a:pt x="75" y="353"/>
                    <a:pt x="58" y="365"/>
                    <a:pt x="68" y="281"/>
                  </a:cubicBezTo>
                  <a:cubicBezTo>
                    <a:pt x="69" y="273"/>
                    <a:pt x="62" y="268"/>
                    <a:pt x="62" y="260"/>
                  </a:cubicBezTo>
                  <a:cubicBezTo>
                    <a:pt x="60" y="216"/>
                    <a:pt x="47" y="158"/>
                    <a:pt x="44" y="132"/>
                  </a:cubicBezTo>
                  <a:cubicBezTo>
                    <a:pt x="42" y="107"/>
                    <a:pt x="45" y="50"/>
                    <a:pt x="34"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3" name="Freeform 81"/>
            <p:cNvSpPr>
              <a:spLocks noEditPoints="1"/>
            </p:cNvSpPr>
            <p:nvPr/>
          </p:nvSpPr>
          <p:spPr bwMode="auto">
            <a:xfrm>
              <a:off x="1806315" y="2798452"/>
              <a:ext cx="4826" cy="9652"/>
            </a:xfrm>
            <a:custGeom>
              <a:avLst/>
              <a:gdLst>
                <a:gd name="T0" fmla="*/ 5 w 6"/>
                <a:gd name="T1" fmla="*/ 10 h 11"/>
                <a:gd name="T2" fmla="*/ 5 w 6"/>
                <a:gd name="T3" fmla="*/ 10 h 11"/>
                <a:gd name="T4" fmla="*/ 6 w 6"/>
                <a:gd name="T5" fmla="*/ 11 h 11"/>
                <a:gd name="T6" fmla="*/ 5 w 6"/>
                <a:gd name="T7" fmla="*/ 10 h 11"/>
                <a:gd name="T8" fmla="*/ 0 w 6"/>
                <a:gd name="T9" fmla="*/ 0 h 11"/>
                <a:gd name="T10" fmla="*/ 0 w 6"/>
                <a:gd name="T11" fmla="*/ 4 h 11"/>
                <a:gd name="T12" fmla="*/ 1 w 6"/>
                <a:gd name="T13" fmla="*/ 5 h 11"/>
                <a:gd name="T14" fmla="*/ 2 w 6"/>
                <a:gd name="T15" fmla="*/ 4 h 11"/>
                <a:gd name="T16" fmla="*/ 0 w 6"/>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1">
                  <a:moveTo>
                    <a:pt x="5" y="10"/>
                  </a:moveTo>
                  <a:cubicBezTo>
                    <a:pt x="5" y="10"/>
                    <a:pt x="5" y="10"/>
                    <a:pt x="5" y="10"/>
                  </a:cubicBezTo>
                  <a:cubicBezTo>
                    <a:pt x="5" y="10"/>
                    <a:pt x="5" y="10"/>
                    <a:pt x="6" y="11"/>
                  </a:cubicBezTo>
                  <a:cubicBezTo>
                    <a:pt x="5" y="10"/>
                    <a:pt x="5" y="10"/>
                    <a:pt x="5" y="10"/>
                  </a:cubicBezTo>
                  <a:moveTo>
                    <a:pt x="0" y="0"/>
                  </a:moveTo>
                  <a:cubicBezTo>
                    <a:pt x="0" y="1"/>
                    <a:pt x="0" y="3"/>
                    <a:pt x="0" y="4"/>
                  </a:cubicBezTo>
                  <a:cubicBezTo>
                    <a:pt x="0" y="5"/>
                    <a:pt x="0" y="5"/>
                    <a:pt x="1" y="5"/>
                  </a:cubicBezTo>
                  <a:cubicBezTo>
                    <a:pt x="1" y="5"/>
                    <a:pt x="2" y="5"/>
                    <a:pt x="2" y="4"/>
                  </a:cubicBezTo>
                  <a:cubicBezTo>
                    <a:pt x="0" y="0"/>
                    <a:pt x="0" y="0"/>
                    <a:pt x="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4" name="Freeform 82"/>
            <p:cNvSpPr/>
            <p:nvPr/>
          </p:nvSpPr>
          <p:spPr bwMode="auto">
            <a:xfrm>
              <a:off x="1813555" y="2775126"/>
              <a:ext cx="28956" cy="24130"/>
            </a:xfrm>
            <a:custGeom>
              <a:avLst/>
              <a:gdLst>
                <a:gd name="T0" fmla="*/ 15 w 34"/>
                <a:gd name="T1" fmla="*/ 0 h 28"/>
                <a:gd name="T2" fmla="*/ 2 w 34"/>
                <a:gd name="T3" fmla="*/ 14 h 28"/>
                <a:gd name="T4" fmla="*/ 0 w 34"/>
                <a:gd name="T5" fmla="*/ 28 h 28"/>
                <a:gd name="T6" fmla="*/ 25 w 34"/>
                <a:gd name="T7" fmla="*/ 25 h 28"/>
                <a:gd name="T8" fmla="*/ 34 w 34"/>
                <a:gd name="T9" fmla="*/ 25 h 28"/>
                <a:gd name="T10" fmla="*/ 15 w 34"/>
                <a:gd name="T11" fmla="*/ 0 h 28"/>
              </a:gdLst>
              <a:ahLst/>
              <a:cxnLst>
                <a:cxn ang="0">
                  <a:pos x="T0" y="T1"/>
                </a:cxn>
                <a:cxn ang="0">
                  <a:pos x="T2" y="T3"/>
                </a:cxn>
                <a:cxn ang="0">
                  <a:pos x="T4" y="T5"/>
                </a:cxn>
                <a:cxn ang="0">
                  <a:pos x="T6" y="T7"/>
                </a:cxn>
                <a:cxn ang="0">
                  <a:pos x="T8" y="T9"/>
                </a:cxn>
                <a:cxn ang="0">
                  <a:pos x="T10" y="T11"/>
                </a:cxn>
              </a:cxnLst>
              <a:rect l="0" t="0" r="r" b="b"/>
              <a:pathLst>
                <a:path w="34" h="28">
                  <a:moveTo>
                    <a:pt x="15" y="0"/>
                  </a:moveTo>
                  <a:cubicBezTo>
                    <a:pt x="2" y="14"/>
                    <a:pt x="2" y="14"/>
                    <a:pt x="2" y="14"/>
                  </a:cubicBezTo>
                  <a:cubicBezTo>
                    <a:pt x="1" y="19"/>
                    <a:pt x="1" y="24"/>
                    <a:pt x="0" y="28"/>
                  </a:cubicBezTo>
                  <a:cubicBezTo>
                    <a:pt x="8" y="26"/>
                    <a:pt x="17" y="25"/>
                    <a:pt x="25" y="25"/>
                  </a:cubicBezTo>
                  <a:cubicBezTo>
                    <a:pt x="28" y="25"/>
                    <a:pt x="31" y="25"/>
                    <a:pt x="34" y="25"/>
                  </a:cubicBezTo>
                  <a:cubicBezTo>
                    <a:pt x="27" y="16"/>
                    <a:pt x="22" y="7"/>
                    <a:pt x="15"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5" name="Freeform 83"/>
            <p:cNvSpPr>
              <a:spLocks noEditPoints="1"/>
            </p:cNvSpPr>
            <p:nvPr/>
          </p:nvSpPr>
          <p:spPr bwMode="auto">
            <a:xfrm>
              <a:off x="1806315" y="2768691"/>
              <a:ext cx="52282" cy="32978"/>
            </a:xfrm>
            <a:custGeom>
              <a:avLst/>
              <a:gdLst>
                <a:gd name="T0" fmla="*/ 11 w 62"/>
                <a:gd name="T1" fmla="*/ 22 h 39"/>
                <a:gd name="T2" fmla="*/ 0 w 62"/>
                <a:gd name="T3" fmla="*/ 33 h 39"/>
                <a:gd name="T4" fmla="*/ 0 w 62"/>
                <a:gd name="T5" fmla="*/ 35 h 39"/>
                <a:gd name="T6" fmla="*/ 2 w 62"/>
                <a:gd name="T7" fmla="*/ 39 h 39"/>
                <a:gd name="T8" fmla="*/ 9 w 62"/>
                <a:gd name="T9" fmla="*/ 36 h 39"/>
                <a:gd name="T10" fmla="*/ 11 w 62"/>
                <a:gd name="T11" fmla="*/ 22 h 39"/>
                <a:gd name="T12" fmla="*/ 62 w 62"/>
                <a:gd name="T13" fmla="*/ 0 h 39"/>
                <a:gd name="T14" fmla="*/ 32 w 62"/>
                <a:gd name="T15" fmla="*/ 0 h 39"/>
                <a:gd name="T16" fmla="*/ 24 w 62"/>
                <a:gd name="T17" fmla="*/ 8 h 39"/>
                <a:gd name="T18" fmla="*/ 43 w 62"/>
                <a:gd name="T19" fmla="*/ 33 h 39"/>
                <a:gd name="T20" fmla="*/ 61 w 62"/>
                <a:gd name="T21" fmla="*/ 38 h 39"/>
                <a:gd name="T22" fmla="*/ 62 w 62"/>
                <a:gd name="T2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39">
                  <a:moveTo>
                    <a:pt x="11" y="22"/>
                  </a:moveTo>
                  <a:cubicBezTo>
                    <a:pt x="0" y="33"/>
                    <a:pt x="0" y="33"/>
                    <a:pt x="0" y="33"/>
                  </a:cubicBezTo>
                  <a:cubicBezTo>
                    <a:pt x="0" y="34"/>
                    <a:pt x="0" y="34"/>
                    <a:pt x="0" y="35"/>
                  </a:cubicBezTo>
                  <a:cubicBezTo>
                    <a:pt x="2" y="39"/>
                    <a:pt x="2" y="39"/>
                    <a:pt x="2" y="39"/>
                  </a:cubicBezTo>
                  <a:cubicBezTo>
                    <a:pt x="5" y="38"/>
                    <a:pt x="7" y="37"/>
                    <a:pt x="9" y="36"/>
                  </a:cubicBezTo>
                  <a:cubicBezTo>
                    <a:pt x="10" y="32"/>
                    <a:pt x="10" y="27"/>
                    <a:pt x="11" y="22"/>
                  </a:cubicBezTo>
                  <a:moveTo>
                    <a:pt x="62" y="0"/>
                  </a:moveTo>
                  <a:cubicBezTo>
                    <a:pt x="32" y="0"/>
                    <a:pt x="32" y="0"/>
                    <a:pt x="32" y="0"/>
                  </a:cubicBezTo>
                  <a:cubicBezTo>
                    <a:pt x="24" y="8"/>
                    <a:pt x="24" y="8"/>
                    <a:pt x="24" y="8"/>
                  </a:cubicBezTo>
                  <a:cubicBezTo>
                    <a:pt x="31" y="15"/>
                    <a:pt x="36" y="24"/>
                    <a:pt x="43" y="33"/>
                  </a:cubicBezTo>
                  <a:cubicBezTo>
                    <a:pt x="50" y="34"/>
                    <a:pt x="57" y="36"/>
                    <a:pt x="61" y="38"/>
                  </a:cubicBezTo>
                  <a:cubicBezTo>
                    <a:pt x="62" y="0"/>
                    <a:pt x="62" y="0"/>
                    <a:pt x="62"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6" name="Freeform 84"/>
            <p:cNvSpPr/>
            <p:nvPr/>
          </p:nvSpPr>
          <p:spPr bwMode="auto">
            <a:xfrm>
              <a:off x="1813555" y="2802473"/>
              <a:ext cx="43434" cy="19304"/>
            </a:xfrm>
            <a:custGeom>
              <a:avLst/>
              <a:gdLst>
                <a:gd name="T0" fmla="*/ 25 w 51"/>
                <a:gd name="T1" fmla="*/ 0 h 22"/>
                <a:gd name="T2" fmla="*/ 0 w 51"/>
                <a:gd name="T3" fmla="*/ 3 h 22"/>
                <a:gd name="T4" fmla="*/ 0 w 51"/>
                <a:gd name="T5" fmla="*/ 12 h 22"/>
                <a:gd name="T6" fmla="*/ 5 w 51"/>
                <a:gd name="T7" fmla="*/ 22 h 22"/>
                <a:gd name="T8" fmla="*/ 51 w 51"/>
                <a:gd name="T9" fmla="*/ 20 h 22"/>
                <a:gd name="T10" fmla="*/ 51 w 51"/>
                <a:gd name="T11" fmla="*/ 15 h 22"/>
                <a:gd name="T12" fmla="*/ 40 w 51"/>
                <a:gd name="T13" fmla="*/ 1 h 22"/>
                <a:gd name="T14" fmla="*/ 25 w 51"/>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22">
                  <a:moveTo>
                    <a:pt x="25" y="0"/>
                  </a:moveTo>
                  <a:cubicBezTo>
                    <a:pt x="17" y="0"/>
                    <a:pt x="8" y="1"/>
                    <a:pt x="0" y="3"/>
                  </a:cubicBezTo>
                  <a:cubicBezTo>
                    <a:pt x="0" y="6"/>
                    <a:pt x="0" y="9"/>
                    <a:pt x="0" y="12"/>
                  </a:cubicBezTo>
                  <a:cubicBezTo>
                    <a:pt x="5" y="22"/>
                    <a:pt x="5" y="22"/>
                    <a:pt x="5" y="22"/>
                  </a:cubicBezTo>
                  <a:cubicBezTo>
                    <a:pt x="51" y="20"/>
                    <a:pt x="51" y="20"/>
                    <a:pt x="51" y="20"/>
                  </a:cubicBezTo>
                  <a:cubicBezTo>
                    <a:pt x="51" y="15"/>
                    <a:pt x="51" y="15"/>
                    <a:pt x="51" y="15"/>
                  </a:cubicBezTo>
                  <a:cubicBezTo>
                    <a:pt x="47" y="10"/>
                    <a:pt x="43" y="6"/>
                    <a:pt x="40" y="1"/>
                  </a:cubicBezTo>
                  <a:cubicBezTo>
                    <a:pt x="35" y="0"/>
                    <a:pt x="30" y="0"/>
                    <a:pt x="25"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7" name="Freeform 85"/>
            <p:cNvSpPr>
              <a:spLocks noEditPoints="1"/>
            </p:cNvSpPr>
            <p:nvPr/>
          </p:nvSpPr>
          <p:spPr bwMode="auto">
            <a:xfrm>
              <a:off x="1810337" y="2803278"/>
              <a:ext cx="46651" cy="12065"/>
            </a:xfrm>
            <a:custGeom>
              <a:avLst/>
              <a:gdLst>
                <a:gd name="T0" fmla="*/ 4 w 55"/>
                <a:gd name="T1" fmla="*/ 2 h 14"/>
                <a:gd name="T2" fmla="*/ 1 w 55"/>
                <a:gd name="T3" fmla="*/ 3 h 14"/>
                <a:gd name="T4" fmla="*/ 0 w 55"/>
                <a:gd name="T5" fmla="*/ 4 h 14"/>
                <a:gd name="T6" fmla="*/ 1 w 55"/>
                <a:gd name="T7" fmla="*/ 5 h 14"/>
                <a:gd name="T8" fmla="*/ 2 w 55"/>
                <a:gd name="T9" fmla="*/ 6 h 14"/>
                <a:gd name="T10" fmla="*/ 2 w 55"/>
                <a:gd name="T11" fmla="*/ 8 h 14"/>
                <a:gd name="T12" fmla="*/ 4 w 55"/>
                <a:gd name="T13" fmla="*/ 11 h 14"/>
                <a:gd name="T14" fmla="*/ 4 w 55"/>
                <a:gd name="T15" fmla="*/ 2 h 14"/>
                <a:gd name="T16" fmla="*/ 44 w 55"/>
                <a:gd name="T17" fmla="*/ 0 h 14"/>
                <a:gd name="T18" fmla="*/ 55 w 55"/>
                <a:gd name="T19" fmla="*/ 14 h 14"/>
                <a:gd name="T20" fmla="*/ 55 w 55"/>
                <a:gd name="T21" fmla="*/ 5 h 14"/>
                <a:gd name="T22" fmla="*/ 54 w 55"/>
                <a:gd name="T23" fmla="*/ 3 h 14"/>
                <a:gd name="T24" fmla="*/ 44 w 55"/>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4">
                  <a:moveTo>
                    <a:pt x="4" y="2"/>
                  </a:moveTo>
                  <a:cubicBezTo>
                    <a:pt x="3" y="2"/>
                    <a:pt x="2" y="2"/>
                    <a:pt x="1" y="3"/>
                  </a:cubicBezTo>
                  <a:cubicBezTo>
                    <a:pt x="1" y="3"/>
                    <a:pt x="1" y="3"/>
                    <a:pt x="0" y="4"/>
                  </a:cubicBezTo>
                  <a:cubicBezTo>
                    <a:pt x="1" y="5"/>
                    <a:pt x="1" y="5"/>
                    <a:pt x="1" y="5"/>
                  </a:cubicBezTo>
                  <a:cubicBezTo>
                    <a:pt x="1" y="5"/>
                    <a:pt x="1" y="5"/>
                    <a:pt x="2" y="6"/>
                  </a:cubicBezTo>
                  <a:cubicBezTo>
                    <a:pt x="2" y="6"/>
                    <a:pt x="2" y="7"/>
                    <a:pt x="2" y="8"/>
                  </a:cubicBezTo>
                  <a:cubicBezTo>
                    <a:pt x="4" y="11"/>
                    <a:pt x="4" y="11"/>
                    <a:pt x="4" y="11"/>
                  </a:cubicBezTo>
                  <a:cubicBezTo>
                    <a:pt x="4" y="8"/>
                    <a:pt x="4" y="5"/>
                    <a:pt x="4" y="2"/>
                  </a:cubicBezTo>
                  <a:moveTo>
                    <a:pt x="44" y="0"/>
                  </a:moveTo>
                  <a:cubicBezTo>
                    <a:pt x="47" y="5"/>
                    <a:pt x="51" y="9"/>
                    <a:pt x="55" y="14"/>
                  </a:cubicBezTo>
                  <a:cubicBezTo>
                    <a:pt x="55" y="5"/>
                    <a:pt x="55" y="5"/>
                    <a:pt x="55" y="5"/>
                  </a:cubicBezTo>
                  <a:cubicBezTo>
                    <a:pt x="55" y="4"/>
                    <a:pt x="54" y="4"/>
                    <a:pt x="54" y="3"/>
                  </a:cubicBezTo>
                  <a:cubicBezTo>
                    <a:pt x="51" y="2"/>
                    <a:pt x="47" y="1"/>
                    <a:pt x="44"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8" name="Freeform 86"/>
            <p:cNvSpPr>
              <a:spLocks noEditPoints="1"/>
            </p:cNvSpPr>
            <p:nvPr/>
          </p:nvSpPr>
          <p:spPr bwMode="auto">
            <a:xfrm>
              <a:off x="2172287" y="2759039"/>
              <a:ext cx="32978" cy="71586"/>
            </a:xfrm>
            <a:custGeom>
              <a:avLst/>
              <a:gdLst>
                <a:gd name="T0" fmla="*/ 25 w 38"/>
                <a:gd name="T1" fmla="*/ 58 h 84"/>
                <a:gd name="T2" fmla="*/ 3 w 38"/>
                <a:gd name="T3" fmla="*/ 63 h 84"/>
                <a:gd name="T4" fmla="*/ 7 w 38"/>
                <a:gd name="T5" fmla="*/ 84 h 84"/>
                <a:gd name="T6" fmla="*/ 30 w 38"/>
                <a:gd name="T7" fmla="*/ 79 h 84"/>
                <a:gd name="T8" fmla="*/ 29 w 38"/>
                <a:gd name="T9" fmla="*/ 77 h 84"/>
                <a:gd name="T10" fmla="*/ 33 w 38"/>
                <a:gd name="T11" fmla="*/ 58 h 84"/>
                <a:gd name="T12" fmla="*/ 25 w 38"/>
                <a:gd name="T13" fmla="*/ 58 h 84"/>
                <a:gd name="T14" fmla="*/ 9 w 38"/>
                <a:gd name="T15" fmla="*/ 0 h 84"/>
                <a:gd name="T16" fmla="*/ 0 w 38"/>
                <a:gd name="T17" fmla="*/ 48 h 84"/>
                <a:gd name="T18" fmla="*/ 1 w 38"/>
                <a:gd name="T19" fmla="*/ 54 h 84"/>
                <a:gd name="T20" fmla="*/ 2 w 38"/>
                <a:gd name="T21" fmla="*/ 53 h 84"/>
                <a:gd name="T22" fmla="*/ 19 w 38"/>
                <a:gd name="T23" fmla="*/ 48 h 84"/>
                <a:gd name="T24" fmla="*/ 36 w 38"/>
                <a:gd name="T25" fmla="*/ 50 h 84"/>
                <a:gd name="T26" fmla="*/ 36 w 38"/>
                <a:gd name="T27" fmla="*/ 50 h 84"/>
                <a:gd name="T28" fmla="*/ 38 w 38"/>
                <a:gd name="T29" fmla="*/ 7 h 84"/>
                <a:gd name="T30" fmla="*/ 9 w 38"/>
                <a:gd name="T3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 h="84">
                  <a:moveTo>
                    <a:pt x="25" y="58"/>
                  </a:moveTo>
                  <a:cubicBezTo>
                    <a:pt x="18" y="58"/>
                    <a:pt x="11" y="59"/>
                    <a:pt x="3" y="63"/>
                  </a:cubicBezTo>
                  <a:cubicBezTo>
                    <a:pt x="7" y="84"/>
                    <a:pt x="7" y="84"/>
                    <a:pt x="7" y="84"/>
                  </a:cubicBezTo>
                  <a:cubicBezTo>
                    <a:pt x="30" y="79"/>
                    <a:pt x="30" y="79"/>
                    <a:pt x="30" y="79"/>
                  </a:cubicBezTo>
                  <a:cubicBezTo>
                    <a:pt x="29" y="78"/>
                    <a:pt x="29" y="78"/>
                    <a:pt x="29" y="77"/>
                  </a:cubicBezTo>
                  <a:cubicBezTo>
                    <a:pt x="28" y="70"/>
                    <a:pt x="31" y="64"/>
                    <a:pt x="33" y="58"/>
                  </a:cubicBezTo>
                  <a:cubicBezTo>
                    <a:pt x="30" y="58"/>
                    <a:pt x="28" y="58"/>
                    <a:pt x="25" y="58"/>
                  </a:cubicBezTo>
                  <a:moveTo>
                    <a:pt x="9" y="0"/>
                  </a:moveTo>
                  <a:cubicBezTo>
                    <a:pt x="0" y="48"/>
                    <a:pt x="0" y="48"/>
                    <a:pt x="0" y="48"/>
                  </a:cubicBezTo>
                  <a:cubicBezTo>
                    <a:pt x="1" y="54"/>
                    <a:pt x="1" y="54"/>
                    <a:pt x="1" y="54"/>
                  </a:cubicBezTo>
                  <a:cubicBezTo>
                    <a:pt x="1" y="54"/>
                    <a:pt x="2" y="53"/>
                    <a:pt x="2" y="53"/>
                  </a:cubicBezTo>
                  <a:cubicBezTo>
                    <a:pt x="5" y="50"/>
                    <a:pt x="12" y="48"/>
                    <a:pt x="19" y="48"/>
                  </a:cubicBezTo>
                  <a:cubicBezTo>
                    <a:pt x="25" y="48"/>
                    <a:pt x="30" y="49"/>
                    <a:pt x="36" y="50"/>
                  </a:cubicBezTo>
                  <a:cubicBezTo>
                    <a:pt x="36" y="50"/>
                    <a:pt x="36" y="50"/>
                    <a:pt x="36" y="50"/>
                  </a:cubicBezTo>
                  <a:cubicBezTo>
                    <a:pt x="37" y="40"/>
                    <a:pt x="34" y="31"/>
                    <a:pt x="38" y="7"/>
                  </a:cubicBezTo>
                  <a:cubicBezTo>
                    <a:pt x="9" y="0"/>
                    <a:pt x="9" y="0"/>
                    <a:pt x="9"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9" name="Freeform 87"/>
            <p:cNvSpPr/>
            <p:nvPr/>
          </p:nvSpPr>
          <p:spPr bwMode="auto">
            <a:xfrm>
              <a:off x="2196417" y="2765474"/>
              <a:ext cx="35391" cy="61129"/>
            </a:xfrm>
            <a:custGeom>
              <a:avLst/>
              <a:gdLst>
                <a:gd name="T0" fmla="*/ 10 w 41"/>
                <a:gd name="T1" fmla="*/ 0 h 72"/>
                <a:gd name="T2" fmla="*/ 8 w 41"/>
                <a:gd name="T3" fmla="*/ 43 h 72"/>
                <a:gd name="T4" fmla="*/ 8 w 41"/>
                <a:gd name="T5" fmla="*/ 43 h 72"/>
                <a:gd name="T6" fmla="*/ 37 w 41"/>
                <a:gd name="T7" fmla="*/ 61 h 72"/>
                <a:gd name="T8" fmla="*/ 5 w 41"/>
                <a:gd name="T9" fmla="*/ 51 h 72"/>
                <a:gd name="T10" fmla="*/ 1 w 41"/>
                <a:gd name="T11" fmla="*/ 70 h 72"/>
                <a:gd name="T12" fmla="*/ 2 w 41"/>
                <a:gd name="T13" fmla="*/ 72 h 72"/>
                <a:gd name="T14" fmla="*/ 20 w 41"/>
                <a:gd name="T15" fmla="*/ 68 h 72"/>
                <a:gd name="T16" fmla="*/ 41 w 41"/>
                <a:gd name="T17" fmla="*/ 61 h 72"/>
                <a:gd name="T18" fmla="*/ 32 w 41"/>
                <a:gd name="T19" fmla="*/ 6 h 72"/>
                <a:gd name="T20" fmla="*/ 10 w 41"/>
                <a:gd name="T2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72">
                  <a:moveTo>
                    <a:pt x="10" y="0"/>
                  </a:moveTo>
                  <a:cubicBezTo>
                    <a:pt x="6" y="24"/>
                    <a:pt x="9" y="33"/>
                    <a:pt x="8" y="43"/>
                  </a:cubicBezTo>
                  <a:cubicBezTo>
                    <a:pt x="8" y="43"/>
                    <a:pt x="8" y="43"/>
                    <a:pt x="8" y="43"/>
                  </a:cubicBezTo>
                  <a:cubicBezTo>
                    <a:pt x="21" y="46"/>
                    <a:pt x="33" y="53"/>
                    <a:pt x="37" y="61"/>
                  </a:cubicBezTo>
                  <a:cubicBezTo>
                    <a:pt x="24" y="57"/>
                    <a:pt x="15" y="53"/>
                    <a:pt x="5" y="51"/>
                  </a:cubicBezTo>
                  <a:cubicBezTo>
                    <a:pt x="3" y="57"/>
                    <a:pt x="0" y="63"/>
                    <a:pt x="1" y="70"/>
                  </a:cubicBezTo>
                  <a:cubicBezTo>
                    <a:pt x="1" y="71"/>
                    <a:pt x="1" y="71"/>
                    <a:pt x="2" y="72"/>
                  </a:cubicBezTo>
                  <a:cubicBezTo>
                    <a:pt x="20" y="68"/>
                    <a:pt x="20" y="68"/>
                    <a:pt x="20" y="68"/>
                  </a:cubicBezTo>
                  <a:cubicBezTo>
                    <a:pt x="41" y="61"/>
                    <a:pt x="41" y="61"/>
                    <a:pt x="41" y="61"/>
                  </a:cubicBezTo>
                  <a:cubicBezTo>
                    <a:pt x="32" y="6"/>
                    <a:pt x="32" y="6"/>
                    <a:pt x="32" y="6"/>
                  </a:cubicBezTo>
                  <a:cubicBezTo>
                    <a:pt x="10" y="0"/>
                    <a:pt x="10" y="0"/>
                    <a:pt x="1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0" name="Freeform 88"/>
            <p:cNvSpPr>
              <a:spLocks noEditPoints="1"/>
            </p:cNvSpPr>
            <p:nvPr/>
          </p:nvSpPr>
          <p:spPr bwMode="auto">
            <a:xfrm>
              <a:off x="802507" y="2125225"/>
              <a:ext cx="394928" cy="1382650"/>
            </a:xfrm>
            <a:custGeom>
              <a:avLst/>
              <a:gdLst>
                <a:gd name="T0" fmla="*/ 227 w 462"/>
                <a:gd name="T1" fmla="*/ 1607 h 1618"/>
                <a:gd name="T2" fmla="*/ 387 w 462"/>
                <a:gd name="T3" fmla="*/ 488 h 1618"/>
                <a:gd name="T4" fmla="*/ 393 w 462"/>
                <a:gd name="T5" fmla="*/ 524 h 1618"/>
                <a:gd name="T6" fmla="*/ 400 w 462"/>
                <a:gd name="T7" fmla="*/ 539 h 1618"/>
                <a:gd name="T8" fmla="*/ 428 w 462"/>
                <a:gd name="T9" fmla="*/ 624 h 1618"/>
                <a:gd name="T10" fmla="*/ 462 w 462"/>
                <a:gd name="T11" fmla="*/ 634 h 1618"/>
                <a:gd name="T12" fmla="*/ 299 w 462"/>
                <a:gd name="T13" fmla="*/ 639 h 1618"/>
                <a:gd name="T14" fmla="*/ 288 w 462"/>
                <a:gd name="T15" fmla="*/ 640 h 1618"/>
                <a:gd name="T16" fmla="*/ 294 w 462"/>
                <a:gd name="T17" fmla="*/ 640 h 1618"/>
                <a:gd name="T18" fmla="*/ 180 w 462"/>
                <a:gd name="T19" fmla="*/ 619 h 1618"/>
                <a:gd name="T20" fmla="*/ 107 w 462"/>
                <a:gd name="T21" fmla="*/ 556 h 1618"/>
                <a:gd name="T22" fmla="*/ 113 w 462"/>
                <a:gd name="T23" fmla="*/ 498 h 1618"/>
                <a:gd name="T24" fmla="*/ 108 w 462"/>
                <a:gd name="T25" fmla="*/ 556 h 1618"/>
                <a:gd name="T26" fmla="*/ 220 w 462"/>
                <a:gd name="T27" fmla="*/ 28 h 1618"/>
                <a:gd name="T28" fmla="*/ 211 w 462"/>
                <a:gd name="T29" fmla="*/ 100 h 1618"/>
                <a:gd name="T30" fmla="*/ 217 w 462"/>
                <a:gd name="T31" fmla="*/ 148 h 1618"/>
                <a:gd name="T32" fmla="*/ 220 w 462"/>
                <a:gd name="T33" fmla="*/ 147 h 1618"/>
                <a:gd name="T34" fmla="*/ 239 w 462"/>
                <a:gd name="T35" fmla="*/ 272 h 1618"/>
                <a:gd name="T36" fmla="*/ 211 w 462"/>
                <a:gd name="T37" fmla="*/ 242 h 1618"/>
                <a:gd name="T38" fmla="*/ 98 w 462"/>
                <a:gd name="T39" fmla="*/ 279 h 1618"/>
                <a:gd name="T40" fmla="*/ 1 w 462"/>
                <a:gd name="T41" fmla="*/ 536 h 1618"/>
                <a:gd name="T42" fmla="*/ 59 w 462"/>
                <a:gd name="T43" fmla="*/ 847 h 1618"/>
                <a:gd name="T44" fmla="*/ 61 w 462"/>
                <a:gd name="T45" fmla="*/ 845 h 1618"/>
                <a:gd name="T46" fmla="*/ 61 w 462"/>
                <a:gd name="T47" fmla="*/ 1044 h 1618"/>
                <a:gd name="T48" fmla="*/ 118 w 462"/>
                <a:gd name="T49" fmla="*/ 1461 h 1618"/>
                <a:gd name="T50" fmla="*/ 175 w 462"/>
                <a:gd name="T51" fmla="*/ 1542 h 1618"/>
                <a:gd name="T52" fmla="*/ 217 w 462"/>
                <a:gd name="T53" fmla="*/ 1451 h 1618"/>
                <a:gd name="T54" fmla="*/ 178 w 462"/>
                <a:gd name="T55" fmla="*/ 1229 h 1618"/>
                <a:gd name="T56" fmla="*/ 232 w 462"/>
                <a:gd name="T57" fmla="*/ 1165 h 1618"/>
                <a:gd name="T58" fmla="*/ 234 w 462"/>
                <a:gd name="T59" fmla="*/ 1521 h 1618"/>
                <a:gd name="T60" fmla="*/ 293 w 462"/>
                <a:gd name="T61" fmla="*/ 1521 h 1618"/>
                <a:gd name="T62" fmla="*/ 317 w 462"/>
                <a:gd name="T63" fmla="*/ 1448 h 1618"/>
                <a:gd name="T64" fmla="*/ 374 w 462"/>
                <a:gd name="T65" fmla="*/ 869 h 1618"/>
                <a:gd name="T66" fmla="*/ 390 w 462"/>
                <a:gd name="T67" fmla="*/ 716 h 1618"/>
                <a:gd name="T68" fmla="*/ 305 w 462"/>
                <a:gd name="T69" fmla="*/ 464 h 1618"/>
                <a:gd name="T70" fmla="*/ 319 w 462"/>
                <a:gd name="T71" fmla="*/ 406 h 1618"/>
                <a:gd name="T72" fmla="*/ 385 w 462"/>
                <a:gd name="T73" fmla="*/ 353 h 1618"/>
                <a:gd name="T74" fmla="*/ 413 w 462"/>
                <a:gd name="T75" fmla="*/ 314 h 1618"/>
                <a:gd name="T76" fmla="*/ 347 w 462"/>
                <a:gd name="T77" fmla="*/ 250 h 1618"/>
                <a:gd name="T78" fmla="*/ 280 w 462"/>
                <a:gd name="T79" fmla="*/ 299 h 1618"/>
                <a:gd name="T80" fmla="*/ 330 w 462"/>
                <a:gd name="T81" fmla="*/ 220 h 1618"/>
                <a:gd name="T82" fmla="*/ 347 w 462"/>
                <a:gd name="T83" fmla="*/ 160 h 1618"/>
                <a:gd name="T84" fmla="*/ 359 w 462"/>
                <a:gd name="T85" fmla="*/ 111 h 1618"/>
                <a:gd name="T86" fmla="*/ 288 w 462"/>
                <a:gd name="T87" fmla="*/ 0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2" h="1618">
                  <a:moveTo>
                    <a:pt x="219" y="1570"/>
                  </a:moveTo>
                  <a:cubicBezTo>
                    <a:pt x="213" y="1592"/>
                    <a:pt x="209" y="1611"/>
                    <a:pt x="228" y="1618"/>
                  </a:cubicBezTo>
                  <a:cubicBezTo>
                    <a:pt x="228" y="1614"/>
                    <a:pt x="227" y="1611"/>
                    <a:pt x="227" y="1607"/>
                  </a:cubicBezTo>
                  <a:cubicBezTo>
                    <a:pt x="226" y="1596"/>
                    <a:pt x="222" y="1583"/>
                    <a:pt x="219" y="1570"/>
                  </a:cubicBezTo>
                  <a:moveTo>
                    <a:pt x="427" y="455"/>
                  </a:moveTo>
                  <a:cubicBezTo>
                    <a:pt x="408" y="481"/>
                    <a:pt x="397" y="480"/>
                    <a:pt x="387" y="488"/>
                  </a:cubicBezTo>
                  <a:cubicBezTo>
                    <a:pt x="388" y="495"/>
                    <a:pt x="399" y="496"/>
                    <a:pt x="400" y="503"/>
                  </a:cubicBezTo>
                  <a:cubicBezTo>
                    <a:pt x="402" y="511"/>
                    <a:pt x="394" y="518"/>
                    <a:pt x="392" y="526"/>
                  </a:cubicBezTo>
                  <a:cubicBezTo>
                    <a:pt x="392" y="526"/>
                    <a:pt x="393" y="525"/>
                    <a:pt x="393" y="524"/>
                  </a:cubicBezTo>
                  <a:cubicBezTo>
                    <a:pt x="393" y="524"/>
                    <a:pt x="393" y="524"/>
                    <a:pt x="393" y="524"/>
                  </a:cubicBezTo>
                  <a:cubicBezTo>
                    <a:pt x="393" y="527"/>
                    <a:pt x="392" y="530"/>
                    <a:pt x="392" y="533"/>
                  </a:cubicBezTo>
                  <a:cubicBezTo>
                    <a:pt x="394" y="536"/>
                    <a:pt x="398" y="535"/>
                    <a:pt x="400" y="539"/>
                  </a:cubicBezTo>
                  <a:cubicBezTo>
                    <a:pt x="403" y="549"/>
                    <a:pt x="392" y="561"/>
                    <a:pt x="397" y="569"/>
                  </a:cubicBezTo>
                  <a:cubicBezTo>
                    <a:pt x="402" y="577"/>
                    <a:pt x="412" y="575"/>
                    <a:pt x="417" y="582"/>
                  </a:cubicBezTo>
                  <a:cubicBezTo>
                    <a:pt x="427" y="595"/>
                    <a:pt x="415" y="613"/>
                    <a:pt x="428" y="624"/>
                  </a:cubicBezTo>
                  <a:cubicBezTo>
                    <a:pt x="432" y="628"/>
                    <a:pt x="440" y="630"/>
                    <a:pt x="446" y="633"/>
                  </a:cubicBezTo>
                  <a:cubicBezTo>
                    <a:pt x="451" y="636"/>
                    <a:pt x="452" y="639"/>
                    <a:pt x="452" y="643"/>
                  </a:cubicBezTo>
                  <a:cubicBezTo>
                    <a:pt x="455" y="640"/>
                    <a:pt x="459" y="637"/>
                    <a:pt x="462" y="634"/>
                  </a:cubicBezTo>
                  <a:cubicBezTo>
                    <a:pt x="436" y="550"/>
                    <a:pt x="457" y="537"/>
                    <a:pt x="427" y="455"/>
                  </a:cubicBezTo>
                  <a:moveTo>
                    <a:pt x="294" y="640"/>
                  </a:moveTo>
                  <a:cubicBezTo>
                    <a:pt x="294" y="640"/>
                    <a:pt x="295" y="640"/>
                    <a:pt x="299" y="639"/>
                  </a:cubicBezTo>
                  <a:cubicBezTo>
                    <a:pt x="315" y="650"/>
                    <a:pt x="331" y="676"/>
                    <a:pt x="332" y="699"/>
                  </a:cubicBezTo>
                  <a:cubicBezTo>
                    <a:pt x="313" y="705"/>
                    <a:pt x="332" y="699"/>
                    <a:pt x="312" y="705"/>
                  </a:cubicBezTo>
                  <a:cubicBezTo>
                    <a:pt x="319" y="690"/>
                    <a:pt x="318" y="662"/>
                    <a:pt x="288" y="640"/>
                  </a:cubicBezTo>
                  <a:cubicBezTo>
                    <a:pt x="290" y="640"/>
                    <a:pt x="292" y="640"/>
                    <a:pt x="293" y="640"/>
                  </a:cubicBezTo>
                  <a:cubicBezTo>
                    <a:pt x="293" y="640"/>
                    <a:pt x="294" y="640"/>
                    <a:pt x="294" y="640"/>
                  </a:cubicBezTo>
                  <a:cubicBezTo>
                    <a:pt x="294" y="640"/>
                    <a:pt x="294" y="640"/>
                    <a:pt x="294" y="640"/>
                  </a:cubicBezTo>
                  <a:moveTo>
                    <a:pt x="165" y="688"/>
                  </a:moveTo>
                  <a:cubicBezTo>
                    <a:pt x="147" y="675"/>
                    <a:pt x="148" y="675"/>
                    <a:pt x="131" y="668"/>
                  </a:cubicBezTo>
                  <a:cubicBezTo>
                    <a:pt x="140" y="649"/>
                    <a:pt x="151" y="625"/>
                    <a:pt x="180" y="619"/>
                  </a:cubicBezTo>
                  <a:cubicBezTo>
                    <a:pt x="187" y="623"/>
                    <a:pt x="186" y="623"/>
                    <a:pt x="193" y="626"/>
                  </a:cubicBezTo>
                  <a:cubicBezTo>
                    <a:pt x="182" y="627"/>
                    <a:pt x="139" y="656"/>
                    <a:pt x="165" y="688"/>
                  </a:cubicBezTo>
                  <a:moveTo>
                    <a:pt x="107" y="556"/>
                  </a:moveTo>
                  <a:cubicBezTo>
                    <a:pt x="105" y="556"/>
                    <a:pt x="103" y="554"/>
                    <a:pt x="103" y="552"/>
                  </a:cubicBezTo>
                  <a:cubicBezTo>
                    <a:pt x="99" y="537"/>
                    <a:pt x="103" y="518"/>
                    <a:pt x="108" y="503"/>
                  </a:cubicBezTo>
                  <a:cubicBezTo>
                    <a:pt x="109" y="501"/>
                    <a:pt x="111" y="498"/>
                    <a:pt x="113" y="498"/>
                  </a:cubicBezTo>
                  <a:cubicBezTo>
                    <a:pt x="113" y="498"/>
                    <a:pt x="113" y="498"/>
                    <a:pt x="113" y="498"/>
                  </a:cubicBezTo>
                  <a:cubicBezTo>
                    <a:pt x="114" y="498"/>
                    <a:pt x="114" y="498"/>
                    <a:pt x="114" y="498"/>
                  </a:cubicBezTo>
                  <a:cubicBezTo>
                    <a:pt x="105" y="521"/>
                    <a:pt x="106" y="543"/>
                    <a:pt x="108" y="556"/>
                  </a:cubicBezTo>
                  <a:cubicBezTo>
                    <a:pt x="107" y="556"/>
                    <a:pt x="107" y="556"/>
                    <a:pt x="107" y="556"/>
                  </a:cubicBezTo>
                  <a:moveTo>
                    <a:pt x="288" y="0"/>
                  </a:moveTo>
                  <a:cubicBezTo>
                    <a:pt x="258" y="0"/>
                    <a:pt x="228" y="16"/>
                    <a:pt x="220" y="28"/>
                  </a:cubicBezTo>
                  <a:cubicBezTo>
                    <a:pt x="209" y="45"/>
                    <a:pt x="211" y="88"/>
                    <a:pt x="216" y="98"/>
                  </a:cubicBezTo>
                  <a:cubicBezTo>
                    <a:pt x="215" y="100"/>
                    <a:pt x="214" y="101"/>
                    <a:pt x="213" y="101"/>
                  </a:cubicBezTo>
                  <a:cubicBezTo>
                    <a:pt x="212" y="101"/>
                    <a:pt x="212" y="100"/>
                    <a:pt x="211" y="100"/>
                  </a:cubicBezTo>
                  <a:cubicBezTo>
                    <a:pt x="210" y="100"/>
                    <a:pt x="209" y="100"/>
                    <a:pt x="209" y="100"/>
                  </a:cubicBezTo>
                  <a:cubicBezTo>
                    <a:pt x="207" y="100"/>
                    <a:pt x="206" y="101"/>
                    <a:pt x="206" y="105"/>
                  </a:cubicBezTo>
                  <a:cubicBezTo>
                    <a:pt x="208" y="142"/>
                    <a:pt x="213" y="148"/>
                    <a:pt x="217" y="148"/>
                  </a:cubicBezTo>
                  <a:cubicBezTo>
                    <a:pt x="217" y="148"/>
                    <a:pt x="218" y="147"/>
                    <a:pt x="219" y="147"/>
                  </a:cubicBezTo>
                  <a:cubicBezTo>
                    <a:pt x="219" y="147"/>
                    <a:pt x="220" y="147"/>
                    <a:pt x="220" y="147"/>
                  </a:cubicBezTo>
                  <a:cubicBezTo>
                    <a:pt x="220" y="147"/>
                    <a:pt x="220" y="147"/>
                    <a:pt x="220" y="147"/>
                  </a:cubicBezTo>
                  <a:cubicBezTo>
                    <a:pt x="226" y="169"/>
                    <a:pt x="231" y="186"/>
                    <a:pt x="225" y="220"/>
                  </a:cubicBezTo>
                  <a:cubicBezTo>
                    <a:pt x="255" y="249"/>
                    <a:pt x="248" y="254"/>
                    <a:pt x="265" y="261"/>
                  </a:cubicBezTo>
                  <a:cubicBezTo>
                    <a:pt x="252" y="261"/>
                    <a:pt x="243" y="262"/>
                    <a:pt x="239" y="272"/>
                  </a:cubicBezTo>
                  <a:cubicBezTo>
                    <a:pt x="235" y="283"/>
                    <a:pt x="249" y="293"/>
                    <a:pt x="250" y="305"/>
                  </a:cubicBezTo>
                  <a:cubicBezTo>
                    <a:pt x="240" y="331"/>
                    <a:pt x="225" y="343"/>
                    <a:pt x="220" y="416"/>
                  </a:cubicBezTo>
                  <a:cubicBezTo>
                    <a:pt x="209" y="364"/>
                    <a:pt x="215" y="300"/>
                    <a:pt x="211" y="242"/>
                  </a:cubicBezTo>
                  <a:cubicBezTo>
                    <a:pt x="211" y="242"/>
                    <a:pt x="211" y="242"/>
                    <a:pt x="211" y="241"/>
                  </a:cubicBezTo>
                  <a:cubicBezTo>
                    <a:pt x="210" y="242"/>
                    <a:pt x="209" y="243"/>
                    <a:pt x="207" y="245"/>
                  </a:cubicBezTo>
                  <a:cubicBezTo>
                    <a:pt x="183" y="254"/>
                    <a:pt x="118" y="270"/>
                    <a:pt x="98" y="279"/>
                  </a:cubicBezTo>
                  <a:cubicBezTo>
                    <a:pt x="97" y="278"/>
                    <a:pt x="96" y="278"/>
                    <a:pt x="95" y="278"/>
                  </a:cubicBezTo>
                  <a:cubicBezTo>
                    <a:pt x="80" y="278"/>
                    <a:pt x="75" y="322"/>
                    <a:pt x="58" y="361"/>
                  </a:cubicBezTo>
                  <a:cubicBezTo>
                    <a:pt x="40" y="402"/>
                    <a:pt x="1" y="527"/>
                    <a:pt x="1" y="536"/>
                  </a:cubicBezTo>
                  <a:cubicBezTo>
                    <a:pt x="1" y="549"/>
                    <a:pt x="0" y="562"/>
                    <a:pt x="3" y="568"/>
                  </a:cubicBezTo>
                  <a:cubicBezTo>
                    <a:pt x="12" y="600"/>
                    <a:pt x="57" y="629"/>
                    <a:pt x="85" y="670"/>
                  </a:cubicBezTo>
                  <a:cubicBezTo>
                    <a:pt x="75" y="713"/>
                    <a:pt x="60" y="840"/>
                    <a:pt x="59" y="847"/>
                  </a:cubicBezTo>
                  <a:cubicBezTo>
                    <a:pt x="60" y="847"/>
                    <a:pt x="60" y="847"/>
                    <a:pt x="60" y="847"/>
                  </a:cubicBezTo>
                  <a:cubicBezTo>
                    <a:pt x="61" y="847"/>
                    <a:pt x="61" y="847"/>
                    <a:pt x="61" y="846"/>
                  </a:cubicBezTo>
                  <a:cubicBezTo>
                    <a:pt x="61" y="846"/>
                    <a:pt x="61" y="845"/>
                    <a:pt x="61" y="845"/>
                  </a:cubicBezTo>
                  <a:cubicBezTo>
                    <a:pt x="61" y="845"/>
                    <a:pt x="61" y="847"/>
                    <a:pt x="63" y="852"/>
                  </a:cubicBezTo>
                  <a:cubicBezTo>
                    <a:pt x="68" y="865"/>
                    <a:pt x="58" y="894"/>
                    <a:pt x="56" y="925"/>
                  </a:cubicBezTo>
                  <a:cubicBezTo>
                    <a:pt x="53" y="957"/>
                    <a:pt x="59" y="1015"/>
                    <a:pt x="61" y="1044"/>
                  </a:cubicBezTo>
                  <a:cubicBezTo>
                    <a:pt x="63" y="1072"/>
                    <a:pt x="57" y="1074"/>
                    <a:pt x="64" y="1125"/>
                  </a:cubicBezTo>
                  <a:cubicBezTo>
                    <a:pt x="73" y="1198"/>
                    <a:pt x="109" y="1410"/>
                    <a:pt x="101" y="1463"/>
                  </a:cubicBezTo>
                  <a:cubicBezTo>
                    <a:pt x="111" y="1462"/>
                    <a:pt x="111" y="1462"/>
                    <a:pt x="118" y="1461"/>
                  </a:cubicBezTo>
                  <a:cubicBezTo>
                    <a:pt x="129" y="1478"/>
                    <a:pt x="77" y="1530"/>
                    <a:pt x="91" y="1560"/>
                  </a:cubicBezTo>
                  <a:cubicBezTo>
                    <a:pt x="92" y="1564"/>
                    <a:pt x="97" y="1565"/>
                    <a:pt x="104" y="1565"/>
                  </a:cubicBezTo>
                  <a:cubicBezTo>
                    <a:pt x="127" y="1565"/>
                    <a:pt x="170" y="1549"/>
                    <a:pt x="175" y="1542"/>
                  </a:cubicBezTo>
                  <a:cubicBezTo>
                    <a:pt x="182" y="1532"/>
                    <a:pt x="170" y="1485"/>
                    <a:pt x="183" y="1477"/>
                  </a:cubicBezTo>
                  <a:cubicBezTo>
                    <a:pt x="195" y="1475"/>
                    <a:pt x="197" y="1476"/>
                    <a:pt x="203" y="1470"/>
                  </a:cubicBezTo>
                  <a:cubicBezTo>
                    <a:pt x="208" y="1464"/>
                    <a:pt x="208" y="1460"/>
                    <a:pt x="217" y="1451"/>
                  </a:cubicBezTo>
                  <a:cubicBezTo>
                    <a:pt x="218" y="1435"/>
                    <a:pt x="201" y="1410"/>
                    <a:pt x="194" y="1388"/>
                  </a:cubicBezTo>
                  <a:cubicBezTo>
                    <a:pt x="188" y="1365"/>
                    <a:pt x="181" y="1342"/>
                    <a:pt x="179" y="1315"/>
                  </a:cubicBezTo>
                  <a:cubicBezTo>
                    <a:pt x="178" y="1289"/>
                    <a:pt x="182" y="1254"/>
                    <a:pt x="178" y="1229"/>
                  </a:cubicBezTo>
                  <a:cubicBezTo>
                    <a:pt x="173" y="1205"/>
                    <a:pt x="166" y="1183"/>
                    <a:pt x="166" y="1173"/>
                  </a:cubicBezTo>
                  <a:cubicBezTo>
                    <a:pt x="168" y="1107"/>
                    <a:pt x="189" y="950"/>
                    <a:pt x="214" y="901"/>
                  </a:cubicBezTo>
                  <a:cubicBezTo>
                    <a:pt x="239" y="903"/>
                    <a:pt x="222" y="1065"/>
                    <a:pt x="232" y="1165"/>
                  </a:cubicBezTo>
                  <a:cubicBezTo>
                    <a:pt x="242" y="1266"/>
                    <a:pt x="217" y="1463"/>
                    <a:pt x="223" y="1492"/>
                  </a:cubicBezTo>
                  <a:cubicBezTo>
                    <a:pt x="226" y="1507"/>
                    <a:pt x="229" y="1495"/>
                    <a:pt x="228" y="1523"/>
                  </a:cubicBezTo>
                  <a:cubicBezTo>
                    <a:pt x="230" y="1522"/>
                    <a:pt x="232" y="1522"/>
                    <a:pt x="234" y="1521"/>
                  </a:cubicBezTo>
                  <a:cubicBezTo>
                    <a:pt x="241" y="1521"/>
                    <a:pt x="247" y="1520"/>
                    <a:pt x="252" y="1520"/>
                  </a:cubicBezTo>
                  <a:cubicBezTo>
                    <a:pt x="265" y="1520"/>
                    <a:pt x="276" y="1522"/>
                    <a:pt x="284" y="1526"/>
                  </a:cubicBezTo>
                  <a:cubicBezTo>
                    <a:pt x="287" y="1524"/>
                    <a:pt x="290" y="1523"/>
                    <a:pt x="293" y="1521"/>
                  </a:cubicBezTo>
                  <a:cubicBezTo>
                    <a:pt x="293" y="1518"/>
                    <a:pt x="293" y="1516"/>
                    <a:pt x="294" y="1514"/>
                  </a:cubicBezTo>
                  <a:cubicBezTo>
                    <a:pt x="307" y="1507"/>
                    <a:pt x="304" y="1513"/>
                    <a:pt x="311" y="1500"/>
                  </a:cubicBezTo>
                  <a:cubicBezTo>
                    <a:pt x="317" y="1488"/>
                    <a:pt x="313" y="1466"/>
                    <a:pt x="317" y="1448"/>
                  </a:cubicBezTo>
                  <a:cubicBezTo>
                    <a:pt x="321" y="1430"/>
                    <a:pt x="327" y="1430"/>
                    <a:pt x="331" y="1402"/>
                  </a:cubicBezTo>
                  <a:cubicBezTo>
                    <a:pt x="336" y="1374"/>
                    <a:pt x="336" y="1264"/>
                    <a:pt x="340" y="1164"/>
                  </a:cubicBezTo>
                  <a:cubicBezTo>
                    <a:pt x="343" y="1111"/>
                    <a:pt x="367" y="946"/>
                    <a:pt x="374" y="869"/>
                  </a:cubicBezTo>
                  <a:cubicBezTo>
                    <a:pt x="375" y="869"/>
                    <a:pt x="375" y="870"/>
                    <a:pt x="376" y="870"/>
                  </a:cubicBezTo>
                  <a:cubicBezTo>
                    <a:pt x="376" y="870"/>
                    <a:pt x="377" y="869"/>
                    <a:pt x="379" y="869"/>
                  </a:cubicBezTo>
                  <a:cubicBezTo>
                    <a:pt x="381" y="833"/>
                    <a:pt x="387" y="822"/>
                    <a:pt x="390" y="716"/>
                  </a:cubicBezTo>
                  <a:cubicBezTo>
                    <a:pt x="389" y="716"/>
                    <a:pt x="389" y="716"/>
                    <a:pt x="388" y="716"/>
                  </a:cubicBezTo>
                  <a:cubicBezTo>
                    <a:pt x="342" y="662"/>
                    <a:pt x="323" y="572"/>
                    <a:pt x="312" y="559"/>
                  </a:cubicBezTo>
                  <a:cubicBezTo>
                    <a:pt x="301" y="546"/>
                    <a:pt x="296" y="496"/>
                    <a:pt x="305" y="464"/>
                  </a:cubicBezTo>
                  <a:cubicBezTo>
                    <a:pt x="309" y="449"/>
                    <a:pt x="323" y="433"/>
                    <a:pt x="339" y="416"/>
                  </a:cubicBezTo>
                  <a:cubicBezTo>
                    <a:pt x="330" y="416"/>
                    <a:pt x="322" y="416"/>
                    <a:pt x="318" y="417"/>
                  </a:cubicBezTo>
                  <a:cubicBezTo>
                    <a:pt x="317" y="415"/>
                    <a:pt x="315" y="414"/>
                    <a:pt x="319" y="406"/>
                  </a:cubicBezTo>
                  <a:cubicBezTo>
                    <a:pt x="319" y="406"/>
                    <a:pt x="319" y="406"/>
                    <a:pt x="319" y="406"/>
                  </a:cubicBezTo>
                  <a:cubicBezTo>
                    <a:pt x="323" y="407"/>
                    <a:pt x="334" y="408"/>
                    <a:pt x="346" y="408"/>
                  </a:cubicBezTo>
                  <a:cubicBezTo>
                    <a:pt x="361" y="392"/>
                    <a:pt x="376" y="374"/>
                    <a:pt x="385" y="353"/>
                  </a:cubicBezTo>
                  <a:cubicBezTo>
                    <a:pt x="387" y="350"/>
                    <a:pt x="397" y="350"/>
                    <a:pt x="401" y="344"/>
                  </a:cubicBezTo>
                  <a:cubicBezTo>
                    <a:pt x="404" y="337"/>
                    <a:pt x="397" y="326"/>
                    <a:pt x="400" y="323"/>
                  </a:cubicBezTo>
                  <a:cubicBezTo>
                    <a:pt x="404" y="319"/>
                    <a:pt x="410" y="318"/>
                    <a:pt x="413" y="314"/>
                  </a:cubicBezTo>
                  <a:cubicBezTo>
                    <a:pt x="420" y="304"/>
                    <a:pt x="411" y="297"/>
                    <a:pt x="418" y="287"/>
                  </a:cubicBezTo>
                  <a:cubicBezTo>
                    <a:pt x="418" y="287"/>
                    <a:pt x="418" y="287"/>
                    <a:pt x="418" y="287"/>
                  </a:cubicBezTo>
                  <a:cubicBezTo>
                    <a:pt x="394" y="272"/>
                    <a:pt x="366" y="254"/>
                    <a:pt x="347" y="250"/>
                  </a:cubicBezTo>
                  <a:cubicBezTo>
                    <a:pt x="343" y="249"/>
                    <a:pt x="336" y="243"/>
                    <a:pt x="332" y="234"/>
                  </a:cubicBezTo>
                  <a:cubicBezTo>
                    <a:pt x="322" y="293"/>
                    <a:pt x="288" y="351"/>
                    <a:pt x="277" y="416"/>
                  </a:cubicBezTo>
                  <a:cubicBezTo>
                    <a:pt x="275" y="380"/>
                    <a:pt x="278" y="339"/>
                    <a:pt x="280" y="299"/>
                  </a:cubicBezTo>
                  <a:cubicBezTo>
                    <a:pt x="283" y="287"/>
                    <a:pt x="292" y="281"/>
                    <a:pt x="290" y="273"/>
                  </a:cubicBezTo>
                  <a:cubicBezTo>
                    <a:pt x="288" y="264"/>
                    <a:pt x="277" y="269"/>
                    <a:pt x="271" y="263"/>
                  </a:cubicBezTo>
                  <a:cubicBezTo>
                    <a:pt x="285" y="256"/>
                    <a:pt x="308" y="239"/>
                    <a:pt x="330" y="220"/>
                  </a:cubicBezTo>
                  <a:cubicBezTo>
                    <a:pt x="329" y="204"/>
                    <a:pt x="335" y="183"/>
                    <a:pt x="341" y="165"/>
                  </a:cubicBezTo>
                  <a:cubicBezTo>
                    <a:pt x="342" y="160"/>
                    <a:pt x="343" y="159"/>
                    <a:pt x="345" y="159"/>
                  </a:cubicBezTo>
                  <a:cubicBezTo>
                    <a:pt x="345" y="159"/>
                    <a:pt x="346" y="159"/>
                    <a:pt x="347" y="160"/>
                  </a:cubicBezTo>
                  <a:cubicBezTo>
                    <a:pt x="348" y="160"/>
                    <a:pt x="349" y="161"/>
                    <a:pt x="350" y="161"/>
                  </a:cubicBezTo>
                  <a:cubicBezTo>
                    <a:pt x="354" y="161"/>
                    <a:pt x="359" y="155"/>
                    <a:pt x="367" y="123"/>
                  </a:cubicBezTo>
                  <a:cubicBezTo>
                    <a:pt x="371" y="108"/>
                    <a:pt x="356" y="118"/>
                    <a:pt x="359" y="111"/>
                  </a:cubicBezTo>
                  <a:cubicBezTo>
                    <a:pt x="366" y="76"/>
                    <a:pt x="382" y="40"/>
                    <a:pt x="344" y="34"/>
                  </a:cubicBezTo>
                  <a:cubicBezTo>
                    <a:pt x="329" y="6"/>
                    <a:pt x="308" y="0"/>
                    <a:pt x="288" y="0"/>
                  </a:cubicBezTo>
                  <a:cubicBezTo>
                    <a:pt x="288" y="0"/>
                    <a:pt x="288" y="0"/>
                    <a:pt x="288" y="0"/>
                  </a:cubicBezTo>
                  <a:cubicBezTo>
                    <a:pt x="288" y="0"/>
                    <a:pt x="288" y="0"/>
                    <a:pt x="288"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1" name="Freeform 89"/>
            <p:cNvSpPr/>
            <p:nvPr/>
          </p:nvSpPr>
          <p:spPr bwMode="auto">
            <a:xfrm>
              <a:off x="1054264" y="3470070"/>
              <a:ext cx="12065" cy="28956"/>
            </a:xfrm>
            <a:custGeom>
              <a:avLst/>
              <a:gdLst>
                <a:gd name="T0" fmla="*/ 13 w 14"/>
                <a:gd name="T1" fmla="*/ 0 h 34"/>
                <a:gd name="T2" fmla="*/ 11 w 14"/>
                <a:gd name="T3" fmla="*/ 0 h 34"/>
                <a:gd name="T4" fmla="*/ 0 w 14"/>
                <a:gd name="T5" fmla="*/ 34 h 34"/>
                <a:gd name="T6" fmla="*/ 12 w 14"/>
                <a:gd name="T7" fmla="*/ 18 h 34"/>
                <a:gd name="T8" fmla="*/ 13 w 14"/>
                <a:gd name="T9" fmla="*/ 0 h 34"/>
              </a:gdLst>
              <a:ahLst/>
              <a:cxnLst>
                <a:cxn ang="0">
                  <a:pos x="T0" y="T1"/>
                </a:cxn>
                <a:cxn ang="0">
                  <a:pos x="T2" y="T3"/>
                </a:cxn>
                <a:cxn ang="0">
                  <a:pos x="T4" y="T5"/>
                </a:cxn>
                <a:cxn ang="0">
                  <a:pos x="T6" y="T7"/>
                </a:cxn>
                <a:cxn ang="0">
                  <a:pos x="T8" y="T9"/>
                </a:cxn>
              </a:cxnLst>
              <a:rect l="0" t="0" r="r" b="b"/>
              <a:pathLst>
                <a:path w="14" h="34">
                  <a:moveTo>
                    <a:pt x="13" y="0"/>
                  </a:moveTo>
                  <a:cubicBezTo>
                    <a:pt x="12" y="0"/>
                    <a:pt x="11" y="0"/>
                    <a:pt x="11" y="0"/>
                  </a:cubicBezTo>
                  <a:cubicBezTo>
                    <a:pt x="7" y="12"/>
                    <a:pt x="3" y="24"/>
                    <a:pt x="0" y="34"/>
                  </a:cubicBezTo>
                  <a:cubicBezTo>
                    <a:pt x="5" y="29"/>
                    <a:pt x="9" y="24"/>
                    <a:pt x="12" y="18"/>
                  </a:cubicBezTo>
                  <a:cubicBezTo>
                    <a:pt x="14" y="13"/>
                    <a:pt x="14" y="7"/>
                    <a:pt x="1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2" name="Freeform 90"/>
            <p:cNvSpPr/>
            <p:nvPr/>
          </p:nvSpPr>
          <p:spPr bwMode="auto">
            <a:xfrm>
              <a:off x="989917" y="3424223"/>
              <a:ext cx="55499" cy="85259"/>
            </a:xfrm>
            <a:custGeom>
              <a:avLst/>
              <a:gdLst>
                <a:gd name="T0" fmla="*/ 33 w 65"/>
                <a:gd name="T1" fmla="*/ 0 h 100"/>
                <a:gd name="T2" fmla="*/ 15 w 65"/>
                <a:gd name="T3" fmla="*/ 1 h 100"/>
                <a:gd name="T4" fmla="*/ 9 w 65"/>
                <a:gd name="T5" fmla="*/ 3 h 100"/>
                <a:gd name="T6" fmla="*/ 8 w 65"/>
                <a:gd name="T7" fmla="*/ 13 h 100"/>
                <a:gd name="T8" fmla="*/ 0 w 65"/>
                <a:gd name="T9" fmla="*/ 50 h 100"/>
                <a:gd name="T10" fmla="*/ 8 w 65"/>
                <a:gd name="T11" fmla="*/ 87 h 100"/>
                <a:gd name="T12" fmla="*/ 9 w 65"/>
                <a:gd name="T13" fmla="*/ 98 h 100"/>
                <a:gd name="T14" fmla="*/ 15 w 65"/>
                <a:gd name="T15" fmla="*/ 99 h 100"/>
                <a:gd name="T16" fmla="*/ 33 w 65"/>
                <a:gd name="T17" fmla="*/ 100 h 100"/>
                <a:gd name="T18" fmla="*/ 65 w 65"/>
                <a:gd name="T19" fmla="*/ 94 h 100"/>
                <a:gd name="T20" fmla="*/ 12 w 65"/>
                <a:gd name="T21" fmla="*/ 54 h 100"/>
                <a:gd name="T22" fmla="*/ 15 w 65"/>
                <a:gd name="T23" fmla="*/ 50 h 100"/>
                <a:gd name="T24" fmla="*/ 12 w 65"/>
                <a:gd name="T25" fmla="*/ 46 h 100"/>
                <a:gd name="T26" fmla="*/ 65 w 65"/>
                <a:gd name="T27" fmla="*/ 6 h 100"/>
                <a:gd name="T28" fmla="*/ 33 w 65"/>
                <a:gd name="T29"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00">
                  <a:moveTo>
                    <a:pt x="33" y="0"/>
                  </a:moveTo>
                  <a:cubicBezTo>
                    <a:pt x="28" y="0"/>
                    <a:pt x="22" y="1"/>
                    <a:pt x="15" y="1"/>
                  </a:cubicBezTo>
                  <a:cubicBezTo>
                    <a:pt x="13" y="2"/>
                    <a:pt x="11" y="2"/>
                    <a:pt x="9" y="3"/>
                  </a:cubicBezTo>
                  <a:cubicBezTo>
                    <a:pt x="9" y="6"/>
                    <a:pt x="8" y="9"/>
                    <a:pt x="8" y="13"/>
                  </a:cubicBezTo>
                  <a:cubicBezTo>
                    <a:pt x="7" y="25"/>
                    <a:pt x="3" y="38"/>
                    <a:pt x="0" y="50"/>
                  </a:cubicBezTo>
                  <a:cubicBezTo>
                    <a:pt x="3" y="63"/>
                    <a:pt x="7" y="76"/>
                    <a:pt x="8" y="87"/>
                  </a:cubicBezTo>
                  <a:cubicBezTo>
                    <a:pt x="8" y="91"/>
                    <a:pt x="9" y="94"/>
                    <a:pt x="9" y="98"/>
                  </a:cubicBezTo>
                  <a:cubicBezTo>
                    <a:pt x="11" y="98"/>
                    <a:pt x="13" y="99"/>
                    <a:pt x="15" y="99"/>
                  </a:cubicBezTo>
                  <a:cubicBezTo>
                    <a:pt x="22" y="100"/>
                    <a:pt x="28" y="100"/>
                    <a:pt x="33" y="100"/>
                  </a:cubicBezTo>
                  <a:cubicBezTo>
                    <a:pt x="46" y="100"/>
                    <a:pt x="57" y="98"/>
                    <a:pt x="65" y="94"/>
                  </a:cubicBezTo>
                  <a:cubicBezTo>
                    <a:pt x="36" y="78"/>
                    <a:pt x="6" y="64"/>
                    <a:pt x="12" y="54"/>
                  </a:cubicBezTo>
                  <a:cubicBezTo>
                    <a:pt x="13" y="53"/>
                    <a:pt x="14" y="51"/>
                    <a:pt x="15" y="50"/>
                  </a:cubicBezTo>
                  <a:cubicBezTo>
                    <a:pt x="14" y="49"/>
                    <a:pt x="13" y="48"/>
                    <a:pt x="12" y="46"/>
                  </a:cubicBezTo>
                  <a:cubicBezTo>
                    <a:pt x="6" y="36"/>
                    <a:pt x="36" y="23"/>
                    <a:pt x="65" y="6"/>
                  </a:cubicBezTo>
                  <a:cubicBezTo>
                    <a:pt x="57" y="2"/>
                    <a:pt x="46" y="0"/>
                    <a:pt x="3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3" name="Freeform 91"/>
            <p:cNvSpPr/>
            <p:nvPr/>
          </p:nvSpPr>
          <p:spPr bwMode="auto">
            <a:xfrm>
              <a:off x="994743" y="3466853"/>
              <a:ext cx="69173" cy="37804"/>
            </a:xfrm>
            <a:custGeom>
              <a:avLst/>
              <a:gdLst>
                <a:gd name="T0" fmla="*/ 9 w 81"/>
                <a:gd name="T1" fmla="*/ 0 h 44"/>
                <a:gd name="T2" fmla="*/ 6 w 81"/>
                <a:gd name="T3" fmla="*/ 4 h 44"/>
                <a:gd name="T4" fmla="*/ 59 w 81"/>
                <a:gd name="T5" fmla="*/ 44 h 44"/>
                <a:gd name="T6" fmla="*/ 70 w 81"/>
                <a:gd name="T7" fmla="*/ 38 h 44"/>
                <a:gd name="T8" fmla="*/ 81 w 81"/>
                <a:gd name="T9" fmla="*/ 4 h 44"/>
                <a:gd name="T10" fmla="*/ 40 w 81"/>
                <a:gd name="T11" fmla="*/ 14 h 44"/>
                <a:gd name="T12" fmla="*/ 9 w 81"/>
                <a:gd name="T13" fmla="*/ 0 h 44"/>
              </a:gdLst>
              <a:ahLst/>
              <a:cxnLst>
                <a:cxn ang="0">
                  <a:pos x="T0" y="T1"/>
                </a:cxn>
                <a:cxn ang="0">
                  <a:pos x="T2" y="T3"/>
                </a:cxn>
                <a:cxn ang="0">
                  <a:pos x="T4" y="T5"/>
                </a:cxn>
                <a:cxn ang="0">
                  <a:pos x="T6" y="T7"/>
                </a:cxn>
                <a:cxn ang="0">
                  <a:pos x="T8" y="T9"/>
                </a:cxn>
                <a:cxn ang="0">
                  <a:pos x="T10" y="T11"/>
                </a:cxn>
                <a:cxn ang="0">
                  <a:pos x="T12" y="T13"/>
                </a:cxn>
              </a:cxnLst>
              <a:rect l="0" t="0" r="r" b="b"/>
              <a:pathLst>
                <a:path w="81" h="44">
                  <a:moveTo>
                    <a:pt x="9" y="0"/>
                  </a:moveTo>
                  <a:cubicBezTo>
                    <a:pt x="8" y="1"/>
                    <a:pt x="7" y="3"/>
                    <a:pt x="6" y="4"/>
                  </a:cubicBezTo>
                  <a:cubicBezTo>
                    <a:pt x="0" y="14"/>
                    <a:pt x="30" y="28"/>
                    <a:pt x="59" y="44"/>
                  </a:cubicBezTo>
                  <a:cubicBezTo>
                    <a:pt x="63" y="42"/>
                    <a:pt x="67" y="40"/>
                    <a:pt x="70" y="38"/>
                  </a:cubicBezTo>
                  <a:cubicBezTo>
                    <a:pt x="73" y="28"/>
                    <a:pt x="77" y="16"/>
                    <a:pt x="81" y="4"/>
                  </a:cubicBezTo>
                  <a:cubicBezTo>
                    <a:pt x="66" y="10"/>
                    <a:pt x="52" y="14"/>
                    <a:pt x="40" y="14"/>
                  </a:cubicBezTo>
                  <a:cubicBezTo>
                    <a:pt x="27" y="14"/>
                    <a:pt x="16" y="10"/>
                    <a:pt x="9"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4" name="Freeform 92"/>
            <p:cNvSpPr>
              <a:spLocks noEditPoints="1"/>
            </p:cNvSpPr>
            <p:nvPr/>
          </p:nvSpPr>
          <p:spPr bwMode="auto">
            <a:xfrm>
              <a:off x="1045416" y="2370546"/>
              <a:ext cx="192236" cy="1064938"/>
            </a:xfrm>
            <a:custGeom>
              <a:avLst/>
              <a:gdLst>
                <a:gd name="T0" fmla="*/ 9 w 225"/>
                <a:gd name="T1" fmla="*/ 1234 h 1246"/>
                <a:gd name="T2" fmla="*/ 0 w 225"/>
                <a:gd name="T3" fmla="*/ 1239 h 1246"/>
                <a:gd name="T4" fmla="*/ 11 w 225"/>
                <a:gd name="T5" fmla="*/ 1246 h 1246"/>
                <a:gd name="T6" fmla="*/ 9 w 225"/>
                <a:gd name="T7" fmla="*/ 1234 h 1246"/>
                <a:gd name="T8" fmla="*/ 134 w 225"/>
                <a:gd name="T9" fmla="*/ 0 h 1246"/>
                <a:gd name="T10" fmla="*/ 134 w 225"/>
                <a:gd name="T11" fmla="*/ 0 h 1246"/>
                <a:gd name="T12" fmla="*/ 129 w 225"/>
                <a:gd name="T13" fmla="*/ 27 h 1246"/>
                <a:gd name="T14" fmla="*/ 116 w 225"/>
                <a:gd name="T15" fmla="*/ 36 h 1246"/>
                <a:gd name="T16" fmla="*/ 117 w 225"/>
                <a:gd name="T17" fmla="*/ 57 h 1246"/>
                <a:gd name="T18" fmla="*/ 101 w 225"/>
                <a:gd name="T19" fmla="*/ 66 h 1246"/>
                <a:gd name="T20" fmla="*/ 62 w 225"/>
                <a:gd name="T21" fmla="*/ 121 h 1246"/>
                <a:gd name="T22" fmla="*/ 74 w 225"/>
                <a:gd name="T23" fmla="*/ 121 h 1246"/>
                <a:gd name="T24" fmla="*/ 103 w 225"/>
                <a:gd name="T25" fmla="*/ 121 h 1246"/>
                <a:gd name="T26" fmla="*/ 103 w 225"/>
                <a:gd name="T27" fmla="*/ 130 h 1246"/>
                <a:gd name="T28" fmla="*/ 58 w 225"/>
                <a:gd name="T29" fmla="*/ 129 h 1246"/>
                <a:gd name="T30" fmla="*/ 55 w 225"/>
                <a:gd name="T31" fmla="*/ 129 h 1246"/>
                <a:gd name="T32" fmla="*/ 21 w 225"/>
                <a:gd name="T33" fmla="*/ 177 h 1246"/>
                <a:gd name="T34" fmla="*/ 28 w 225"/>
                <a:gd name="T35" fmla="*/ 272 h 1246"/>
                <a:gd name="T36" fmla="*/ 104 w 225"/>
                <a:gd name="T37" fmla="*/ 429 h 1246"/>
                <a:gd name="T38" fmla="*/ 106 w 225"/>
                <a:gd name="T39" fmla="*/ 429 h 1246"/>
                <a:gd name="T40" fmla="*/ 106 w 225"/>
                <a:gd name="T41" fmla="*/ 418 h 1246"/>
                <a:gd name="T42" fmla="*/ 111 w 225"/>
                <a:gd name="T43" fmla="*/ 403 h 1246"/>
                <a:gd name="T44" fmla="*/ 168 w 225"/>
                <a:gd name="T45" fmla="*/ 356 h 1246"/>
                <a:gd name="T46" fmla="*/ 162 w 225"/>
                <a:gd name="T47" fmla="*/ 346 h 1246"/>
                <a:gd name="T48" fmla="*/ 144 w 225"/>
                <a:gd name="T49" fmla="*/ 337 h 1246"/>
                <a:gd name="T50" fmla="*/ 133 w 225"/>
                <a:gd name="T51" fmla="*/ 295 h 1246"/>
                <a:gd name="T52" fmla="*/ 113 w 225"/>
                <a:gd name="T53" fmla="*/ 282 h 1246"/>
                <a:gd name="T54" fmla="*/ 116 w 225"/>
                <a:gd name="T55" fmla="*/ 252 h 1246"/>
                <a:gd name="T56" fmla="*/ 108 w 225"/>
                <a:gd name="T57" fmla="*/ 246 h 1246"/>
                <a:gd name="T58" fmla="*/ 107 w 225"/>
                <a:gd name="T59" fmla="*/ 285 h 1246"/>
                <a:gd name="T60" fmla="*/ 102 w 225"/>
                <a:gd name="T61" fmla="*/ 294 h 1246"/>
                <a:gd name="T62" fmla="*/ 101 w 225"/>
                <a:gd name="T63" fmla="*/ 294 h 1246"/>
                <a:gd name="T64" fmla="*/ 108 w 225"/>
                <a:gd name="T65" fmla="*/ 239 h 1246"/>
                <a:gd name="T66" fmla="*/ 116 w 225"/>
                <a:gd name="T67" fmla="*/ 216 h 1246"/>
                <a:gd name="T68" fmla="*/ 103 w 225"/>
                <a:gd name="T69" fmla="*/ 201 h 1246"/>
                <a:gd name="T70" fmla="*/ 143 w 225"/>
                <a:gd name="T71" fmla="*/ 168 h 1246"/>
                <a:gd name="T72" fmla="*/ 178 w 225"/>
                <a:gd name="T73" fmla="*/ 347 h 1246"/>
                <a:gd name="T74" fmla="*/ 203 w 225"/>
                <a:gd name="T75" fmla="*/ 310 h 1246"/>
                <a:gd name="T76" fmla="*/ 185 w 225"/>
                <a:gd name="T77" fmla="*/ 38 h 1246"/>
                <a:gd name="T78" fmla="*/ 178 w 225"/>
                <a:gd name="T79" fmla="*/ 25 h 1246"/>
                <a:gd name="T80" fmla="*/ 176 w 225"/>
                <a:gd name="T81" fmla="*/ 25 h 1246"/>
                <a:gd name="T82" fmla="*/ 134 w 225"/>
                <a:gd name="T83" fmla="*/ 0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5" h="1246">
                  <a:moveTo>
                    <a:pt x="9" y="1234"/>
                  </a:moveTo>
                  <a:cubicBezTo>
                    <a:pt x="6" y="1236"/>
                    <a:pt x="3" y="1237"/>
                    <a:pt x="0" y="1239"/>
                  </a:cubicBezTo>
                  <a:cubicBezTo>
                    <a:pt x="4" y="1241"/>
                    <a:pt x="8" y="1243"/>
                    <a:pt x="11" y="1246"/>
                  </a:cubicBezTo>
                  <a:cubicBezTo>
                    <a:pt x="10" y="1241"/>
                    <a:pt x="9" y="1237"/>
                    <a:pt x="9" y="1234"/>
                  </a:cubicBezTo>
                  <a:moveTo>
                    <a:pt x="134" y="0"/>
                  </a:moveTo>
                  <a:cubicBezTo>
                    <a:pt x="134" y="0"/>
                    <a:pt x="134" y="0"/>
                    <a:pt x="134" y="0"/>
                  </a:cubicBezTo>
                  <a:cubicBezTo>
                    <a:pt x="127" y="10"/>
                    <a:pt x="136" y="17"/>
                    <a:pt x="129" y="27"/>
                  </a:cubicBezTo>
                  <a:cubicBezTo>
                    <a:pt x="126" y="31"/>
                    <a:pt x="120" y="32"/>
                    <a:pt x="116" y="36"/>
                  </a:cubicBezTo>
                  <a:cubicBezTo>
                    <a:pt x="113" y="39"/>
                    <a:pt x="120" y="50"/>
                    <a:pt x="117" y="57"/>
                  </a:cubicBezTo>
                  <a:cubicBezTo>
                    <a:pt x="113" y="63"/>
                    <a:pt x="103" y="63"/>
                    <a:pt x="101" y="66"/>
                  </a:cubicBezTo>
                  <a:cubicBezTo>
                    <a:pt x="92" y="87"/>
                    <a:pt x="77" y="105"/>
                    <a:pt x="62" y="121"/>
                  </a:cubicBezTo>
                  <a:cubicBezTo>
                    <a:pt x="66" y="121"/>
                    <a:pt x="70" y="121"/>
                    <a:pt x="74" y="121"/>
                  </a:cubicBezTo>
                  <a:cubicBezTo>
                    <a:pt x="86" y="121"/>
                    <a:pt x="98" y="121"/>
                    <a:pt x="103" y="121"/>
                  </a:cubicBezTo>
                  <a:cubicBezTo>
                    <a:pt x="105" y="124"/>
                    <a:pt x="103" y="130"/>
                    <a:pt x="103" y="130"/>
                  </a:cubicBezTo>
                  <a:cubicBezTo>
                    <a:pt x="103" y="130"/>
                    <a:pt x="78" y="129"/>
                    <a:pt x="58" y="129"/>
                  </a:cubicBezTo>
                  <a:cubicBezTo>
                    <a:pt x="57" y="129"/>
                    <a:pt x="56" y="129"/>
                    <a:pt x="55" y="129"/>
                  </a:cubicBezTo>
                  <a:cubicBezTo>
                    <a:pt x="39" y="146"/>
                    <a:pt x="25" y="162"/>
                    <a:pt x="21" y="177"/>
                  </a:cubicBezTo>
                  <a:cubicBezTo>
                    <a:pt x="12" y="209"/>
                    <a:pt x="17" y="259"/>
                    <a:pt x="28" y="272"/>
                  </a:cubicBezTo>
                  <a:cubicBezTo>
                    <a:pt x="39" y="285"/>
                    <a:pt x="58" y="375"/>
                    <a:pt x="104" y="429"/>
                  </a:cubicBezTo>
                  <a:cubicBezTo>
                    <a:pt x="105" y="429"/>
                    <a:pt x="105" y="429"/>
                    <a:pt x="106" y="429"/>
                  </a:cubicBezTo>
                  <a:cubicBezTo>
                    <a:pt x="106" y="425"/>
                    <a:pt x="106" y="422"/>
                    <a:pt x="106" y="418"/>
                  </a:cubicBezTo>
                  <a:cubicBezTo>
                    <a:pt x="116" y="416"/>
                    <a:pt x="122" y="415"/>
                    <a:pt x="111" y="403"/>
                  </a:cubicBezTo>
                  <a:cubicBezTo>
                    <a:pt x="127" y="386"/>
                    <a:pt x="149" y="372"/>
                    <a:pt x="168" y="356"/>
                  </a:cubicBezTo>
                  <a:cubicBezTo>
                    <a:pt x="168" y="352"/>
                    <a:pt x="167" y="349"/>
                    <a:pt x="162" y="346"/>
                  </a:cubicBezTo>
                  <a:cubicBezTo>
                    <a:pt x="156" y="343"/>
                    <a:pt x="148" y="341"/>
                    <a:pt x="144" y="337"/>
                  </a:cubicBezTo>
                  <a:cubicBezTo>
                    <a:pt x="131" y="326"/>
                    <a:pt x="143" y="308"/>
                    <a:pt x="133" y="295"/>
                  </a:cubicBezTo>
                  <a:cubicBezTo>
                    <a:pt x="128" y="288"/>
                    <a:pt x="118" y="290"/>
                    <a:pt x="113" y="282"/>
                  </a:cubicBezTo>
                  <a:cubicBezTo>
                    <a:pt x="108" y="274"/>
                    <a:pt x="119" y="262"/>
                    <a:pt x="116" y="252"/>
                  </a:cubicBezTo>
                  <a:cubicBezTo>
                    <a:pt x="114" y="248"/>
                    <a:pt x="110" y="249"/>
                    <a:pt x="108" y="246"/>
                  </a:cubicBezTo>
                  <a:cubicBezTo>
                    <a:pt x="106" y="264"/>
                    <a:pt x="107" y="285"/>
                    <a:pt x="107" y="285"/>
                  </a:cubicBezTo>
                  <a:cubicBezTo>
                    <a:pt x="107" y="285"/>
                    <a:pt x="105" y="294"/>
                    <a:pt x="102" y="294"/>
                  </a:cubicBezTo>
                  <a:cubicBezTo>
                    <a:pt x="102" y="294"/>
                    <a:pt x="102" y="294"/>
                    <a:pt x="101" y="294"/>
                  </a:cubicBezTo>
                  <a:cubicBezTo>
                    <a:pt x="97" y="284"/>
                    <a:pt x="99" y="255"/>
                    <a:pt x="108" y="239"/>
                  </a:cubicBezTo>
                  <a:cubicBezTo>
                    <a:pt x="110" y="231"/>
                    <a:pt x="118" y="224"/>
                    <a:pt x="116" y="216"/>
                  </a:cubicBezTo>
                  <a:cubicBezTo>
                    <a:pt x="115" y="209"/>
                    <a:pt x="104" y="208"/>
                    <a:pt x="103" y="201"/>
                  </a:cubicBezTo>
                  <a:cubicBezTo>
                    <a:pt x="113" y="193"/>
                    <a:pt x="124" y="194"/>
                    <a:pt x="143" y="168"/>
                  </a:cubicBezTo>
                  <a:cubicBezTo>
                    <a:pt x="173" y="250"/>
                    <a:pt x="152" y="263"/>
                    <a:pt x="178" y="347"/>
                  </a:cubicBezTo>
                  <a:cubicBezTo>
                    <a:pt x="189" y="336"/>
                    <a:pt x="198" y="324"/>
                    <a:pt x="203" y="310"/>
                  </a:cubicBezTo>
                  <a:cubicBezTo>
                    <a:pt x="225" y="251"/>
                    <a:pt x="177" y="102"/>
                    <a:pt x="185" y="38"/>
                  </a:cubicBezTo>
                  <a:cubicBezTo>
                    <a:pt x="186" y="30"/>
                    <a:pt x="182" y="25"/>
                    <a:pt x="178" y="25"/>
                  </a:cubicBezTo>
                  <a:cubicBezTo>
                    <a:pt x="177" y="25"/>
                    <a:pt x="176" y="25"/>
                    <a:pt x="176" y="25"/>
                  </a:cubicBezTo>
                  <a:cubicBezTo>
                    <a:pt x="167" y="22"/>
                    <a:pt x="151" y="11"/>
                    <a:pt x="134"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5" name="Freeform 93"/>
            <p:cNvSpPr/>
            <p:nvPr/>
          </p:nvSpPr>
          <p:spPr bwMode="auto">
            <a:xfrm>
              <a:off x="1063916" y="3466853"/>
              <a:ext cx="1609" cy="3217"/>
            </a:xfrm>
            <a:custGeom>
              <a:avLst/>
              <a:gdLst>
                <a:gd name="T0" fmla="*/ 1 w 2"/>
                <a:gd name="T1" fmla="*/ 0 h 4"/>
                <a:gd name="T2" fmla="*/ 0 w 2"/>
                <a:gd name="T3" fmla="*/ 4 h 4"/>
                <a:gd name="T4" fmla="*/ 2 w 2"/>
                <a:gd name="T5" fmla="*/ 4 h 4"/>
                <a:gd name="T6" fmla="*/ 1 w 2"/>
                <a:gd name="T7" fmla="*/ 0 h 4"/>
              </a:gdLst>
              <a:ahLst/>
              <a:cxnLst>
                <a:cxn ang="0">
                  <a:pos x="T0" y="T1"/>
                </a:cxn>
                <a:cxn ang="0">
                  <a:pos x="T2" y="T3"/>
                </a:cxn>
                <a:cxn ang="0">
                  <a:pos x="T4" y="T5"/>
                </a:cxn>
                <a:cxn ang="0">
                  <a:pos x="T6" y="T7"/>
                </a:cxn>
              </a:cxnLst>
              <a:rect l="0" t="0" r="r" b="b"/>
              <a:pathLst>
                <a:path w="2" h="4">
                  <a:moveTo>
                    <a:pt x="1" y="0"/>
                  </a:moveTo>
                  <a:cubicBezTo>
                    <a:pt x="0" y="2"/>
                    <a:pt x="0" y="3"/>
                    <a:pt x="0" y="4"/>
                  </a:cubicBezTo>
                  <a:cubicBezTo>
                    <a:pt x="0" y="4"/>
                    <a:pt x="1" y="4"/>
                    <a:pt x="2" y="4"/>
                  </a:cubicBezTo>
                  <a:cubicBezTo>
                    <a:pt x="1" y="3"/>
                    <a:pt x="1" y="1"/>
                    <a:pt x="1"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6" name="Freeform 94"/>
            <p:cNvSpPr/>
            <p:nvPr/>
          </p:nvSpPr>
          <p:spPr bwMode="auto">
            <a:xfrm>
              <a:off x="994743" y="3429049"/>
              <a:ext cx="69173" cy="37804"/>
            </a:xfrm>
            <a:custGeom>
              <a:avLst/>
              <a:gdLst>
                <a:gd name="T0" fmla="*/ 59 w 81"/>
                <a:gd name="T1" fmla="*/ 0 h 44"/>
                <a:gd name="T2" fmla="*/ 6 w 81"/>
                <a:gd name="T3" fmla="*/ 40 h 44"/>
                <a:gd name="T4" fmla="*/ 9 w 81"/>
                <a:gd name="T5" fmla="*/ 44 h 44"/>
                <a:gd name="T6" fmla="*/ 40 w 81"/>
                <a:gd name="T7" fmla="*/ 31 h 44"/>
                <a:gd name="T8" fmla="*/ 81 w 81"/>
                <a:gd name="T9" fmla="*/ 40 h 44"/>
                <a:gd name="T10" fmla="*/ 70 w 81"/>
                <a:gd name="T11" fmla="*/ 7 h 44"/>
                <a:gd name="T12" fmla="*/ 59 w 81"/>
                <a:gd name="T13" fmla="*/ 0 h 44"/>
              </a:gdLst>
              <a:ahLst/>
              <a:cxnLst>
                <a:cxn ang="0">
                  <a:pos x="T0" y="T1"/>
                </a:cxn>
                <a:cxn ang="0">
                  <a:pos x="T2" y="T3"/>
                </a:cxn>
                <a:cxn ang="0">
                  <a:pos x="T4" y="T5"/>
                </a:cxn>
                <a:cxn ang="0">
                  <a:pos x="T6" y="T7"/>
                </a:cxn>
                <a:cxn ang="0">
                  <a:pos x="T8" y="T9"/>
                </a:cxn>
                <a:cxn ang="0">
                  <a:pos x="T10" y="T11"/>
                </a:cxn>
                <a:cxn ang="0">
                  <a:pos x="T12" y="T13"/>
                </a:cxn>
              </a:cxnLst>
              <a:rect l="0" t="0" r="r" b="b"/>
              <a:pathLst>
                <a:path w="81" h="44">
                  <a:moveTo>
                    <a:pt x="59" y="0"/>
                  </a:moveTo>
                  <a:cubicBezTo>
                    <a:pt x="30" y="17"/>
                    <a:pt x="0" y="30"/>
                    <a:pt x="6" y="40"/>
                  </a:cubicBezTo>
                  <a:cubicBezTo>
                    <a:pt x="7" y="42"/>
                    <a:pt x="8" y="43"/>
                    <a:pt x="9" y="44"/>
                  </a:cubicBezTo>
                  <a:cubicBezTo>
                    <a:pt x="16" y="35"/>
                    <a:pt x="27" y="31"/>
                    <a:pt x="40" y="31"/>
                  </a:cubicBezTo>
                  <a:cubicBezTo>
                    <a:pt x="52" y="31"/>
                    <a:pt x="66" y="35"/>
                    <a:pt x="81" y="40"/>
                  </a:cubicBezTo>
                  <a:cubicBezTo>
                    <a:pt x="77" y="29"/>
                    <a:pt x="73" y="17"/>
                    <a:pt x="70" y="7"/>
                  </a:cubicBezTo>
                  <a:cubicBezTo>
                    <a:pt x="67" y="4"/>
                    <a:pt x="63" y="2"/>
                    <a:pt x="59"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7" name="Freeform 95"/>
            <p:cNvSpPr/>
            <p:nvPr/>
          </p:nvSpPr>
          <p:spPr bwMode="auto">
            <a:xfrm>
              <a:off x="1002786" y="3455592"/>
              <a:ext cx="61934" cy="23326"/>
            </a:xfrm>
            <a:custGeom>
              <a:avLst/>
              <a:gdLst>
                <a:gd name="T0" fmla="*/ 31 w 73"/>
                <a:gd name="T1" fmla="*/ 0 h 27"/>
                <a:gd name="T2" fmla="*/ 0 w 73"/>
                <a:gd name="T3" fmla="*/ 13 h 27"/>
                <a:gd name="T4" fmla="*/ 31 w 73"/>
                <a:gd name="T5" fmla="*/ 27 h 27"/>
                <a:gd name="T6" fmla="*/ 72 w 73"/>
                <a:gd name="T7" fmla="*/ 17 h 27"/>
                <a:gd name="T8" fmla="*/ 73 w 73"/>
                <a:gd name="T9" fmla="*/ 13 h 27"/>
                <a:gd name="T10" fmla="*/ 72 w 73"/>
                <a:gd name="T11" fmla="*/ 9 h 27"/>
                <a:gd name="T12" fmla="*/ 31 w 73"/>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73" h="27">
                  <a:moveTo>
                    <a:pt x="31" y="0"/>
                  </a:moveTo>
                  <a:cubicBezTo>
                    <a:pt x="18" y="0"/>
                    <a:pt x="7" y="4"/>
                    <a:pt x="0" y="13"/>
                  </a:cubicBezTo>
                  <a:cubicBezTo>
                    <a:pt x="7" y="23"/>
                    <a:pt x="18" y="27"/>
                    <a:pt x="31" y="27"/>
                  </a:cubicBezTo>
                  <a:cubicBezTo>
                    <a:pt x="43" y="27"/>
                    <a:pt x="57" y="23"/>
                    <a:pt x="72" y="17"/>
                  </a:cubicBezTo>
                  <a:cubicBezTo>
                    <a:pt x="72" y="16"/>
                    <a:pt x="72" y="15"/>
                    <a:pt x="73" y="13"/>
                  </a:cubicBezTo>
                  <a:cubicBezTo>
                    <a:pt x="72" y="12"/>
                    <a:pt x="72" y="10"/>
                    <a:pt x="72" y="9"/>
                  </a:cubicBezTo>
                  <a:cubicBezTo>
                    <a:pt x="57" y="4"/>
                    <a:pt x="43" y="0"/>
                    <a:pt x="31"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8" name="Freeform 96"/>
            <p:cNvSpPr>
              <a:spLocks noEditPoints="1"/>
            </p:cNvSpPr>
            <p:nvPr/>
          </p:nvSpPr>
          <p:spPr bwMode="auto">
            <a:xfrm>
              <a:off x="2459434" y="2125225"/>
              <a:ext cx="485817" cy="1368976"/>
            </a:xfrm>
            <a:custGeom>
              <a:avLst/>
              <a:gdLst>
                <a:gd name="T0" fmla="*/ 300 w 568"/>
                <a:gd name="T1" fmla="*/ 1589 h 1602"/>
                <a:gd name="T2" fmla="*/ 227 w 568"/>
                <a:gd name="T3" fmla="*/ 1602 h 1602"/>
                <a:gd name="T4" fmla="*/ 78 w 568"/>
                <a:gd name="T5" fmla="*/ 968 h 1602"/>
                <a:gd name="T6" fmla="*/ 87 w 568"/>
                <a:gd name="T7" fmla="*/ 1022 h 1602"/>
                <a:gd name="T8" fmla="*/ 90 w 568"/>
                <a:gd name="T9" fmla="*/ 977 h 1602"/>
                <a:gd name="T10" fmla="*/ 86 w 568"/>
                <a:gd name="T11" fmla="*/ 941 h 1602"/>
                <a:gd name="T12" fmla="*/ 85 w 568"/>
                <a:gd name="T13" fmla="*/ 941 h 1602"/>
                <a:gd name="T14" fmla="*/ 430 w 568"/>
                <a:gd name="T15" fmla="*/ 711 h 1602"/>
                <a:gd name="T16" fmla="*/ 432 w 568"/>
                <a:gd name="T17" fmla="*/ 700 h 1602"/>
                <a:gd name="T18" fmla="*/ 467 w 568"/>
                <a:gd name="T19" fmla="*/ 579 h 1602"/>
                <a:gd name="T20" fmla="*/ 518 w 568"/>
                <a:gd name="T21" fmla="*/ 576 h 1602"/>
                <a:gd name="T22" fmla="*/ 527 w 568"/>
                <a:gd name="T23" fmla="*/ 575 h 1602"/>
                <a:gd name="T24" fmla="*/ 522 w 568"/>
                <a:gd name="T25" fmla="*/ 510 h 1602"/>
                <a:gd name="T26" fmla="*/ 494 w 568"/>
                <a:gd name="T27" fmla="*/ 359 h 1602"/>
                <a:gd name="T28" fmla="*/ 566 w 568"/>
                <a:gd name="T29" fmla="*/ 676 h 1602"/>
                <a:gd name="T30" fmla="*/ 523 w 568"/>
                <a:gd name="T31" fmla="*/ 435 h 1602"/>
                <a:gd name="T32" fmla="*/ 225 w 568"/>
                <a:gd name="T33" fmla="*/ 258 h 1602"/>
                <a:gd name="T34" fmla="*/ 305 w 568"/>
                <a:gd name="T35" fmla="*/ 264 h 1602"/>
                <a:gd name="T36" fmla="*/ 290 w 568"/>
                <a:gd name="T37" fmla="*/ 334 h 1602"/>
                <a:gd name="T38" fmla="*/ 139 w 568"/>
                <a:gd name="T39" fmla="*/ 214 h 1602"/>
                <a:gd name="T40" fmla="*/ 198 w 568"/>
                <a:gd name="T41" fmla="*/ 192 h 1602"/>
                <a:gd name="T42" fmla="*/ 111 w 568"/>
                <a:gd name="T43" fmla="*/ 271 h 1602"/>
                <a:gd name="T44" fmla="*/ 164 w 568"/>
                <a:gd name="T45" fmla="*/ 107 h 1602"/>
                <a:gd name="T46" fmla="*/ 135 w 568"/>
                <a:gd name="T47" fmla="*/ 158 h 1602"/>
                <a:gd name="T48" fmla="*/ 239 w 568"/>
                <a:gd name="T49" fmla="*/ 0 h 1602"/>
                <a:gd name="T50" fmla="*/ 166 w 568"/>
                <a:gd name="T51" fmla="*/ 85 h 1602"/>
                <a:gd name="T52" fmla="*/ 154 w 568"/>
                <a:gd name="T53" fmla="*/ 81 h 1602"/>
                <a:gd name="T54" fmla="*/ 139 w 568"/>
                <a:gd name="T55" fmla="*/ 81 h 1602"/>
                <a:gd name="T56" fmla="*/ 87 w 568"/>
                <a:gd name="T57" fmla="*/ 114 h 1602"/>
                <a:gd name="T58" fmla="*/ 27 w 568"/>
                <a:gd name="T59" fmla="*/ 255 h 1602"/>
                <a:gd name="T60" fmla="*/ 69 w 568"/>
                <a:gd name="T61" fmla="*/ 441 h 1602"/>
                <a:gd name="T62" fmla="*/ 93 w 568"/>
                <a:gd name="T63" fmla="*/ 734 h 1602"/>
                <a:gd name="T64" fmla="*/ 87 w 568"/>
                <a:gd name="T65" fmla="*/ 891 h 1602"/>
                <a:gd name="T66" fmla="*/ 177 w 568"/>
                <a:gd name="T67" fmla="*/ 1137 h 1602"/>
                <a:gd name="T68" fmla="*/ 170 w 568"/>
                <a:gd name="T69" fmla="*/ 1135 h 1602"/>
                <a:gd name="T70" fmla="*/ 178 w 568"/>
                <a:gd name="T71" fmla="*/ 1174 h 1602"/>
                <a:gd name="T72" fmla="*/ 200 w 568"/>
                <a:gd name="T73" fmla="*/ 1403 h 1602"/>
                <a:gd name="T74" fmla="*/ 216 w 568"/>
                <a:gd name="T75" fmla="*/ 1460 h 1602"/>
                <a:gd name="T76" fmla="*/ 224 w 568"/>
                <a:gd name="T77" fmla="*/ 1522 h 1602"/>
                <a:gd name="T78" fmla="*/ 228 w 568"/>
                <a:gd name="T79" fmla="*/ 1538 h 1602"/>
                <a:gd name="T80" fmla="*/ 268 w 568"/>
                <a:gd name="T81" fmla="*/ 1521 h 1602"/>
                <a:gd name="T82" fmla="*/ 281 w 568"/>
                <a:gd name="T83" fmla="*/ 1548 h 1602"/>
                <a:gd name="T84" fmla="*/ 292 w 568"/>
                <a:gd name="T85" fmla="*/ 1523 h 1602"/>
                <a:gd name="T86" fmla="*/ 297 w 568"/>
                <a:gd name="T87" fmla="*/ 1368 h 1602"/>
                <a:gd name="T88" fmla="*/ 305 w 568"/>
                <a:gd name="T89" fmla="*/ 1303 h 1602"/>
                <a:gd name="T90" fmla="*/ 361 w 568"/>
                <a:gd name="T91" fmla="*/ 1122 h 1602"/>
                <a:gd name="T92" fmla="*/ 458 w 568"/>
                <a:gd name="T93" fmla="*/ 1007 h 1602"/>
                <a:gd name="T94" fmla="*/ 398 w 568"/>
                <a:gd name="T95" fmla="*/ 603 h 1602"/>
                <a:gd name="T96" fmla="*/ 376 w 568"/>
                <a:gd name="T97" fmla="*/ 590 h 1602"/>
                <a:gd name="T98" fmla="*/ 431 w 568"/>
                <a:gd name="T99" fmla="*/ 318 h 1602"/>
                <a:gd name="T100" fmla="*/ 365 w 568"/>
                <a:gd name="T101" fmla="*/ 234 h 1602"/>
                <a:gd name="T102" fmla="*/ 322 w 568"/>
                <a:gd name="T103" fmla="*/ 93 h 1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8" h="1602">
                  <a:moveTo>
                    <a:pt x="300" y="1570"/>
                  </a:moveTo>
                  <a:cubicBezTo>
                    <a:pt x="298" y="1577"/>
                    <a:pt x="296" y="1585"/>
                    <a:pt x="294" y="1593"/>
                  </a:cubicBezTo>
                  <a:cubicBezTo>
                    <a:pt x="296" y="1592"/>
                    <a:pt x="299" y="1591"/>
                    <a:pt x="300" y="1589"/>
                  </a:cubicBezTo>
                  <a:cubicBezTo>
                    <a:pt x="302" y="1584"/>
                    <a:pt x="302" y="1578"/>
                    <a:pt x="300" y="1570"/>
                  </a:cubicBezTo>
                  <a:moveTo>
                    <a:pt x="226" y="1570"/>
                  </a:moveTo>
                  <a:cubicBezTo>
                    <a:pt x="223" y="1584"/>
                    <a:pt x="221" y="1597"/>
                    <a:pt x="227" y="1602"/>
                  </a:cubicBezTo>
                  <a:cubicBezTo>
                    <a:pt x="227" y="1602"/>
                    <a:pt x="227" y="1602"/>
                    <a:pt x="228" y="1602"/>
                  </a:cubicBezTo>
                  <a:cubicBezTo>
                    <a:pt x="229" y="1592"/>
                    <a:pt x="227" y="1581"/>
                    <a:pt x="226" y="1570"/>
                  </a:cubicBezTo>
                  <a:moveTo>
                    <a:pt x="78" y="968"/>
                  </a:moveTo>
                  <a:cubicBezTo>
                    <a:pt x="78" y="983"/>
                    <a:pt x="78" y="999"/>
                    <a:pt x="77" y="1014"/>
                  </a:cubicBezTo>
                  <a:cubicBezTo>
                    <a:pt x="81" y="1020"/>
                    <a:pt x="84" y="1025"/>
                    <a:pt x="86" y="1025"/>
                  </a:cubicBezTo>
                  <a:cubicBezTo>
                    <a:pt x="86" y="1025"/>
                    <a:pt x="87" y="1024"/>
                    <a:pt x="87" y="1022"/>
                  </a:cubicBezTo>
                  <a:cubicBezTo>
                    <a:pt x="86" y="1000"/>
                    <a:pt x="82" y="985"/>
                    <a:pt x="78" y="968"/>
                  </a:cubicBezTo>
                  <a:moveTo>
                    <a:pt x="85" y="941"/>
                  </a:moveTo>
                  <a:cubicBezTo>
                    <a:pt x="79" y="941"/>
                    <a:pt x="87" y="962"/>
                    <a:pt x="90" y="977"/>
                  </a:cubicBezTo>
                  <a:cubicBezTo>
                    <a:pt x="93" y="1000"/>
                    <a:pt x="100" y="1016"/>
                    <a:pt x="92" y="1036"/>
                  </a:cubicBezTo>
                  <a:cubicBezTo>
                    <a:pt x="106" y="1043"/>
                    <a:pt x="108" y="1058"/>
                    <a:pt x="123" y="1067"/>
                  </a:cubicBezTo>
                  <a:cubicBezTo>
                    <a:pt x="118" y="1006"/>
                    <a:pt x="107" y="1001"/>
                    <a:pt x="86" y="941"/>
                  </a:cubicBezTo>
                  <a:cubicBezTo>
                    <a:pt x="85" y="941"/>
                    <a:pt x="85" y="941"/>
                    <a:pt x="85" y="941"/>
                  </a:cubicBezTo>
                  <a:cubicBezTo>
                    <a:pt x="85" y="941"/>
                    <a:pt x="85" y="941"/>
                    <a:pt x="85" y="941"/>
                  </a:cubicBezTo>
                  <a:cubicBezTo>
                    <a:pt x="85" y="941"/>
                    <a:pt x="85" y="941"/>
                    <a:pt x="85" y="941"/>
                  </a:cubicBezTo>
                  <a:moveTo>
                    <a:pt x="432" y="700"/>
                  </a:moveTo>
                  <a:cubicBezTo>
                    <a:pt x="418" y="700"/>
                    <a:pt x="408" y="707"/>
                    <a:pt x="410" y="723"/>
                  </a:cubicBezTo>
                  <a:cubicBezTo>
                    <a:pt x="422" y="716"/>
                    <a:pt x="424" y="711"/>
                    <a:pt x="430" y="711"/>
                  </a:cubicBezTo>
                  <a:cubicBezTo>
                    <a:pt x="432" y="711"/>
                    <a:pt x="434" y="711"/>
                    <a:pt x="437" y="712"/>
                  </a:cubicBezTo>
                  <a:cubicBezTo>
                    <a:pt x="439" y="709"/>
                    <a:pt x="439" y="701"/>
                    <a:pt x="435" y="700"/>
                  </a:cubicBezTo>
                  <a:cubicBezTo>
                    <a:pt x="434" y="700"/>
                    <a:pt x="433" y="700"/>
                    <a:pt x="432" y="700"/>
                  </a:cubicBezTo>
                  <a:cubicBezTo>
                    <a:pt x="432" y="700"/>
                    <a:pt x="432" y="700"/>
                    <a:pt x="432" y="700"/>
                  </a:cubicBezTo>
                  <a:cubicBezTo>
                    <a:pt x="432" y="700"/>
                    <a:pt x="432" y="700"/>
                    <a:pt x="432" y="700"/>
                  </a:cubicBezTo>
                  <a:moveTo>
                    <a:pt x="467" y="579"/>
                  </a:moveTo>
                  <a:cubicBezTo>
                    <a:pt x="466" y="578"/>
                    <a:pt x="466" y="576"/>
                    <a:pt x="467" y="574"/>
                  </a:cubicBezTo>
                  <a:cubicBezTo>
                    <a:pt x="486" y="567"/>
                    <a:pt x="494" y="555"/>
                    <a:pt x="512" y="538"/>
                  </a:cubicBezTo>
                  <a:cubicBezTo>
                    <a:pt x="517" y="550"/>
                    <a:pt x="517" y="564"/>
                    <a:pt x="518" y="576"/>
                  </a:cubicBezTo>
                  <a:cubicBezTo>
                    <a:pt x="501" y="576"/>
                    <a:pt x="484" y="576"/>
                    <a:pt x="467" y="579"/>
                  </a:cubicBezTo>
                  <a:moveTo>
                    <a:pt x="554" y="579"/>
                  </a:moveTo>
                  <a:cubicBezTo>
                    <a:pt x="545" y="579"/>
                    <a:pt x="534" y="577"/>
                    <a:pt x="527" y="575"/>
                  </a:cubicBezTo>
                  <a:cubicBezTo>
                    <a:pt x="523" y="559"/>
                    <a:pt x="523" y="537"/>
                    <a:pt x="521" y="514"/>
                  </a:cubicBezTo>
                  <a:cubicBezTo>
                    <a:pt x="521" y="512"/>
                    <a:pt x="520" y="510"/>
                    <a:pt x="522" y="510"/>
                  </a:cubicBezTo>
                  <a:cubicBezTo>
                    <a:pt x="522" y="510"/>
                    <a:pt x="522" y="510"/>
                    <a:pt x="522" y="510"/>
                  </a:cubicBezTo>
                  <a:cubicBezTo>
                    <a:pt x="537" y="526"/>
                    <a:pt x="554" y="563"/>
                    <a:pt x="565" y="578"/>
                  </a:cubicBezTo>
                  <a:cubicBezTo>
                    <a:pt x="562" y="578"/>
                    <a:pt x="558" y="579"/>
                    <a:pt x="554" y="579"/>
                  </a:cubicBezTo>
                  <a:moveTo>
                    <a:pt x="494" y="359"/>
                  </a:moveTo>
                  <a:cubicBezTo>
                    <a:pt x="467" y="456"/>
                    <a:pt x="467" y="613"/>
                    <a:pt x="429" y="645"/>
                  </a:cubicBezTo>
                  <a:cubicBezTo>
                    <a:pt x="445" y="672"/>
                    <a:pt x="471" y="679"/>
                    <a:pt x="507" y="679"/>
                  </a:cubicBezTo>
                  <a:cubicBezTo>
                    <a:pt x="524" y="679"/>
                    <a:pt x="544" y="678"/>
                    <a:pt x="566" y="676"/>
                  </a:cubicBezTo>
                  <a:cubicBezTo>
                    <a:pt x="566" y="638"/>
                    <a:pt x="567" y="603"/>
                    <a:pt x="568" y="565"/>
                  </a:cubicBezTo>
                  <a:cubicBezTo>
                    <a:pt x="550" y="536"/>
                    <a:pt x="534" y="516"/>
                    <a:pt x="522" y="490"/>
                  </a:cubicBezTo>
                  <a:cubicBezTo>
                    <a:pt x="523" y="475"/>
                    <a:pt x="527" y="460"/>
                    <a:pt x="523" y="435"/>
                  </a:cubicBezTo>
                  <a:cubicBezTo>
                    <a:pt x="516" y="411"/>
                    <a:pt x="502" y="386"/>
                    <a:pt x="494" y="359"/>
                  </a:cubicBezTo>
                  <a:moveTo>
                    <a:pt x="288" y="399"/>
                  </a:moveTo>
                  <a:cubicBezTo>
                    <a:pt x="271" y="359"/>
                    <a:pt x="231" y="310"/>
                    <a:pt x="225" y="258"/>
                  </a:cubicBezTo>
                  <a:cubicBezTo>
                    <a:pt x="230" y="265"/>
                    <a:pt x="243" y="267"/>
                    <a:pt x="257" y="267"/>
                  </a:cubicBezTo>
                  <a:cubicBezTo>
                    <a:pt x="265" y="267"/>
                    <a:pt x="274" y="266"/>
                    <a:pt x="283" y="266"/>
                  </a:cubicBezTo>
                  <a:cubicBezTo>
                    <a:pt x="291" y="265"/>
                    <a:pt x="299" y="264"/>
                    <a:pt x="305" y="264"/>
                  </a:cubicBezTo>
                  <a:cubicBezTo>
                    <a:pt x="306" y="264"/>
                    <a:pt x="308" y="264"/>
                    <a:pt x="309" y="264"/>
                  </a:cubicBezTo>
                  <a:cubicBezTo>
                    <a:pt x="314" y="273"/>
                    <a:pt x="309" y="278"/>
                    <a:pt x="307" y="287"/>
                  </a:cubicBezTo>
                  <a:cubicBezTo>
                    <a:pt x="305" y="305"/>
                    <a:pt x="300" y="316"/>
                    <a:pt x="290" y="334"/>
                  </a:cubicBezTo>
                  <a:cubicBezTo>
                    <a:pt x="285" y="355"/>
                    <a:pt x="290" y="369"/>
                    <a:pt x="288" y="399"/>
                  </a:cubicBezTo>
                  <a:moveTo>
                    <a:pt x="111" y="271"/>
                  </a:moveTo>
                  <a:cubicBezTo>
                    <a:pt x="118" y="244"/>
                    <a:pt x="133" y="235"/>
                    <a:pt x="139" y="214"/>
                  </a:cubicBezTo>
                  <a:cubicBezTo>
                    <a:pt x="138" y="210"/>
                    <a:pt x="131" y="207"/>
                    <a:pt x="128" y="203"/>
                  </a:cubicBezTo>
                  <a:cubicBezTo>
                    <a:pt x="152" y="179"/>
                    <a:pt x="155" y="142"/>
                    <a:pt x="172" y="122"/>
                  </a:cubicBezTo>
                  <a:cubicBezTo>
                    <a:pt x="191" y="167"/>
                    <a:pt x="179" y="162"/>
                    <a:pt x="198" y="192"/>
                  </a:cubicBezTo>
                  <a:cubicBezTo>
                    <a:pt x="195" y="211"/>
                    <a:pt x="181" y="228"/>
                    <a:pt x="182" y="248"/>
                  </a:cubicBezTo>
                  <a:cubicBezTo>
                    <a:pt x="182" y="248"/>
                    <a:pt x="181" y="248"/>
                    <a:pt x="180" y="248"/>
                  </a:cubicBezTo>
                  <a:cubicBezTo>
                    <a:pt x="146" y="248"/>
                    <a:pt x="133" y="270"/>
                    <a:pt x="111" y="271"/>
                  </a:cubicBezTo>
                  <a:moveTo>
                    <a:pt x="135" y="158"/>
                  </a:moveTo>
                  <a:cubicBezTo>
                    <a:pt x="131" y="157"/>
                    <a:pt x="132" y="150"/>
                    <a:pt x="133" y="146"/>
                  </a:cubicBezTo>
                  <a:cubicBezTo>
                    <a:pt x="143" y="135"/>
                    <a:pt x="148" y="118"/>
                    <a:pt x="164" y="107"/>
                  </a:cubicBezTo>
                  <a:cubicBezTo>
                    <a:pt x="166" y="110"/>
                    <a:pt x="168" y="114"/>
                    <a:pt x="167" y="117"/>
                  </a:cubicBezTo>
                  <a:cubicBezTo>
                    <a:pt x="167" y="117"/>
                    <a:pt x="167" y="117"/>
                    <a:pt x="167" y="117"/>
                  </a:cubicBezTo>
                  <a:cubicBezTo>
                    <a:pt x="160" y="117"/>
                    <a:pt x="148" y="149"/>
                    <a:pt x="135" y="158"/>
                  </a:cubicBezTo>
                  <a:moveTo>
                    <a:pt x="240" y="0"/>
                  </a:moveTo>
                  <a:cubicBezTo>
                    <a:pt x="240" y="0"/>
                    <a:pt x="239" y="0"/>
                    <a:pt x="239" y="0"/>
                  </a:cubicBezTo>
                  <a:cubicBezTo>
                    <a:pt x="239" y="0"/>
                    <a:pt x="239" y="0"/>
                    <a:pt x="239" y="0"/>
                  </a:cubicBezTo>
                  <a:cubicBezTo>
                    <a:pt x="202" y="1"/>
                    <a:pt x="159" y="22"/>
                    <a:pt x="172" y="88"/>
                  </a:cubicBezTo>
                  <a:cubicBezTo>
                    <a:pt x="170" y="89"/>
                    <a:pt x="169" y="89"/>
                    <a:pt x="168" y="89"/>
                  </a:cubicBezTo>
                  <a:cubicBezTo>
                    <a:pt x="165" y="89"/>
                    <a:pt x="166" y="87"/>
                    <a:pt x="166" y="85"/>
                  </a:cubicBezTo>
                  <a:cubicBezTo>
                    <a:pt x="167" y="82"/>
                    <a:pt x="167" y="80"/>
                    <a:pt x="164" y="80"/>
                  </a:cubicBezTo>
                  <a:cubicBezTo>
                    <a:pt x="164" y="80"/>
                    <a:pt x="163" y="80"/>
                    <a:pt x="163" y="80"/>
                  </a:cubicBezTo>
                  <a:cubicBezTo>
                    <a:pt x="159" y="81"/>
                    <a:pt x="156" y="81"/>
                    <a:pt x="154" y="81"/>
                  </a:cubicBezTo>
                  <a:cubicBezTo>
                    <a:pt x="150" y="81"/>
                    <a:pt x="147" y="80"/>
                    <a:pt x="145" y="76"/>
                  </a:cubicBezTo>
                  <a:cubicBezTo>
                    <a:pt x="145" y="76"/>
                    <a:pt x="145" y="75"/>
                    <a:pt x="144" y="75"/>
                  </a:cubicBezTo>
                  <a:cubicBezTo>
                    <a:pt x="143" y="75"/>
                    <a:pt x="141" y="78"/>
                    <a:pt x="139" y="81"/>
                  </a:cubicBezTo>
                  <a:cubicBezTo>
                    <a:pt x="136" y="83"/>
                    <a:pt x="133" y="86"/>
                    <a:pt x="131" y="86"/>
                  </a:cubicBezTo>
                  <a:cubicBezTo>
                    <a:pt x="129" y="86"/>
                    <a:pt x="127" y="85"/>
                    <a:pt x="126" y="83"/>
                  </a:cubicBezTo>
                  <a:cubicBezTo>
                    <a:pt x="112" y="92"/>
                    <a:pt x="97" y="102"/>
                    <a:pt x="87" y="114"/>
                  </a:cubicBezTo>
                  <a:cubicBezTo>
                    <a:pt x="74" y="130"/>
                    <a:pt x="77" y="162"/>
                    <a:pt x="77" y="173"/>
                  </a:cubicBezTo>
                  <a:cubicBezTo>
                    <a:pt x="74" y="178"/>
                    <a:pt x="67" y="179"/>
                    <a:pt x="63" y="184"/>
                  </a:cubicBezTo>
                  <a:cubicBezTo>
                    <a:pt x="37" y="213"/>
                    <a:pt x="51" y="240"/>
                    <a:pt x="27" y="255"/>
                  </a:cubicBezTo>
                  <a:cubicBezTo>
                    <a:pt x="17" y="262"/>
                    <a:pt x="7" y="269"/>
                    <a:pt x="0" y="276"/>
                  </a:cubicBezTo>
                  <a:cubicBezTo>
                    <a:pt x="19" y="282"/>
                    <a:pt x="36" y="289"/>
                    <a:pt x="43" y="299"/>
                  </a:cubicBezTo>
                  <a:cubicBezTo>
                    <a:pt x="47" y="307"/>
                    <a:pt x="62" y="391"/>
                    <a:pt x="69" y="441"/>
                  </a:cubicBezTo>
                  <a:cubicBezTo>
                    <a:pt x="89" y="440"/>
                    <a:pt x="106" y="435"/>
                    <a:pt x="114" y="426"/>
                  </a:cubicBezTo>
                  <a:cubicBezTo>
                    <a:pt x="137" y="524"/>
                    <a:pt x="188" y="527"/>
                    <a:pt x="161" y="565"/>
                  </a:cubicBezTo>
                  <a:cubicBezTo>
                    <a:pt x="124" y="592"/>
                    <a:pt x="105" y="656"/>
                    <a:pt x="93" y="734"/>
                  </a:cubicBezTo>
                  <a:cubicBezTo>
                    <a:pt x="97" y="773"/>
                    <a:pt x="100" y="810"/>
                    <a:pt x="102" y="842"/>
                  </a:cubicBezTo>
                  <a:cubicBezTo>
                    <a:pt x="94" y="843"/>
                    <a:pt x="107" y="853"/>
                    <a:pt x="103" y="861"/>
                  </a:cubicBezTo>
                  <a:cubicBezTo>
                    <a:pt x="100" y="868"/>
                    <a:pt x="87" y="871"/>
                    <a:pt x="87" y="891"/>
                  </a:cubicBezTo>
                  <a:cubicBezTo>
                    <a:pt x="87" y="894"/>
                    <a:pt x="83" y="891"/>
                    <a:pt x="82" y="895"/>
                  </a:cubicBezTo>
                  <a:cubicBezTo>
                    <a:pt x="102" y="985"/>
                    <a:pt x="132" y="1013"/>
                    <a:pt x="135" y="1066"/>
                  </a:cubicBezTo>
                  <a:cubicBezTo>
                    <a:pt x="136" y="1089"/>
                    <a:pt x="167" y="1084"/>
                    <a:pt x="177" y="1137"/>
                  </a:cubicBezTo>
                  <a:cubicBezTo>
                    <a:pt x="177" y="1137"/>
                    <a:pt x="176" y="1138"/>
                    <a:pt x="176" y="1138"/>
                  </a:cubicBezTo>
                  <a:cubicBezTo>
                    <a:pt x="176" y="1138"/>
                    <a:pt x="175" y="1137"/>
                    <a:pt x="173" y="1136"/>
                  </a:cubicBezTo>
                  <a:cubicBezTo>
                    <a:pt x="172" y="1136"/>
                    <a:pt x="171" y="1135"/>
                    <a:pt x="170" y="1135"/>
                  </a:cubicBezTo>
                  <a:cubicBezTo>
                    <a:pt x="168" y="1135"/>
                    <a:pt x="166" y="1137"/>
                    <a:pt x="166" y="1141"/>
                  </a:cubicBezTo>
                  <a:cubicBezTo>
                    <a:pt x="167" y="1152"/>
                    <a:pt x="170" y="1156"/>
                    <a:pt x="172" y="1167"/>
                  </a:cubicBezTo>
                  <a:cubicBezTo>
                    <a:pt x="174" y="1169"/>
                    <a:pt x="176" y="1171"/>
                    <a:pt x="178" y="1174"/>
                  </a:cubicBezTo>
                  <a:cubicBezTo>
                    <a:pt x="179" y="1195"/>
                    <a:pt x="176" y="1216"/>
                    <a:pt x="181" y="1235"/>
                  </a:cubicBezTo>
                  <a:cubicBezTo>
                    <a:pt x="180" y="1242"/>
                    <a:pt x="171" y="1246"/>
                    <a:pt x="169" y="1255"/>
                  </a:cubicBezTo>
                  <a:cubicBezTo>
                    <a:pt x="183" y="1306"/>
                    <a:pt x="190" y="1358"/>
                    <a:pt x="200" y="1403"/>
                  </a:cubicBezTo>
                  <a:cubicBezTo>
                    <a:pt x="201" y="1408"/>
                    <a:pt x="209" y="1408"/>
                    <a:pt x="210" y="1413"/>
                  </a:cubicBezTo>
                  <a:cubicBezTo>
                    <a:pt x="211" y="1418"/>
                    <a:pt x="208" y="1427"/>
                    <a:pt x="209" y="1432"/>
                  </a:cubicBezTo>
                  <a:cubicBezTo>
                    <a:pt x="211" y="1441"/>
                    <a:pt x="215" y="1451"/>
                    <a:pt x="216" y="1460"/>
                  </a:cubicBezTo>
                  <a:cubicBezTo>
                    <a:pt x="216" y="1487"/>
                    <a:pt x="216" y="1499"/>
                    <a:pt x="220" y="1518"/>
                  </a:cubicBezTo>
                  <a:cubicBezTo>
                    <a:pt x="221" y="1522"/>
                    <a:pt x="223" y="1522"/>
                    <a:pt x="224" y="1522"/>
                  </a:cubicBezTo>
                  <a:cubicBezTo>
                    <a:pt x="224" y="1522"/>
                    <a:pt x="224" y="1522"/>
                    <a:pt x="224" y="1522"/>
                  </a:cubicBezTo>
                  <a:cubicBezTo>
                    <a:pt x="225" y="1522"/>
                    <a:pt x="225" y="1522"/>
                    <a:pt x="225" y="1522"/>
                  </a:cubicBezTo>
                  <a:cubicBezTo>
                    <a:pt x="227" y="1522"/>
                    <a:pt x="229" y="1523"/>
                    <a:pt x="227" y="1536"/>
                  </a:cubicBezTo>
                  <a:cubicBezTo>
                    <a:pt x="228" y="1536"/>
                    <a:pt x="228" y="1537"/>
                    <a:pt x="228" y="1538"/>
                  </a:cubicBezTo>
                  <a:cubicBezTo>
                    <a:pt x="230" y="1538"/>
                    <a:pt x="232" y="1537"/>
                    <a:pt x="234" y="1537"/>
                  </a:cubicBezTo>
                  <a:cubicBezTo>
                    <a:pt x="243" y="1537"/>
                    <a:pt x="256" y="1541"/>
                    <a:pt x="266" y="1543"/>
                  </a:cubicBezTo>
                  <a:cubicBezTo>
                    <a:pt x="267" y="1535"/>
                    <a:pt x="265" y="1528"/>
                    <a:pt x="268" y="1521"/>
                  </a:cubicBezTo>
                  <a:cubicBezTo>
                    <a:pt x="269" y="1520"/>
                    <a:pt x="271" y="1520"/>
                    <a:pt x="272" y="1520"/>
                  </a:cubicBezTo>
                  <a:cubicBezTo>
                    <a:pt x="274" y="1520"/>
                    <a:pt x="276" y="1521"/>
                    <a:pt x="278" y="1522"/>
                  </a:cubicBezTo>
                  <a:cubicBezTo>
                    <a:pt x="278" y="1531"/>
                    <a:pt x="280" y="1539"/>
                    <a:pt x="281" y="1548"/>
                  </a:cubicBezTo>
                  <a:cubicBezTo>
                    <a:pt x="284" y="1548"/>
                    <a:pt x="287" y="1548"/>
                    <a:pt x="291" y="1548"/>
                  </a:cubicBezTo>
                  <a:cubicBezTo>
                    <a:pt x="292" y="1548"/>
                    <a:pt x="293" y="1548"/>
                    <a:pt x="294" y="1548"/>
                  </a:cubicBezTo>
                  <a:cubicBezTo>
                    <a:pt x="292" y="1539"/>
                    <a:pt x="290" y="1530"/>
                    <a:pt x="292" y="1523"/>
                  </a:cubicBezTo>
                  <a:cubicBezTo>
                    <a:pt x="293" y="1515"/>
                    <a:pt x="283" y="1511"/>
                    <a:pt x="282" y="1504"/>
                  </a:cubicBezTo>
                  <a:cubicBezTo>
                    <a:pt x="282" y="1499"/>
                    <a:pt x="290" y="1498"/>
                    <a:pt x="290" y="1490"/>
                  </a:cubicBezTo>
                  <a:cubicBezTo>
                    <a:pt x="293" y="1453"/>
                    <a:pt x="295" y="1384"/>
                    <a:pt x="297" y="1368"/>
                  </a:cubicBezTo>
                  <a:cubicBezTo>
                    <a:pt x="299" y="1356"/>
                    <a:pt x="296" y="1348"/>
                    <a:pt x="296" y="1345"/>
                  </a:cubicBezTo>
                  <a:cubicBezTo>
                    <a:pt x="300" y="1332"/>
                    <a:pt x="302" y="1328"/>
                    <a:pt x="303" y="1325"/>
                  </a:cubicBezTo>
                  <a:cubicBezTo>
                    <a:pt x="307" y="1311"/>
                    <a:pt x="304" y="1306"/>
                    <a:pt x="305" y="1303"/>
                  </a:cubicBezTo>
                  <a:cubicBezTo>
                    <a:pt x="308" y="1291"/>
                    <a:pt x="331" y="1206"/>
                    <a:pt x="339" y="1161"/>
                  </a:cubicBezTo>
                  <a:cubicBezTo>
                    <a:pt x="346" y="1151"/>
                    <a:pt x="358" y="1145"/>
                    <a:pt x="371" y="1143"/>
                  </a:cubicBezTo>
                  <a:cubicBezTo>
                    <a:pt x="365" y="1136"/>
                    <a:pt x="363" y="1135"/>
                    <a:pt x="361" y="1122"/>
                  </a:cubicBezTo>
                  <a:cubicBezTo>
                    <a:pt x="401" y="1110"/>
                    <a:pt x="422" y="1106"/>
                    <a:pt x="436" y="1106"/>
                  </a:cubicBezTo>
                  <a:cubicBezTo>
                    <a:pt x="465" y="1106"/>
                    <a:pt x="456" y="1126"/>
                    <a:pt x="502" y="1135"/>
                  </a:cubicBezTo>
                  <a:cubicBezTo>
                    <a:pt x="504" y="1090"/>
                    <a:pt x="475" y="1052"/>
                    <a:pt x="458" y="1007"/>
                  </a:cubicBezTo>
                  <a:cubicBezTo>
                    <a:pt x="450" y="970"/>
                    <a:pt x="447" y="932"/>
                    <a:pt x="444" y="894"/>
                  </a:cubicBezTo>
                  <a:cubicBezTo>
                    <a:pt x="414" y="788"/>
                    <a:pt x="387" y="683"/>
                    <a:pt x="395" y="636"/>
                  </a:cubicBezTo>
                  <a:cubicBezTo>
                    <a:pt x="397" y="625"/>
                    <a:pt x="398" y="614"/>
                    <a:pt x="398" y="603"/>
                  </a:cubicBezTo>
                  <a:cubicBezTo>
                    <a:pt x="398" y="599"/>
                    <a:pt x="398" y="594"/>
                    <a:pt x="397" y="590"/>
                  </a:cubicBezTo>
                  <a:cubicBezTo>
                    <a:pt x="396" y="590"/>
                    <a:pt x="396" y="592"/>
                    <a:pt x="396" y="593"/>
                  </a:cubicBezTo>
                  <a:cubicBezTo>
                    <a:pt x="388" y="592"/>
                    <a:pt x="383" y="592"/>
                    <a:pt x="376" y="590"/>
                  </a:cubicBezTo>
                  <a:cubicBezTo>
                    <a:pt x="375" y="582"/>
                    <a:pt x="376" y="565"/>
                    <a:pt x="378" y="555"/>
                  </a:cubicBezTo>
                  <a:cubicBezTo>
                    <a:pt x="403" y="536"/>
                    <a:pt x="407" y="499"/>
                    <a:pt x="410" y="486"/>
                  </a:cubicBezTo>
                  <a:cubicBezTo>
                    <a:pt x="424" y="377"/>
                    <a:pt x="419" y="332"/>
                    <a:pt x="431" y="318"/>
                  </a:cubicBezTo>
                  <a:cubicBezTo>
                    <a:pt x="442" y="305"/>
                    <a:pt x="456" y="296"/>
                    <a:pt x="470" y="289"/>
                  </a:cubicBezTo>
                  <a:cubicBezTo>
                    <a:pt x="466" y="283"/>
                    <a:pt x="460" y="277"/>
                    <a:pt x="454" y="272"/>
                  </a:cubicBezTo>
                  <a:cubicBezTo>
                    <a:pt x="430" y="249"/>
                    <a:pt x="385" y="244"/>
                    <a:pt x="365" y="234"/>
                  </a:cubicBezTo>
                  <a:cubicBezTo>
                    <a:pt x="345" y="161"/>
                    <a:pt x="331" y="163"/>
                    <a:pt x="304" y="145"/>
                  </a:cubicBezTo>
                  <a:cubicBezTo>
                    <a:pt x="311" y="138"/>
                    <a:pt x="321" y="127"/>
                    <a:pt x="324" y="116"/>
                  </a:cubicBezTo>
                  <a:cubicBezTo>
                    <a:pt x="326" y="110"/>
                    <a:pt x="323" y="98"/>
                    <a:pt x="322" y="93"/>
                  </a:cubicBezTo>
                  <a:cubicBezTo>
                    <a:pt x="319" y="37"/>
                    <a:pt x="315" y="8"/>
                    <a:pt x="250" y="1"/>
                  </a:cubicBezTo>
                  <a:cubicBezTo>
                    <a:pt x="247" y="0"/>
                    <a:pt x="244" y="0"/>
                    <a:pt x="24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9" name="Freeform 97"/>
            <p:cNvSpPr/>
            <p:nvPr/>
          </p:nvSpPr>
          <p:spPr bwMode="auto">
            <a:xfrm>
              <a:off x="2653279" y="3424223"/>
              <a:ext cx="62738" cy="85259"/>
            </a:xfrm>
            <a:custGeom>
              <a:avLst/>
              <a:gdLst>
                <a:gd name="T0" fmla="*/ 46 w 74"/>
                <a:gd name="T1" fmla="*/ 0 h 100"/>
                <a:gd name="T2" fmla="*/ 42 w 74"/>
                <a:gd name="T3" fmla="*/ 1 h 100"/>
                <a:gd name="T4" fmla="*/ 40 w 74"/>
                <a:gd name="T5" fmla="*/ 23 h 100"/>
                <a:gd name="T6" fmla="*/ 8 w 74"/>
                <a:gd name="T7" fmla="*/ 17 h 100"/>
                <a:gd name="T8" fmla="*/ 2 w 74"/>
                <a:gd name="T9" fmla="*/ 18 h 100"/>
                <a:gd name="T10" fmla="*/ 0 w 74"/>
                <a:gd name="T11" fmla="*/ 50 h 100"/>
                <a:gd name="T12" fmla="*/ 2 w 74"/>
                <a:gd name="T13" fmla="*/ 82 h 100"/>
                <a:gd name="T14" fmla="*/ 8 w 74"/>
                <a:gd name="T15" fmla="*/ 83 h 100"/>
                <a:gd name="T16" fmla="*/ 40 w 74"/>
                <a:gd name="T17" fmla="*/ 78 h 100"/>
                <a:gd name="T18" fmla="*/ 42 w 74"/>
                <a:gd name="T19" fmla="*/ 99 h 100"/>
                <a:gd name="T20" fmla="*/ 46 w 74"/>
                <a:gd name="T21" fmla="*/ 100 h 100"/>
                <a:gd name="T22" fmla="*/ 52 w 74"/>
                <a:gd name="T23" fmla="*/ 98 h 100"/>
                <a:gd name="T24" fmla="*/ 55 w 74"/>
                <a:gd name="T25" fmla="*/ 72 h 100"/>
                <a:gd name="T26" fmla="*/ 65 w 74"/>
                <a:gd name="T27" fmla="*/ 73 h 100"/>
                <a:gd name="T28" fmla="*/ 68 w 74"/>
                <a:gd name="T29" fmla="*/ 73 h 100"/>
                <a:gd name="T30" fmla="*/ 74 w 74"/>
                <a:gd name="T31" fmla="*/ 50 h 100"/>
                <a:gd name="T32" fmla="*/ 68 w 74"/>
                <a:gd name="T33" fmla="*/ 28 h 100"/>
                <a:gd name="T34" fmla="*/ 65 w 74"/>
                <a:gd name="T35" fmla="*/ 28 h 100"/>
                <a:gd name="T36" fmla="*/ 55 w 74"/>
                <a:gd name="T37" fmla="*/ 28 h 100"/>
                <a:gd name="T38" fmla="*/ 52 w 74"/>
                <a:gd name="T39" fmla="*/ 2 h 100"/>
                <a:gd name="T40" fmla="*/ 46 w 74"/>
                <a:gd name="T4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4" h="100">
                  <a:moveTo>
                    <a:pt x="46" y="0"/>
                  </a:moveTo>
                  <a:cubicBezTo>
                    <a:pt x="45" y="0"/>
                    <a:pt x="43" y="0"/>
                    <a:pt x="42" y="1"/>
                  </a:cubicBezTo>
                  <a:cubicBezTo>
                    <a:pt x="39" y="8"/>
                    <a:pt x="41" y="15"/>
                    <a:pt x="40" y="23"/>
                  </a:cubicBezTo>
                  <a:cubicBezTo>
                    <a:pt x="30" y="21"/>
                    <a:pt x="17" y="17"/>
                    <a:pt x="8" y="17"/>
                  </a:cubicBezTo>
                  <a:cubicBezTo>
                    <a:pt x="6" y="17"/>
                    <a:pt x="4" y="18"/>
                    <a:pt x="2" y="18"/>
                  </a:cubicBezTo>
                  <a:cubicBezTo>
                    <a:pt x="3" y="28"/>
                    <a:pt x="1" y="40"/>
                    <a:pt x="0" y="50"/>
                  </a:cubicBezTo>
                  <a:cubicBezTo>
                    <a:pt x="1" y="61"/>
                    <a:pt x="3" y="72"/>
                    <a:pt x="2" y="82"/>
                  </a:cubicBezTo>
                  <a:cubicBezTo>
                    <a:pt x="4" y="83"/>
                    <a:pt x="6" y="83"/>
                    <a:pt x="8" y="83"/>
                  </a:cubicBezTo>
                  <a:cubicBezTo>
                    <a:pt x="17" y="83"/>
                    <a:pt x="30" y="79"/>
                    <a:pt x="40" y="78"/>
                  </a:cubicBezTo>
                  <a:cubicBezTo>
                    <a:pt x="41" y="86"/>
                    <a:pt x="39" y="92"/>
                    <a:pt x="42" y="99"/>
                  </a:cubicBezTo>
                  <a:cubicBezTo>
                    <a:pt x="43" y="100"/>
                    <a:pt x="45" y="100"/>
                    <a:pt x="46" y="100"/>
                  </a:cubicBezTo>
                  <a:cubicBezTo>
                    <a:pt x="48" y="100"/>
                    <a:pt x="50" y="99"/>
                    <a:pt x="52" y="98"/>
                  </a:cubicBezTo>
                  <a:cubicBezTo>
                    <a:pt x="52" y="90"/>
                    <a:pt x="54" y="81"/>
                    <a:pt x="55" y="72"/>
                  </a:cubicBezTo>
                  <a:cubicBezTo>
                    <a:pt x="58" y="72"/>
                    <a:pt x="61" y="73"/>
                    <a:pt x="65" y="73"/>
                  </a:cubicBezTo>
                  <a:cubicBezTo>
                    <a:pt x="66" y="73"/>
                    <a:pt x="67" y="73"/>
                    <a:pt x="68" y="73"/>
                  </a:cubicBezTo>
                  <a:cubicBezTo>
                    <a:pt x="70" y="65"/>
                    <a:pt x="72" y="57"/>
                    <a:pt x="74" y="50"/>
                  </a:cubicBezTo>
                  <a:cubicBezTo>
                    <a:pt x="72" y="43"/>
                    <a:pt x="70" y="35"/>
                    <a:pt x="68" y="28"/>
                  </a:cubicBezTo>
                  <a:cubicBezTo>
                    <a:pt x="67" y="28"/>
                    <a:pt x="66" y="28"/>
                    <a:pt x="65" y="28"/>
                  </a:cubicBezTo>
                  <a:cubicBezTo>
                    <a:pt x="61" y="28"/>
                    <a:pt x="58" y="28"/>
                    <a:pt x="55" y="28"/>
                  </a:cubicBezTo>
                  <a:cubicBezTo>
                    <a:pt x="54" y="19"/>
                    <a:pt x="52" y="11"/>
                    <a:pt x="52" y="2"/>
                  </a:cubicBezTo>
                  <a:cubicBezTo>
                    <a:pt x="50" y="1"/>
                    <a:pt x="48" y="0"/>
                    <a:pt x="46"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90" name="Freeform 98"/>
            <p:cNvSpPr>
              <a:spLocks noEditPoints="1"/>
            </p:cNvSpPr>
            <p:nvPr/>
          </p:nvSpPr>
          <p:spPr bwMode="auto">
            <a:xfrm>
              <a:off x="2790819" y="2372155"/>
              <a:ext cx="249343" cy="517187"/>
            </a:xfrm>
            <a:custGeom>
              <a:avLst/>
              <a:gdLst>
                <a:gd name="T0" fmla="*/ 23 w 292"/>
                <a:gd name="T1" fmla="*/ 434 h 605"/>
                <a:gd name="T2" fmla="*/ 45 w 292"/>
                <a:gd name="T3" fmla="*/ 411 h 605"/>
                <a:gd name="T4" fmla="*/ 45 w 292"/>
                <a:gd name="T5" fmla="*/ 411 h 605"/>
                <a:gd name="T6" fmla="*/ 45 w 292"/>
                <a:gd name="T7" fmla="*/ 411 h 605"/>
                <a:gd name="T8" fmla="*/ 48 w 292"/>
                <a:gd name="T9" fmla="*/ 411 h 605"/>
                <a:gd name="T10" fmla="*/ 50 w 292"/>
                <a:gd name="T11" fmla="*/ 423 h 605"/>
                <a:gd name="T12" fmla="*/ 43 w 292"/>
                <a:gd name="T13" fmla="*/ 422 h 605"/>
                <a:gd name="T14" fmla="*/ 23 w 292"/>
                <a:gd name="T15" fmla="*/ 434 h 605"/>
                <a:gd name="T16" fmla="*/ 43 w 292"/>
                <a:gd name="T17" fmla="*/ 292 h 605"/>
                <a:gd name="T18" fmla="*/ 32 w 292"/>
                <a:gd name="T19" fmla="*/ 291 h 605"/>
                <a:gd name="T20" fmla="*/ 38 w 292"/>
                <a:gd name="T21" fmla="*/ 265 h 605"/>
                <a:gd name="T22" fmla="*/ 64 w 292"/>
                <a:gd name="T23" fmla="*/ 282 h 605"/>
                <a:gd name="T24" fmla="*/ 65 w 292"/>
                <a:gd name="T25" fmla="*/ 290 h 605"/>
                <a:gd name="T26" fmla="*/ 43 w 292"/>
                <a:gd name="T27" fmla="*/ 292 h 605"/>
                <a:gd name="T28" fmla="*/ 83 w 292"/>
                <a:gd name="T29" fmla="*/ 0 h 605"/>
                <a:gd name="T30" fmla="*/ 44 w 292"/>
                <a:gd name="T31" fmla="*/ 29 h 605"/>
                <a:gd name="T32" fmla="*/ 23 w 292"/>
                <a:gd name="T33" fmla="*/ 197 h 605"/>
                <a:gd name="T34" fmla="*/ 25 w 292"/>
                <a:gd name="T35" fmla="*/ 193 h 605"/>
                <a:gd name="T36" fmla="*/ 25 w 292"/>
                <a:gd name="T37" fmla="*/ 193 h 605"/>
                <a:gd name="T38" fmla="*/ 34 w 292"/>
                <a:gd name="T39" fmla="*/ 249 h 605"/>
                <a:gd name="T40" fmla="*/ 22 w 292"/>
                <a:gd name="T41" fmla="*/ 296 h 605"/>
                <a:gd name="T42" fmla="*/ 10 w 292"/>
                <a:gd name="T43" fmla="*/ 301 h 605"/>
                <a:gd name="T44" fmla="*/ 11 w 292"/>
                <a:gd name="T45" fmla="*/ 314 h 605"/>
                <a:gd name="T46" fmla="*/ 8 w 292"/>
                <a:gd name="T47" fmla="*/ 347 h 605"/>
                <a:gd name="T48" fmla="*/ 57 w 292"/>
                <a:gd name="T49" fmla="*/ 605 h 605"/>
                <a:gd name="T50" fmla="*/ 53 w 292"/>
                <a:gd name="T51" fmla="*/ 529 h 605"/>
                <a:gd name="T52" fmla="*/ 280 w 292"/>
                <a:gd name="T53" fmla="*/ 493 h 605"/>
                <a:gd name="T54" fmla="*/ 198 w 292"/>
                <a:gd name="T55" fmla="*/ 292 h 605"/>
                <a:gd name="T56" fmla="*/ 188 w 292"/>
                <a:gd name="T57" fmla="*/ 286 h 605"/>
                <a:gd name="T58" fmla="*/ 181 w 292"/>
                <a:gd name="T59" fmla="*/ 276 h 605"/>
                <a:gd name="T60" fmla="*/ 179 w 292"/>
                <a:gd name="T61" fmla="*/ 387 h 605"/>
                <a:gd name="T62" fmla="*/ 120 w 292"/>
                <a:gd name="T63" fmla="*/ 390 h 605"/>
                <a:gd name="T64" fmla="*/ 42 w 292"/>
                <a:gd name="T65" fmla="*/ 356 h 605"/>
                <a:gd name="T66" fmla="*/ 107 w 292"/>
                <a:gd name="T67" fmla="*/ 70 h 605"/>
                <a:gd name="T68" fmla="*/ 103 w 292"/>
                <a:gd name="T69" fmla="*/ 57 h 605"/>
                <a:gd name="T70" fmla="*/ 83 w 292"/>
                <a:gd name="T71" fmla="*/ 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2" h="605">
                  <a:moveTo>
                    <a:pt x="23" y="434"/>
                  </a:moveTo>
                  <a:cubicBezTo>
                    <a:pt x="21" y="418"/>
                    <a:pt x="31" y="411"/>
                    <a:pt x="45" y="411"/>
                  </a:cubicBezTo>
                  <a:cubicBezTo>
                    <a:pt x="45" y="411"/>
                    <a:pt x="45" y="411"/>
                    <a:pt x="45" y="411"/>
                  </a:cubicBezTo>
                  <a:cubicBezTo>
                    <a:pt x="45" y="411"/>
                    <a:pt x="45" y="411"/>
                    <a:pt x="45" y="411"/>
                  </a:cubicBezTo>
                  <a:cubicBezTo>
                    <a:pt x="46" y="411"/>
                    <a:pt x="47" y="411"/>
                    <a:pt x="48" y="411"/>
                  </a:cubicBezTo>
                  <a:cubicBezTo>
                    <a:pt x="52" y="412"/>
                    <a:pt x="52" y="420"/>
                    <a:pt x="50" y="423"/>
                  </a:cubicBezTo>
                  <a:cubicBezTo>
                    <a:pt x="47" y="422"/>
                    <a:pt x="45" y="422"/>
                    <a:pt x="43" y="422"/>
                  </a:cubicBezTo>
                  <a:cubicBezTo>
                    <a:pt x="37" y="422"/>
                    <a:pt x="35" y="427"/>
                    <a:pt x="23" y="434"/>
                  </a:cubicBezTo>
                  <a:moveTo>
                    <a:pt x="43" y="292"/>
                  </a:moveTo>
                  <a:cubicBezTo>
                    <a:pt x="40" y="292"/>
                    <a:pt x="36" y="292"/>
                    <a:pt x="32" y="291"/>
                  </a:cubicBezTo>
                  <a:cubicBezTo>
                    <a:pt x="34" y="284"/>
                    <a:pt x="33" y="273"/>
                    <a:pt x="38" y="265"/>
                  </a:cubicBezTo>
                  <a:cubicBezTo>
                    <a:pt x="46" y="275"/>
                    <a:pt x="55" y="279"/>
                    <a:pt x="64" y="282"/>
                  </a:cubicBezTo>
                  <a:cubicBezTo>
                    <a:pt x="65" y="284"/>
                    <a:pt x="65" y="288"/>
                    <a:pt x="65" y="290"/>
                  </a:cubicBezTo>
                  <a:cubicBezTo>
                    <a:pt x="59" y="291"/>
                    <a:pt x="51" y="292"/>
                    <a:pt x="43" y="292"/>
                  </a:cubicBezTo>
                  <a:moveTo>
                    <a:pt x="83" y="0"/>
                  </a:moveTo>
                  <a:cubicBezTo>
                    <a:pt x="69" y="7"/>
                    <a:pt x="55" y="16"/>
                    <a:pt x="44" y="29"/>
                  </a:cubicBezTo>
                  <a:cubicBezTo>
                    <a:pt x="32" y="43"/>
                    <a:pt x="37" y="88"/>
                    <a:pt x="23" y="197"/>
                  </a:cubicBezTo>
                  <a:cubicBezTo>
                    <a:pt x="23" y="195"/>
                    <a:pt x="24" y="194"/>
                    <a:pt x="25" y="193"/>
                  </a:cubicBezTo>
                  <a:cubicBezTo>
                    <a:pt x="25" y="193"/>
                    <a:pt x="25" y="193"/>
                    <a:pt x="25" y="193"/>
                  </a:cubicBezTo>
                  <a:cubicBezTo>
                    <a:pt x="31" y="193"/>
                    <a:pt x="26" y="233"/>
                    <a:pt x="34" y="249"/>
                  </a:cubicBezTo>
                  <a:cubicBezTo>
                    <a:pt x="29" y="264"/>
                    <a:pt x="27" y="275"/>
                    <a:pt x="22" y="296"/>
                  </a:cubicBezTo>
                  <a:cubicBezTo>
                    <a:pt x="19" y="297"/>
                    <a:pt x="13" y="298"/>
                    <a:pt x="10" y="301"/>
                  </a:cubicBezTo>
                  <a:cubicBezTo>
                    <a:pt x="11" y="305"/>
                    <a:pt x="11" y="310"/>
                    <a:pt x="11" y="314"/>
                  </a:cubicBezTo>
                  <a:cubicBezTo>
                    <a:pt x="11" y="325"/>
                    <a:pt x="10" y="336"/>
                    <a:pt x="8" y="347"/>
                  </a:cubicBezTo>
                  <a:cubicBezTo>
                    <a:pt x="0" y="394"/>
                    <a:pt x="27" y="499"/>
                    <a:pt x="57" y="605"/>
                  </a:cubicBezTo>
                  <a:cubicBezTo>
                    <a:pt x="56" y="580"/>
                    <a:pt x="55" y="554"/>
                    <a:pt x="53" y="529"/>
                  </a:cubicBezTo>
                  <a:cubicBezTo>
                    <a:pt x="122" y="524"/>
                    <a:pt x="263" y="523"/>
                    <a:pt x="280" y="493"/>
                  </a:cubicBezTo>
                  <a:cubicBezTo>
                    <a:pt x="292" y="477"/>
                    <a:pt x="232" y="356"/>
                    <a:pt x="198" y="292"/>
                  </a:cubicBezTo>
                  <a:cubicBezTo>
                    <a:pt x="195" y="289"/>
                    <a:pt x="192" y="289"/>
                    <a:pt x="188" y="286"/>
                  </a:cubicBezTo>
                  <a:cubicBezTo>
                    <a:pt x="186" y="283"/>
                    <a:pt x="183" y="279"/>
                    <a:pt x="181" y="276"/>
                  </a:cubicBezTo>
                  <a:cubicBezTo>
                    <a:pt x="180" y="314"/>
                    <a:pt x="179" y="349"/>
                    <a:pt x="179" y="387"/>
                  </a:cubicBezTo>
                  <a:cubicBezTo>
                    <a:pt x="157" y="389"/>
                    <a:pt x="137" y="390"/>
                    <a:pt x="120" y="390"/>
                  </a:cubicBezTo>
                  <a:cubicBezTo>
                    <a:pt x="84" y="390"/>
                    <a:pt x="58" y="383"/>
                    <a:pt x="42" y="356"/>
                  </a:cubicBezTo>
                  <a:cubicBezTo>
                    <a:pt x="80" y="324"/>
                    <a:pt x="80" y="167"/>
                    <a:pt x="107" y="70"/>
                  </a:cubicBezTo>
                  <a:cubicBezTo>
                    <a:pt x="105" y="66"/>
                    <a:pt x="104" y="61"/>
                    <a:pt x="103" y="57"/>
                  </a:cubicBezTo>
                  <a:cubicBezTo>
                    <a:pt x="101" y="46"/>
                    <a:pt x="96" y="20"/>
                    <a:pt x="8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91" name="Freeform 99"/>
            <p:cNvSpPr>
              <a:spLocks noEditPoints="1"/>
            </p:cNvSpPr>
            <p:nvPr/>
          </p:nvSpPr>
          <p:spPr bwMode="auto">
            <a:xfrm>
              <a:off x="2404739" y="2360894"/>
              <a:ext cx="206714" cy="761704"/>
            </a:xfrm>
            <a:custGeom>
              <a:avLst/>
              <a:gdLst>
                <a:gd name="T0" fmla="*/ 187 w 241"/>
                <a:gd name="T1" fmla="*/ 791 h 891"/>
                <a:gd name="T2" fmla="*/ 156 w 241"/>
                <a:gd name="T3" fmla="*/ 760 h 891"/>
                <a:gd name="T4" fmla="*/ 154 w 241"/>
                <a:gd name="T5" fmla="*/ 701 h 891"/>
                <a:gd name="T6" fmla="*/ 149 w 241"/>
                <a:gd name="T7" fmla="*/ 665 h 891"/>
                <a:gd name="T8" fmla="*/ 149 w 241"/>
                <a:gd name="T9" fmla="*/ 665 h 891"/>
                <a:gd name="T10" fmla="*/ 149 w 241"/>
                <a:gd name="T11" fmla="*/ 665 h 891"/>
                <a:gd name="T12" fmla="*/ 150 w 241"/>
                <a:gd name="T13" fmla="*/ 665 h 891"/>
                <a:gd name="T14" fmla="*/ 187 w 241"/>
                <a:gd name="T15" fmla="*/ 791 h 891"/>
                <a:gd name="T16" fmla="*/ 157 w 241"/>
                <a:gd name="T17" fmla="*/ 458 h 891"/>
                <a:gd name="T18" fmla="*/ 142 w 241"/>
                <a:gd name="T19" fmla="*/ 692 h 891"/>
                <a:gd name="T20" fmla="*/ 151 w 241"/>
                <a:gd name="T21" fmla="*/ 746 h 891"/>
                <a:gd name="T22" fmla="*/ 150 w 241"/>
                <a:gd name="T23" fmla="*/ 749 h 891"/>
                <a:gd name="T24" fmla="*/ 141 w 241"/>
                <a:gd name="T25" fmla="*/ 738 h 891"/>
                <a:gd name="T26" fmla="*/ 136 w 241"/>
                <a:gd name="T27" fmla="*/ 862 h 891"/>
                <a:gd name="T28" fmla="*/ 236 w 241"/>
                <a:gd name="T29" fmla="*/ 891 h 891"/>
                <a:gd name="T30" fmla="*/ 230 w 241"/>
                <a:gd name="T31" fmla="*/ 865 h 891"/>
                <a:gd name="T32" fmla="*/ 234 w 241"/>
                <a:gd name="T33" fmla="*/ 859 h 891"/>
                <a:gd name="T34" fmla="*/ 237 w 241"/>
                <a:gd name="T35" fmla="*/ 860 h 891"/>
                <a:gd name="T36" fmla="*/ 240 w 241"/>
                <a:gd name="T37" fmla="*/ 862 h 891"/>
                <a:gd name="T38" fmla="*/ 241 w 241"/>
                <a:gd name="T39" fmla="*/ 861 h 891"/>
                <a:gd name="T40" fmla="*/ 199 w 241"/>
                <a:gd name="T41" fmla="*/ 790 h 891"/>
                <a:gd name="T42" fmla="*/ 146 w 241"/>
                <a:gd name="T43" fmla="*/ 619 h 891"/>
                <a:gd name="T44" fmla="*/ 151 w 241"/>
                <a:gd name="T45" fmla="*/ 615 h 891"/>
                <a:gd name="T46" fmla="*/ 167 w 241"/>
                <a:gd name="T47" fmla="*/ 585 h 891"/>
                <a:gd name="T48" fmla="*/ 166 w 241"/>
                <a:gd name="T49" fmla="*/ 566 h 891"/>
                <a:gd name="T50" fmla="*/ 157 w 241"/>
                <a:gd name="T51" fmla="*/ 458 h 891"/>
                <a:gd name="T52" fmla="*/ 64 w 241"/>
                <a:gd name="T53" fmla="*/ 0 h 891"/>
                <a:gd name="T54" fmla="*/ 23 w 241"/>
                <a:gd name="T55" fmla="*/ 71 h 891"/>
                <a:gd name="T56" fmla="*/ 3 w 241"/>
                <a:gd name="T57" fmla="*/ 112 h 891"/>
                <a:gd name="T58" fmla="*/ 121 w 241"/>
                <a:gd name="T59" fmla="*/ 166 h 891"/>
                <a:gd name="T60" fmla="*/ 133 w 241"/>
                <a:gd name="T61" fmla="*/ 165 h 891"/>
                <a:gd name="T62" fmla="*/ 107 w 241"/>
                <a:gd name="T63" fmla="*/ 23 h 891"/>
                <a:gd name="T64" fmla="*/ 64 w 241"/>
                <a:gd name="T65" fmla="*/ 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1" h="891">
                  <a:moveTo>
                    <a:pt x="187" y="791"/>
                  </a:moveTo>
                  <a:cubicBezTo>
                    <a:pt x="172" y="782"/>
                    <a:pt x="170" y="767"/>
                    <a:pt x="156" y="760"/>
                  </a:cubicBezTo>
                  <a:cubicBezTo>
                    <a:pt x="164" y="740"/>
                    <a:pt x="157" y="724"/>
                    <a:pt x="154" y="701"/>
                  </a:cubicBezTo>
                  <a:cubicBezTo>
                    <a:pt x="151" y="686"/>
                    <a:pt x="143" y="665"/>
                    <a:pt x="149" y="665"/>
                  </a:cubicBezTo>
                  <a:cubicBezTo>
                    <a:pt x="149" y="665"/>
                    <a:pt x="149" y="665"/>
                    <a:pt x="149" y="665"/>
                  </a:cubicBezTo>
                  <a:cubicBezTo>
                    <a:pt x="149" y="665"/>
                    <a:pt x="149" y="665"/>
                    <a:pt x="149" y="665"/>
                  </a:cubicBezTo>
                  <a:cubicBezTo>
                    <a:pt x="150" y="665"/>
                    <a:pt x="150" y="665"/>
                    <a:pt x="150" y="665"/>
                  </a:cubicBezTo>
                  <a:cubicBezTo>
                    <a:pt x="171" y="725"/>
                    <a:pt x="182" y="730"/>
                    <a:pt x="187" y="791"/>
                  </a:cubicBezTo>
                  <a:moveTo>
                    <a:pt x="157" y="458"/>
                  </a:moveTo>
                  <a:cubicBezTo>
                    <a:pt x="147" y="529"/>
                    <a:pt x="145" y="613"/>
                    <a:pt x="142" y="692"/>
                  </a:cubicBezTo>
                  <a:cubicBezTo>
                    <a:pt x="146" y="709"/>
                    <a:pt x="150" y="724"/>
                    <a:pt x="151" y="746"/>
                  </a:cubicBezTo>
                  <a:cubicBezTo>
                    <a:pt x="151" y="748"/>
                    <a:pt x="150" y="749"/>
                    <a:pt x="150" y="749"/>
                  </a:cubicBezTo>
                  <a:cubicBezTo>
                    <a:pt x="148" y="749"/>
                    <a:pt x="145" y="744"/>
                    <a:pt x="141" y="738"/>
                  </a:cubicBezTo>
                  <a:cubicBezTo>
                    <a:pt x="140" y="783"/>
                    <a:pt x="139" y="826"/>
                    <a:pt x="136" y="862"/>
                  </a:cubicBezTo>
                  <a:cubicBezTo>
                    <a:pt x="166" y="879"/>
                    <a:pt x="211" y="870"/>
                    <a:pt x="236" y="891"/>
                  </a:cubicBezTo>
                  <a:cubicBezTo>
                    <a:pt x="234" y="880"/>
                    <a:pt x="231" y="876"/>
                    <a:pt x="230" y="865"/>
                  </a:cubicBezTo>
                  <a:cubicBezTo>
                    <a:pt x="230" y="861"/>
                    <a:pt x="232" y="859"/>
                    <a:pt x="234" y="859"/>
                  </a:cubicBezTo>
                  <a:cubicBezTo>
                    <a:pt x="235" y="859"/>
                    <a:pt x="236" y="860"/>
                    <a:pt x="237" y="860"/>
                  </a:cubicBezTo>
                  <a:cubicBezTo>
                    <a:pt x="239" y="861"/>
                    <a:pt x="240" y="862"/>
                    <a:pt x="240" y="862"/>
                  </a:cubicBezTo>
                  <a:cubicBezTo>
                    <a:pt x="240" y="862"/>
                    <a:pt x="241" y="861"/>
                    <a:pt x="241" y="861"/>
                  </a:cubicBezTo>
                  <a:cubicBezTo>
                    <a:pt x="231" y="808"/>
                    <a:pt x="200" y="813"/>
                    <a:pt x="199" y="790"/>
                  </a:cubicBezTo>
                  <a:cubicBezTo>
                    <a:pt x="196" y="737"/>
                    <a:pt x="166" y="709"/>
                    <a:pt x="146" y="619"/>
                  </a:cubicBezTo>
                  <a:cubicBezTo>
                    <a:pt x="147" y="615"/>
                    <a:pt x="151" y="618"/>
                    <a:pt x="151" y="615"/>
                  </a:cubicBezTo>
                  <a:cubicBezTo>
                    <a:pt x="151" y="595"/>
                    <a:pt x="164" y="592"/>
                    <a:pt x="167" y="585"/>
                  </a:cubicBezTo>
                  <a:cubicBezTo>
                    <a:pt x="171" y="577"/>
                    <a:pt x="158" y="567"/>
                    <a:pt x="166" y="566"/>
                  </a:cubicBezTo>
                  <a:cubicBezTo>
                    <a:pt x="164" y="534"/>
                    <a:pt x="161" y="497"/>
                    <a:pt x="157" y="458"/>
                  </a:cubicBezTo>
                  <a:moveTo>
                    <a:pt x="64" y="0"/>
                  </a:moveTo>
                  <a:cubicBezTo>
                    <a:pt x="31" y="30"/>
                    <a:pt x="23" y="57"/>
                    <a:pt x="23" y="71"/>
                  </a:cubicBezTo>
                  <a:cubicBezTo>
                    <a:pt x="9" y="86"/>
                    <a:pt x="0" y="107"/>
                    <a:pt x="3" y="112"/>
                  </a:cubicBezTo>
                  <a:cubicBezTo>
                    <a:pt x="17" y="148"/>
                    <a:pt x="75" y="166"/>
                    <a:pt x="121" y="166"/>
                  </a:cubicBezTo>
                  <a:cubicBezTo>
                    <a:pt x="125" y="166"/>
                    <a:pt x="129" y="166"/>
                    <a:pt x="133" y="165"/>
                  </a:cubicBezTo>
                  <a:cubicBezTo>
                    <a:pt x="126" y="115"/>
                    <a:pt x="111" y="31"/>
                    <a:pt x="107" y="23"/>
                  </a:cubicBezTo>
                  <a:cubicBezTo>
                    <a:pt x="100" y="13"/>
                    <a:pt x="83" y="6"/>
                    <a:pt x="64"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92" name="Freeform 100"/>
            <p:cNvSpPr>
              <a:spLocks noEditPoints="1"/>
            </p:cNvSpPr>
            <p:nvPr/>
          </p:nvSpPr>
          <p:spPr bwMode="auto">
            <a:xfrm>
              <a:off x="3714999" y="2123616"/>
              <a:ext cx="433536" cy="1385867"/>
            </a:xfrm>
            <a:custGeom>
              <a:avLst/>
              <a:gdLst>
                <a:gd name="T0" fmla="*/ 9 w 508"/>
                <a:gd name="T1" fmla="*/ 1582 h 1622"/>
                <a:gd name="T2" fmla="*/ 33 w 508"/>
                <a:gd name="T3" fmla="*/ 1603 h 1622"/>
                <a:gd name="T4" fmla="*/ 271 w 508"/>
                <a:gd name="T5" fmla="*/ 1608 h 1622"/>
                <a:gd name="T6" fmla="*/ 284 w 508"/>
                <a:gd name="T7" fmla="*/ 1572 h 1622"/>
                <a:gd name="T8" fmla="*/ 372 w 508"/>
                <a:gd name="T9" fmla="*/ 1604 h 1622"/>
                <a:gd name="T10" fmla="*/ 59 w 508"/>
                <a:gd name="T11" fmla="*/ 920 h 1622"/>
                <a:gd name="T12" fmla="*/ 60 w 508"/>
                <a:gd name="T13" fmla="*/ 804 h 1622"/>
                <a:gd name="T14" fmla="*/ 77 w 508"/>
                <a:gd name="T15" fmla="*/ 899 h 1622"/>
                <a:gd name="T16" fmla="*/ 79 w 508"/>
                <a:gd name="T17" fmla="*/ 888 h 1622"/>
                <a:gd name="T18" fmla="*/ 81 w 508"/>
                <a:gd name="T19" fmla="*/ 860 h 1622"/>
                <a:gd name="T20" fmla="*/ 78 w 508"/>
                <a:gd name="T21" fmla="*/ 844 h 1622"/>
                <a:gd name="T22" fmla="*/ 76 w 508"/>
                <a:gd name="T23" fmla="*/ 826 h 1622"/>
                <a:gd name="T24" fmla="*/ 74 w 508"/>
                <a:gd name="T25" fmla="*/ 825 h 1622"/>
                <a:gd name="T26" fmla="*/ 419 w 508"/>
                <a:gd name="T27" fmla="*/ 876 h 1622"/>
                <a:gd name="T28" fmla="*/ 437 w 508"/>
                <a:gd name="T29" fmla="*/ 835 h 1622"/>
                <a:gd name="T30" fmla="*/ 436 w 508"/>
                <a:gd name="T31" fmla="*/ 875 h 1622"/>
                <a:gd name="T32" fmla="*/ 419 w 508"/>
                <a:gd name="T33" fmla="*/ 819 h 1622"/>
                <a:gd name="T34" fmla="*/ 398 w 508"/>
                <a:gd name="T35" fmla="*/ 498 h 1622"/>
                <a:gd name="T36" fmla="*/ 418 w 508"/>
                <a:gd name="T37" fmla="*/ 747 h 1622"/>
                <a:gd name="T38" fmla="*/ 284 w 508"/>
                <a:gd name="T39" fmla="*/ 0 h 1622"/>
                <a:gd name="T40" fmla="*/ 214 w 508"/>
                <a:gd name="T41" fmla="*/ 39 h 1622"/>
                <a:gd name="T42" fmla="*/ 207 w 508"/>
                <a:gd name="T43" fmla="*/ 106 h 1622"/>
                <a:gd name="T44" fmla="*/ 223 w 508"/>
                <a:gd name="T45" fmla="*/ 187 h 1622"/>
                <a:gd name="T46" fmla="*/ 275 w 508"/>
                <a:gd name="T47" fmla="*/ 260 h 1622"/>
                <a:gd name="T48" fmla="*/ 251 w 508"/>
                <a:gd name="T49" fmla="*/ 388 h 1622"/>
                <a:gd name="T50" fmla="*/ 216 w 508"/>
                <a:gd name="T51" fmla="*/ 224 h 1622"/>
                <a:gd name="T52" fmla="*/ 94 w 508"/>
                <a:gd name="T53" fmla="*/ 274 h 1622"/>
                <a:gd name="T54" fmla="*/ 45 w 508"/>
                <a:gd name="T55" fmla="*/ 512 h 1622"/>
                <a:gd name="T56" fmla="*/ 115 w 508"/>
                <a:gd name="T57" fmla="*/ 539 h 1622"/>
                <a:gd name="T58" fmla="*/ 120 w 508"/>
                <a:gd name="T59" fmla="*/ 812 h 1622"/>
                <a:gd name="T60" fmla="*/ 95 w 508"/>
                <a:gd name="T61" fmla="*/ 910 h 1622"/>
                <a:gd name="T62" fmla="*/ 97 w 508"/>
                <a:gd name="T63" fmla="*/ 897 h 1622"/>
                <a:gd name="T64" fmla="*/ 59 w 508"/>
                <a:gd name="T65" fmla="*/ 1207 h 1622"/>
                <a:gd name="T66" fmla="*/ 33 w 508"/>
                <a:gd name="T67" fmla="*/ 1541 h 1622"/>
                <a:gd name="T68" fmla="*/ 87 w 508"/>
                <a:gd name="T69" fmla="*/ 1572 h 1622"/>
                <a:gd name="T70" fmla="*/ 108 w 508"/>
                <a:gd name="T71" fmla="*/ 1566 h 1622"/>
                <a:gd name="T72" fmla="*/ 129 w 508"/>
                <a:gd name="T73" fmla="*/ 1497 h 1622"/>
                <a:gd name="T74" fmla="*/ 251 w 508"/>
                <a:gd name="T75" fmla="*/ 902 h 1622"/>
                <a:gd name="T76" fmla="*/ 294 w 508"/>
                <a:gd name="T77" fmla="*/ 1180 h 1622"/>
                <a:gd name="T78" fmla="*/ 280 w 508"/>
                <a:gd name="T79" fmla="*/ 1481 h 1622"/>
                <a:gd name="T80" fmla="*/ 293 w 508"/>
                <a:gd name="T81" fmla="*/ 1522 h 1622"/>
                <a:gd name="T82" fmla="*/ 349 w 508"/>
                <a:gd name="T83" fmla="*/ 1527 h 1622"/>
                <a:gd name="T84" fmla="*/ 392 w 508"/>
                <a:gd name="T85" fmla="*/ 1295 h 1622"/>
                <a:gd name="T86" fmla="*/ 422 w 508"/>
                <a:gd name="T87" fmla="*/ 897 h 1622"/>
                <a:gd name="T88" fmla="*/ 467 w 508"/>
                <a:gd name="T89" fmla="*/ 890 h 1622"/>
                <a:gd name="T90" fmla="*/ 492 w 508"/>
                <a:gd name="T91" fmla="*/ 787 h 1622"/>
                <a:gd name="T92" fmla="*/ 484 w 508"/>
                <a:gd name="T93" fmla="*/ 529 h 1622"/>
                <a:gd name="T94" fmla="*/ 436 w 508"/>
                <a:gd name="T95" fmla="*/ 298 h 1622"/>
                <a:gd name="T96" fmla="*/ 330 w 508"/>
                <a:gd name="T97" fmla="*/ 268 h 1622"/>
                <a:gd name="T98" fmla="*/ 303 w 508"/>
                <a:gd name="T99" fmla="*/ 328 h 1622"/>
                <a:gd name="T100" fmla="*/ 279 w 508"/>
                <a:gd name="T101" fmla="*/ 260 h 1622"/>
                <a:gd name="T102" fmla="*/ 355 w 508"/>
                <a:gd name="T103" fmla="*/ 124 h 1622"/>
                <a:gd name="T104" fmla="*/ 287 w 508"/>
                <a:gd name="T105" fmla="*/ 0 h 1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8" h="1622">
                  <a:moveTo>
                    <a:pt x="0" y="1572"/>
                  </a:moveTo>
                  <a:cubicBezTo>
                    <a:pt x="0" y="1572"/>
                    <a:pt x="0" y="1572"/>
                    <a:pt x="0" y="1572"/>
                  </a:cubicBezTo>
                  <a:cubicBezTo>
                    <a:pt x="3" y="1575"/>
                    <a:pt x="6" y="1578"/>
                    <a:pt x="9" y="1582"/>
                  </a:cubicBezTo>
                  <a:cubicBezTo>
                    <a:pt x="11" y="1585"/>
                    <a:pt x="8" y="1594"/>
                    <a:pt x="8" y="1602"/>
                  </a:cubicBezTo>
                  <a:cubicBezTo>
                    <a:pt x="13" y="1603"/>
                    <a:pt x="19" y="1603"/>
                    <a:pt x="27" y="1603"/>
                  </a:cubicBezTo>
                  <a:cubicBezTo>
                    <a:pt x="29" y="1603"/>
                    <a:pt x="31" y="1603"/>
                    <a:pt x="33" y="1603"/>
                  </a:cubicBezTo>
                  <a:cubicBezTo>
                    <a:pt x="21" y="1589"/>
                    <a:pt x="7" y="1580"/>
                    <a:pt x="0" y="1572"/>
                  </a:cubicBezTo>
                  <a:moveTo>
                    <a:pt x="284" y="1572"/>
                  </a:moveTo>
                  <a:cubicBezTo>
                    <a:pt x="277" y="1586"/>
                    <a:pt x="267" y="1604"/>
                    <a:pt x="271" y="1608"/>
                  </a:cubicBezTo>
                  <a:cubicBezTo>
                    <a:pt x="277" y="1615"/>
                    <a:pt x="284" y="1619"/>
                    <a:pt x="293" y="1622"/>
                  </a:cubicBezTo>
                  <a:cubicBezTo>
                    <a:pt x="292" y="1604"/>
                    <a:pt x="293" y="1591"/>
                    <a:pt x="286" y="1576"/>
                  </a:cubicBezTo>
                  <a:cubicBezTo>
                    <a:pt x="286" y="1574"/>
                    <a:pt x="285" y="1573"/>
                    <a:pt x="284" y="1572"/>
                  </a:cubicBezTo>
                  <a:moveTo>
                    <a:pt x="364" y="1572"/>
                  </a:moveTo>
                  <a:cubicBezTo>
                    <a:pt x="359" y="1582"/>
                    <a:pt x="354" y="1593"/>
                    <a:pt x="349" y="1618"/>
                  </a:cubicBezTo>
                  <a:cubicBezTo>
                    <a:pt x="363" y="1613"/>
                    <a:pt x="372" y="1607"/>
                    <a:pt x="372" y="1604"/>
                  </a:cubicBezTo>
                  <a:cubicBezTo>
                    <a:pt x="371" y="1589"/>
                    <a:pt x="367" y="1581"/>
                    <a:pt x="364" y="1572"/>
                  </a:cubicBezTo>
                  <a:moveTo>
                    <a:pt x="60" y="902"/>
                  </a:moveTo>
                  <a:cubicBezTo>
                    <a:pt x="59" y="908"/>
                    <a:pt x="59" y="914"/>
                    <a:pt x="59" y="920"/>
                  </a:cubicBezTo>
                  <a:cubicBezTo>
                    <a:pt x="66" y="922"/>
                    <a:pt x="74" y="925"/>
                    <a:pt x="84" y="927"/>
                  </a:cubicBezTo>
                  <a:cubicBezTo>
                    <a:pt x="88" y="906"/>
                    <a:pt x="77" y="912"/>
                    <a:pt x="60" y="902"/>
                  </a:cubicBezTo>
                  <a:moveTo>
                    <a:pt x="60" y="804"/>
                  </a:moveTo>
                  <a:cubicBezTo>
                    <a:pt x="60" y="825"/>
                    <a:pt x="60" y="844"/>
                    <a:pt x="60" y="860"/>
                  </a:cubicBezTo>
                  <a:cubicBezTo>
                    <a:pt x="62" y="860"/>
                    <a:pt x="64" y="861"/>
                    <a:pt x="65" y="862"/>
                  </a:cubicBezTo>
                  <a:cubicBezTo>
                    <a:pt x="65" y="888"/>
                    <a:pt x="72" y="896"/>
                    <a:pt x="77" y="899"/>
                  </a:cubicBezTo>
                  <a:cubicBezTo>
                    <a:pt x="78" y="893"/>
                    <a:pt x="81" y="887"/>
                    <a:pt x="83" y="884"/>
                  </a:cubicBezTo>
                  <a:cubicBezTo>
                    <a:pt x="83" y="884"/>
                    <a:pt x="83" y="883"/>
                    <a:pt x="83" y="883"/>
                  </a:cubicBezTo>
                  <a:cubicBezTo>
                    <a:pt x="83" y="883"/>
                    <a:pt x="81" y="885"/>
                    <a:pt x="79" y="888"/>
                  </a:cubicBezTo>
                  <a:cubicBezTo>
                    <a:pt x="78" y="890"/>
                    <a:pt x="76" y="892"/>
                    <a:pt x="75" y="892"/>
                  </a:cubicBezTo>
                  <a:cubicBezTo>
                    <a:pt x="74" y="892"/>
                    <a:pt x="74" y="891"/>
                    <a:pt x="74" y="890"/>
                  </a:cubicBezTo>
                  <a:cubicBezTo>
                    <a:pt x="74" y="877"/>
                    <a:pt x="80" y="870"/>
                    <a:pt x="81" y="860"/>
                  </a:cubicBezTo>
                  <a:cubicBezTo>
                    <a:pt x="79" y="848"/>
                    <a:pt x="79" y="848"/>
                    <a:pt x="79" y="848"/>
                  </a:cubicBezTo>
                  <a:cubicBezTo>
                    <a:pt x="79" y="848"/>
                    <a:pt x="79" y="848"/>
                    <a:pt x="79" y="848"/>
                  </a:cubicBezTo>
                  <a:cubicBezTo>
                    <a:pt x="79" y="848"/>
                    <a:pt x="79" y="848"/>
                    <a:pt x="78" y="844"/>
                  </a:cubicBezTo>
                  <a:cubicBezTo>
                    <a:pt x="79" y="846"/>
                    <a:pt x="80" y="848"/>
                    <a:pt x="81" y="849"/>
                  </a:cubicBezTo>
                  <a:cubicBezTo>
                    <a:pt x="81" y="847"/>
                    <a:pt x="80" y="845"/>
                    <a:pt x="80" y="843"/>
                  </a:cubicBezTo>
                  <a:cubicBezTo>
                    <a:pt x="78" y="839"/>
                    <a:pt x="78" y="829"/>
                    <a:pt x="76" y="826"/>
                  </a:cubicBezTo>
                  <a:cubicBezTo>
                    <a:pt x="76" y="826"/>
                    <a:pt x="76" y="826"/>
                    <a:pt x="75" y="826"/>
                  </a:cubicBezTo>
                  <a:cubicBezTo>
                    <a:pt x="75" y="828"/>
                    <a:pt x="75" y="829"/>
                    <a:pt x="75" y="830"/>
                  </a:cubicBezTo>
                  <a:cubicBezTo>
                    <a:pt x="75" y="828"/>
                    <a:pt x="74" y="827"/>
                    <a:pt x="74" y="825"/>
                  </a:cubicBezTo>
                  <a:cubicBezTo>
                    <a:pt x="72" y="825"/>
                    <a:pt x="69" y="828"/>
                    <a:pt x="67" y="829"/>
                  </a:cubicBezTo>
                  <a:cubicBezTo>
                    <a:pt x="65" y="822"/>
                    <a:pt x="68" y="812"/>
                    <a:pt x="60" y="804"/>
                  </a:cubicBezTo>
                  <a:moveTo>
                    <a:pt x="419" y="876"/>
                  </a:moveTo>
                  <a:cubicBezTo>
                    <a:pt x="416" y="874"/>
                    <a:pt x="417" y="871"/>
                    <a:pt x="416" y="867"/>
                  </a:cubicBezTo>
                  <a:cubicBezTo>
                    <a:pt x="433" y="859"/>
                    <a:pt x="430" y="845"/>
                    <a:pt x="437" y="835"/>
                  </a:cubicBezTo>
                  <a:cubicBezTo>
                    <a:pt x="437" y="835"/>
                    <a:pt x="437" y="835"/>
                    <a:pt x="437" y="835"/>
                  </a:cubicBezTo>
                  <a:cubicBezTo>
                    <a:pt x="442" y="835"/>
                    <a:pt x="448" y="835"/>
                    <a:pt x="452" y="837"/>
                  </a:cubicBezTo>
                  <a:cubicBezTo>
                    <a:pt x="452" y="843"/>
                    <a:pt x="451" y="846"/>
                    <a:pt x="451" y="855"/>
                  </a:cubicBezTo>
                  <a:cubicBezTo>
                    <a:pt x="447" y="863"/>
                    <a:pt x="444" y="866"/>
                    <a:pt x="436" y="875"/>
                  </a:cubicBezTo>
                  <a:cubicBezTo>
                    <a:pt x="432" y="875"/>
                    <a:pt x="429" y="875"/>
                    <a:pt x="426" y="875"/>
                  </a:cubicBezTo>
                  <a:cubicBezTo>
                    <a:pt x="423" y="875"/>
                    <a:pt x="421" y="875"/>
                    <a:pt x="419" y="876"/>
                  </a:cubicBezTo>
                  <a:moveTo>
                    <a:pt x="419" y="819"/>
                  </a:moveTo>
                  <a:cubicBezTo>
                    <a:pt x="417" y="796"/>
                    <a:pt x="411" y="754"/>
                    <a:pt x="408" y="705"/>
                  </a:cubicBezTo>
                  <a:cubicBezTo>
                    <a:pt x="407" y="690"/>
                    <a:pt x="397" y="616"/>
                    <a:pt x="388" y="579"/>
                  </a:cubicBezTo>
                  <a:cubicBezTo>
                    <a:pt x="394" y="556"/>
                    <a:pt x="390" y="546"/>
                    <a:pt x="398" y="498"/>
                  </a:cubicBezTo>
                  <a:cubicBezTo>
                    <a:pt x="406" y="535"/>
                    <a:pt x="398" y="570"/>
                    <a:pt x="403" y="580"/>
                  </a:cubicBezTo>
                  <a:cubicBezTo>
                    <a:pt x="396" y="604"/>
                    <a:pt x="410" y="633"/>
                    <a:pt x="413" y="675"/>
                  </a:cubicBezTo>
                  <a:cubicBezTo>
                    <a:pt x="410" y="698"/>
                    <a:pt x="418" y="740"/>
                    <a:pt x="418" y="747"/>
                  </a:cubicBezTo>
                  <a:cubicBezTo>
                    <a:pt x="418" y="764"/>
                    <a:pt x="429" y="801"/>
                    <a:pt x="429" y="801"/>
                  </a:cubicBezTo>
                  <a:cubicBezTo>
                    <a:pt x="429" y="801"/>
                    <a:pt x="425" y="810"/>
                    <a:pt x="419" y="819"/>
                  </a:cubicBezTo>
                  <a:moveTo>
                    <a:pt x="284" y="0"/>
                  </a:moveTo>
                  <a:cubicBezTo>
                    <a:pt x="283" y="0"/>
                    <a:pt x="282" y="0"/>
                    <a:pt x="281" y="0"/>
                  </a:cubicBezTo>
                  <a:cubicBezTo>
                    <a:pt x="281" y="0"/>
                    <a:pt x="281" y="0"/>
                    <a:pt x="281" y="0"/>
                  </a:cubicBezTo>
                  <a:cubicBezTo>
                    <a:pt x="253" y="1"/>
                    <a:pt x="228" y="13"/>
                    <a:pt x="214" y="39"/>
                  </a:cubicBezTo>
                  <a:cubicBezTo>
                    <a:pt x="205" y="58"/>
                    <a:pt x="213" y="105"/>
                    <a:pt x="213" y="105"/>
                  </a:cubicBezTo>
                  <a:cubicBezTo>
                    <a:pt x="213" y="105"/>
                    <a:pt x="212" y="104"/>
                    <a:pt x="211" y="104"/>
                  </a:cubicBezTo>
                  <a:cubicBezTo>
                    <a:pt x="210" y="104"/>
                    <a:pt x="208" y="104"/>
                    <a:pt x="207" y="106"/>
                  </a:cubicBezTo>
                  <a:cubicBezTo>
                    <a:pt x="200" y="116"/>
                    <a:pt x="209" y="136"/>
                    <a:pt x="209" y="136"/>
                  </a:cubicBezTo>
                  <a:cubicBezTo>
                    <a:pt x="216" y="155"/>
                    <a:pt x="216" y="155"/>
                    <a:pt x="216" y="155"/>
                  </a:cubicBezTo>
                  <a:cubicBezTo>
                    <a:pt x="216" y="155"/>
                    <a:pt x="216" y="176"/>
                    <a:pt x="223" y="187"/>
                  </a:cubicBezTo>
                  <a:cubicBezTo>
                    <a:pt x="226" y="193"/>
                    <a:pt x="225" y="209"/>
                    <a:pt x="225" y="209"/>
                  </a:cubicBezTo>
                  <a:cubicBezTo>
                    <a:pt x="225" y="209"/>
                    <a:pt x="224" y="210"/>
                    <a:pt x="224" y="211"/>
                  </a:cubicBezTo>
                  <a:cubicBezTo>
                    <a:pt x="237" y="224"/>
                    <a:pt x="266" y="255"/>
                    <a:pt x="275" y="260"/>
                  </a:cubicBezTo>
                  <a:cubicBezTo>
                    <a:pt x="269" y="260"/>
                    <a:pt x="263" y="263"/>
                    <a:pt x="259" y="268"/>
                  </a:cubicBezTo>
                  <a:cubicBezTo>
                    <a:pt x="253" y="276"/>
                    <a:pt x="266" y="286"/>
                    <a:pt x="268" y="296"/>
                  </a:cubicBezTo>
                  <a:cubicBezTo>
                    <a:pt x="254" y="321"/>
                    <a:pt x="248" y="343"/>
                    <a:pt x="251" y="388"/>
                  </a:cubicBezTo>
                  <a:cubicBezTo>
                    <a:pt x="250" y="390"/>
                    <a:pt x="250" y="392"/>
                    <a:pt x="250" y="393"/>
                  </a:cubicBezTo>
                  <a:cubicBezTo>
                    <a:pt x="240" y="339"/>
                    <a:pt x="227" y="284"/>
                    <a:pt x="216" y="224"/>
                  </a:cubicBezTo>
                  <a:cubicBezTo>
                    <a:pt x="216" y="224"/>
                    <a:pt x="216" y="224"/>
                    <a:pt x="216" y="224"/>
                  </a:cubicBezTo>
                  <a:cubicBezTo>
                    <a:pt x="212" y="230"/>
                    <a:pt x="207" y="236"/>
                    <a:pt x="201" y="238"/>
                  </a:cubicBezTo>
                  <a:cubicBezTo>
                    <a:pt x="161" y="249"/>
                    <a:pt x="104" y="275"/>
                    <a:pt x="104" y="275"/>
                  </a:cubicBezTo>
                  <a:cubicBezTo>
                    <a:pt x="104" y="275"/>
                    <a:pt x="99" y="274"/>
                    <a:pt x="94" y="274"/>
                  </a:cubicBezTo>
                  <a:cubicBezTo>
                    <a:pt x="89" y="274"/>
                    <a:pt x="85" y="275"/>
                    <a:pt x="83" y="279"/>
                  </a:cubicBezTo>
                  <a:cubicBezTo>
                    <a:pt x="65" y="327"/>
                    <a:pt x="45" y="392"/>
                    <a:pt x="32" y="443"/>
                  </a:cubicBezTo>
                  <a:cubicBezTo>
                    <a:pt x="36" y="457"/>
                    <a:pt x="40" y="474"/>
                    <a:pt x="45" y="512"/>
                  </a:cubicBezTo>
                  <a:cubicBezTo>
                    <a:pt x="59" y="577"/>
                    <a:pt x="72" y="622"/>
                    <a:pt x="81" y="651"/>
                  </a:cubicBezTo>
                  <a:cubicBezTo>
                    <a:pt x="92" y="566"/>
                    <a:pt x="107" y="496"/>
                    <a:pt x="107" y="496"/>
                  </a:cubicBezTo>
                  <a:cubicBezTo>
                    <a:pt x="107" y="496"/>
                    <a:pt x="116" y="503"/>
                    <a:pt x="115" y="539"/>
                  </a:cubicBezTo>
                  <a:cubicBezTo>
                    <a:pt x="108" y="582"/>
                    <a:pt x="99" y="641"/>
                    <a:pt x="92" y="694"/>
                  </a:cubicBezTo>
                  <a:cubicBezTo>
                    <a:pt x="95" y="712"/>
                    <a:pt x="119" y="788"/>
                    <a:pt x="128" y="808"/>
                  </a:cubicBezTo>
                  <a:cubicBezTo>
                    <a:pt x="129" y="811"/>
                    <a:pt x="119" y="809"/>
                    <a:pt x="120" y="812"/>
                  </a:cubicBezTo>
                  <a:cubicBezTo>
                    <a:pt x="126" y="824"/>
                    <a:pt x="131" y="823"/>
                    <a:pt x="133" y="836"/>
                  </a:cubicBezTo>
                  <a:cubicBezTo>
                    <a:pt x="135" y="842"/>
                    <a:pt x="129" y="854"/>
                    <a:pt x="124" y="879"/>
                  </a:cubicBezTo>
                  <a:cubicBezTo>
                    <a:pt x="112" y="889"/>
                    <a:pt x="104" y="910"/>
                    <a:pt x="95" y="910"/>
                  </a:cubicBezTo>
                  <a:cubicBezTo>
                    <a:pt x="94" y="910"/>
                    <a:pt x="94" y="910"/>
                    <a:pt x="94" y="910"/>
                  </a:cubicBezTo>
                  <a:cubicBezTo>
                    <a:pt x="91" y="910"/>
                    <a:pt x="101" y="895"/>
                    <a:pt x="99" y="895"/>
                  </a:cubicBezTo>
                  <a:cubicBezTo>
                    <a:pt x="99" y="895"/>
                    <a:pt x="98" y="896"/>
                    <a:pt x="97" y="897"/>
                  </a:cubicBezTo>
                  <a:cubicBezTo>
                    <a:pt x="93" y="899"/>
                    <a:pt x="92" y="909"/>
                    <a:pt x="87" y="911"/>
                  </a:cubicBezTo>
                  <a:cubicBezTo>
                    <a:pt x="80" y="978"/>
                    <a:pt x="68" y="1095"/>
                    <a:pt x="71" y="1142"/>
                  </a:cubicBezTo>
                  <a:cubicBezTo>
                    <a:pt x="69" y="1165"/>
                    <a:pt x="63" y="1180"/>
                    <a:pt x="59" y="1207"/>
                  </a:cubicBezTo>
                  <a:cubicBezTo>
                    <a:pt x="70" y="1320"/>
                    <a:pt x="50" y="1336"/>
                    <a:pt x="67" y="1520"/>
                  </a:cubicBezTo>
                  <a:cubicBezTo>
                    <a:pt x="59" y="1528"/>
                    <a:pt x="49" y="1531"/>
                    <a:pt x="39" y="1533"/>
                  </a:cubicBezTo>
                  <a:cubicBezTo>
                    <a:pt x="37" y="1536"/>
                    <a:pt x="35" y="1539"/>
                    <a:pt x="33" y="1541"/>
                  </a:cubicBezTo>
                  <a:cubicBezTo>
                    <a:pt x="35" y="1541"/>
                    <a:pt x="37" y="1541"/>
                    <a:pt x="39" y="1541"/>
                  </a:cubicBezTo>
                  <a:cubicBezTo>
                    <a:pt x="39" y="1541"/>
                    <a:pt x="69" y="1544"/>
                    <a:pt x="84" y="1555"/>
                  </a:cubicBezTo>
                  <a:cubicBezTo>
                    <a:pt x="86" y="1565"/>
                    <a:pt x="87" y="1569"/>
                    <a:pt x="87" y="1572"/>
                  </a:cubicBezTo>
                  <a:cubicBezTo>
                    <a:pt x="88" y="1568"/>
                    <a:pt x="88" y="1568"/>
                    <a:pt x="94" y="1562"/>
                  </a:cubicBezTo>
                  <a:cubicBezTo>
                    <a:pt x="95" y="1562"/>
                    <a:pt x="95" y="1561"/>
                    <a:pt x="96" y="1561"/>
                  </a:cubicBezTo>
                  <a:cubicBezTo>
                    <a:pt x="99" y="1561"/>
                    <a:pt x="104" y="1565"/>
                    <a:pt x="108" y="1566"/>
                  </a:cubicBezTo>
                  <a:cubicBezTo>
                    <a:pt x="108" y="1566"/>
                    <a:pt x="122" y="1561"/>
                    <a:pt x="129" y="1556"/>
                  </a:cubicBezTo>
                  <a:cubicBezTo>
                    <a:pt x="129" y="1547"/>
                    <a:pt x="132" y="1540"/>
                    <a:pt x="129" y="1532"/>
                  </a:cubicBezTo>
                  <a:cubicBezTo>
                    <a:pt x="131" y="1523"/>
                    <a:pt x="130" y="1513"/>
                    <a:pt x="129" y="1497"/>
                  </a:cubicBezTo>
                  <a:cubicBezTo>
                    <a:pt x="145" y="1411"/>
                    <a:pt x="163" y="1293"/>
                    <a:pt x="183" y="1187"/>
                  </a:cubicBezTo>
                  <a:cubicBezTo>
                    <a:pt x="195" y="1149"/>
                    <a:pt x="197" y="1107"/>
                    <a:pt x="203" y="1065"/>
                  </a:cubicBezTo>
                  <a:cubicBezTo>
                    <a:pt x="213" y="1041"/>
                    <a:pt x="251" y="902"/>
                    <a:pt x="251" y="902"/>
                  </a:cubicBezTo>
                  <a:cubicBezTo>
                    <a:pt x="251" y="902"/>
                    <a:pt x="260" y="936"/>
                    <a:pt x="271" y="996"/>
                  </a:cubicBezTo>
                  <a:cubicBezTo>
                    <a:pt x="271" y="1042"/>
                    <a:pt x="282" y="1060"/>
                    <a:pt x="283" y="1115"/>
                  </a:cubicBezTo>
                  <a:cubicBezTo>
                    <a:pt x="282" y="1148"/>
                    <a:pt x="289" y="1162"/>
                    <a:pt x="294" y="1180"/>
                  </a:cubicBezTo>
                  <a:cubicBezTo>
                    <a:pt x="297" y="1214"/>
                    <a:pt x="291" y="1246"/>
                    <a:pt x="294" y="1285"/>
                  </a:cubicBezTo>
                  <a:cubicBezTo>
                    <a:pt x="287" y="1330"/>
                    <a:pt x="286" y="1364"/>
                    <a:pt x="283" y="1405"/>
                  </a:cubicBezTo>
                  <a:cubicBezTo>
                    <a:pt x="279" y="1440"/>
                    <a:pt x="288" y="1461"/>
                    <a:pt x="280" y="1481"/>
                  </a:cubicBezTo>
                  <a:cubicBezTo>
                    <a:pt x="276" y="1483"/>
                    <a:pt x="279" y="1487"/>
                    <a:pt x="278" y="1490"/>
                  </a:cubicBezTo>
                  <a:cubicBezTo>
                    <a:pt x="279" y="1503"/>
                    <a:pt x="279" y="1503"/>
                    <a:pt x="282" y="1508"/>
                  </a:cubicBezTo>
                  <a:cubicBezTo>
                    <a:pt x="301" y="1512"/>
                    <a:pt x="292" y="1517"/>
                    <a:pt x="293" y="1522"/>
                  </a:cubicBezTo>
                  <a:cubicBezTo>
                    <a:pt x="293" y="1523"/>
                    <a:pt x="293" y="1523"/>
                    <a:pt x="293" y="1523"/>
                  </a:cubicBezTo>
                  <a:cubicBezTo>
                    <a:pt x="299" y="1521"/>
                    <a:pt x="306" y="1520"/>
                    <a:pt x="313" y="1520"/>
                  </a:cubicBezTo>
                  <a:cubicBezTo>
                    <a:pt x="325" y="1520"/>
                    <a:pt x="339" y="1523"/>
                    <a:pt x="349" y="1527"/>
                  </a:cubicBezTo>
                  <a:cubicBezTo>
                    <a:pt x="349" y="1524"/>
                    <a:pt x="348" y="1522"/>
                    <a:pt x="348" y="1519"/>
                  </a:cubicBezTo>
                  <a:cubicBezTo>
                    <a:pt x="355" y="1516"/>
                    <a:pt x="360" y="1505"/>
                    <a:pt x="363" y="1489"/>
                  </a:cubicBezTo>
                  <a:cubicBezTo>
                    <a:pt x="364" y="1472"/>
                    <a:pt x="377" y="1393"/>
                    <a:pt x="392" y="1295"/>
                  </a:cubicBezTo>
                  <a:cubicBezTo>
                    <a:pt x="394" y="1271"/>
                    <a:pt x="400" y="1205"/>
                    <a:pt x="398" y="1133"/>
                  </a:cubicBezTo>
                  <a:cubicBezTo>
                    <a:pt x="407" y="1119"/>
                    <a:pt x="411" y="985"/>
                    <a:pt x="416" y="896"/>
                  </a:cubicBezTo>
                  <a:cubicBezTo>
                    <a:pt x="417" y="897"/>
                    <a:pt x="419" y="897"/>
                    <a:pt x="422" y="897"/>
                  </a:cubicBezTo>
                  <a:cubicBezTo>
                    <a:pt x="427" y="897"/>
                    <a:pt x="434" y="896"/>
                    <a:pt x="444" y="891"/>
                  </a:cubicBezTo>
                  <a:cubicBezTo>
                    <a:pt x="449" y="891"/>
                    <a:pt x="454" y="891"/>
                    <a:pt x="458" y="891"/>
                  </a:cubicBezTo>
                  <a:cubicBezTo>
                    <a:pt x="464" y="891"/>
                    <a:pt x="468" y="891"/>
                    <a:pt x="467" y="890"/>
                  </a:cubicBezTo>
                  <a:cubicBezTo>
                    <a:pt x="476" y="874"/>
                    <a:pt x="482" y="864"/>
                    <a:pt x="490" y="851"/>
                  </a:cubicBezTo>
                  <a:cubicBezTo>
                    <a:pt x="489" y="839"/>
                    <a:pt x="488" y="835"/>
                    <a:pt x="488" y="821"/>
                  </a:cubicBezTo>
                  <a:cubicBezTo>
                    <a:pt x="495" y="811"/>
                    <a:pt x="493" y="802"/>
                    <a:pt x="492" y="787"/>
                  </a:cubicBezTo>
                  <a:cubicBezTo>
                    <a:pt x="493" y="741"/>
                    <a:pt x="508" y="688"/>
                    <a:pt x="496" y="675"/>
                  </a:cubicBezTo>
                  <a:cubicBezTo>
                    <a:pt x="499" y="663"/>
                    <a:pt x="496" y="626"/>
                    <a:pt x="494" y="619"/>
                  </a:cubicBezTo>
                  <a:cubicBezTo>
                    <a:pt x="494" y="588"/>
                    <a:pt x="498" y="548"/>
                    <a:pt x="484" y="529"/>
                  </a:cubicBezTo>
                  <a:cubicBezTo>
                    <a:pt x="485" y="495"/>
                    <a:pt x="472" y="445"/>
                    <a:pt x="472" y="376"/>
                  </a:cubicBezTo>
                  <a:cubicBezTo>
                    <a:pt x="464" y="351"/>
                    <a:pt x="456" y="295"/>
                    <a:pt x="441" y="295"/>
                  </a:cubicBezTo>
                  <a:cubicBezTo>
                    <a:pt x="439" y="295"/>
                    <a:pt x="438" y="296"/>
                    <a:pt x="436" y="298"/>
                  </a:cubicBezTo>
                  <a:cubicBezTo>
                    <a:pt x="416" y="285"/>
                    <a:pt x="376" y="265"/>
                    <a:pt x="348" y="255"/>
                  </a:cubicBezTo>
                  <a:cubicBezTo>
                    <a:pt x="342" y="249"/>
                    <a:pt x="336" y="243"/>
                    <a:pt x="331" y="237"/>
                  </a:cubicBezTo>
                  <a:cubicBezTo>
                    <a:pt x="331" y="248"/>
                    <a:pt x="331" y="258"/>
                    <a:pt x="330" y="268"/>
                  </a:cubicBezTo>
                  <a:cubicBezTo>
                    <a:pt x="325" y="311"/>
                    <a:pt x="319" y="343"/>
                    <a:pt x="311" y="379"/>
                  </a:cubicBezTo>
                  <a:cubicBezTo>
                    <a:pt x="311" y="378"/>
                    <a:pt x="311" y="378"/>
                    <a:pt x="310" y="377"/>
                  </a:cubicBezTo>
                  <a:cubicBezTo>
                    <a:pt x="306" y="363"/>
                    <a:pt x="309" y="345"/>
                    <a:pt x="303" y="328"/>
                  </a:cubicBezTo>
                  <a:cubicBezTo>
                    <a:pt x="294" y="297"/>
                    <a:pt x="284" y="307"/>
                    <a:pt x="283" y="293"/>
                  </a:cubicBezTo>
                  <a:cubicBezTo>
                    <a:pt x="282" y="284"/>
                    <a:pt x="297" y="277"/>
                    <a:pt x="293" y="269"/>
                  </a:cubicBezTo>
                  <a:cubicBezTo>
                    <a:pt x="289" y="264"/>
                    <a:pt x="284" y="261"/>
                    <a:pt x="279" y="260"/>
                  </a:cubicBezTo>
                  <a:cubicBezTo>
                    <a:pt x="288" y="257"/>
                    <a:pt x="320" y="234"/>
                    <a:pt x="324" y="222"/>
                  </a:cubicBezTo>
                  <a:cubicBezTo>
                    <a:pt x="319" y="200"/>
                    <a:pt x="327" y="180"/>
                    <a:pt x="331" y="159"/>
                  </a:cubicBezTo>
                  <a:cubicBezTo>
                    <a:pt x="337" y="157"/>
                    <a:pt x="346" y="157"/>
                    <a:pt x="355" y="124"/>
                  </a:cubicBezTo>
                  <a:cubicBezTo>
                    <a:pt x="358" y="112"/>
                    <a:pt x="349" y="104"/>
                    <a:pt x="349" y="104"/>
                  </a:cubicBezTo>
                  <a:cubicBezTo>
                    <a:pt x="349" y="104"/>
                    <a:pt x="353" y="52"/>
                    <a:pt x="351" y="41"/>
                  </a:cubicBezTo>
                  <a:cubicBezTo>
                    <a:pt x="348" y="31"/>
                    <a:pt x="313" y="1"/>
                    <a:pt x="287" y="0"/>
                  </a:cubicBezTo>
                  <a:cubicBezTo>
                    <a:pt x="286" y="0"/>
                    <a:pt x="285" y="0"/>
                    <a:pt x="284"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93" name="Freeform 101"/>
            <p:cNvSpPr/>
            <p:nvPr/>
          </p:nvSpPr>
          <p:spPr bwMode="auto">
            <a:xfrm>
              <a:off x="3704542" y="3466853"/>
              <a:ext cx="19304" cy="25739"/>
            </a:xfrm>
            <a:custGeom>
              <a:avLst/>
              <a:gdLst>
                <a:gd name="T0" fmla="*/ 12 w 23"/>
                <a:gd name="T1" fmla="*/ 0 h 30"/>
                <a:gd name="T2" fmla="*/ 8 w 23"/>
                <a:gd name="T3" fmla="*/ 11 h 30"/>
                <a:gd name="T4" fmla="*/ 20 w 23"/>
                <a:gd name="T5" fmla="*/ 30 h 30"/>
                <a:gd name="T6" fmla="*/ 21 w 23"/>
                <a:gd name="T7" fmla="*/ 10 h 30"/>
                <a:gd name="T8" fmla="*/ 12 w 23"/>
                <a:gd name="T9" fmla="*/ 0 h 30"/>
              </a:gdLst>
              <a:ahLst/>
              <a:cxnLst>
                <a:cxn ang="0">
                  <a:pos x="T0" y="T1"/>
                </a:cxn>
                <a:cxn ang="0">
                  <a:pos x="T2" y="T3"/>
                </a:cxn>
                <a:cxn ang="0">
                  <a:pos x="T4" y="T5"/>
                </a:cxn>
                <a:cxn ang="0">
                  <a:pos x="T6" y="T7"/>
                </a:cxn>
                <a:cxn ang="0">
                  <a:pos x="T8" y="T9"/>
                </a:cxn>
              </a:cxnLst>
              <a:rect l="0" t="0" r="r" b="b"/>
              <a:pathLst>
                <a:path w="23" h="30">
                  <a:moveTo>
                    <a:pt x="12" y="0"/>
                  </a:moveTo>
                  <a:cubicBezTo>
                    <a:pt x="9" y="4"/>
                    <a:pt x="8" y="7"/>
                    <a:pt x="8" y="11"/>
                  </a:cubicBezTo>
                  <a:cubicBezTo>
                    <a:pt x="7" y="16"/>
                    <a:pt x="0" y="26"/>
                    <a:pt x="20" y="30"/>
                  </a:cubicBezTo>
                  <a:cubicBezTo>
                    <a:pt x="20" y="22"/>
                    <a:pt x="23" y="13"/>
                    <a:pt x="21" y="10"/>
                  </a:cubicBezTo>
                  <a:cubicBezTo>
                    <a:pt x="18" y="6"/>
                    <a:pt x="15" y="3"/>
                    <a:pt x="12"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94" name="Freeform 102"/>
            <p:cNvSpPr>
              <a:spLocks noEditPoints="1"/>
            </p:cNvSpPr>
            <p:nvPr/>
          </p:nvSpPr>
          <p:spPr bwMode="auto">
            <a:xfrm>
              <a:off x="3714999" y="3422614"/>
              <a:ext cx="310473" cy="88477"/>
            </a:xfrm>
            <a:custGeom>
              <a:avLst/>
              <a:gdLst>
                <a:gd name="T0" fmla="*/ 33 w 364"/>
                <a:gd name="T1" fmla="*/ 21 h 104"/>
                <a:gd name="T2" fmla="*/ 0 w 364"/>
                <a:gd name="T3" fmla="*/ 52 h 104"/>
                <a:gd name="T4" fmla="*/ 33 w 364"/>
                <a:gd name="T5" fmla="*/ 83 h 104"/>
                <a:gd name="T6" fmla="*/ 39 w 364"/>
                <a:gd name="T7" fmla="*/ 83 h 104"/>
                <a:gd name="T8" fmla="*/ 84 w 364"/>
                <a:gd name="T9" fmla="*/ 70 h 104"/>
                <a:gd name="T10" fmla="*/ 87 w 364"/>
                <a:gd name="T11" fmla="*/ 52 h 104"/>
                <a:gd name="T12" fmla="*/ 84 w 364"/>
                <a:gd name="T13" fmla="*/ 35 h 104"/>
                <a:gd name="T14" fmla="*/ 39 w 364"/>
                <a:gd name="T15" fmla="*/ 21 h 104"/>
                <a:gd name="T16" fmla="*/ 33 w 364"/>
                <a:gd name="T17" fmla="*/ 21 h 104"/>
                <a:gd name="T18" fmla="*/ 313 w 364"/>
                <a:gd name="T19" fmla="*/ 0 h 104"/>
                <a:gd name="T20" fmla="*/ 293 w 364"/>
                <a:gd name="T21" fmla="*/ 3 h 104"/>
                <a:gd name="T22" fmla="*/ 286 w 364"/>
                <a:gd name="T23" fmla="*/ 49 h 104"/>
                <a:gd name="T24" fmla="*/ 284 w 364"/>
                <a:gd name="T25" fmla="*/ 52 h 104"/>
                <a:gd name="T26" fmla="*/ 286 w 364"/>
                <a:gd name="T27" fmla="*/ 56 h 104"/>
                <a:gd name="T28" fmla="*/ 293 w 364"/>
                <a:gd name="T29" fmla="*/ 102 h 104"/>
                <a:gd name="T30" fmla="*/ 313 w 364"/>
                <a:gd name="T31" fmla="*/ 104 h 104"/>
                <a:gd name="T32" fmla="*/ 349 w 364"/>
                <a:gd name="T33" fmla="*/ 98 h 104"/>
                <a:gd name="T34" fmla="*/ 364 w 364"/>
                <a:gd name="T35" fmla="*/ 52 h 104"/>
                <a:gd name="T36" fmla="*/ 349 w 364"/>
                <a:gd name="T37" fmla="*/ 7 h 104"/>
                <a:gd name="T38" fmla="*/ 313 w 364"/>
                <a:gd name="T3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4" h="104">
                  <a:moveTo>
                    <a:pt x="33" y="21"/>
                  </a:moveTo>
                  <a:cubicBezTo>
                    <a:pt x="21" y="36"/>
                    <a:pt x="7" y="44"/>
                    <a:pt x="0" y="52"/>
                  </a:cubicBezTo>
                  <a:cubicBezTo>
                    <a:pt x="7" y="60"/>
                    <a:pt x="21" y="69"/>
                    <a:pt x="33" y="83"/>
                  </a:cubicBezTo>
                  <a:cubicBezTo>
                    <a:pt x="35" y="83"/>
                    <a:pt x="37" y="83"/>
                    <a:pt x="39" y="83"/>
                  </a:cubicBezTo>
                  <a:cubicBezTo>
                    <a:pt x="39" y="83"/>
                    <a:pt x="69" y="81"/>
                    <a:pt x="84" y="70"/>
                  </a:cubicBezTo>
                  <a:cubicBezTo>
                    <a:pt x="86" y="60"/>
                    <a:pt x="87" y="55"/>
                    <a:pt x="87" y="52"/>
                  </a:cubicBezTo>
                  <a:cubicBezTo>
                    <a:pt x="87" y="49"/>
                    <a:pt x="86" y="45"/>
                    <a:pt x="84" y="35"/>
                  </a:cubicBezTo>
                  <a:cubicBezTo>
                    <a:pt x="69" y="24"/>
                    <a:pt x="39" y="21"/>
                    <a:pt x="39" y="21"/>
                  </a:cubicBezTo>
                  <a:cubicBezTo>
                    <a:pt x="37" y="21"/>
                    <a:pt x="35" y="21"/>
                    <a:pt x="33" y="21"/>
                  </a:cubicBezTo>
                  <a:moveTo>
                    <a:pt x="313" y="0"/>
                  </a:moveTo>
                  <a:cubicBezTo>
                    <a:pt x="306" y="0"/>
                    <a:pt x="299" y="1"/>
                    <a:pt x="293" y="3"/>
                  </a:cubicBezTo>
                  <a:cubicBezTo>
                    <a:pt x="292" y="21"/>
                    <a:pt x="293" y="33"/>
                    <a:pt x="286" y="49"/>
                  </a:cubicBezTo>
                  <a:cubicBezTo>
                    <a:pt x="286" y="50"/>
                    <a:pt x="285" y="51"/>
                    <a:pt x="284" y="52"/>
                  </a:cubicBezTo>
                  <a:cubicBezTo>
                    <a:pt x="285" y="53"/>
                    <a:pt x="286" y="54"/>
                    <a:pt x="286" y="56"/>
                  </a:cubicBezTo>
                  <a:cubicBezTo>
                    <a:pt x="293" y="71"/>
                    <a:pt x="292" y="84"/>
                    <a:pt x="293" y="102"/>
                  </a:cubicBezTo>
                  <a:cubicBezTo>
                    <a:pt x="299" y="103"/>
                    <a:pt x="306" y="104"/>
                    <a:pt x="313" y="104"/>
                  </a:cubicBezTo>
                  <a:cubicBezTo>
                    <a:pt x="325" y="104"/>
                    <a:pt x="339" y="101"/>
                    <a:pt x="349" y="98"/>
                  </a:cubicBezTo>
                  <a:cubicBezTo>
                    <a:pt x="354" y="73"/>
                    <a:pt x="359" y="62"/>
                    <a:pt x="364" y="52"/>
                  </a:cubicBezTo>
                  <a:cubicBezTo>
                    <a:pt x="359" y="42"/>
                    <a:pt x="354" y="31"/>
                    <a:pt x="349" y="7"/>
                  </a:cubicBezTo>
                  <a:cubicBezTo>
                    <a:pt x="339" y="3"/>
                    <a:pt x="325" y="0"/>
                    <a:pt x="31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95" name="Freeform 103"/>
            <p:cNvSpPr>
              <a:spLocks noEditPoints="1"/>
            </p:cNvSpPr>
            <p:nvPr/>
          </p:nvSpPr>
          <p:spPr bwMode="auto">
            <a:xfrm>
              <a:off x="3708564" y="2501653"/>
              <a:ext cx="121455" cy="931418"/>
            </a:xfrm>
            <a:custGeom>
              <a:avLst/>
              <a:gdLst>
                <a:gd name="T0" fmla="*/ 66 w 142"/>
                <a:gd name="T1" fmla="*/ 764 h 1090"/>
                <a:gd name="T2" fmla="*/ 64 w 142"/>
                <a:gd name="T3" fmla="*/ 776 h 1090"/>
                <a:gd name="T4" fmla="*/ 63 w 142"/>
                <a:gd name="T5" fmla="*/ 929 h 1090"/>
                <a:gd name="T6" fmla="*/ 53 w 142"/>
                <a:gd name="T7" fmla="*/ 1051 h 1090"/>
                <a:gd name="T8" fmla="*/ 60 w 142"/>
                <a:gd name="T9" fmla="*/ 1061 h 1090"/>
                <a:gd name="T10" fmla="*/ 46 w 142"/>
                <a:gd name="T11" fmla="*/ 1090 h 1090"/>
                <a:gd name="T12" fmla="*/ 74 w 142"/>
                <a:gd name="T13" fmla="*/ 1077 h 1090"/>
                <a:gd name="T14" fmla="*/ 66 w 142"/>
                <a:gd name="T15" fmla="*/ 764 h 1090"/>
                <a:gd name="T16" fmla="*/ 88 w 142"/>
                <a:gd name="T17" fmla="*/ 417 h 1090"/>
                <a:gd name="T18" fmla="*/ 81 w 142"/>
                <a:gd name="T19" fmla="*/ 447 h 1090"/>
                <a:gd name="T20" fmla="*/ 82 w 142"/>
                <a:gd name="T21" fmla="*/ 449 h 1090"/>
                <a:gd name="T22" fmla="*/ 86 w 142"/>
                <a:gd name="T23" fmla="*/ 445 h 1090"/>
                <a:gd name="T24" fmla="*/ 90 w 142"/>
                <a:gd name="T25" fmla="*/ 440 h 1090"/>
                <a:gd name="T26" fmla="*/ 90 w 142"/>
                <a:gd name="T27" fmla="*/ 441 h 1090"/>
                <a:gd name="T28" fmla="*/ 84 w 142"/>
                <a:gd name="T29" fmla="*/ 456 h 1090"/>
                <a:gd name="T30" fmla="*/ 88 w 142"/>
                <a:gd name="T31" fmla="*/ 457 h 1090"/>
                <a:gd name="T32" fmla="*/ 92 w 142"/>
                <a:gd name="T33" fmla="*/ 434 h 1090"/>
                <a:gd name="T34" fmla="*/ 88 w 142"/>
                <a:gd name="T35" fmla="*/ 417 h 1090"/>
                <a:gd name="T36" fmla="*/ 99 w 142"/>
                <a:gd name="T37" fmla="*/ 251 h 1090"/>
                <a:gd name="T38" fmla="*/ 82 w 142"/>
                <a:gd name="T39" fmla="*/ 383 h 1090"/>
                <a:gd name="T40" fmla="*/ 83 w 142"/>
                <a:gd name="T41" fmla="*/ 383 h 1090"/>
                <a:gd name="T42" fmla="*/ 87 w 142"/>
                <a:gd name="T43" fmla="*/ 400 h 1090"/>
                <a:gd name="T44" fmla="*/ 88 w 142"/>
                <a:gd name="T45" fmla="*/ 406 h 1090"/>
                <a:gd name="T46" fmla="*/ 89 w 142"/>
                <a:gd name="T47" fmla="*/ 407 h 1090"/>
                <a:gd name="T48" fmla="*/ 99 w 142"/>
                <a:gd name="T49" fmla="*/ 419 h 1090"/>
                <a:gd name="T50" fmla="*/ 94 w 142"/>
                <a:gd name="T51" fmla="*/ 468 h 1090"/>
                <a:gd name="T52" fmla="*/ 104 w 142"/>
                <a:gd name="T53" fmla="*/ 454 h 1090"/>
                <a:gd name="T54" fmla="*/ 106 w 142"/>
                <a:gd name="T55" fmla="*/ 452 h 1090"/>
                <a:gd name="T56" fmla="*/ 101 w 142"/>
                <a:gd name="T57" fmla="*/ 467 h 1090"/>
                <a:gd name="T58" fmla="*/ 102 w 142"/>
                <a:gd name="T59" fmla="*/ 467 h 1090"/>
                <a:gd name="T60" fmla="*/ 131 w 142"/>
                <a:gd name="T61" fmla="*/ 436 h 1090"/>
                <a:gd name="T62" fmla="*/ 140 w 142"/>
                <a:gd name="T63" fmla="*/ 393 h 1090"/>
                <a:gd name="T64" fmla="*/ 127 w 142"/>
                <a:gd name="T65" fmla="*/ 369 h 1090"/>
                <a:gd name="T66" fmla="*/ 135 w 142"/>
                <a:gd name="T67" fmla="*/ 365 h 1090"/>
                <a:gd name="T68" fmla="*/ 99 w 142"/>
                <a:gd name="T69" fmla="*/ 251 h 1090"/>
                <a:gd name="T70" fmla="*/ 39 w 142"/>
                <a:gd name="T71" fmla="*/ 0 h 1090"/>
                <a:gd name="T72" fmla="*/ 23 w 142"/>
                <a:gd name="T73" fmla="*/ 78 h 1090"/>
                <a:gd name="T74" fmla="*/ 9 w 142"/>
                <a:gd name="T75" fmla="*/ 136 h 1090"/>
                <a:gd name="T76" fmla="*/ 4 w 142"/>
                <a:gd name="T77" fmla="*/ 289 h 1090"/>
                <a:gd name="T78" fmla="*/ 6 w 142"/>
                <a:gd name="T79" fmla="*/ 378 h 1090"/>
                <a:gd name="T80" fmla="*/ 17 w 142"/>
                <a:gd name="T81" fmla="*/ 388 h 1090"/>
                <a:gd name="T82" fmla="*/ 7 w 142"/>
                <a:gd name="T83" fmla="*/ 421 h 1090"/>
                <a:gd name="T84" fmla="*/ 21 w 142"/>
                <a:gd name="T85" fmla="*/ 455 h 1090"/>
                <a:gd name="T86" fmla="*/ 66 w 142"/>
                <a:gd name="T87" fmla="*/ 477 h 1090"/>
                <a:gd name="T88" fmla="*/ 67 w 142"/>
                <a:gd name="T89" fmla="*/ 459 h 1090"/>
                <a:gd name="T90" fmla="*/ 60 w 142"/>
                <a:gd name="T91" fmla="*/ 454 h 1090"/>
                <a:gd name="T92" fmla="*/ 54 w 142"/>
                <a:gd name="T93" fmla="*/ 426 h 1090"/>
                <a:gd name="T94" fmla="*/ 64 w 142"/>
                <a:gd name="T95" fmla="*/ 417 h 1090"/>
                <a:gd name="T96" fmla="*/ 67 w 142"/>
                <a:gd name="T97" fmla="*/ 417 h 1090"/>
                <a:gd name="T98" fmla="*/ 67 w 142"/>
                <a:gd name="T99" fmla="*/ 361 h 1090"/>
                <a:gd name="T100" fmla="*/ 74 w 142"/>
                <a:gd name="T101" fmla="*/ 386 h 1090"/>
                <a:gd name="T102" fmla="*/ 81 w 142"/>
                <a:gd name="T103" fmla="*/ 382 h 1090"/>
                <a:gd name="T104" fmla="*/ 78 w 142"/>
                <a:gd name="T105" fmla="*/ 373 h 1090"/>
                <a:gd name="T106" fmla="*/ 88 w 142"/>
                <a:gd name="T107" fmla="*/ 208 h 1090"/>
                <a:gd name="T108" fmla="*/ 52 w 142"/>
                <a:gd name="T109" fmla="*/ 69 h 1090"/>
                <a:gd name="T110" fmla="*/ 39 w 142"/>
                <a:gd name="T111"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2" h="1090">
                  <a:moveTo>
                    <a:pt x="66" y="764"/>
                  </a:moveTo>
                  <a:cubicBezTo>
                    <a:pt x="66" y="767"/>
                    <a:pt x="65" y="772"/>
                    <a:pt x="64" y="776"/>
                  </a:cubicBezTo>
                  <a:cubicBezTo>
                    <a:pt x="60" y="827"/>
                    <a:pt x="64" y="876"/>
                    <a:pt x="63" y="929"/>
                  </a:cubicBezTo>
                  <a:cubicBezTo>
                    <a:pt x="57" y="978"/>
                    <a:pt x="53" y="1051"/>
                    <a:pt x="53" y="1051"/>
                  </a:cubicBezTo>
                  <a:cubicBezTo>
                    <a:pt x="53" y="1051"/>
                    <a:pt x="57" y="1054"/>
                    <a:pt x="60" y="1061"/>
                  </a:cubicBezTo>
                  <a:cubicBezTo>
                    <a:pt x="57" y="1072"/>
                    <a:pt x="52" y="1082"/>
                    <a:pt x="46" y="1090"/>
                  </a:cubicBezTo>
                  <a:cubicBezTo>
                    <a:pt x="56" y="1088"/>
                    <a:pt x="66" y="1085"/>
                    <a:pt x="74" y="1077"/>
                  </a:cubicBezTo>
                  <a:cubicBezTo>
                    <a:pt x="57" y="893"/>
                    <a:pt x="77" y="877"/>
                    <a:pt x="66" y="764"/>
                  </a:cubicBezTo>
                  <a:moveTo>
                    <a:pt x="88" y="417"/>
                  </a:moveTo>
                  <a:cubicBezTo>
                    <a:pt x="87" y="427"/>
                    <a:pt x="81" y="434"/>
                    <a:pt x="81" y="447"/>
                  </a:cubicBezTo>
                  <a:cubicBezTo>
                    <a:pt x="81" y="448"/>
                    <a:pt x="81" y="449"/>
                    <a:pt x="82" y="449"/>
                  </a:cubicBezTo>
                  <a:cubicBezTo>
                    <a:pt x="83" y="449"/>
                    <a:pt x="85" y="447"/>
                    <a:pt x="86" y="445"/>
                  </a:cubicBezTo>
                  <a:cubicBezTo>
                    <a:pt x="88" y="442"/>
                    <a:pt x="90" y="440"/>
                    <a:pt x="90" y="440"/>
                  </a:cubicBezTo>
                  <a:cubicBezTo>
                    <a:pt x="90" y="440"/>
                    <a:pt x="90" y="441"/>
                    <a:pt x="90" y="441"/>
                  </a:cubicBezTo>
                  <a:cubicBezTo>
                    <a:pt x="88" y="444"/>
                    <a:pt x="85" y="450"/>
                    <a:pt x="84" y="456"/>
                  </a:cubicBezTo>
                  <a:cubicBezTo>
                    <a:pt x="86" y="457"/>
                    <a:pt x="88" y="457"/>
                    <a:pt x="88" y="457"/>
                  </a:cubicBezTo>
                  <a:cubicBezTo>
                    <a:pt x="96" y="453"/>
                    <a:pt x="92" y="434"/>
                    <a:pt x="92" y="434"/>
                  </a:cubicBezTo>
                  <a:cubicBezTo>
                    <a:pt x="88" y="417"/>
                    <a:pt x="88" y="417"/>
                    <a:pt x="88" y="417"/>
                  </a:cubicBezTo>
                  <a:moveTo>
                    <a:pt x="99" y="251"/>
                  </a:moveTo>
                  <a:cubicBezTo>
                    <a:pt x="91" y="312"/>
                    <a:pt x="84" y="366"/>
                    <a:pt x="82" y="383"/>
                  </a:cubicBezTo>
                  <a:cubicBezTo>
                    <a:pt x="83" y="383"/>
                    <a:pt x="83" y="383"/>
                    <a:pt x="83" y="383"/>
                  </a:cubicBezTo>
                  <a:cubicBezTo>
                    <a:pt x="85" y="386"/>
                    <a:pt x="85" y="396"/>
                    <a:pt x="87" y="400"/>
                  </a:cubicBezTo>
                  <a:cubicBezTo>
                    <a:pt x="87" y="402"/>
                    <a:pt x="88" y="404"/>
                    <a:pt x="88" y="406"/>
                  </a:cubicBezTo>
                  <a:cubicBezTo>
                    <a:pt x="88" y="407"/>
                    <a:pt x="89" y="407"/>
                    <a:pt x="89" y="407"/>
                  </a:cubicBezTo>
                  <a:cubicBezTo>
                    <a:pt x="99" y="412"/>
                    <a:pt x="99" y="419"/>
                    <a:pt x="99" y="419"/>
                  </a:cubicBezTo>
                  <a:cubicBezTo>
                    <a:pt x="99" y="419"/>
                    <a:pt x="97" y="439"/>
                    <a:pt x="94" y="468"/>
                  </a:cubicBezTo>
                  <a:cubicBezTo>
                    <a:pt x="99" y="466"/>
                    <a:pt x="100" y="456"/>
                    <a:pt x="104" y="454"/>
                  </a:cubicBezTo>
                  <a:cubicBezTo>
                    <a:pt x="105" y="453"/>
                    <a:pt x="106" y="452"/>
                    <a:pt x="106" y="452"/>
                  </a:cubicBezTo>
                  <a:cubicBezTo>
                    <a:pt x="108" y="452"/>
                    <a:pt x="98" y="467"/>
                    <a:pt x="101" y="467"/>
                  </a:cubicBezTo>
                  <a:cubicBezTo>
                    <a:pt x="101" y="467"/>
                    <a:pt x="101" y="467"/>
                    <a:pt x="102" y="467"/>
                  </a:cubicBezTo>
                  <a:cubicBezTo>
                    <a:pt x="111" y="467"/>
                    <a:pt x="119" y="446"/>
                    <a:pt x="131" y="436"/>
                  </a:cubicBezTo>
                  <a:cubicBezTo>
                    <a:pt x="136" y="411"/>
                    <a:pt x="142" y="399"/>
                    <a:pt x="140" y="393"/>
                  </a:cubicBezTo>
                  <a:cubicBezTo>
                    <a:pt x="138" y="380"/>
                    <a:pt x="133" y="381"/>
                    <a:pt x="127" y="369"/>
                  </a:cubicBezTo>
                  <a:cubicBezTo>
                    <a:pt x="126" y="366"/>
                    <a:pt x="136" y="368"/>
                    <a:pt x="135" y="365"/>
                  </a:cubicBezTo>
                  <a:cubicBezTo>
                    <a:pt x="126" y="345"/>
                    <a:pt x="102" y="269"/>
                    <a:pt x="99" y="251"/>
                  </a:cubicBezTo>
                  <a:moveTo>
                    <a:pt x="39" y="0"/>
                  </a:moveTo>
                  <a:cubicBezTo>
                    <a:pt x="30" y="37"/>
                    <a:pt x="24" y="67"/>
                    <a:pt x="23" y="78"/>
                  </a:cubicBezTo>
                  <a:cubicBezTo>
                    <a:pt x="19" y="97"/>
                    <a:pt x="12" y="117"/>
                    <a:pt x="9" y="136"/>
                  </a:cubicBezTo>
                  <a:cubicBezTo>
                    <a:pt x="1" y="186"/>
                    <a:pt x="0" y="235"/>
                    <a:pt x="4" y="289"/>
                  </a:cubicBezTo>
                  <a:cubicBezTo>
                    <a:pt x="7" y="321"/>
                    <a:pt x="6" y="378"/>
                    <a:pt x="6" y="378"/>
                  </a:cubicBezTo>
                  <a:cubicBezTo>
                    <a:pt x="17" y="388"/>
                    <a:pt x="17" y="388"/>
                    <a:pt x="17" y="388"/>
                  </a:cubicBezTo>
                  <a:cubicBezTo>
                    <a:pt x="17" y="388"/>
                    <a:pt x="15" y="404"/>
                    <a:pt x="7" y="421"/>
                  </a:cubicBezTo>
                  <a:cubicBezTo>
                    <a:pt x="5" y="431"/>
                    <a:pt x="16" y="431"/>
                    <a:pt x="21" y="455"/>
                  </a:cubicBezTo>
                  <a:cubicBezTo>
                    <a:pt x="23" y="460"/>
                    <a:pt x="35" y="467"/>
                    <a:pt x="66" y="477"/>
                  </a:cubicBezTo>
                  <a:cubicBezTo>
                    <a:pt x="66" y="471"/>
                    <a:pt x="66" y="465"/>
                    <a:pt x="67" y="459"/>
                  </a:cubicBezTo>
                  <a:cubicBezTo>
                    <a:pt x="65" y="457"/>
                    <a:pt x="62" y="456"/>
                    <a:pt x="60" y="454"/>
                  </a:cubicBezTo>
                  <a:cubicBezTo>
                    <a:pt x="60" y="446"/>
                    <a:pt x="59" y="441"/>
                    <a:pt x="54" y="426"/>
                  </a:cubicBezTo>
                  <a:cubicBezTo>
                    <a:pt x="55" y="419"/>
                    <a:pt x="59" y="417"/>
                    <a:pt x="64" y="417"/>
                  </a:cubicBezTo>
                  <a:cubicBezTo>
                    <a:pt x="65" y="417"/>
                    <a:pt x="66" y="417"/>
                    <a:pt x="67" y="417"/>
                  </a:cubicBezTo>
                  <a:cubicBezTo>
                    <a:pt x="67" y="401"/>
                    <a:pt x="67" y="382"/>
                    <a:pt x="67" y="361"/>
                  </a:cubicBezTo>
                  <a:cubicBezTo>
                    <a:pt x="75" y="369"/>
                    <a:pt x="72" y="379"/>
                    <a:pt x="74" y="386"/>
                  </a:cubicBezTo>
                  <a:cubicBezTo>
                    <a:pt x="76" y="385"/>
                    <a:pt x="79" y="382"/>
                    <a:pt x="81" y="382"/>
                  </a:cubicBezTo>
                  <a:cubicBezTo>
                    <a:pt x="80" y="379"/>
                    <a:pt x="79" y="376"/>
                    <a:pt x="78" y="373"/>
                  </a:cubicBezTo>
                  <a:cubicBezTo>
                    <a:pt x="76" y="320"/>
                    <a:pt x="81" y="261"/>
                    <a:pt x="88" y="208"/>
                  </a:cubicBezTo>
                  <a:cubicBezTo>
                    <a:pt x="79" y="179"/>
                    <a:pt x="66" y="134"/>
                    <a:pt x="52" y="69"/>
                  </a:cubicBezTo>
                  <a:cubicBezTo>
                    <a:pt x="47" y="31"/>
                    <a:pt x="43" y="14"/>
                    <a:pt x="39"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grpSp>
      <p:sp>
        <p:nvSpPr>
          <p:cNvPr id="296" name="圆角矩形 295"/>
          <p:cNvSpPr/>
          <p:nvPr/>
        </p:nvSpPr>
        <p:spPr>
          <a:xfrm>
            <a:off x="5631888" y="1222573"/>
            <a:ext cx="13502" cy="3241000"/>
          </a:xfrm>
          <a:prstGeom prst="roundRect">
            <a:avLst>
              <a:gd name="adj" fmla="val 4736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8"/>
                                        </p:tgtEl>
                                        <p:attrNameLst>
                                          <p:attrName>style.visibility</p:attrName>
                                        </p:attrNameLst>
                                      </p:cBhvr>
                                      <p:to>
                                        <p:strVal val="visible"/>
                                      </p:to>
                                    </p:set>
                                    <p:animEffect transition="in" filter="wipe(left)">
                                      <p:cBhvr>
                                        <p:cTn id="7" dur="2000"/>
                                        <p:tgtEl>
                                          <p:spTgt spid="218"/>
                                        </p:tgtEl>
                                      </p:cBhvr>
                                    </p:animEffect>
                                  </p:childTnLst>
                                </p:cTn>
                              </p:par>
                            </p:childTnLst>
                          </p:cTn>
                        </p:par>
                        <p:par>
                          <p:cTn id="8" fill="hold">
                            <p:stCondLst>
                              <p:cond delay="2000"/>
                            </p:stCondLst>
                            <p:childTnLst>
                              <p:par>
                                <p:cTn id="9" presetID="16" presetClass="entr" presetSubtype="42" fill="hold" grpId="0" nodeType="afterEffect">
                                  <p:stCondLst>
                                    <p:cond delay="0"/>
                                  </p:stCondLst>
                                  <p:childTnLst>
                                    <p:set>
                                      <p:cBhvr>
                                        <p:cTn id="10" dur="1" fill="hold">
                                          <p:stCondLst>
                                            <p:cond delay="0"/>
                                          </p:stCondLst>
                                        </p:cTn>
                                        <p:tgtEl>
                                          <p:spTgt spid="296"/>
                                        </p:tgtEl>
                                        <p:attrNameLst>
                                          <p:attrName>style.visibility</p:attrName>
                                        </p:attrNameLst>
                                      </p:cBhvr>
                                      <p:to>
                                        <p:strVal val="visible"/>
                                      </p:to>
                                    </p:set>
                                    <p:animEffect transition="in" filter="barn(outHorizontal)">
                                      <p:cBhvr>
                                        <p:cTn id="11" dur="500"/>
                                        <p:tgtEl>
                                          <p:spTgt spid="296"/>
                                        </p:tgtEl>
                                      </p:cBhvr>
                                    </p:animEffect>
                                  </p:childTnLst>
                                </p:cTn>
                              </p:par>
                            </p:childTnLst>
                          </p:cTn>
                        </p:par>
                        <p:par>
                          <p:cTn id="12" fill="hold">
                            <p:stCondLst>
                              <p:cond delay="2500"/>
                            </p:stCondLst>
                            <p:childTnLst>
                              <p:par>
                                <p:cTn id="13" presetID="53"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8" grpId="0">
        <p:bldAsOne/>
      </p:bldGraphic>
      <p:bldP spid="29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495" y="2385"/>
            <a:ext cx="9142857" cy="5142857"/>
          </a:xfrm>
          <a:prstGeom prst="rect">
            <a:avLst/>
          </a:prstGeom>
        </p:spPr>
      </p:pic>
      <p:sp>
        <p:nvSpPr>
          <p:cNvPr id="7" name="椭圆 6"/>
          <p:cNvSpPr/>
          <p:nvPr/>
        </p:nvSpPr>
        <p:spPr>
          <a:xfrm>
            <a:off x="1835696" y="1276400"/>
            <a:ext cx="2232248" cy="2232248"/>
          </a:xfrm>
          <a:prstGeom prst="ellipse">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220072" y="1276400"/>
            <a:ext cx="2232248" cy="2232248"/>
          </a:xfrm>
          <a:prstGeom prst="ellipse">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185769" y="736340"/>
            <a:ext cx="2772308" cy="27723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338640" y="1529531"/>
            <a:ext cx="519110" cy="434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r>
              <a:rPr lang="en-US" altLang="zh-CN" dirty="0"/>
              <a:t>03</a:t>
            </a:r>
            <a:endParaRPr lang="zh-CN" altLang="en-US" dirty="0"/>
          </a:p>
        </p:txBody>
      </p:sp>
      <p:sp>
        <p:nvSpPr>
          <p:cNvPr id="3" name="TextBox 23"/>
          <p:cNvSpPr txBox="1"/>
          <p:nvPr/>
        </p:nvSpPr>
        <p:spPr>
          <a:xfrm>
            <a:off x="3301095" y="2615382"/>
            <a:ext cx="2594880" cy="228380"/>
          </a:xfrm>
          <a:prstGeom prst="rect">
            <a:avLst/>
          </a:prstGeom>
          <a:noFill/>
        </p:spPr>
        <p:txBody>
          <a:bodyPr wrap="square" lIns="65010" tIns="32504" rIns="65010" bIns="32504" rtlCol="0">
            <a:spAutoFit/>
          </a:bodyPr>
          <a:lstStyle/>
          <a:p>
            <a:pPr algn="ct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4" name="TextBox 24"/>
          <p:cNvSpPr txBox="1"/>
          <p:nvPr/>
        </p:nvSpPr>
        <p:spPr>
          <a:xfrm>
            <a:off x="3916512" y="2100635"/>
            <a:ext cx="1362397" cy="434975"/>
          </a:xfrm>
          <a:prstGeom prst="rect">
            <a:avLst/>
          </a:prstGeom>
          <a:noFill/>
        </p:spPr>
        <p:txBody>
          <a:bodyPr wrap="none" lIns="65010" tIns="32504" rIns="65010" bIns="32504" rtlCol="0">
            <a:spAutoFit/>
          </a:bodyPr>
          <a:lstStyle/>
          <a:p>
            <a:pPr algn="r"/>
            <a:r>
              <a:rPr lang="zh-CN" altLang="en-US" sz="2400" dirty="0">
                <a:solidFill>
                  <a:schemeClr val="tx1">
                    <a:lumMod val="65000"/>
                    <a:lumOff val="35000"/>
                  </a:schemeClr>
                </a:solidFill>
                <a:ea typeface="微软雅黑" panose="020B0503020204020204" pitchFamily="34" charset="-122"/>
              </a:rPr>
              <a:t>工作体会</a:t>
            </a:r>
            <a:endParaRPr lang="zh-CN" altLang="en-US" sz="2400" dirty="0">
              <a:solidFill>
                <a:schemeClr val="tx1">
                  <a:lumMod val="65000"/>
                  <a:lumOff val="35000"/>
                </a:schemeClr>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down)">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noEditPoints="1"/>
          </p:cNvSpPr>
          <p:nvPr/>
        </p:nvSpPr>
        <p:spPr bwMode="auto">
          <a:xfrm>
            <a:off x="3925491" y="2548963"/>
            <a:ext cx="1271588" cy="1271980"/>
          </a:xfrm>
          <a:custGeom>
            <a:avLst/>
            <a:gdLst>
              <a:gd name="T0" fmla="*/ 315 w 636"/>
              <a:gd name="T1" fmla="*/ 634 h 636"/>
              <a:gd name="T2" fmla="*/ 352 w 636"/>
              <a:gd name="T3" fmla="*/ 634 h 636"/>
              <a:gd name="T4" fmla="*/ 256 w 636"/>
              <a:gd name="T5" fmla="*/ 626 h 636"/>
              <a:gd name="T6" fmla="*/ 390 w 636"/>
              <a:gd name="T7" fmla="*/ 624 h 636"/>
              <a:gd name="T8" fmla="*/ 218 w 636"/>
              <a:gd name="T9" fmla="*/ 620 h 636"/>
              <a:gd name="T10" fmla="*/ 407 w 636"/>
              <a:gd name="T11" fmla="*/ 622 h 636"/>
              <a:gd name="T12" fmla="*/ 200 w 636"/>
              <a:gd name="T13" fmla="*/ 613 h 636"/>
              <a:gd name="T14" fmla="*/ 200 w 636"/>
              <a:gd name="T15" fmla="*/ 613 h 636"/>
              <a:gd name="T16" fmla="*/ 446 w 636"/>
              <a:gd name="T17" fmla="*/ 609 h 636"/>
              <a:gd name="T18" fmla="*/ 166 w 636"/>
              <a:gd name="T19" fmla="*/ 593 h 636"/>
              <a:gd name="T20" fmla="*/ 497 w 636"/>
              <a:gd name="T21" fmla="*/ 579 h 636"/>
              <a:gd name="T22" fmla="*/ 116 w 636"/>
              <a:gd name="T23" fmla="*/ 561 h 636"/>
              <a:gd name="T24" fmla="*/ 510 w 636"/>
              <a:gd name="T25" fmla="*/ 567 h 636"/>
              <a:gd name="T26" fmla="*/ 102 w 636"/>
              <a:gd name="T27" fmla="*/ 551 h 636"/>
              <a:gd name="T28" fmla="*/ 540 w 636"/>
              <a:gd name="T29" fmla="*/ 545 h 636"/>
              <a:gd name="T30" fmla="*/ 540 w 636"/>
              <a:gd name="T31" fmla="*/ 545 h 636"/>
              <a:gd name="T32" fmla="*/ 78 w 636"/>
              <a:gd name="T33" fmla="*/ 523 h 636"/>
              <a:gd name="T34" fmla="*/ 579 w 636"/>
              <a:gd name="T35" fmla="*/ 500 h 636"/>
              <a:gd name="T36" fmla="*/ 45 w 636"/>
              <a:gd name="T37" fmla="*/ 473 h 636"/>
              <a:gd name="T38" fmla="*/ 596 w 636"/>
              <a:gd name="T39" fmla="*/ 465 h 636"/>
              <a:gd name="T40" fmla="*/ 25 w 636"/>
              <a:gd name="T41" fmla="*/ 440 h 636"/>
              <a:gd name="T42" fmla="*/ 606 w 636"/>
              <a:gd name="T43" fmla="*/ 450 h 636"/>
              <a:gd name="T44" fmla="*/ 20 w 636"/>
              <a:gd name="T45" fmla="*/ 424 h 636"/>
              <a:gd name="T46" fmla="*/ 20 w 636"/>
              <a:gd name="T47" fmla="*/ 424 h 636"/>
              <a:gd name="T48" fmla="*/ 622 w 636"/>
              <a:gd name="T49" fmla="*/ 413 h 636"/>
              <a:gd name="T50" fmla="*/ 11 w 636"/>
              <a:gd name="T51" fmla="*/ 384 h 636"/>
              <a:gd name="T52" fmla="*/ 633 w 636"/>
              <a:gd name="T53" fmla="*/ 355 h 636"/>
              <a:gd name="T54" fmla="*/ 2 w 636"/>
              <a:gd name="T55" fmla="*/ 325 h 636"/>
              <a:gd name="T56" fmla="*/ 632 w 636"/>
              <a:gd name="T57" fmla="*/ 337 h 636"/>
              <a:gd name="T58" fmla="*/ 634 w 636"/>
              <a:gd name="T59" fmla="*/ 339 h 636"/>
              <a:gd name="T60" fmla="*/ 4 w 636"/>
              <a:gd name="T61" fmla="*/ 308 h 636"/>
              <a:gd name="T62" fmla="*/ 634 w 636"/>
              <a:gd name="T63" fmla="*/ 279 h 636"/>
              <a:gd name="T64" fmla="*/ 10 w 636"/>
              <a:gd name="T65" fmla="*/ 249 h 636"/>
              <a:gd name="T66" fmla="*/ 620 w 636"/>
              <a:gd name="T67" fmla="*/ 221 h 636"/>
              <a:gd name="T68" fmla="*/ 12 w 636"/>
              <a:gd name="T69" fmla="*/ 231 h 636"/>
              <a:gd name="T70" fmla="*/ 612 w 636"/>
              <a:gd name="T71" fmla="*/ 205 h 636"/>
              <a:gd name="T72" fmla="*/ 27 w 636"/>
              <a:gd name="T73" fmla="*/ 197 h 636"/>
              <a:gd name="T74" fmla="*/ 27 w 636"/>
              <a:gd name="T75" fmla="*/ 197 h 636"/>
              <a:gd name="T76" fmla="*/ 599 w 636"/>
              <a:gd name="T77" fmla="*/ 171 h 636"/>
              <a:gd name="T78" fmla="*/ 55 w 636"/>
              <a:gd name="T79" fmla="*/ 145 h 636"/>
              <a:gd name="T80" fmla="*/ 568 w 636"/>
              <a:gd name="T81" fmla="*/ 120 h 636"/>
              <a:gd name="T82" fmla="*/ 76 w 636"/>
              <a:gd name="T83" fmla="*/ 112 h 636"/>
              <a:gd name="T84" fmla="*/ 539 w 636"/>
              <a:gd name="T85" fmla="*/ 94 h 636"/>
              <a:gd name="T86" fmla="*/ 89 w 636"/>
              <a:gd name="T87" fmla="*/ 100 h 636"/>
              <a:gd name="T88" fmla="*/ 526 w 636"/>
              <a:gd name="T89" fmla="*/ 81 h 636"/>
              <a:gd name="T90" fmla="*/ 526 w 636"/>
              <a:gd name="T91" fmla="*/ 81 h 636"/>
              <a:gd name="T92" fmla="*/ 119 w 636"/>
              <a:gd name="T93" fmla="*/ 74 h 636"/>
              <a:gd name="T94" fmla="*/ 497 w 636"/>
              <a:gd name="T95" fmla="*/ 54 h 636"/>
              <a:gd name="T96" fmla="*/ 168 w 636"/>
              <a:gd name="T97" fmla="*/ 40 h 636"/>
              <a:gd name="T98" fmla="*/ 444 w 636"/>
              <a:gd name="T99" fmla="*/ 27 h 636"/>
              <a:gd name="T100" fmla="*/ 182 w 636"/>
              <a:gd name="T101" fmla="*/ 30 h 636"/>
              <a:gd name="T102" fmla="*/ 427 w 636"/>
              <a:gd name="T103" fmla="*/ 22 h 636"/>
              <a:gd name="T104" fmla="*/ 219 w 636"/>
              <a:gd name="T105" fmla="*/ 19 h 636"/>
              <a:gd name="T106" fmla="*/ 219 w 636"/>
              <a:gd name="T107" fmla="*/ 19 h 636"/>
              <a:gd name="T108" fmla="*/ 392 w 636"/>
              <a:gd name="T109" fmla="*/ 10 h 636"/>
              <a:gd name="T110" fmla="*/ 276 w 636"/>
              <a:gd name="T111" fmla="*/ 6 h 636"/>
              <a:gd name="T112" fmla="*/ 333 w 636"/>
              <a:gd name="T113" fmla="*/ 0 h 636"/>
              <a:gd name="T114" fmla="*/ 314 w 636"/>
              <a:gd name="T115"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6" h="636">
                <a:moveTo>
                  <a:pt x="313" y="636"/>
                </a:moveTo>
                <a:cubicBezTo>
                  <a:pt x="313" y="636"/>
                  <a:pt x="313" y="636"/>
                  <a:pt x="313" y="636"/>
                </a:cubicBezTo>
                <a:cubicBezTo>
                  <a:pt x="307" y="636"/>
                  <a:pt x="300" y="635"/>
                  <a:pt x="294" y="635"/>
                </a:cubicBezTo>
                <a:cubicBezTo>
                  <a:pt x="293" y="635"/>
                  <a:pt x="292" y="634"/>
                  <a:pt x="292" y="633"/>
                </a:cubicBezTo>
                <a:cubicBezTo>
                  <a:pt x="292" y="632"/>
                  <a:pt x="293" y="631"/>
                  <a:pt x="294" y="631"/>
                </a:cubicBezTo>
                <a:cubicBezTo>
                  <a:pt x="301" y="632"/>
                  <a:pt x="307" y="632"/>
                  <a:pt x="313" y="632"/>
                </a:cubicBezTo>
                <a:cubicBezTo>
                  <a:pt x="314" y="632"/>
                  <a:pt x="315" y="633"/>
                  <a:pt x="315" y="634"/>
                </a:cubicBezTo>
                <a:cubicBezTo>
                  <a:pt x="315" y="635"/>
                  <a:pt x="314" y="636"/>
                  <a:pt x="313" y="636"/>
                </a:cubicBezTo>
                <a:close/>
                <a:moveTo>
                  <a:pt x="333" y="636"/>
                </a:moveTo>
                <a:cubicBezTo>
                  <a:pt x="332" y="636"/>
                  <a:pt x="331" y="635"/>
                  <a:pt x="331" y="634"/>
                </a:cubicBezTo>
                <a:cubicBezTo>
                  <a:pt x="331" y="633"/>
                  <a:pt x="332" y="632"/>
                  <a:pt x="333" y="632"/>
                </a:cubicBezTo>
                <a:cubicBezTo>
                  <a:pt x="339" y="632"/>
                  <a:pt x="345" y="631"/>
                  <a:pt x="352" y="631"/>
                </a:cubicBezTo>
                <a:cubicBezTo>
                  <a:pt x="353" y="630"/>
                  <a:pt x="354" y="631"/>
                  <a:pt x="354" y="632"/>
                </a:cubicBezTo>
                <a:cubicBezTo>
                  <a:pt x="354" y="633"/>
                  <a:pt x="353" y="634"/>
                  <a:pt x="352" y="634"/>
                </a:cubicBezTo>
                <a:cubicBezTo>
                  <a:pt x="346" y="635"/>
                  <a:pt x="339" y="635"/>
                  <a:pt x="333" y="636"/>
                </a:cubicBezTo>
                <a:cubicBezTo>
                  <a:pt x="333" y="636"/>
                  <a:pt x="333" y="636"/>
                  <a:pt x="333" y="636"/>
                </a:cubicBezTo>
                <a:close/>
                <a:moveTo>
                  <a:pt x="275" y="633"/>
                </a:moveTo>
                <a:cubicBezTo>
                  <a:pt x="275" y="633"/>
                  <a:pt x="275" y="633"/>
                  <a:pt x="275" y="633"/>
                </a:cubicBezTo>
                <a:cubicBezTo>
                  <a:pt x="268" y="632"/>
                  <a:pt x="262" y="631"/>
                  <a:pt x="256" y="630"/>
                </a:cubicBezTo>
                <a:cubicBezTo>
                  <a:pt x="255" y="629"/>
                  <a:pt x="254" y="629"/>
                  <a:pt x="254" y="628"/>
                </a:cubicBezTo>
                <a:cubicBezTo>
                  <a:pt x="254" y="627"/>
                  <a:pt x="255" y="626"/>
                  <a:pt x="256" y="626"/>
                </a:cubicBezTo>
                <a:cubicBezTo>
                  <a:pt x="263" y="627"/>
                  <a:pt x="269" y="628"/>
                  <a:pt x="275" y="629"/>
                </a:cubicBezTo>
                <a:cubicBezTo>
                  <a:pt x="276" y="629"/>
                  <a:pt x="277" y="630"/>
                  <a:pt x="277" y="631"/>
                </a:cubicBezTo>
                <a:cubicBezTo>
                  <a:pt x="277" y="632"/>
                  <a:pt x="276" y="633"/>
                  <a:pt x="275" y="633"/>
                </a:cubicBezTo>
                <a:close/>
                <a:moveTo>
                  <a:pt x="371" y="631"/>
                </a:moveTo>
                <a:cubicBezTo>
                  <a:pt x="370" y="631"/>
                  <a:pt x="369" y="631"/>
                  <a:pt x="369" y="630"/>
                </a:cubicBezTo>
                <a:cubicBezTo>
                  <a:pt x="369" y="629"/>
                  <a:pt x="370" y="628"/>
                  <a:pt x="371" y="628"/>
                </a:cubicBezTo>
                <a:cubicBezTo>
                  <a:pt x="377" y="627"/>
                  <a:pt x="383" y="626"/>
                  <a:pt x="390" y="624"/>
                </a:cubicBezTo>
                <a:cubicBezTo>
                  <a:pt x="391" y="624"/>
                  <a:pt x="392" y="625"/>
                  <a:pt x="392" y="626"/>
                </a:cubicBezTo>
                <a:cubicBezTo>
                  <a:pt x="392" y="626"/>
                  <a:pt x="391" y="627"/>
                  <a:pt x="390" y="628"/>
                </a:cubicBezTo>
                <a:cubicBezTo>
                  <a:pt x="384" y="629"/>
                  <a:pt x="378" y="630"/>
                  <a:pt x="371" y="631"/>
                </a:cubicBezTo>
                <a:cubicBezTo>
                  <a:pt x="371" y="631"/>
                  <a:pt x="371" y="631"/>
                  <a:pt x="371" y="631"/>
                </a:cubicBezTo>
                <a:close/>
                <a:moveTo>
                  <a:pt x="237" y="625"/>
                </a:moveTo>
                <a:cubicBezTo>
                  <a:pt x="237" y="625"/>
                  <a:pt x="237" y="625"/>
                  <a:pt x="237" y="625"/>
                </a:cubicBezTo>
                <a:cubicBezTo>
                  <a:pt x="230" y="624"/>
                  <a:pt x="224" y="622"/>
                  <a:pt x="218" y="620"/>
                </a:cubicBezTo>
                <a:cubicBezTo>
                  <a:pt x="217" y="619"/>
                  <a:pt x="217" y="618"/>
                  <a:pt x="217" y="617"/>
                </a:cubicBezTo>
                <a:cubicBezTo>
                  <a:pt x="217" y="617"/>
                  <a:pt x="218" y="616"/>
                  <a:pt x="219" y="616"/>
                </a:cubicBezTo>
                <a:cubicBezTo>
                  <a:pt x="225" y="618"/>
                  <a:pt x="231" y="620"/>
                  <a:pt x="238" y="622"/>
                </a:cubicBezTo>
                <a:cubicBezTo>
                  <a:pt x="239" y="622"/>
                  <a:pt x="239" y="623"/>
                  <a:pt x="239" y="624"/>
                </a:cubicBezTo>
                <a:cubicBezTo>
                  <a:pt x="239" y="625"/>
                  <a:pt x="238" y="625"/>
                  <a:pt x="237" y="625"/>
                </a:cubicBezTo>
                <a:close/>
                <a:moveTo>
                  <a:pt x="409" y="623"/>
                </a:moveTo>
                <a:cubicBezTo>
                  <a:pt x="408" y="623"/>
                  <a:pt x="407" y="622"/>
                  <a:pt x="407" y="622"/>
                </a:cubicBezTo>
                <a:cubicBezTo>
                  <a:pt x="407" y="621"/>
                  <a:pt x="407" y="620"/>
                  <a:pt x="408" y="619"/>
                </a:cubicBezTo>
                <a:cubicBezTo>
                  <a:pt x="414" y="617"/>
                  <a:pt x="420" y="615"/>
                  <a:pt x="426" y="613"/>
                </a:cubicBezTo>
                <a:cubicBezTo>
                  <a:pt x="427" y="613"/>
                  <a:pt x="428" y="613"/>
                  <a:pt x="429" y="614"/>
                </a:cubicBezTo>
                <a:cubicBezTo>
                  <a:pt x="429" y="615"/>
                  <a:pt x="429" y="616"/>
                  <a:pt x="428" y="617"/>
                </a:cubicBezTo>
                <a:cubicBezTo>
                  <a:pt x="422" y="619"/>
                  <a:pt x="415" y="621"/>
                  <a:pt x="409" y="623"/>
                </a:cubicBezTo>
                <a:cubicBezTo>
                  <a:pt x="409" y="623"/>
                  <a:pt x="409" y="623"/>
                  <a:pt x="409" y="623"/>
                </a:cubicBezTo>
                <a:close/>
                <a:moveTo>
                  <a:pt x="200" y="613"/>
                </a:moveTo>
                <a:cubicBezTo>
                  <a:pt x="200" y="613"/>
                  <a:pt x="200" y="613"/>
                  <a:pt x="200" y="613"/>
                </a:cubicBezTo>
                <a:cubicBezTo>
                  <a:pt x="194" y="611"/>
                  <a:pt x="188" y="608"/>
                  <a:pt x="182" y="605"/>
                </a:cubicBezTo>
                <a:cubicBezTo>
                  <a:pt x="181" y="605"/>
                  <a:pt x="181" y="604"/>
                  <a:pt x="181" y="603"/>
                </a:cubicBezTo>
                <a:cubicBezTo>
                  <a:pt x="182" y="602"/>
                  <a:pt x="183" y="602"/>
                  <a:pt x="184" y="602"/>
                </a:cubicBezTo>
                <a:cubicBezTo>
                  <a:pt x="189" y="605"/>
                  <a:pt x="195" y="607"/>
                  <a:pt x="201" y="610"/>
                </a:cubicBezTo>
                <a:cubicBezTo>
                  <a:pt x="202" y="610"/>
                  <a:pt x="203" y="611"/>
                  <a:pt x="202" y="612"/>
                </a:cubicBezTo>
                <a:cubicBezTo>
                  <a:pt x="202" y="613"/>
                  <a:pt x="201" y="613"/>
                  <a:pt x="200" y="613"/>
                </a:cubicBezTo>
                <a:close/>
                <a:moveTo>
                  <a:pt x="445" y="610"/>
                </a:moveTo>
                <a:cubicBezTo>
                  <a:pt x="444" y="610"/>
                  <a:pt x="444" y="609"/>
                  <a:pt x="443" y="608"/>
                </a:cubicBezTo>
                <a:cubicBezTo>
                  <a:pt x="443" y="608"/>
                  <a:pt x="443" y="607"/>
                  <a:pt x="444" y="606"/>
                </a:cubicBezTo>
                <a:cubicBezTo>
                  <a:pt x="450" y="604"/>
                  <a:pt x="456" y="601"/>
                  <a:pt x="461" y="598"/>
                </a:cubicBezTo>
                <a:cubicBezTo>
                  <a:pt x="462" y="597"/>
                  <a:pt x="463" y="598"/>
                  <a:pt x="464" y="599"/>
                </a:cubicBezTo>
                <a:cubicBezTo>
                  <a:pt x="464" y="600"/>
                  <a:pt x="464" y="601"/>
                  <a:pt x="463" y="601"/>
                </a:cubicBezTo>
                <a:cubicBezTo>
                  <a:pt x="457" y="604"/>
                  <a:pt x="451" y="607"/>
                  <a:pt x="446" y="609"/>
                </a:cubicBezTo>
                <a:cubicBezTo>
                  <a:pt x="445" y="609"/>
                  <a:pt x="445" y="610"/>
                  <a:pt x="445" y="610"/>
                </a:cubicBezTo>
                <a:close/>
                <a:moveTo>
                  <a:pt x="166" y="597"/>
                </a:moveTo>
                <a:cubicBezTo>
                  <a:pt x="165" y="597"/>
                  <a:pt x="165" y="597"/>
                  <a:pt x="165" y="596"/>
                </a:cubicBezTo>
                <a:cubicBezTo>
                  <a:pt x="159" y="593"/>
                  <a:pt x="153" y="590"/>
                  <a:pt x="148" y="586"/>
                </a:cubicBezTo>
                <a:cubicBezTo>
                  <a:pt x="147" y="586"/>
                  <a:pt x="147" y="585"/>
                  <a:pt x="147" y="584"/>
                </a:cubicBezTo>
                <a:cubicBezTo>
                  <a:pt x="148" y="583"/>
                  <a:pt x="149" y="583"/>
                  <a:pt x="150" y="583"/>
                </a:cubicBezTo>
                <a:cubicBezTo>
                  <a:pt x="155" y="587"/>
                  <a:pt x="161" y="590"/>
                  <a:pt x="166" y="593"/>
                </a:cubicBezTo>
                <a:cubicBezTo>
                  <a:pt x="167" y="594"/>
                  <a:pt x="168" y="595"/>
                  <a:pt x="167" y="596"/>
                </a:cubicBezTo>
                <a:cubicBezTo>
                  <a:pt x="167" y="596"/>
                  <a:pt x="166" y="597"/>
                  <a:pt x="166" y="597"/>
                </a:cubicBezTo>
                <a:close/>
                <a:moveTo>
                  <a:pt x="479" y="592"/>
                </a:moveTo>
                <a:cubicBezTo>
                  <a:pt x="479" y="592"/>
                  <a:pt x="478" y="592"/>
                  <a:pt x="478" y="591"/>
                </a:cubicBezTo>
                <a:cubicBezTo>
                  <a:pt x="477" y="590"/>
                  <a:pt x="477" y="589"/>
                  <a:pt x="478" y="589"/>
                </a:cubicBezTo>
                <a:cubicBezTo>
                  <a:pt x="484" y="585"/>
                  <a:pt x="489" y="582"/>
                  <a:pt x="494" y="578"/>
                </a:cubicBezTo>
                <a:cubicBezTo>
                  <a:pt x="495" y="578"/>
                  <a:pt x="496" y="578"/>
                  <a:pt x="497" y="579"/>
                </a:cubicBezTo>
                <a:cubicBezTo>
                  <a:pt x="497" y="580"/>
                  <a:pt x="497" y="581"/>
                  <a:pt x="496" y="581"/>
                </a:cubicBezTo>
                <a:cubicBezTo>
                  <a:pt x="491" y="585"/>
                  <a:pt x="486" y="588"/>
                  <a:pt x="480" y="592"/>
                </a:cubicBezTo>
                <a:cubicBezTo>
                  <a:pt x="480" y="592"/>
                  <a:pt x="479" y="592"/>
                  <a:pt x="479" y="592"/>
                </a:cubicBezTo>
                <a:close/>
                <a:moveTo>
                  <a:pt x="133" y="576"/>
                </a:moveTo>
                <a:cubicBezTo>
                  <a:pt x="133" y="576"/>
                  <a:pt x="132" y="576"/>
                  <a:pt x="132" y="576"/>
                </a:cubicBezTo>
                <a:cubicBezTo>
                  <a:pt x="127" y="572"/>
                  <a:pt x="122" y="568"/>
                  <a:pt x="117" y="564"/>
                </a:cubicBezTo>
                <a:cubicBezTo>
                  <a:pt x="116" y="563"/>
                  <a:pt x="116" y="562"/>
                  <a:pt x="116" y="561"/>
                </a:cubicBezTo>
                <a:cubicBezTo>
                  <a:pt x="117" y="560"/>
                  <a:pt x="118" y="560"/>
                  <a:pt x="119" y="561"/>
                </a:cubicBezTo>
                <a:cubicBezTo>
                  <a:pt x="124" y="565"/>
                  <a:pt x="129" y="569"/>
                  <a:pt x="134" y="573"/>
                </a:cubicBezTo>
                <a:cubicBezTo>
                  <a:pt x="135" y="573"/>
                  <a:pt x="135" y="574"/>
                  <a:pt x="134" y="575"/>
                </a:cubicBezTo>
                <a:cubicBezTo>
                  <a:pt x="134" y="576"/>
                  <a:pt x="134" y="576"/>
                  <a:pt x="133" y="576"/>
                </a:cubicBezTo>
                <a:close/>
                <a:moveTo>
                  <a:pt x="511" y="570"/>
                </a:moveTo>
                <a:cubicBezTo>
                  <a:pt x="511" y="570"/>
                  <a:pt x="510" y="570"/>
                  <a:pt x="510" y="570"/>
                </a:cubicBezTo>
                <a:cubicBezTo>
                  <a:pt x="509" y="569"/>
                  <a:pt x="509" y="568"/>
                  <a:pt x="510" y="567"/>
                </a:cubicBezTo>
                <a:cubicBezTo>
                  <a:pt x="515" y="563"/>
                  <a:pt x="520" y="559"/>
                  <a:pt x="525" y="555"/>
                </a:cubicBezTo>
                <a:cubicBezTo>
                  <a:pt x="526" y="554"/>
                  <a:pt x="527" y="554"/>
                  <a:pt x="527" y="555"/>
                </a:cubicBezTo>
                <a:cubicBezTo>
                  <a:pt x="528" y="556"/>
                  <a:pt x="528" y="557"/>
                  <a:pt x="527" y="558"/>
                </a:cubicBezTo>
                <a:cubicBezTo>
                  <a:pt x="522" y="562"/>
                  <a:pt x="517" y="566"/>
                  <a:pt x="512" y="570"/>
                </a:cubicBezTo>
                <a:cubicBezTo>
                  <a:pt x="512" y="570"/>
                  <a:pt x="511" y="570"/>
                  <a:pt x="511" y="570"/>
                </a:cubicBezTo>
                <a:close/>
                <a:moveTo>
                  <a:pt x="103" y="551"/>
                </a:moveTo>
                <a:cubicBezTo>
                  <a:pt x="103" y="551"/>
                  <a:pt x="102" y="551"/>
                  <a:pt x="102" y="551"/>
                </a:cubicBezTo>
                <a:cubicBezTo>
                  <a:pt x="97" y="547"/>
                  <a:pt x="93" y="542"/>
                  <a:pt x="88" y="537"/>
                </a:cubicBezTo>
                <a:cubicBezTo>
                  <a:pt x="87" y="537"/>
                  <a:pt x="88" y="535"/>
                  <a:pt x="88" y="535"/>
                </a:cubicBezTo>
                <a:cubicBezTo>
                  <a:pt x="89" y="534"/>
                  <a:pt x="90" y="534"/>
                  <a:pt x="91" y="535"/>
                </a:cubicBezTo>
                <a:cubicBezTo>
                  <a:pt x="95" y="539"/>
                  <a:pt x="100" y="544"/>
                  <a:pt x="104" y="548"/>
                </a:cubicBezTo>
                <a:cubicBezTo>
                  <a:pt x="105" y="549"/>
                  <a:pt x="105" y="550"/>
                  <a:pt x="104" y="551"/>
                </a:cubicBezTo>
                <a:cubicBezTo>
                  <a:pt x="104" y="551"/>
                  <a:pt x="104" y="551"/>
                  <a:pt x="103" y="551"/>
                </a:cubicBezTo>
                <a:close/>
                <a:moveTo>
                  <a:pt x="540" y="545"/>
                </a:moveTo>
                <a:cubicBezTo>
                  <a:pt x="540" y="545"/>
                  <a:pt x="539" y="545"/>
                  <a:pt x="539" y="544"/>
                </a:cubicBezTo>
                <a:cubicBezTo>
                  <a:pt x="538" y="544"/>
                  <a:pt x="538" y="543"/>
                  <a:pt x="539" y="542"/>
                </a:cubicBezTo>
                <a:cubicBezTo>
                  <a:pt x="543" y="538"/>
                  <a:pt x="548" y="533"/>
                  <a:pt x="552" y="528"/>
                </a:cubicBezTo>
                <a:cubicBezTo>
                  <a:pt x="553" y="527"/>
                  <a:pt x="554" y="527"/>
                  <a:pt x="555" y="528"/>
                </a:cubicBezTo>
                <a:cubicBezTo>
                  <a:pt x="555" y="529"/>
                  <a:pt x="555" y="530"/>
                  <a:pt x="555" y="530"/>
                </a:cubicBezTo>
                <a:cubicBezTo>
                  <a:pt x="551" y="535"/>
                  <a:pt x="546" y="540"/>
                  <a:pt x="541" y="545"/>
                </a:cubicBezTo>
                <a:cubicBezTo>
                  <a:pt x="541" y="545"/>
                  <a:pt x="541" y="545"/>
                  <a:pt x="540" y="545"/>
                </a:cubicBezTo>
                <a:close/>
                <a:moveTo>
                  <a:pt x="77" y="524"/>
                </a:moveTo>
                <a:cubicBezTo>
                  <a:pt x="76" y="524"/>
                  <a:pt x="76" y="523"/>
                  <a:pt x="75" y="523"/>
                </a:cubicBezTo>
                <a:cubicBezTo>
                  <a:pt x="71" y="518"/>
                  <a:pt x="67" y="513"/>
                  <a:pt x="63" y="508"/>
                </a:cubicBezTo>
                <a:cubicBezTo>
                  <a:pt x="63" y="507"/>
                  <a:pt x="63" y="506"/>
                  <a:pt x="64" y="505"/>
                </a:cubicBezTo>
                <a:cubicBezTo>
                  <a:pt x="64" y="505"/>
                  <a:pt x="65" y="505"/>
                  <a:pt x="66" y="506"/>
                </a:cubicBezTo>
                <a:cubicBezTo>
                  <a:pt x="70" y="511"/>
                  <a:pt x="74" y="516"/>
                  <a:pt x="78" y="521"/>
                </a:cubicBezTo>
                <a:cubicBezTo>
                  <a:pt x="79" y="521"/>
                  <a:pt x="78" y="522"/>
                  <a:pt x="78" y="523"/>
                </a:cubicBezTo>
                <a:cubicBezTo>
                  <a:pt x="77" y="523"/>
                  <a:pt x="77" y="524"/>
                  <a:pt x="77" y="524"/>
                </a:cubicBezTo>
                <a:close/>
                <a:moveTo>
                  <a:pt x="566" y="516"/>
                </a:moveTo>
                <a:cubicBezTo>
                  <a:pt x="566" y="516"/>
                  <a:pt x="565" y="516"/>
                  <a:pt x="565" y="516"/>
                </a:cubicBezTo>
                <a:cubicBezTo>
                  <a:pt x="564" y="515"/>
                  <a:pt x="564" y="514"/>
                  <a:pt x="565" y="513"/>
                </a:cubicBezTo>
                <a:cubicBezTo>
                  <a:pt x="569" y="508"/>
                  <a:pt x="572" y="503"/>
                  <a:pt x="576" y="498"/>
                </a:cubicBezTo>
                <a:cubicBezTo>
                  <a:pt x="577" y="497"/>
                  <a:pt x="578" y="497"/>
                  <a:pt x="579" y="498"/>
                </a:cubicBezTo>
                <a:cubicBezTo>
                  <a:pt x="579" y="498"/>
                  <a:pt x="580" y="499"/>
                  <a:pt x="579" y="500"/>
                </a:cubicBezTo>
                <a:cubicBezTo>
                  <a:pt x="575" y="505"/>
                  <a:pt x="571" y="511"/>
                  <a:pt x="567" y="516"/>
                </a:cubicBezTo>
                <a:cubicBezTo>
                  <a:pt x="567" y="516"/>
                  <a:pt x="566" y="516"/>
                  <a:pt x="566" y="516"/>
                </a:cubicBezTo>
                <a:close/>
                <a:moveTo>
                  <a:pt x="54" y="493"/>
                </a:moveTo>
                <a:cubicBezTo>
                  <a:pt x="53" y="493"/>
                  <a:pt x="52" y="492"/>
                  <a:pt x="52" y="492"/>
                </a:cubicBezTo>
                <a:cubicBezTo>
                  <a:pt x="49" y="486"/>
                  <a:pt x="45" y="481"/>
                  <a:pt x="42" y="475"/>
                </a:cubicBezTo>
                <a:cubicBezTo>
                  <a:pt x="41" y="474"/>
                  <a:pt x="42" y="473"/>
                  <a:pt x="43" y="473"/>
                </a:cubicBezTo>
                <a:cubicBezTo>
                  <a:pt x="43" y="472"/>
                  <a:pt x="45" y="473"/>
                  <a:pt x="45" y="473"/>
                </a:cubicBezTo>
                <a:cubicBezTo>
                  <a:pt x="48" y="479"/>
                  <a:pt x="52" y="485"/>
                  <a:pt x="55" y="490"/>
                </a:cubicBezTo>
                <a:cubicBezTo>
                  <a:pt x="56" y="491"/>
                  <a:pt x="55" y="492"/>
                  <a:pt x="54" y="492"/>
                </a:cubicBezTo>
                <a:cubicBezTo>
                  <a:pt x="54" y="492"/>
                  <a:pt x="54" y="493"/>
                  <a:pt x="54" y="493"/>
                </a:cubicBezTo>
                <a:close/>
                <a:moveTo>
                  <a:pt x="588" y="485"/>
                </a:moveTo>
                <a:cubicBezTo>
                  <a:pt x="588" y="485"/>
                  <a:pt x="587" y="485"/>
                  <a:pt x="587" y="484"/>
                </a:cubicBezTo>
                <a:cubicBezTo>
                  <a:pt x="586" y="484"/>
                  <a:pt x="586" y="483"/>
                  <a:pt x="587" y="482"/>
                </a:cubicBezTo>
                <a:cubicBezTo>
                  <a:pt x="590" y="477"/>
                  <a:pt x="593" y="471"/>
                  <a:pt x="596" y="465"/>
                </a:cubicBezTo>
                <a:cubicBezTo>
                  <a:pt x="597" y="464"/>
                  <a:pt x="598" y="464"/>
                  <a:pt x="599" y="465"/>
                </a:cubicBezTo>
                <a:cubicBezTo>
                  <a:pt x="599" y="465"/>
                  <a:pt x="600" y="466"/>
                  <a:pt x="599" y="467"/>
                </a:cubicBezTo>
                <a:cubicBezTo>
                  <a:pt x="596" y="473"/>
                  <a:pt x="593" y="478"/>
                  <a:pt x="590" y="484"/>
                </a:cubicBezTo>
                <a:cubicBezTo>
                  <a:pt x="589" y="484"/>
                  <a:pt x="589" y="485"/>
                  <a:pt x="588" y="485"/>
                </a:cubicBezTo>
                <a:close/>
                <a:moveTo>
                  <a:pt x="34" y="459"/>
                </a:moveTo>
                <a:cubicBezTo>
                  <a:pt x="34" y="459"/>
                  <a:pt x="33" y="459"/>
                  <a:pt x="33" y="458"/>
                </a:cubicBezTo>
                <a:cubicBezTo>
                  <a:pt x="30" y="452"/>
                  <a:pt x="27" y="446"/>
                  <a:pt x="25" y="440"/>
                </a:cubicBezTo>
                <a:cubicBezTo>
                  <a:pt x="24" y="440"/>
                  <a:pt x="25" y="439"/>
                  <a:pt x="26" y="438"/>
                </a:cubicBezTo>
                <a:cubicBezTo>
                  <a:pt x="27" y="438"/>
                  <a:pt x="28" y="438"/>
                  <a:pt x="28" y="439"/>
                </a:cubicBezTo>
                <a:cubicBezTo>
                  <a:pt x="31" y="445"/>
                  <a:pt x="33" y="451"/>
                  <a:pt x="36" y="457"/>
                </a:cubicBezTo>
                <a:cubicBezTo>
                  <a:pt x="36" y="457"/>
                  <a:pt x="36" y="458"/>
                  <a:pt x="35" y="459"/>
                </a:cubicBezTo>
                <a:cubicBezTo>
                  <a:pt x="35" y="459"/>
                  <a:pt x="35" y="459"/>
                  <a:pt x="34" y="459"/>
                </a:cubicBezTo>
                <a:close/>
                <a:moveTo>
                  <a:pt x="606" y="451"/>
                </a:moveTo>
                <a:cubicBezTo>
                  <a:pt x="606" y="451"/>
                  <a:pt x="606" y="451"/>
                  <a:pt x="606" y="450"/>
                </a:cubicBezTo>
                <a:cubicBezTo>
                  <a:pt x="605" y="450"/>
                  <a:pt x="604" y="449"/>
                  <a:pt x="605" y="448"/>
                </a:cubicBezTo>
                <a:cubicBezTo>
                  <a:pt x="607" y="442"/>
                  <a:pt x="610" y="436"/>
                  <a:pt x="612" y="430"/>
                </a:cubicBezTo>
                <a:cubicBezTo>
                  <a:pt x="612" y="429"/>
                  <a:pt x="613" y="429"/>
                  <a:pt x="614" y="429"/>
                </a:cubicBezTo>
                <a:cubicBezTo>
                  <a:pt x="615" y="430"/>
                  <a:pt x="616" y="431"/>
                  <a:pt x="615" y="432"/>
                </a:cubicBezTo>
                <a:cubicBezTo>
                  <a:pt x="613" y="438"/>
                  <a:pt x="611" y="444"/>
                  <a:pt x="608" y="450"/>
                </a:cubicBezTo>
                <a:cubicBezTo>
                  <a:pt x="608" y="450"/>
                  <a:pt x="607" y="451"/>
                  <a:pt x="606" y="451"/>
                </a:cubicBezTo>
                <a:close/>
                <a:moveTo>
                  <a:pt x="20" y="424"/>
                </a:moveTo>
                <a:cubicBezTo>
                  <a:pt x="19" y="424"/>
                  <a:pt x="18" y="423"/>
                  <a:pt x="18" y="422"/>
                </a:cubicBezTo>
                <a:cubicBezTo>
                  <a:pt x="16" y="416"/>
                  <a:pt x="14" y="410"/>
                  <a:pt x="12" y="404"/>
                </a:cubicBezTo>
                <a:cubicBezTo>
                  <a:pt x="12" y="403"/>
                  <a:pt x="12" y="402"/>
                  <a:pt x="13" y="402"/>
                </a:cubicBezTo>
                <a:cubicBezTo>
                  <a:pt x="14" y="401"/>
                  <a:pt x="15" y="402"/>
                  <a:pt x="15" y="403"/>
                </a:cubicBezTo>
                <a:cubicBezTo>
                  <a:pt x="17" y="409"/>
                  <a:pt x="19" y="415"/>
                  <a:pt x="21" y="421"/>
                </a:cubicBezTo>
                <a:cubicBezTo>
                  <a:pt x="22" y="422"/>
                  <a:pt x="21" y="423"/>
                  <a:pt x="20" y="423"/>
                </a:cubicBezTo>
                <a:cubicBezTo>
                  <a:pt x="20" y="424"/>
                  <a:pt x="20" y="424"/>
                  <a:pt x="20" y="424"/>
                </a:cubicBezTo>
                <a:close/>
                <a:moveTo>
                  <a:pt x="620" y="415"/>
                </a:moveTo>
                <a:cubicBezTo>
                  <a:pt x="620" y="415"/>
                  <a:pt x="620" y="415"/>
                  <a:pt x="620" y="414"/>
                </a:cubicBezTo>
                <a:cubicBezTo>
                  <a:pt x="619" y="414"/>
                  <a:pt x="618" y="413"/>
                  <a:pt x="618" y="412"/>
                </a:cubicBezTo>
                <a:cubicBezTo>
                  <a:pt x="620" y="406"/>
                  <a:pt x="622" y="400"/>
                  <a:pt x="624" y="394"/>
                </a:cubicBezTo>
                <a:cubicBezTo>
                  <a:pt x="624" y="393"/>
                  <a:pt x="625" y="392"/>
                  <a:pt x="626" y="392"/>
                </a:cubicBezTo>
                <a:cubicBezTo>
                  <a:pt x="627" y="393"/>
                  <a:pt x="627" y="394"/>
                  <a:pt x="627" y="395"/>
                </a:cubicBezTo>
                <a:cubicBezTo>
                  <a:pt x="625" y="401"/>
                  <a:pt x="624" y="407"/>
                  <a:pt x="622" y="413"/>
                </a:cubicBezTo>
                <a:cubicBezTo>
                  <a:pt x="622" y="414"/>
                  <a:pt x="621" y="415"/>
                  <a:pt x="620" y="415"/>
                </a:cubicBezTo>
                <a:close/>
                <a:moveTo>
                  <a:pt x="9" y="386"/>
                </a:moveTo>
                <a:cubicBezTo>
                  <a:pt x="8" y="386"/>
                  <a:pt x="8" y="386"/>
                  <a:pt x="7" y="385"/>
                </a:cubicBezTo>
                <a:cubicBezTo>
                  <a:pt x="6" y="379"/>
                  <a:pt x="5" y="372"/>
                  <a:pt x="4" y="366"/>
                </a:cubicBezTo>
                <a:cubicBezTo>
                  <a:pt x="4" y="365"/>
                  <a:pt x="4" y="364"/>
                  <a:pt x="5" y="364"/>
                </a:cubicBezTo>
                <a:cubicBezTo>
                  <a:pt x="6" y="364"/>
                  <a:pt x="7" y="364"/>
                  <a:pt x="7" y="365"/>
                </a:cubicBezTo>
                <a:cubicBezTo>
                  <a:pt x="8" y="372"/>
                  <a:pt x="10" y="378"/>
                  <a:pt x="11" y="384"/>
                </a:cubicBezTo>
                <a:cubicBezTo>
                  <a:pt x="11" y="385"/>
                  <a:pt x="10" y="386"/>
                  <a:pt x="10" y="386"/>
                </a:cubicBezTo>
                <a:cubicBezTo>
                  <a:pt x="9" y="386"/>
                  <a:pt x="9" y="386"/>
                  <a:pt x="9" y="386"/>
                </a:cubicBezTo>
                <a:close/>
                <a:moveTo>
                  <a:pt x="629" y="377"/>
                </a:moveTo>
                <a:cubicBezTo>
                  <a:pt x="629" y="377"/>
                  <a:pt x="629" y="377"/>
                  <a:pt x="629" y="377"/>
                </a:cubicBezTo>
                <a:cubicBezTo>
                  <a:pt x="628" y="377"/>
                  <a:pt x="627" y="376"/>
                  <a:pt x="628" y="375"/>
                </a:cubicBezTo>
                <a:cubicBezTo>
                  <a:pt x="629" y="369"/>
                  <a:pt x="630" y="362"/>
                  <a:pt x="631" y="356"/>
                </a:cubicBezTo>
                <a:cubicBezTo>
                  <a:pt x="631" y="355"/>
                  <a:pt x="632" y="354"/>
                  <a:pt x="633" y="355"/>
                </a:cubicBezTo>
                <a:cubicBezTo>
                  <a:pt x="634" y="355"/>
                  <a:pt x="634" y="356"/>
                  <a:pt x="634" y="356"/>
                </a:cubicBezTo>
                <a:cubicBezTo>
                  <a:pt x="633" y="363"/>
                  <a:pt x="632" y="369"/>
                  <a:pt x="631" y="376"/>
                </a:cubicBezTo>
                <a:cubicBezTo>
                  <a:pt x="631" y="377"/>
                  <a:pt x="630" y="377"/>
                  <a:pt x="629" y="377"/>
                </a:cubicBezTo>
                <a:close/>
                <a:moveTo>
                  <a:pt x="3" y="348"/>
                </a:moveTo>
                <a:cubicBezTo>
                  <a:pt x="2" y="348"/>
                  <a:pt x="2" y="348"/>
                  <a:pt x="2" y="347"/>
                </a:cubicBezTo>
                <a:cubicBezTo>
                  <a:pt x="1" y="340"/>
                  <a:pt x="1" y="334"/>
                  <a:pt x="0" y="327"/>
                </a:cubicBezTo>
                <a:cubicBezTo>
                  <a:pt x="0" y="326"/>
                  <a:pt x="1" y="326"/>
                  <a:pt x="2" y="325"/>
                </a:cubicBezTo>
                <a:cubicBezTo>
                  <a:pt x="3" y="325"/>
                  <a:pt x="4" y="326"/>
                  <a:pt x="4" y="327"/>
                </a:cubicBezTo>
                <a:cubicBezTo>
                  <a:pt x="4" y="334"/>
                  <a:pt x="5" y="340"/>
                  <a:pt x="5" y="346"/>
                </a:cubicBezTo>
                <a:cubicBezTo>
                  <a:pt x="5" y="347"/>
                  <a:pt x="4" y="348"/>
                  <a:pt x="3" y="348"/>
                </a:cubicBezTo>
                <a:cubicBezTo>
                  <a:pt x="3" y="348"/>
                  <a:pt x="3" y="348"/>
                  <a:pt x="3" y="348"/>
                </a:cubicBezTo>
                <a:close/>
                <a:moveTo>
                  <a:pt x="634" y="339"/>
                </a:moveTo>
                <a:cubicBezTo>
                  <a:pt x="634" y="339"/>
                  <a:pt x="634" y="339"/>
                  <a:pt x="634" y="339"/>
                </a:cubicBezTo>
                <a:cubicBezTo>
                  <a:pt x="633" y="339"/>
                  <a:pt x="632" y="338"/>
                  <a:pt x="632" y="337"/>
                </a:cubicBezTo>
                <a:cubicBezTo>
                  <a:pt x="633" y="331"/>
                  <a:pt x="633" y="324"/>
                  <a:pt x="633" y="318"/>
                </a:cubicBezTo>
                <a:cubicBezTo>
                  <a:pt x="633" y="311"/>
                  <a:pt x="633" y="305"/>
                  <a:pt x="632" y="299"/>
                </a:cubicBezTo>
                <a:cubicBezTo>
                  <a:pt x="632" y="298"/>
                  <a:pt x="633" y="297"/>
                  <a:pt x="634" y="297"/>
                </a:cubicBezTo>
                <a:cubicBezTo>
                  <a:pt x="635" y="297"/>
                  <a:pt x="636" y="298"/>
                  <a:pt x="636" y="299"/>
                </a:cubicBezTo>
                <a:cubicBezTo>
                  <a:pt x="636" y="305"/>
                  <a:pt x="636" y="311"/>
                  <a:pt x="636" y="318"/>
                </a:cubicBezTo>
                <a:cubicBezTo>
                  <a:pt x="636" y="324"/>
                  <a:pt x="636" y="331"/>
                  <a:pt x="636" y="337"/>
                </a:cubicBezTo>
                <a:cubicBezTo>
                  <a:pt x="636" y="338"/>
                  <a:pt x="635" y="339"/>
                  <a:pt x="634" y="339"/>
                </a:cubicBezTo>
                <a:close/>
                <a:moveTo>
                  <a:pt x="2" y="310"/>
                </a:moveTo>
                <a:cubicBezTo>
                  <a:pt x="2" y="310"/>
                  <a:pt x="2" y="310"/>
                  <a:pt x="2" y="310"/>
                </a:cubicBezTo>
                <a:cubicBezTo>
                  <a:pt x="1" y="310"/>
                  <a:pt x="0" y="309"/>
                  <a:pt x="0" y="308"/>
                </a:cubicBezTo>
                <a:cubicBezTo>
                  <a:pt x="1" y="301"/>
                  <a:pt x="1" y="295"/>
                  <a:pt x="2" y="289"/>
                </a:cubicBezTo>
                <a:cubicBezTo>
                  <a:pt x="2" y="288"/>
                  <a:pt x="3" y="287"/>
                  <a:pt x="4" y="287"/>
                </a:cubicBezTo>
                <a:cubicBezTo>
                  <a:pt x="5" y="287"/>
                  <a:pt x="5" y="288"/>
                  <a:pt x="5" y="289"/>
                </a:cubicBezTo>
                <a:cubicBezTo>
                  <a:pt x="5" y="295"/>
                  <a:pt x="4" y="302"/>
                  <a:pt x="4" y="308"/>
                </a:cubicBezTo>
                <a:cubicBezTo>
                  <a:pt x="4" y="309"/>
                  <a:pt x="3" y="310"/>
                  <a:pt x="2" y="310"/>
                </a:cubicBezTo>
                <a:close/>
                <a:moveTo>
                  <a:pt x="632" y="281"/>
                </a:moveTo>
                <a:cubicBezTo>
                  <a:pt x="631" y="281"/>
                  <a:pt x="631" y="281"/>
                  <a:pt x="631" y="280"/>
                </a:cubicBezTo>
                <a:cubicBezTo>
                  <a:pt x="630" y="273"/>
                  <a:pt x="629" y="267"/>
                  <a:pt x="628" y="261"/>
                </a:cubicBezTo>
                <a:cubicBezTo>
                  <a:pt x="628" y="260"/>
                  <a:pt x="628" y="259"/>
                  <a:pt x="629" y="259"/>
                </a:cubicBezTo>
                <a:cubicBezTo>
                  <a:pt x="630" y="259"/>
                  <a:pt x="631" y="259"/>
                  <a:pt x="631" y="260"/>
                </a:cubicBezTo>
                <a:cubicBezTo>
                  <a:pt x="632" y="267"/>
                  <a:pt x="633" y="273"/>
                  <a:pt x="634" y="279"/>
                </a:cubicBezTo>
                <a:cubicBezTo>
                  <a:pt x="634" y="280"/>
                  <a:pt x="634" y="281"/>
                  <a:pt x="633" y="281"/>
                </a:cubicBezTo>
                <a:cubicBezTo>
                  <a:pt x="632" y="281"/>
                  <a:pt x="632" y="281"/>
                  <a:pt x="632" y="281"/>
                </a:cubicBezTo>
                <a:close/>
                <a:moveTo>
                  <a:pt x="6" y="271"/>
                </a:moveTo>
                <a:cubicBezTo>
                  <a:pt x="6" y="271"/>
                  <a:pt x="6" y="271"/>
                  <a:pt x="5" y="271"/>
                </a:cubicBezTo>
                <a:cubicBezTo>
                  <a:pt x="4" y="271"/>
                  <a:pt x="4" y="270"/>
                  <a:pt x="4" y="269"/>
                </a:cubicBezTo>
                <a:cubicBezTo>
                  <a:pt x="5" y="263"/>
                  <a:pt x="6" y="256"/>
                  <a:pt x="7" y="250"/>
                </a:cubicBezTo>
                <a:cubicBezTo>
                  <a:pt x="8" y="249"/>
                  <a:pt x="9" y="249"/>
                  <a:pt x="10" y="249"/>
                </a:cubicBezTo>
                <a:cubicBezTo>
                  <a:pt x="11" y="249"/>
                  <a:pt x="11" y="250"/>
                  <a:pt x="11" y="251"/>
                </a:cubicBezTo>
                <a:cubicBezTo>
                  <a:pt x="10" y="257"/>
                  <a:pt x="8" y="264"/>
                  <a:pt x="7" y="270"/>
                </a:cubicBezTo>
                <a:cubicBezTo>
                  <a:pt x="7" y="271"/>
                  <a:pt x="7" y="271"/>
                  <a:pt x="6" y="271"/>
                </a:cubicBezTo>
                <a:close/>
                <a:moveTo>
                  <a:pt x="625" y="243"/>
                </a:moveTo>
                <a:cubicBezTo>
                  <a:pt x="625" y="243"/>
                  <a:pt x="624" y="243"/>
                  <a:pt x="624" y="242"/>
                </a:cubicBezTo>
                <a:cubicBezTo>
                  <a:pt x="622" y="236"/>
                  <a:pt x="620" y="230"/>
                  <a:pt x="618" y="224"/>
                </a:cubicBezTo>
                <a:cubicBezTo>
                  <a:pt x="618" y="223"/>
                  <a:pt x="619" y="222"/>
                  <a:pt x="620" y="221"/>
                </a:cubicBezTo>
                <a:cubicBezTo>
                  <a:pt x="621" y="221"/>
                  <a:pt x="622" y="222"/>
                  <a:pt x="622" y="223"/>
                </a:cubicBezTo>
                <a:cubicBezTo>
                  <a:pt x="624" y="229"/>
                  <a:pt x="626" y="235"/>
                  <a:pt x="627" y="241"/>
                </a:cubicBezTo>
                <a:cubicBezTo>
                  <a:pt x="627" y="242"/>
                  <a:pt x="627" y="243"/>
                  <a:pt x="626" y="243"/>
                </a:cubicBezTo>
                <a:cubicBezTo>
                  <a:pt x="626" y="243"/>
                  <a:pt x="626" y="243"/>
                  <a:pt x="625" y="243"/>
                </a:cubicBezTo>
                <a:close/>
                <a:moveTo>
                  <a:pt x="14" y="234"/>
                </a:moveTo>
                <a:cubicBezTo>
                  <a:pt x="14" y="234"/>
                  <a:pt x="14" y="234"/>
                  <a:pt x="13" y="234"/>
                </a:cubicBezTo>
                <a:cubicBezTo>
                  <a:pt x="12" y="233"/>
                  <a:pt x="12" y="232"/>
                  <a:pt x="12" y="231"/>
                </a:cubicBezTo>
                <a:cubicBezTo>
                  <a:pt x="14" y="225"/>
                  <a:pt x="16" y="219"/>
                  <a:pt x="18" y="213"/>
                </a:cubicBezTo>
                <a:cubicBezTo>
                  <a:pt x="18" y="212"/>
                  <a:pt x="19" y="211"/>
                  <a:pt x="20" y="212"/>
                </a:cubicBezTo>
                <a:cubicBezTo>
                  <a:pt x="21" y="212"/>
                  <a:pt x="22" y="213"/>
                  <a:pt x="21" y="214"/>
                </a:cubicBezTo>
                <a:cubicBezTo>
                  <a:pt x="19" y="220"/>
                  <a:pt x="17" y="226"/>
                  <a:pt x="16" y="232"/>
                </a:cubicBezTo>
                <a:cubicBezTo>
                  <a:pt x="15" y="233"/>
                  <a:pt x="15" y="234"/>
                  <a:pt x="14" y="234"/>
                </a:cubicBezTo>
                <a:close/>
                <a:moveTo>
                  <a:pt x="614" y="207"/>
                </a:moveTo>
                <a:cubicBezTo>
                  <a:pt x="613" y="207"/>
                  <a:pt x="612" y="206"/>
                  <a:pt x="612" y="205"/>
                </a:cubicBezTo>
                <a:cubicBezTo>
                  <a:pt x="610" y="200"/>
                  <a:pt x="607" y="194"/>
                  <a:pt x="605" y="188"/>
                </a:cubicBezTo>
                <a:cubicBezTo>
                  <a:pt x="604" y="187"/>
                  <a:pt x="605" y="186"/>
                  <a:pt x="606" y="185"/>
                </a:cubicBezTo>
                <a:cubicBezTo>
                  <a:pt x="607" y="185"/>
                  <a:pt x="608" y="185"/>
                  <a:pt x="608" y="186"/>
                </a:cubicBezTo>
                <a:cubicBezTo>
                  <a:pt x="611" y="192"/>
                  <a:pt x="613" y="198"/>
                  <a:pt x="616" y="204"/>
                </a:cubicBezTo>
                <a:cubicBezTo>
                  <a:pt x="616" y="205"/>
                  <a:pt x="615" y="206"/>
                  <a:pt x="614" y="206"/>
                </a:cubicBezTo>
                <a:cubicBezTo>
                  <a:pt x="614" y="207"/>
                  <a:pt x="614" y="207"/>
                  <a:pt x="614" y="207"/>
                </a:cubicBezTo>
                <a:close/>
                <a:moveTo>
                  <a:pt x="27" y="197"/>
                </a:moveTo>
                <a:cubicBezTo>
                  <a:pt x="26" y="197"/>
                  <a:pt x="26" y="197"/>
                  <a:pt x="26" y="197"/>
                </a:cubicBezTo>
                <a:cubicBezTo>
                  <a:pt x="25" y="197"/>
                  <a:pt x="25" y="196"/>
                  <a:pt x="25" y="195"/>
                </a:cubicBezTo>
                <a:cubicBezTo>
                  <a:pt x="27" y="189"/>
                  <a:pt x="30" y="183"/>
                  <a:pt x="33" y="177"/>
                </a:cubicBezTo>
                <a:cubicBezTo>
                  <a:pt x="33" y="176"/>
                  <a:pt x="35" y="176"/>
                  <a:pt x="35" y="176"/>
                </a:cubicBezTo>
                <a:cubicBezTo>
                  <a:pt x="36" y="177"/>
                  <a:pt x="37" y="178"/>
                  <a:pt x="36" y="179"/>
                </a:cubicBezTo>
                <a:cubicBezTo>
                  <a:pt x="33" y="184"/>
                  <a:pt x="31" y="190"/>
                  <a:pt x="28" y="196"/>
                </a:cubicBezTo>
                <a:cubicBezTo>
                  <a:pt x="28" y="197"/>
                  <a:pt x="27" y="197"/>
                  <a:pt x="27" y="197"/>
                </a:cubicBezTo>
                <a:close/>
                <a:moveTo>
                  <a:pt x="598" y="172"/>
                </a:moveTo>
                <a:cubicBezTo>
                  <a:pt x="597" y="172"/>
                  <a:pt x="597" y="171"/>
                  <a:pt x="596" y="171"/>
                </a:cubicBezTo>
                <a:cubicBezTo>
                  <a:pt x="593" y="165"/>
                  <a:pt x="590" y="159"/>
                  <a:pt x="587" y="154"/>
                </a:cubicBezTo>
                <a:cubicBezTo>
                  <a:pt x="586" y="153"/>
                  <a:pt x="587" y="152"/>
                  <a:pt x="587" y="151"/>
                </a:cubicBezTo>
                <a:cubicBezTo>
                  <a:pt x="588" y="151"/>
                  <a:pt x="589" y="151"/>
                  <a:pt x="590" y="152"/>
                </a:cubicBezTo>
                <a:cubicBezTo>
                  <a:pt x="593" y="158"/>
                  <a:pt x="596" y="163"/>
                  <a:pt x="600" y="169"/>
                </a:cubicBezTo>
                <a:cubicBezTo>
                  <a:pt x="600" y="170"/>
                  <a:pt x="600" y="171"/>
                  <a:pt x="599" y="171"/>
                </a:cubicBezTo>
                <a:cubicBezTo>
                  <a:pt x="599" y="171"/>
                  <a:pt x="598" y="172"/>
                  <a:pt x="598" y="172"/>
                </a:cubicBezTo>
                <a:close/>
                <a:moveTo>
                  <a:pt x="44" y="163"/>
                </a:moveTo>
                <a:cubicBezTo>
                  <a:pt x="43" y="163"/>
                  <a:pt x="43" y="162"/>
                  <a:pt x="43" y="162"/>
                </a:cubicBezTo>
                <a:cubicBezTo>
                  <a:pt x="42" y="162"/>
                  <a:pt x="42" y="161"/>
                  <a:pt x="42" y="160"/>
                </a:cubicBezTo>
                <a:cubicBezTo>
                  <a:pt x="45" y="154"/>
                  <a:pt x="49" y="149"/>
                  <a:pt x="52" y="143"/>
                </a:cubicBezTo>
                <a:cubicBezTo>
                  <a:pt x="53" y="143"/>
                  <a:pt x="54" y="142"/>
                  <a:pt x="55" y="143"/>
                </a:cubicBezTo>
                <a:cubicBezTo>
                  <a:pt x="56" y="143"/>
                  <a:pt x="56" y="144"/>
                  <a:pt x="55" y="145"/>
                </a:cubicBezTo>
                <a:cubicBezTo>
                  <a:pt x="52" y="151"/>
                  <a:pt x="48" y="156"/>
                  <a:pt x="45" y="162"/>
                </a:cubicBezTo>
                <a:cubicBezTo>
                  <a:pt x="45" y="162"/>
                  <a:pt x="44" y="163"/>
                  <a:pt x="44" y="163"/>
                </a:cubicBezTo>
                <a:close/>
                <a:moveTo>
                  <a:pt x="578" y="139"/>
                </a:moveTo>
                <a:cubicBezTo>
                  <a:pt x="577" y="139"/>
                  <a:pt x="577" y="138"/>
                  <a:pt x="576" y="138"/>
                </a:cubicBezTo>
                <a:cubicBezTo>
                  <a:pt x="573" y="133"/>
                  <a:pt x="569" y="128"/>
                  <a:pt x="565" y="123"/>
                </a:cubicBezTo>
                <a:cubicBezTo>
                  <a:pt x="564" y="122"/>
                  <a:pt x="564" y="121"/>
                  <a:pt x="565" y="120"/>
                </a:cubicBezTo>
                <a:cubicBezTo>
                  <a:pt x="566" y="119"/>
                  <a:pt x="567" y="120"/>
                  <a:pt x="568" y="120"/>
                </a:cubicBezTo>
                <a:cubicBezTo>
                  <a:pt x="572" y="125"/>
                  <a:pt x="576" y="131"/>
                  <a:pt x="579" y="136"/>
                </a:cubicBezTo>
                <a:cubicBezTo>
                  <a:pt x="580" y="137"/>
                  <a:pt x="580" y="138"/>
                  <a:pt x="579" y="138"/>
                </a:cubicBezTo>
                <a:cubicBezTo>
                  <a:pt x="579" y="139"/>
                  <a:pt x="578" y="139"/>
                  <a:pt x="578" y="139"/>
                </a:cubicBezTo>
                <a:close/>
                <a:moveTo>
                  <a:pt x="65" y="130"/>
                </a:moveTo>
                <a:cubicBezTo>
                  <a:pt x="65" y="130"/>
                  <a:pt x="64" y="130"/>
                  <a:pt x="64" y="130"/>
                </a:cubicBezTo>
                <a:cubicBezTo>
                  <a:pt x="63" y="129"/>
                  <a:pt x="63" y="128"/>
                  <a:pt x="63" y="127"/>
                </a:cubicBezTo>
                <a:cubicBezTo>
                  <a:pt x="67" y="122"/>
                  <a:pt x="71" y="117"/>
                  <a:pt x="76" y="112"/>
                </a:cubicBezTo>
                <a:cubicBezTo>
                  <a:pt x="76" y="112"/>
                  <a:pt x="77" y="111"/>
                  <a:pt x="78" y="112"/>
                </a:cubicBezTo>
                <a:cubicBezTo>
                  <a:pt x="79" y="113"/>
                  <a:pt x="79" y="114"/>
                  <a:pt x="78" y="115"/>
                </a:cubicBezTo>
                <a:cubicBezTo>
                  <a:pt x="74" y="119"/>
                  <a:pt x="70" y="124"/>
                  <a:pt x="66" y="130"/>
                </a:cubicBezTo>
                <a:cubicBezTo>
                  <a:pt x="66" y="130"/>
                  <a:pt x="65" y="130"/>
                  <a:pt x="65" y="130"/>
                </a:cubicBezTo>
                <a:close/>
                <a:moveTo>
                  <a:pt x="554" y="108"/>
                </a:moveTo>
                <a:cubicBezTo>
                  <a:pt x="553" y="108"/>
                  <a:pt x="553" y="108"/>
                  <a:pt x="553" y="108"/>
                </a:cubicBezTo>
                <a:cubicBezTo>
                  <a:pt x="548" y="103"/>
                  <a:pt x="544" y="98"/>
                  <a:pt x="539" y="94"/>
                </a:cubicBezTo>
                <a:cubicBezTo>
                  <a:pt x="539" y="93"/>
                  <a:pt x="539" y="92"/>
                  <a:pt x="539" y="91"/>
                </a:cubicBezTo>
                <a:cubicBezTo>
                  <a:pt x="540" y="91"/>
                  <a:pt x="541" y="91"/>
                  <a:pt x="542" y="91"/>
                </a:cubicBezTo>
                <a:cubicBezTo>
                  <a:pt x="546" y="96"/>
                  <a:pt x="551" y="101"/>
                  <a:pt x="555" y="105"/>
                </a:cubicBezTo>
                <a:cubicBezTo>
                  <a:pt x="556" y="106"/>
                  <a:pt x="556" y="107"/>
                  <a:pt x="555" y="108"/>
                </a:cubicBezTo>
                <a:cubicBezTo>
                  <a:pt x="555" y="108"/>
                  <a:pt x="554" y="108"/>
                  <a:pt x="554" y="108"/>
                </a:cubicBezTo>
                <a:close/>
                <a:moveTo>
                  <a:pt x="90" y="101"/>
                </a:moveTo>
                <a:cubicBezTo>
                  <a:pt x="89" y="101"/>
                  <a:pt x="89" y="101"/>
                  <a:pt x="89" y="100"/>
                </a:cubicBezTo>
                <a:cubicBezTo>
                  <a:pt x="88" y="100"/>
                  <a:pt x="88" y="99"/>
                  <a:pt x="89" y="98"/>
                </a:cubicBezTo>
                <a:cubicBezTo>
                  <a:pt x="93" y="93"/>
                  <a:pt x="98" y="89"/>
                  <a:pt x="102" y="84"/>
                </a:cubicBezTo>
                <a:cubicBezTo>
                  <a:pt x="103" y="84"/>
                  <a:pt x="104" y="84"/>
                  <a:pt x="105" y="84"/>
                </a:cubicBezTo>
                <a:cubicBezTo>
                  <a:pt x="106" y="85"/>
                  <a:pt x="106" y="86"/>
                  <a:pt x="105" y="87"/>
                </a:cubicBezTo>
                <a:cubicBezTo>
                  <a:pt x="100" y="91"/>
                  <a:pt x="96" y="96"/>
                  <a:pt x="91" y="100"/>
                </a:cubicBezTo>
                <a:cubicBezTo>
                  <a:pt x="91" y="101"/>
                  <a:pt x="90" y="101"/>
                  <a:pt x="90" y="101"/>
                </a:cubicBezTo>
                <a:close/>
                <a:moveTo>
                  <a:pt x="526" y="81"/>
                </a:moveTo>
                <a:cubicBezTo>
                  <a:pt x="526" y="81"/>
                  <a:pt x="526" y="81"/>
                  <a:pt x="525" y="81"/>
                </a:cubicBezTo>
                <a:cubicBezTo>
                  <a:pt x="520" y="77"/>
                  <a:pt x="515" y="73"/>
                  <a:pt x="510" y="69"/>
                </a:cubicBezTo>
                <a:cubicBezTo>
                  <a:pt x="510" y="68"/>
                  <a:pt x="509" y="67"/>
                  <a:pt x="510" y="66"/>
                </a:cubicBezTo>
                <a:cubicBezTo>
                  <a:pt x="511" y="65"/>
                  <a:pt x="512" y="65"/>
                  <a:pt x="513" y="66"/>
                </a:cubicBezTo>
                <a:cubicBezTo>
                  <a:pt x="518" y="70"/>
                  <a:pt x="523" y="74"/>
                  <a:pt x="528" y="78"/>
                </a:cubicBezTo>
                <a:cubicBezTo>
                  <a:pt x="528" y="79"/>
                  <a:pt x="528" y="80"/>
                  <a:pt x="528" y="81"/>
                </a:cubicBezTo>
                <a:cubicBezTo>
                  <a:pt x="527" y="81"/>
                  <a:pt x="527" y="81"/>
                  <a:pt x="526" y="81"/>
                </a:cubicBezTo>
                <a:close/>
                <a:moveTo>
                  <a:pt x="118" y="75"/>
                </a:moveTo>
                <a:cubicBezTo>
                  <a:pt x="118" y="75"/>
                  <a:pt x="117" y="74"/>
                  <a:pt x="117" y="74"/>
                </a:cubicBezTo>
                <a:cubicBezTo>
                  <a:pt x="116" y="73"/>
                  <a:pt x="116" y="72"/>
                  <a:pt x="117" y="72"/>
                </a:cubicBezTo>
                <a:cubicBezTo>
                  <a:pt x="122" y="67"/>
                  <a:pt x="127" y="63"/>
                  <a:pt x="132" y="60"/>
                </a:cubicBezTo>
                <a:cubicBezTo>
                  <a:pt x="133" y="59"/>
                  <a:pt x="134" y="59"/>
                  <a:pt x="135" y="60"/>
                </a:cubicBezTo>
                <a:cubicBezTo>
                  <a:pt x="135" y="61"/>
                  <a:pt x="135" y="62"/>
                  <a:pt x="134" y="63"/>
                </a:cubicBezTo>
                <a:cubicBezTo>
                  <a:pt x="129" y="66"/>
                  <a:pt x="124" y="70"/>
                  <a:pt x="119" y="74"/>
                </a:cubicBezTo>
                <a:cubicBezTo>
                  <a:pt x="119" y="75"/>
                  <a:pt x="119" y="75"/>
                  <a:pt x="118" y="75"/>
                </a:cubicBezTo>
                <a:close/>
                <a:moveTo>
                  <a:pt x="496" y="58"/>
                </a:moveTo>
                <a:cubicBezTo>
                  <a:pt x="496" y="58"/>
                  <a:pt x="495" y="58"/>
                  <a:pt x="495" y="57"/>
                </a:cubicBezTo>
                <a:cubicBezTo>
                  <a:pt x="490" y="54"/>
                  <a:pt x="484" y="50"/>
                  <a:pt x="479" y="47"/>
                </a:cubicBezTo>
                <a:cubicBezTo>
                  <a:pt x="478" y="47"/>
                  <a:pt x="478" y="46"/>
                  <a:pt x="478" y="45"/>
                </a:cubicBezTo>
                <a:cubicBezTo>
                  <a:pt x="479" y="44"/>
                  <a:pt x="480" y="44"/>
                  <a:pt x="480" y="44"/>
                </a:cubicBezTo>
                <a:cubicBezTo>
                  <a:pt x="486" y="47"/>
                  <a:pt x="491" y="51"/>
                  <a:pt x="497" y="54"/>
                </a:cubicBezTo>
                <a:cubicBezTo>
                  <a:pt x="498" y="55"/>
                  <a:pt x="498" y="56"/>
                  <a:pt x="497" y="57"/>
                </a:cubicBezTo>
                <a:cubicBezTo>
                  <a:pt x="497" y="57"/>
                  <a:pt x="496" y="58"/>
                  <a:pt x="496" y="58"/>
                </a:cubicBezTo>
                <a:close/>
                <a:moveTo>
                  <a:pt x="149" y="52"/>
                </a:moveTo>
                <a:cubicBezTo>
                  <a:pt x="149" y="52"/>
                  <a:pt x="148" y="52"/>
                  <a:pt x="148" y="51"/>
                </a:cubicBezTo>
                <a:cubicBezTo>
                  <a:pt x="147" y="50"/>
                  <a:pt x="148" y="49"/>
                  <a:pt x="148" y="49"/>
                </a:cubicBezTo>
                <a:cubicBezTo>
                  <a:pt x="154" y="45"/>
                  <a:pt x="160" y="42"/>
                  <a:pt x="165" y="39"/>
                </a:cubicBezTo>
                <a:cubicBezTo>
                  <a:pt x="166" y="38"/>
                  <a:pt x="167" y="39"/>
                  <a:pt x="168" y="40"/>
                </a:cubicBezTo>
                <a:cubicBezTo>
                  <a:pt x="168" y="41"/>
                  <a:pt x="168" y="42"/>
                  <a:pt x="167" y="42"/>
                </a:cubicBezTo>
                <a:cubicBezTo>
                  <a:pt x="161" y="45"/>
                  <a:pt x="156" y="48"/>
                  <a:pt x="150" y="52"/>
                </a:cubicBezTo>
                <a:cubicBezTo>
                  <a:pt x="150" y="52"/>
                  <a:pt x="150" y="52"/>
                  <a:pt x="149" y="52"/>
                </a:cubicBezTo>
                <a:close/>
                <a:moveTo>
                  <a:pt x="463" y="38"/>
                </a:moveTo>
                <a:cubicBezTo>
                  <a:pt x="462" y="38"/>
                  <a:pt x="462" y="38"/>
                  <a:pt x="462" y="38"/>
                </a:cubicBezTo>
                <a:cubicBezTo>
                  <a:pt x="456" y="35"/>
                  <a:pt x="450" y="32"/>
                  <a:pt x="444" y="30"/>
                </a:cubicBezTo>
                <a:cubicBezTo>
                  <a:pt x="444" y="29"/>
                  <a:pt x="443" y="28"/>
                  <a:pt x="444" y="27"/>
                </a:cubicBezTo>
                <a:cubicBezTo>
                  <a:pt x="444" y="26"/>
                  <a:pt x="445" y="26"/>
                  <a:pt x="446" y="26"/>
                </a:cubicBezTo>
                <a:cubicBezTo>
                  <a:pt x="452" y="29"/>
                  <a:pt x="458" y="32"/>
                  <a:pt x="463" y="35"/>
                </a:cubicBezTo>
                <a:cubicBezTo>
                  <a:pt x="464" y="35"/>
                  <a:pt x="465" y="36"/>
                  <a:pt x="464" y="37"/>
                </a:cubicBezTo>
                <a:cubicBezTo>
                  <a:pt x="464" y="38"/>
                  <a:pt x="463" y="38"/>
                  <a:pt x="463" y="38"/>
                </a:cubicBezTo>
                <a:close/>
                <a:moveTo>
                  <a:pt x="183" y="34"/>
                </a:moveTo>
                <a:cubicBezTo>
                  <a:pt x="183" y="34"/>
                  <a:pt x="182" y="33"/>
                  <a:pt x="182" y="32"/>
                </a:cubicBezTo>
                <a:cubicBezTo>
                  <a:pt x="181" y="32"/>
                  <a:pt x="182" y="31"/>
                  <a:pt x="182" y="30"/>
                </a:cubicBezTo>
                <a:cubicBezTo>
                  <a:pt x="188" y="27"/>
                  <a:pt x="194" y="25"/>
                  <a:pt x="200" y="22"/>
                </a:cubicBezTo>
                <a:cubicBezTo>
                  <a:pt x="201" y="22"/>
                  <a:pt x="202" y="22"/>
                  <a:pt x="202" y="23"/>
                </a:cubicBezTo>
                <a:cubicBezTo>
                  <a:pt x="203" y="24"/>
                  <a:pt x="202" y="25"/>
                  <a:pt x="201" y="26"/>
                </a:cubicBezTo>
                <a:cubicBezTo>
                  <a:pt x="196" y="28"/>
                  <a:pt x="190" y="31"/>
                  <a:pt x="184" y="33"/>
                </a:cubicBezTo>
                <a:cubicBezTo>
                  <a:pt x="184" y="33"/>
                  <a:pt x="183" y="34"/>
                  <a:pt x="183" y="34"/>
                </a:cubicBezTo>
                <a:close/>
                <a:moveTo>
                  <a:pt x="427" y="23"/>
                </a:moveTo>
                <a:cubicBezTo>
                  <a:pt x="427" y="23"/>
                  <a:pt x="427" y="22"/>
                  <a:pt x="427" y="22"/>
                </a:cubicBezTo>
                <a:cubicBezTo>
                  <a:pt x="421" y="20"/>
                  <a:pt x="415" y="18"/>
                  <a:pt x="408" y="16"/>
                </a:cubicBezTo>
                <a:cubicBezTo>
                  <a:pt x="408" y="16"/>
                  <a:pt x="407" y="15"/>
                  <a:pt x="407" y="14"/>
                </a:cubicBezTo>
                <a:cubicBezTo>
                  <a:pt x="408" y="13"/>
                  <a:pt x="409" y="13"/>
                  <a:pt x="409" y="13"/>
                </a:cubicBezTo>
                <a:cubicBezTo>
                  <a:pt x="416" y="15"/>
                  <a:pt x="422" y="17"/>
                  <a:pt x="428" y="19"/>
                </a:cubicBezTo>
                <a:cubicBezTo>
                  <a:pt x="429" y="19"/>
                  <a:pt x="429" y="20"/>
                  <a:pt x="429" y="21"/>
                </a:cubicBezTo>
                <a:cubicBezTo>
                  <a:pt x="429" y="22"/>
                  <a:pt x="428" y="23"/>
                  <a:pt x="427" y="23"/>
                </a:cubicBezTo>
                <a:close/>
                <a:moveTo>
                  <a:pt x="219" y="19"/>
                </a:moveTo>
                <a:cubicBezTo>
                  <a:pt x="218" y="19"/>
                  <a:pt x="218" y="19"/>
                  <a:pt x="217" y="18"/>
                </a:cubicBezTo>
                <a:cubicBezTo>
                  <a:pt x="217" y="17"/>
                  <a:pt x="217" y="16"/>
                  <a:pt x="218" y="16"/>
                </a:cubicBezTo>
                <a:cubicBezTo>
                  <a:pt x="224" y="14"/>
                  <a:pt x="231" y="12"/>
                  <a:pt x="237" y="10"/>
                </a:cubicBezTo>
                <a:cubicBezTo>
                  <a:pt x="238" y="10"/>
                  <a:pt x="239" y="11"/>
                  <a:pt x="239" y="11"/>
                </a:cubicBezTo>
                <a:cubicBezTo>
                  <a:pt x="239" y="12"/>
                  <a:pt x="239" y="13"/>
                  <a:pt x="238" y="14"/>
                </a:cubicBezTo>
                <a:cubicBezTo>
                  <a:pt x="232" y="15"/>
                  <a:pt x="226" y="17"/>
                  <a:pt x="220" y="19"/>
                </a:cubicBezTo>
                <a:cubicBezTo>
                  <a:pt x="219" y="19"/>
                  <a:pt x="219" y="19"/>
                  <a:pt x="219" y="19"/>
                </a:cubicBezTo>
                <a:close/>
                <a:moveTo>
                  <a:pt x="390" y="11"/>
                </a:moveTo>
                <a:cubicBezTo>
                  <a:pt x="390" y="11"/>
                  <a:pt x="390" y="11"/>
                  <a:pt x="390" y="11"/>
                </a:cubicBezTo>
                <a:cubicBezTo>
                  <a:pt x="384" y="10"/>
                  <a:pt x="377" y="9"/>
                  <a:pt x="371" y="8"/>
                </a:cubicBezTo>
                <a:cubicBezTo>
                  <a:pt x="370" y="7"/>
                  <a:pt x="369" y="7"/>
                  <a:pt x="370" y="6"/>
                </a:cubicBezTo>
                <a:cubicBezTo>
                  <a:pt x="370" y="5"/>
                  <a:pt x="371" y="4"/>
                  <a:pt x="372" y="4"/>
                </a:cubicBezTo>
                <a:cubicBezTo>
                  <a:pt x="378" y="5"/>
                  <a:pt x="384" y="7"/>
                  <a:pt x="391" y="8"/>
                </a:cubicBezTo>
                <a:cubicBezTo>
                  <a:pt x="392" y="8"/>
                  <a:pt x="392" y="9"/>
                  <a:pt x="392" y="10"/>
                </a:cubicBezTo>
                <a:cubicBezTo>
                  <a:pt x="392" y="11"/>
                  <a:pt x="391" y="11"/>
                  <a:pt x="390" y="11"/>
                </a:cubicBezTo>
                <a:close/>
                <a:moveTo>
                  <a:pt x="256" y="9"/>
                </a:moveTo>
                <a:cubicBezTo>
                  <a:pt x="255" y="9"/>
                  <a:pt x="255" y="9"/>
                  <a:pt x="255" y="8"/>
                </a:cubicBezTo>
                <a:cubicBezTo>
                  <a:pt x="254" y="7"/>
                  <a:pt x="255" y="6"/>
                  <a:pt x="256" y="6"/>
                </a:cubicBezTo>
                <a:cubicBezTo>
                  <a:pt x="262" y="5"/>
                  <a:pt x="269" y="3"/>
                  <a:pt x="275" y="3"/>
                </a:cubicBezTo>
                <a:cubicBezTo>
                  <a:pt x="276" y="2"/>
                  <a:pt x="277" y="3"/>
                  <a:pt x="277" y="4"/>
                </a:cubicBezTo>
                <a:cubicBezTo>
                  <a:pt x="277" y="5"/>
                  <a:pt x="276" y="6"/>
                  <a:pt x="276" y="6"/>
                </a:cubicBezTo>
                <a:cubicBezTo>
                  <a:pt x="269" y="7"/>
                  <a:pt x="263" y="8"/>
                  <a:pt x="257" y="9"/>
                </a:cubicBezTo>
                <a:cubicBezTo>
                  <a:pt x="256" y="9"/>
                  <a:pt x="256" y="9"/>
                  <a:pt x="256" y="9"/>
                </a:cubicBezTo>
                <a:close/>
                <a:moveTo>
                  <a:pt x="352" y="5"/>
                </a:moveTo>
                <a:cubicBezTo>
                  <a:pt x="352" y="5"/>
                  <a:pt x="352" y="5"/>
                  <a:pt x="352" y="5"/>
                </a:cubicBezTo>
                <a:cubicBezTo>
                  <a:pt x="346" y="4"/>
                  <a:pt x="339" y="4"/>
                  <a:pt x="333" y="4"/>
                </a:cubicBezTo>
                <a:cubicBezTo>
                  <a:pt x="332" y="4"/>
                  <a:pt x="331" y="3"/>
                  <a:pt x="331" y="2"/>
                </a:cubicBezTo>
                <a:cubicBezTo>
                  <a:pt x="331" y="1"/>
                  <a:pt x="332" y="0"/>
                  <a:pt x="333" y="0"/>
                </a:cubicBezTo>
                <a:cubicBezTo>
                  <a:pt x="340" y="0"/>
                  <a:pt x="346" y="1"/>
                  <a:pt x="352" y="2"/>
                </a:cubicBezTo>
                <a:cubicBezTo>
                  <a:pt x="353" y="2"/>
                  <a:pt x="354" y="2"/>
                  <a:pt x="354" y="3"/>
                </a:cubicBezTo>
                <a:cubicBezTo>
                  <a:pt x="354" y="4"/>
                  <a:pt x="353" y="5"/>
                  <a:pt x="352" y="5"/>
                </a:cubicBezTo>
                <a:close/>
                <a:moveTo>
                  <a:pt x="294" y="4"/>
                </a:moveTo>
                <a:cubicBezTo>
                  <a:pt x="294" y="4"/>
                  <a:pt x="293" y="3"/>
                  <a:pt x="293" y="3"/>
                </a:cubicBezTo>
                <a:cubicBezTo>
                  <a:pt x="293" y="2"/>
                  <a:pt x="293" y="1"/>
                  <a:pt x="294" y="1"/>
                </a:cubicBezTo>
                <a:cubicBezTo>
                  <a:pt x="301" y="0"/>
                  <a:pt x="307" y="0"/>
                  <a:pt x="314" y="0"/>
                </a:cubicBezTo>
                <a:cubicBezTo>
                  <a:pt x="314" y="0"/>
                  <a:pt x="314" y="0"/>
                  <a:pt x="314" y="0"/>
                </a:cubicBezTo>
                <a:cubicBezTo>
                  <a:pt x="315" y="0"/>
                  <a:pt x="316" y="1"/>
                  <a:pt x="316" y="1"/>
                </a:cubicBezTo>
                <a:cubicBezTo>
                  <a:pt x="316" y="2"/>
                  <a:pt x="315" y="3"/>
                  <a:pt x="314" y="3"/>
                </a:cubicBezTo>
                <a:cubicBezTo>
                  <a:pt x="307" y="3"/>
                  <a:pt x="301" y="4"/>
                  <a:pt x="295" y="4"/>
                </a:cubicBezTo>
                <a:cubicBezTo>
                  <a:pt x="295" y="4"/>
                  <a:pt x="295" y="4"/>
                  <a:pt x="294" y="4"/>
                </a:cubicBezTo>
                <a:close/>
              </a:path>
            </a:pathLst>
          </a:custGeom>
          <a:solidFill>
            <a:srgbClr val="DBDCD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11" name="Freeform 6"/>
          <p:cNvSpPr>
            <a:spLocks noEditPoints="1"/>
          </p:cNvSpPr>
          <p:nvPr/>
        </p:nvSpPr>
        <p:spPr bwMode="auto">
          <a:xfrm>
            <a:off x="3480197" y="2101150"/>
            <a:ext cx="2163366" cy="2166415"/>
          </a:xfrm>
          <a:custGeom>
            <a:avLst/>
            <a:gdLst>
              <a:gd name="T0" fmla="*/ 578 w 1083"/>
              <a:gd name="T1" fmla="*/ 1078 h 1083"/>
              <a:gd name="T2" fmla="*/ 501 w 1083"/>
              <a:gd name="T3" fmla="*/ 1082 h 1083"/>
              <a:gd name="T4" fmla="*/ 442 w 1083"/>
              <a:gd name="T5" fmla="*/ 1072 h 1083"/>
              <a:gd name="T6" fmla="*/ 636 w 1083"/>
              <a:gd name="T7" fmla="*/ 1075 h 1083"/>
              <a:gd name="T8" fmla="*/ 692 w 1083"/>
              <a:gd name="T9" fmla="*/ 1058 h 1083"/>
              <a:gd name="T10" fmla="*/ 388 w 1083"/>
              <a:gd name="T11" fmla="*/ 1061 h 1083"/>
              <a:gd name="T12" fmla="*/ 331 w 1083"/>
              <a:gd name="T13" fmla="*/ 1039 h 1083"/>
              <a:gd name="T14" fmla="*/ 747 w 1083"/>
              <a:gd name="T15" fmla="*/ 1043 h 1083"/>
              <a:gd name="T16" fmla="*/ 798 w 1083"/>
              <a:gd name="T17" fmla="*/ 1015 h 1083"/>
              <a:gd name="T18" fmla="*/ 281 w 1083"/>
              <a:gd name="T19" fmla="*/ 1016 h 1083"/>
              <a:gd name="T20" fmla="*/ 230 w 1083"/>
              <a:gd name="T21" fmla="*/ 983 h 1083"/>
              <a:gd name="T22" fmla="*/ 848 w 1083"/>
              <a:gd name="T23" fmla="*/ 988 h 1083"/>
              <a:gd name="T24" fmla="*/ 893 w 1083"/>
              <a:gd name="T25" fmla="*/ 949 h 1083"/>
              <a:gd name="T26" fmla="*/ 186 w 1083"/>
              <a:gd name="T27" fmla="*/ 950 h 1083"/>
              <a:gd name="T28" fmla="*/ 143 w 1083"/>
              <a:gd name="T29" fmla="*/ 906 h 1083"/>
              <a:gd name="T30" fmla="*/ 936 w 1083"/>
              <a:gd name="T31" fmla="*/ 912 h 1083"/>
              <a:gd name="T32" fmla="*/ 971 w 1083"/>
              <a:gd name="T33" fmla="*/ 865 h 1083"/>
              <a:gd name="T34" fmla="*/ 108 w 1083"/>
              <a:gd name="T35" fmla="*/ 865 h 1083"/>
              <a:gd name="T36" fmla="*/ 75 w 1083"/>
              <a:gd name="T37" fmla="*/ 813 h 1083"/>
              <a:gd name="T38" fmla="*/ 1005 w 1083"/>
              <a:gd name="T39" fmla="*/ 820 h 1083"/>
              <a:gd name="T40" fmla="*/ 1031 w 1083"/>
              <a:gd name="T41" fmla="*/ 766 h 1083"/>
              <a:gd name="T42" fmla="*/ 49 w 1083"/>
              <a:gd name="T43" fmla="*/ 765 h 1083"/>
              <a:gd name="T44" fmla="*/ 28 w 1083"/>
              <a:gd name="T45" fmla="*/ 708 h 1083"/>
              <a:gd name="T46" fmla="*/ 1053 w 1083"/>
              <a:gd name="T47" fmla="*/ 714 h 1083"/>
              <a:gd name="T48" fmla="*/ 1067 w 1083"/>
              <a:gd name="T49" fmla="*/ 656 h 1083"/>
              <a:gd name="T50" fmla="*/ 13 w 1083"/>
              <a:gd name="T51" fmla="*/ 656 h 1083"/>
              <a:gd name="T52" fmla="*/ 4 w 1083"/>
              <a:gd name="T53" fmla="*/ 595 h 1083"/>
              <a:gd name="T54" fmla="*/ 1078 w 1083"/>
              <a:gd name="T55" fmla="*/ 601 h 1083"/>
              <a:gd name="T56" fmla="*/ 1079 w 1083"/>
              <a:gd name="T57" fmla="*/ 542 h 1083"/>
              <a:gd name="T58" fmla="*/ 2 w 1083"/>
              <a:gd name="T59" fmla="*/ 541 h 1083"/>
              <a:gd name="T60" fmla="*/ 3 w 1083"/>
              <a:gd name="T61" fmla="*/ 481 h 1083"/>
              <a:gd name="T62" fmla="*/ 1079 w 1083"/>
              <a:gd name="T63" fmla="*/ 491 h 1083"/>
              <a:gd name="T64" fmla="*/ 1070 w 1083"/>
              <a:gd name="T65" fmla="*/ 431 h 1083"/>
              <a:gd name="T66" fmla="*/ 15 w 1083"/>
              <a:gd name="T67" fmla="*/ 426 h 1083"/>
              <a:gd name="T68" fmla="*/ 28 w 1083"/>
              <a:gd name="T69" fmla="*/ 368 h 1083"/>
              <a:gd name="T70" fmla="*/ 1055 w 1083"/>
              <a:gd name="T71" fmla="*/ 378 h 1083"/>
              <a:gd name="T72" fmla="*/ 1034 w 1083"/>
              <a:gd name="T73" fmla="*/ 321 h 1083"/>
              <a:gd name="T74" fmla="*/ 52 w 1083"/>
              <a:gd name="T75" fmla="*/ 316 h 1083"/>
              <a:gd name="T76" fmla="*/ 77 w 1083"/>
              <a:gd name="T77" fmla="*/ 262 h 1083"/>
              <a:gd name="T78" fmla="*/ 1008 w 1083"/>
              <a:gd name="T79" fmla="*/ 273 h 1083"/>
              <a:gd name="T80" fmla="*/ 976 w 1083"/>
              <a:gd name="T81" fmla="*/ 221 h 1083"/>
              <a:gd name="T82" fmla="*/ 111 w 1083"/>
              <a:gd name="T83" fmla="*/ 217 h 1083"/>
              <a:gd name="T84" fmla="*/ 148 w 1083"/>
              <a:gd name="T85" fmla="*/ 170 h 1083"/>
              <a:gd name="T86" fmla="*/ 940 w 1083"/>
              <a:gd name="T87" fmla="*/ 180 h 1083"/>
              <a:gd name="T88" fmla="*/ 897 w 1083"/>
              <a:gd name="T89" fmla="*/ 136 h 1083"/>
              <a:gd name="T90" fmla="*/ 191 w 1083"/>
              <a:gd name="T91" fmla="*/ 133 h 1083"/>
              <a:gd name="T92" fmla="*/ 236 w 1083"/>
              <a:gd name="T93" fmla="*/ 95 h 1083"/>
              <a:gd name="T94" fmla="*/ 853 w 1083"/>
              <a:gd name="T95" fmla="*/ 103 h 1083"/>
              <a:gd name="T96" fmla="*/ 803 w 1083"/>
              <a:gd name="T97" fmla="*/ 70 h 1083"/>
              <a:gd name="T98" fmla="*/ 286 w 1083"/>
              <a:gd name="T99" fmla="*/ 68 h 1083"/>
              <a:gd name="T100" fmla="*/ 338 w 1083"/>
              <a:gd name="T101" fmla="*/ 40 h 1083"/>
              <a:gd name="T102" fmla="*/ 752 w 1083"/>
              <a:gd name="T103" fmla="*/ 47 h 1083"/>
              <a:gd name="T104" fmla="*/ 696 w 1083"/>
              <a:gd name="T105" fmla="*/ 25 h 1083"/>
              <a:gd name="T106" fmla="*/ 393 w 1083"/>
              <a:gd name="T107" fmla="*/ 24 h 1083"/>
              <a:gd name="T108" fmla="*/ 449 w 1083"/>
              <a:gd name="T109" fmla="*/ 8 h 1083"/>
              <a:gd name="T110" fmla="*/ 641 w 1083"/>
              <a:gd name="T111" fmla="*/ 13 h 1083"/>
              <a:gd name="T112" fmla="*/ 582 w 1083"/>
              <a:gd name="T113" fmla="*/ 4 h 1083"/>
              <a:gd name="T114" fmla="*/ 507 w 1083"/>
              <a:gd name="T115" fmla="*/ 5 h 1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83" h="1083">
                <a:moveTo>
                  <a:pt x="540" y="1083"/>
                </a:moveTo>
                <a:cubicBezTo>
                  <a:pt x="540" y="1083"/>
                  <a:pt x="540" y="1083"/>
                  <a:pt x="540" y="1083"/>
                </a:cubicBezTo>
                <a:cubicBezTo>
                  <a:pt x="533" y="1083"/>
                  <a:pt x="527" y="1083"/>
                  <a:pt x="521" y="1083"/>
                </a:cubicBezTo>
                <a:cubicBezTo>
                  <a:pt x="520" y="1083"/>
                  <a:pt x="519" y="1082"/>
                  <a:pt x="519" y="1081"/>
                </a:cubicBezTo>
                <a:cubicBezTo>
                  <a:pt x="519" y="1080"/>
                  <a:pt x="520" y="1079"/>
                  <a:pt x="521" y="1079"/>
                </a:cubicBezTo>
                <a:cubicBezTo>
                  <a:pt x="527" y="1080"/>
                  <a:pt x="533" y="1080"/>
                  <a:pt x="540" y="1080"/>
                </a:cubicBezTo>
                <a:cubicBezTo>
                  <a:pt x="541" y="1080"/>
                  <a:pt x="542" y="1080"/>
                  <a:pt x="542" y="1081"/>
                </a:cubicBezTo>
                <a:cubicBezTo>
                  <a:pt x="542" y="1082"/>
                  <a:pt x="541" y="1083"/>
                  <a:pt x="540" y="1083"/>
                </a:cubicBezTo>
                <a:close/>
                <a:moveTo>
                  <a:pt x="559" y="1083"/>
                </a:moveTo>
                <a:cubicBezTo>
                  <a:pt x="558" y="1083"/>
                  <a:pt x="557" y="1082"/>
                  <a:pt x="557" y="1081"/>
                </a:cubicBezTo>
                <a:cubicBezTo>
                  <a:pt x="557" y="1080"/>
                  <a:pt x="558" y="1079"/>
                  <a:pt x="559" y="1079"/>
                </a:cubicBezTo>
                <a:cubicBezTo>
                  <a:pt x="566" y="1079"/>
                  <a:pt x="572" y="1079"/>
                  <a:pt x="578" y="1078"/>
                </a:cubicBezTo>
                <a:cubicBezTo>
                  <a:pt x="579" y="1078"/>
                  <a:pt x="580" y="1079"/>
                  <a:pt x="580" y="1080"/>
                </a:cubicBezTo>
                <a:cubicBezTo>
                  <a:pt x="580" y="1081"/>
                  <a:pt x="580" y="1082"/>
                  <a:pt x="579" y="1082"/>
                </a:cubicBezTo>
                <a:cubicBezTo>
                  <a:pt x="572" y="1082"/>
                  <a:pt x="566" y="1083"/>
                  <a:pt x="559" y="1083"/>
                </a:cubicBezTo>
                <a:cubicBezTo>
                  <a:pt x="559" y="1083"/>
                  <a:pt x="559" y="1083"/>
                  <a:pt x="559" y="1083"/>
                </a:cubicBezTo>
                <a:close/>
                <a:moveTo>
                  <a:pt x="501" y="1082"/>
                </a:moveTo>
                <a:cubicBezTo>
                  <a:pt x="501" y="1082"/>
                  <a:pt x="501" y="1082"/>
                  <a:pt x="501" y="1082"/>
                </a:cubicBezTo>
                <a:cubicBezTo>
                  <a:pt x="495" y="1081"/>
                  <a:pt x="488" y="1081"/>
                  <a:pt x="482" y="1080"/>
                </a:cubicBezTo>
                <a:cubicBezTo>
                  <a:pt x="481" y="1080"/>
                  <a:pt x="480" y="1079"/>
                  <a:pt x="480" y="1078"/>
                </a:cubicBezTo>
                <a:cubicBezTo>
                  <a:pt x="480" y="1077"/>
                  <a:pt x="481" y="1076"/>
                  <a:pt x="482" y="1076"/>
                </a:cubicBezTo>
                <a:cubicBezTo>
                  <a:pt x="489" y="1077"/>
                  <a:pt x="495" y="1078"/>
                  <a:pt x="501" y="1078"/>
                </a:cubicBezTo>
                <a:cubicBezTo>
                  <a:pt x="502" y="1078"/>
                  <a:pt x="503" y="1079"/>
                  <a:pt x="503" y="1080"/>
                </a:cubicBezTo>
                <a:cubicBezTo>
                  <a:pt x="503" y="1081"/>
                  <a:pt x="502" y="1082"/>
                  <a:pt x="501" y="1082"/>
                </a:cubicBezTo>
                <a:close/>
                <a:moveTo>
                  <a:pt x="598" y="1080"/>
                </a:moveTo>
                <a:cubicBezTo>
                  <a:pt x="597" y="1080"/>
                  <a:pt x="596" y="1080"/>
                  <a:pt x="596" y="1079"/>
                </a:cubicBezTo>
                <a:cubicBezTo>
                  <a:pt x="596" y="1078"/>
                  <a:pt x="597" y="1077"/>
                  <a:pt x="598" y="1077"/>
                </a:cubicBezTo>
                <a:cubicBezTo>
                  <a:pt x="604" y="1076"/>
                  <a:pt x="610" y="1075"/>
                  <a:pt x="617" y="1074"/>
                </a:cubicBezTo>
                <a:cubicBezTo>
                  <a:pt x="618" y="1074"/>
                  <a:pt x="618" y="1075"/>
                  <a:pt x="619" y="1076"/>
                </a:cubicBezTo>
                <a:cubicBezTo>
                  <a:pt x="619" y="1077"/>
                  <a:pt x="618" y="1078"/>
                  <a:pt x="617" y="1078"/>
                </a:cubicBezTo>
                <a:cubicBezTo>
                  <a:pt x="611" y="1079"/>
                  <a:pt x="604" y="1080"/>
                  <a:pt x="598" y="1080"/>
                </a:cubicBezTo>
                <a:cubicBezTo>
                  <a:pt x="598" y="1080"/>
                  <a:pt x="598" y="1080"/>
                  <a:pt x="598" y="1080"/>
                </a:cubicBezTo>
                <a:close/>
                <a:moveTo>
                  <a:pt x="463" y="1078"/>
                </a:moveTo>
                <a:cubicBezTo>
                  <a:pt x="463" y="1078"/>
                  <a:pt x="463" y="1078"/>
                  <a:pt x="463" y="1078"/>
                </a:cubicBezTo>
                <a:cubicBezTo>
                  <a:pt x="456" y="1077"/>
                  <a:pt x="450" y="1076"/>
                  <a:pt x="444" y="1074"/>
                </a:cubicBezTo>
                <a:cubicBezTo>
                  <a:pt x="443" y="1074"/>
                  <a:pt x="442" y="1073"/>
                  <a:pt x="442" y="1072"/>
                </a:cubicBezTo>
                <a:cubicBezTo>
                  <a:pt x="442" y="1071"/>
                  <a:pt x="443" y="1071"/>
                  <a:pt x="444" y="1071"/>
                </a:cubicBezTo>
                <a:cubicBezTo>
                  <a:pt x="451" y="1072"/>
                  <a:pt x="457" y="1073"/>
                  <a:pt x="463" y="1074"/>
                </a:cubicBezTo>
                <a:cubicBezTo>
                  <a:pt x="464" y="1074"/>
                  <a:pt x="465" y="1075"/>
                  <a:pt x="465" y="1076"/>
                </a:cubicBezTo>
                <a:cubicBezTo>
                  <a:pt x="465" y="1077"/>
                  <a:pt x="464" y="1078"/>
                  <a:pt x="463" y="1078"/>
                </a:cubicBezTo>
                <a:close/>
                <a:moveTo>
                  <a:pt x="636" y="1075"/>
                </a:moveTo>
                <a:cubicBezTo>
                  <a:pt x="635" y="1075"/>
                  <a:pt x="634" y="1074"/>
                  <a:pt x="634" y="1073"/>
                </a:cubicBezTo>
                <a:cubicBezTo>
                  <a:pt x="634" y="1073"/>
                  <a:pt x="635" y="1072"/>
                  <a:pt x="636" y="1071"/>
                </a:cubicBezTo>
                <a:cubicBezTo>
                  <a:pt x="642" y="1070"/>
                  <a:pt x="648" y="1069"/>
                  <a:pt x="654" y="1068"/>
                </a:cubicBezTo>
                <a:cubicBezTo>
                  <a:pt x="655" y="1068"/>
                  <a:pt x="656" y="1068"/>
                  <a:pt x="657" y="1069"/>
                </a:cubicBezTo>
                <a:cubicBezTo>
                  <a:pt x="657" y="1070"/>
                  <a:pt x="656" y="1071"/>
                  <a:pt x="655" y="1071"/>
                </a:cubicBezTo>
                <a:cubicBezTo>
                  <a:pt x="649" y="1073"/>
                  <a:pt x="643" y="1074"/>
                  <a:pt x="636" y="1075"/>
                </a:cubicBezTo>
                <a:cubicBezTo>
                  <a:pt x="636" y="1075"/>
                  <a:pt x="636" y="1075"/>
                  <a:pt x="636" y="1075"/>
                </a:cubicBezTo>
                <a:close/>
                <a:moveTo>
                  <a:pt x="425" y="1071"/>
                </a:moveTo>
                <a:cubicBezTo>
                  <a:pt x="425" y="1071"/>
                  <a:pt x="425" y="1071"/>
                  <a:pt x="425" y="1071"/>
                </a:cubicBezTo>
                <a:cubicBezTo>
                  <a:pt x="418" y="1069"/>
                  <a:pt x="412" y="1068"/>
                  <a:pt x="406" y="1066"/>
                </a:cubicBezTo>
                <a:cubicBezTo>
                  <a:pt x="405" y="1066"/>
                  <a:pt x="404" y="1065"/>
                  <a:pt x="405" y="1064"/>
                </a:cubicBezTo>
                <a:cubicBezTo>
                  <a:pt x="405" y="1063"/>
                  <a:pt x="406" y="1062"/>
                  <a:pt x="407" y="1063"/>
                </a:cubicBezTo>
                <a:cubicBezTo>
                  <a:pt x="413" y="1064"/>
                  <a:pt x="419" y="1066"/>
                  <a:pt x="425" y="1067"/>
                </a:cubicBezTo>
                <a:cubicBezTo>
                  <a:pt x="426" y="1067"/>
                  <a:pt x="427" y="1068"/>
                  <a:pt x="427" y="1069"/>
                </a:cubicBezTo>
                <a:cubicBezTo>
                  <a:pt x="427" y="1070"/>
                  <a:pt x="426" y="1071"/>
                  <a:pt x="425" y="1071"/>
                </a:cubicBezTo>
                <a:close/>
                <a:moveTo>
                  <a:pt x="674" y="1067"/>
                </a:moveTo>
                <a:cubicBezTo>
                  <a:pt x="673" y="1067"/>
                  <a:pt x="672" y="1066"/>
                  <a:pt x="672" y="1066"/>
                </a:cubicBezTo>
                <a:cubicBezTo>
                  <a:pt x="672" y="1065"/>
                  <a:pt x="672" y="1064"/>
                  <a:pt x="673" y="1063"/>
                </a:cubicBezTo>
                <a:cubicBezTo>
                  <a:pt x="679" y="1062"/>
                  <a:pt x="686" y="1060"/>
                  <a:pt x="692" y="1058"/>
                </a:cubicBezTo>
                <a:cubicBezTo>
                  <a:pt x="693" y="1058"/>
                  <a:pt x="694" y="1059"/>
                  <a:pt x="694" y="1060"/>
                </a:cubicBezTo>
                <a:cubicBezTo>
                  <a:pt x="694" y="1061"/>
                  <a:pt x="694" y="1061"/>
                  <a:pt x="693" y="1062"/>
                </a:cubicBezTo>
                <a:cubicBezTo>
                  <a:pt x="687" y="1064"/>
                  <a:pt x="680" y="1065"/>
                  <a:pt x="674" y="1067"/>
                </a:cubicBezTo>
                <a:cubicBezTo>
                  <a:pt x="674" y="1067"/>
                  <a:pt x="674" y="1067"/>
                  <a:pt x="674" y="1067"/>
                </a:cubicBezTo>
                <a:close/>
                <a:moveTo>
                  <a:pt x="388" y="1061"/>
                </a:moveTo>
                <a:cubicBezTo>
                  <a:pt x="387" y="1061"/>
                  <a:pt x="387" y="1061"/>
                  <a:pt x="387" y="1061"/>
                </a:cubicBezTo>
                <a:cubicBezTo>
                  <a:pt x="381" y="1059"/>
                  <a:pt x="375" y="1057"/>
                  <a:pt x="369" y="1055"/>
                </a:cubicBezTo>
                <a:cubicBezTo>
                  <a:pt x="368" y="1055"/>
                  <a:pt x="367" y="1054"/>
                  <a:pt x="368" y="1053"/>
                </a:cubicBezTo>
                <a:cubicBezTo>
                  <a:pt x="368" y="1052"/>
                  <a:pt x="369" y="1051"/>
                  <a:pt x="370" y="1052"/>
                </a:cubicBezTo>
                <a:cubicBezTo>
                  <a:pt x="376" y="1054"/>
                  <a:pt x="382" y="1056"/>
                  <a:pt x="388" y="1058"/>
                </a:cubicBezTo>
                <a:cubicBezTo>
                  <a:pt x="389" y="1058"/>
                  <a:pt x="390" y="1059"/>
                  <a:pt x="389" y="1060"/>
                </a:cubicBezTo>
                <a:cubicBezTo>
                  <a:pt x="389" y="1061"/>
                  <a:pt x="388" y="1061"/>
                  <a:pt x="388" y="1061"/>
                </a:cubicBezTo>
                <a:close/>
                <a:moveTo>
                  <a:pt x="711" y="1056"/>
                </a:moveTo>
                <a:cubicBezTo>
                  <a:pt x="710" y="1056"/>
                  <a:pt x="709" y="1056"/>
                  <a:pt x="709" y="1055"/>
                </a:cubicBezTo>
                <a:cubicBezTo>
                  <a:pt x="709" y="1054"/>
                  <a:pt x="709" y="1053"/>
                  <a:pt x="710" y="1053"/>
                </a:cubicBezTo>
                <a:cubicBezTo>
                  <a:pt x="716" y="1051"/>
                  <a:pt x="722" y="1049"/>
                  <a:pt x="728" y="1046"/>
                </a:cubicBezTo>
                <a:cubicBezTo>
                  <a:pt x="729" y="1046"/>
                  <a:pt x="730" y="1046"/>
                  <a:pt x="731" y="1047"/>
                </a:cubicBezTo>
                <a:cubicBezTo>
                  <a:pt x="731" y="1048"/>
                  <a:pt x="730" y="1049"/>
                  <a:pt x="730" y="1050"/>
                </a:cubicBezTo>
                <a:cubicBezTo>
                  <a:pt x="723" y="1052"/>
                  <a:pt x="717" y="1054"/>
                  <a:pt x="711" y="1056"/>
                </a:cubicBezTo>
                <a:cubicBezTo>
                  <a:pt x="711" y="1056"/>
                  <a:pt x="711" y="1056"/>
                  <a:pt x="711" y="1056"/>
                </a:cubicBezTo>
                <a:close/>
                <a:moveTo>
                  <a:pt x="351" y="1049"/>
                </a:moveTo>
                <a:cubicBezTo>
                  <a:pt x="351" y="1049"/>
                  <a:pt x="351" y="1049"/>
                  <a:pt x="350" y="1049"/>
                </a:cubicBezTo>
                <a:cubicBezTo>
                  <a:pt x="344" y="1046"/>
                  <a:pt x="338" y="1044"/>
                  <a:pt x="332" y="1041"/>
                </a:cubicBezTo>
                <a:cubicBezTo>
                  <a:pt x="331" y="1041"/>
                  <a:pt x="331" y="1040"/>
                  <a:pt x="331" y="1039"/>
                </a:cubicBezTo>
                <a:cubicBezTo>
                  <a:pt x="332" y="1038"/>
                  <a:pt x="333" y="1038"/>
                  <a:pt x="334" y="1038"/>
                </a:cubicBezTo>
                <a:cubicBezTo>
                  <a:pt x="340" y="1041"/>
                  <a:pt x="346" y="1043"/>
                  <a:pt x="352" y="1045"/>
                </a:cubicBezTo>
                <a:cubicBezTo>
                  <a:pt x="353" y="1046"/>
                  <a:pt x="353" y="1047"/>
                  <a:pt x="353" y="1048"/>
                </a:cubicBezTo>
                <a:cubicBezTo>
                  <a:pt x="352" y="1048"/>
                  <a:pt x="352" y="1049"/>
                  <a:pt x="351" y="1049"/>
                </a:cubicBezTo>
                <a:close/>
                <a:moveTo>
                  <a:pt x="747" y="1043"/>
                </a:moveTo>
                <a:cubicBezTo>
                  <a:pt x="746" y="1043"/>
                  <a:pt x="746" y="1042"/>
                  <a:pt x="745" y="1042"/>
                </a:cubicBezTo>
                <a:cubicBezTo>
                  <a:pt x="745" y="1041"/>
                  <a:pt x="745" y="1040"/>
                  <a:pt x="746" y="1039"/>
                </a:cubicBezTo>
                <a:cubicBezTo>
                  <a:pt x="752" y="1037"/>
                  <a:pt x="758" y="1034"/>
                  <a:pt x="764" y="1032"/>
                </a:cubicBezTo>
                <a:cubicBezTo>
                  <a:pt x="765" y="1031"/>
                  <a:pt x="766" y="1032"/>
                  <a:pt x="766" y="1033"/>
                </a:cubicBezTo>
                <a:cubicBezTo>
                  <a:pt x="767" y="1033"/>
                  <a:pt x="766" y="1034"/>
                  <a:pt x="765" y="1035"/>
                </a:cubicBezTo>
                <a:cubicBezTo>
                  <a:pt x="759" y="1038"/>
                  <a:pt x="754" y="1040"/>
                  <a:pt x="748" y="1043"/>
                </a:cubicBezTo>
                <a:cubicBezTo>
                  <a:pt x="747" y="1043"/>
                  <a:pt x="747" y="1043"/>
                  <a:pt x="747" y="1043"/>
                </a:cubicBezTo>
                <a:close/>
                <a:moveTo>
                  <a:pt x="315" y="1034"/>
                </a:moveTo>
                <a:cubicBezTo>
                  <a:pt x="315" y="1034"/>
                  <a:pt x="315" y="1034"/>
                  <a:pt x="315" y="1034"/>
                </a:cubicBezTo>
                <a:cubicBezTo>
                  <a:pt x="309" y="1031"/>
                  <a:pt x="303" y="1028"/>
                  <a:pt x="297" y="1025"/>
                </a:cubicBezTo>
                <a:cubicBezTo>
                  <a:pt x="296" y="1025"/>
                  <a:pt x="296" y="1024"/>
                  <a:pt x="296" y="1023"/>
                </a:cubicBezTo>
                <a:cubicBezTo>
                  <a:pt x="297" y="1022"/>
                  <a:pt x="298" y="1022"/>
                  <a:pt x="299" y="1022"/>
                </a:cubicBezTo>
                <a:cubicBezTo>
                  <a:pt x="304" y="1025"/>
                  <a:pt x="310" y="1028"/>
                  <a:pt x="316" y="1030"/>
                </a:cubicBezTo>
                <a:cubicBezTo>
                  <a:pt x="317" y="1031"/>
                  <a:pt x="317" y="1032"/>
                  <a:pt x="317" y="1033"/>
                </a:cubicBezTo>
                <a:cubicBezTo>
                  <a:pt x="317" y="1033"/>
                  <a:pt x="316" y="1034"/>
                  <a:pt x="315" y="1034"/>
                </a:cubicBezTo>
                <a:close/>
                <a:moveTo>
                  <a:pt x="782" y="1027"/>
                </a:moveTo>
                <a:cubicBezTo>
                  <a:pt x="781" y="1027"/>
                  <a:pt x="781" y="1026"/>
                  <a:pt x="780" y="1026"/>
                </a:cubicBezTo>
                <a:cubicBezTo>
                  <a:pt x="780" y="1025"/>
                  <a:pt x="780" y="1024"/>
                  <a:pt x="781" y="1023"/>
                </a:cubicBezTo>
                <a:cubicBezTo>
                  <a:pt x="787" y="1021"/>
                  <a:pt x="793" y="1018"/>
                  <a:pt x="798" y="1015"/>
                </a:cubicBezTo>
                <a:cubicBezTo>
                  <a:pt x="799" y="1014"/>
                  <a:pt x="800" y="1014"/>
                  <a:pt x="801" y="1015"/>
                </a:cubicBezTo>
                <a:cubicBezTo>
                  <a:pt x="801" y="1016"/>
                  <a:pt x="801" y="1017"/>
                  <a:pt x="800" y="1018"/>
                </a:cubicBezTo>
                <a:cubicBezTo>
                  <a:pt x="794" y="1021"/>
                  <a:pt x="788" y="1024"/>
                  <a:pt x="783" y="1027"/>
                </a:cubicBezTo>
                <a:cubicBezTo>
                  <a:pt x="782" y="1027"/>
                  <a:pt x="782" y="1027"/>
                  <a:pt x="782" y="1027"/>
                </a:cubicBezTo>
                <a:close/>
                <a:moveTo>
                  <a:pt x="281" y="1016"/>
                </a:moveTo>
                <a:cubicBezTo>
                  <a:pt x="281" y="1016"/>
                  <a:pt x="280" y="1016"/>
                  <a:pt x="280" y="1016"/>
                </a:cubicBezTo>
                <a:cubicBezTo>
                  <a:pt x="274" y="1013"/>
                  <a:pt x="269" y="1010"/>
                  <a:pt x="263" y="1006"/>
                </a:cubicBezTo>
                <a:cubicBezTo>
                  <a:pt x="262" y="1006"/>
                  <a:pt x="262" y="1005"/>
                  <a:pt x="263" y="1004"/>
                </a:cubicBezTo>
                <a:cubicBezTo>
                  <a:pt x="263" y="1003"/>
                  <a:pt x="264" y="1003"/>
                  <a:pt x="265" y="1003"/>
                </a:cubicBezTo>
                <a:cubicBezTo>
                  <a:pt x="270" y="1007"/>
                  <a:pt x="276" y="1010"/>
                  <a:pt x="282" y="1013"/>
                </a:cubicBezTo>
                <a:cubicBezTo>
                  <a:pt x="283" y="1013"/>
                  <a:pt x="283" y="1015"/>
                  <a:pt x="282" y="1015"/>
                </a:cubicBezTo>
                <a:cubicBezTo>
                  <a:pt x="282" y="1016"/>
                  <a:pt x="281" y="1016"/>
                  <a:pt x="281" y="1016"/>
                </a:cubicBezTo>
                <a:close/>
                <a:moveTo>
                  <a:pt x="816" y="1008"/>
                </a:moveTo>
                <a:cubicBezTo>
                  <a:pt x="815" y="1008"/>
                  <a:pt x="815" y="1008"/>
                  <a:pt x="814" y="1007"/>
                </a:cubicBezTo>
                <a:cubicBezTo>
                  <a:pt x="814" y="1007"/>
                  <a:pt x="814" y="1006"/>
                  <a:pt x="815" y="1005"/>
                </a:cubicBezTo>
                <a:cubicBezTo>
                  <a:pt x="820" y="1002"/>
                  <a:pt x="826" y="998"/>
                  <a:pt x="831" y="995"/>
                </a:cubicBezTo>
                <a:cubicBezTo>
                  <a:pt x="832" y="994"/>
                  <a:pt x="833" y="995"/>
                  <a:pt x="834" y="996"/>
                </a:cubicBezTo>
                <a:cubicBezTo>
                  <a:pt x="834" y="996"/>
                  <a:pt x="834" y="997"/>
                  <a:pt x="833" y="998"/>
                </a:cubicBezTo>
                <a:cubicBezTo>
                  <a:pt x="828" y="1001"/>
                  <a:pt x="822" y="1005"/>
                  <a:pt x="817" y="1008"/>
                </a:cubicBezTo>
                <a:cubicBezTo>
                  <a:pt x="816" y="1008"/>
                  <a:pt x="816" y="1008"/>
                  <a:pt x="816" y="1008"/>
                </a:cubicBezTo>
                <a:close/>
                <a:moveTo>
                  <a:pt x="248" y="996"/>
                </a:moveTo>
                <a:cubicBezTo>
                  <a:pt x="247" y="996"/>
                  <a:pt x="247" y="996"/>
                  <a:pt x="247" y="996"/>
                </a:cubicBezTo>
                <a:cubicBezTo>
                  <a:pt x="241" y="993"/>
                  <a:pt x="236" y="989"/>
                  <a:pt x="231" y="985"/>
                </a:cubicBezTo>
                <a:cubicBezTo>
                  <a:pt x="230" y="985"/>
                  <a:pt x="230" y="984"/>
                  <a:pt x="230" y="983"/>
                </a:cubicBezTo>
                <a:cubicBezTo>
                  <a:pt x="231" y="982"/>
                  <a:pt x="232" y="982"/>
                  <a:pt x="233" y="982"/>
                </a:cubicBezTo>
                <a:cubicBezTo>
                  <a:pt x="238" y="986"/>
                  <a:pt x="243" y="990"/>
                  <a:pt x="249" y="993"/>
                </a:cubicBezTo>
                <a:cubicBezTo>
                  <a:pt x="249" y="994"/>
                  <a:pt x="250" y="995"/>
                  <a:pt x="249" y="996"/>
                </a:cubicBezTo>
                <a:cubicBezTo>
                  <a:pt x="249" y="996"/>
                  <a:pt x="248" y="996"/>
                  <a:pt x="248" y="996"/>
                </a:cubicBezTo>
                <a:close/>
                <a:moveTo>
                  <a:pt x="848" y="988"/>
                </a:moveTo>
                <a:cubicBezTo>
                  <a:pt x="848" y="988"/>
                  <a:pt x="847" y="987"/>
                  <a:pt x="847" y="987"/>
                </a:cubicBezTo>
                <a:cubicBezTo>
                  <a:pt x="846" y="986"/>
                  <a:pt x="846" y="985"/>
                  <a:pt x="847" y="984"/>
                </a:cubicBezTo>
                <a:cubicBezTo>
                  <a:pt x="852" y="981"/>
                  <a:pt x="858" y="977"/>
                  <a:pt x="863" y="973"/>
                </a:cubicBezTo>
                <a:cubicBezTo>
                  <a:pt x="864" y="973"/>
                  <a:pt x="865" y="973"/>
                  <a:pt x="865" y="973"/>
                </a:cubicBezTo>
                <a:cubicBezTo>
                  <a:pt x="866" y="974"/>
                  <a:pt x="866" y="975"/>
                  <a:pt x="865" y="976"/>
                </a:cubicBezTo>
                <a:cubicBezTo>
                  <a:pt x="860" y="980"/>
                  <a:pt x="854" y="984"/>
                  <a:pt x="849" y="987"/>
                </a:cubicBezTo>
                <a:cubicBezTo>
                  <a:pt x="849" y="987"/>
                  <a:pt x="849" y="988"/>
                  <a:pt x="848" y="988"/>
                </a:cubicBezTo>
                <a:close/>
                <a:moveTo>
                  <a:pt x="216" y="974"/>
                </a:moveTo>
                <a:cubicBezTo>
                  <a:pt x="216" y="974"/>
                  <a:pt x="215" y="974"/>
                  <a:pt x="215" y="974"/>
                </a:cubicBezTo>
                <a:cubicBezTo>
                  <a:pt x="210" y="970"/>
                  <a:pt x="205" y="966"/>
                  <a:pt x="200" y="962"/>
                </a:cubicBezTo>
                <a:cubicBezTo>
                  <a:pt x="199" y="961"/>
                  <a:pt x="199" y="960"/>
                  <a:pt x="199" y="959"/>
                </a:cubicBezTo>
                <a:cubicBezTo>
                  <a:pt x="200" y="959"/>
                  <a:pt x="201" y="959"/>
                  <a:pt x="202" y="959"/>
                </a:cubicBezTo>
                <a:cubicBezTo>
                  <a:pt x="207" y="963"/>
                  <a:pt x="212" y="967"/>
                  <a:pt x="217" y="971"/>
                </a:cubicBezTo>
                <a:cubicBezTo>
                  <a:pt x="218" y="972"/>
                  <a:pt x="218" y="973"/>
                  <a:pt x="217" y="974"/>
                </a:cubicBezTo>
                <a:cubicBezTo>
                  <a:pt x="217" y="974"/>
                  <a:pt x="217" y="974"/>
                  <a:pt x="216" y="974"/>
                </a:cubicBezTo>
                <a:close/>
                <a:moveTo>
                  <a:pt x="879" y="964"/>
                </a:moveTo>
                <a:cubicBezTo>
                  <a:pt x="879" y="964"/>
                  <a:pt x="878" y="964"/>
                  <a:pt x="878" y="964"/>
                </a:cubicBezTo>
                <a:cubicBezTo>
                  <a:pt x="877" y="963"/>
                  <a:pt x="877" y="962"/>
                  <a:pt x="878" y="961"/>
                </a:cubicBezTo>
                <a:cubicBezTo>
                  <a:pt x="883" y="957"/>
                  <a:pt x="888" y="953"/>
                  <a:pt x="893" y="949"/>
                </a:cubicBezTo>
                <a:cubicBezTo>
                  <a:pt x="894" y="948"/>
                  <a:pt x="895" y="948"/>
                  <a:pt x="895" y="949"/>
                </a:cubicBezTo>
                <a:cubicBezTo>
                  <a:pt x="896" y="950"/>
                  <a:pt x="896" y="951"/>
                  <a:pt x="895" y="952"/>
                </a:cubicBezTo>
                <a:cubicBezTo>
                  <a:pt x="890" y="956"/>
                  <a:pt x="885" y="960"/>
                  <a:pt x="880" y="964"/>
                </a:cubicBezTo>
                <a:cubicBezTo>
                  <a:pt x="880" y="964"/>
                  <a:pt x="880" y="964"/>
                  <a:pt x="879" y="964"/>
                </a:cubicBezTo>
                <a:close/>
                <a:moveTo>
                  <a:pt x="186" y="950"/>
                </a:moveTo>
                <a:cubicBezTo>
                  <a:pt x="186" y="950"/>
                  <a:pt x="185" y="950"/>
                  <a:pt x="185" y="949"/>
                </a:cubicBezTo>
                <a:cubicBezTo>
                  <a:pt x="180" y="945"/>
                  <a:pt x="175" y="941"/>
                  <a:pt x="171" y="936"/>
                </a:cubicBezTo>
                <a:cubicBezTo>
                  <a:pt x="170" y="936"/>
                  <a:pt x="170" y="935"/>
                  <a:pt x="171" y="934"/>
                </a:cubicBezTo>
                <a:cubicBezTo>
                  <a:pt x="171" y="933"/>
                  <a:pt x="172" y="933"/>
                  <a:pt x="173" y="934"/>
                </a:cubicBezTo>
                <a:cubicBezTo>
                  <a:pt x="178" y="938"/>
                  <a:pt x="183" y="943"/>
                  <a:pt x="187" y="947"/>
                </a:cubicBezTo>
                <a:cubicBezTo>
                  <a:pt x="188" y="947"/>
                  <a:pt x="188" y="949"/>
                  <a:pt x="187" y="949"/>
                </a:cubicBezTo>
                <a:cubicBezTo>
                  <a:pt x="187" y="950"/>
                  <a:pt x="187" y="950"/>
                  <a:pt x="186" y="950"/>
                </a:cubicBezTo>
                <a:close/>
                <a:moveTo>
                  <a:pt x="908" y="939"/>
                </a:moveTo>
                <a:cubicBezTo>
                  <a:pt x="908" y="939"/>
                  <a:pt x="907" y="939"/>
                  <a:pt x="907" y="939"/>
                </a:cubicBezTo>
                <a:cubicBezTo>
                  <a:pt x="906" y="938"/>
                  <a:pt x="906" y="937"/>
                  <a:pt x="907" y="936"/>
                </a:cubicBezTo>
                <a:cubicBezTo>
                  <a:pt x="912" y="932"/>
                  <a:pt x="916" y="927"/>
                  <a:pt x="921" y="923"/>
                </a:cubicBezTo>
                <a:cubicBezTo>
                  <a:pt x="922" y="922"/>
                  <a:pt x="923" y="922"/>
                  <a:pt x="923" y="923"/>
                </a:cubicBezTo>
                <a:cubicBezTo>
                  <a:pt x="924" y="924"/>
                  <a:pt x="924" y="925"/>
                  <a:pt x="923" y="925"/>
                </a:cubicBezTo>
                <a:cubicBezTo>
                  <a:pt x="919" y="930"/>
                  <a:pt x="914" y="934"/>
                  <a:pt x="910" y="939"/>
                </a:cubicBezTo>
                <a:cubicBezTo>
                  <a:pt x="909" y="939"/>
                  <a:pt x="909" y="939"/>
                  <a:pt x="908" y="939"/>
                </a:cubicBezTo>
                <a:close/>
                <a:moveTo>
                  <a:pt x="158" y="923"/>
                </a:moveTo>
                <a:cubicBezTo>
                  <a:pt x="158" y="923"/>
                  <a:pt x="157" y="923"/>
                  <a:pt x="157" y="923"/>
                </a:cubicBezTo>
                <a:cubicBezTo>
                  <a:pt x="152" y="918"/>
                  <a:pt x="148" y="914"/>
                  <a:pt x="143" y="909"/>
                </a:cubicBezTo>
                <a:cubicBezTo>
                  <a:pt x="143" y="908"/>
                  <a:pt x="143" y="907"/>
                  <a:pt x="143" y="906"/>
                </a:cubicBezTo>
                <a:cubicBezTo>
                  <a:pt x="144" y="906"/>
                  <a:pt x="145" y="906"/>
                  <a:pt x="146" y="906"/>
                </a:cubicBezTo>
                <a:cubicBezTo>
                  <a:pt x="150" y="911"/>
                  <a:pt x="155" y="916"/>
                  <a:pt x="159" y="920"/>
                </a:cubicBezTo>
                <a:cubicBezTo>
                  <a:pt x="160" y="921"/>
                  <a:pt x="160" y="922"/>
                  <a:pt x="159" y="923"/>
                </a:cubicBezTo>
                <a:cubicBezTo>
                  <a:pt x="159" y="923"/>
                  <a:pt x="158" y="923"/>
                  <a:pt x="158" y="923"/>
                </a:cubicBezTo>
                <a:close/>
                <a:moveTo>
                  <a:pt x="936" y="912"/>
                </a:moveTo>
                <a:cubicBezTo>
                  <a:pt x="935" y="912"/>
                  <a:pt x="935" y="912"/>
                  <a:pt x="934" y="912"/>
                </a:cubicBezTo>
                <a:cubicBezTo>
                  <a:pt x="934" y="911"/>
                  <a:pt x="934" y="910"/>
                  <a:pt x="934" y="909"/>
                </a:cubicBezTo>
                <a:cubicBezTo>
                  <a:pt x="939" y="904"/>
                  <a:pt x="943" y="900"/>
                  <a:pt x="947" y="895"/>
                </a:cubicBezTo>
                <a:cubicBezTo>
                  <a:pt x="948" y="894"/>
                  <a:pt x="949" y="894"/>
                  <a:pt x="950" y="895"/>
                </a:cubicBezTo>
                <a:cubicBezTo>
                  <a:pt x="950" y="895"/>
                  <a:pt x="951" y="896"/>
                  <a:pt x="950" y="897"/>
                </a:cubicBezTo>
                <a:cubicBezTo>
                  <a:pt x="946" y="902"/>
                  <a:pt x="941" y="907"/>
                  <a:pt x="937" y="911"/>
                </a:cubicBezTo>
                <a:cubicBezTo>
                  <a:pt x="937" y="912"/>
                  <a:pt x="936" y="912"/>
                  <a:pt x="936" y="912"/>
                </a:cubicBezTo>
                <a:close/>
                <a:moveTo>
                  <a:pt x="132" y="895"/>
                </a:moveTo>
                <a:cubicBezTo>
                  <a:pt x="131" y="895"/>
                  <a:pt x="131" y="895"/>
                  <a:pt x="130" y="894"/>
                </a:cubicBezTo>
                <a:cubicBezTo>
                  <a:pt x="126" y="890"/>
                  <a:pt x="122" y="885"/>
                  <a:pt x="118" y="880"/>
                </a:cubicBezTo>
                <a:cubicBezTo>
                  <a:pt x="117" y="879"/>
                  <a:pt x="118" y="878"/>
                  <a:pt x="118" y="877"/>
                </a:cubicBezTo>
                <a:cubicBezTo>
                  <a:pt x="119" y="876"/>
                  <a:pt x="120" y="877"/>
                  <a:pt x="121" y="877"/>
                </a:cubicBezTo>
                <a:cubicBezTo>
                  <a:pt x="125" y="882"/>
                  <a:pt x="129" y="887"/>
                  <a:pt x="133" y="892"/>
                </a:cubicBezTo>
                <a:cubicBezTo>
                  <a:pt x="134" y="893"/>
                  <a:pt x="134" y="894"/>
                  <a:pt x="133" y="895"/>
                </a:cubicBezTo>
                <a:cubicBezTo>
                  <a:pt x="133" y="895"/>
                  <a:pt x="132" y="895"/>
                  <a:pt x="132" y="895"/>
                </a:cubicBezTo>
                <a:close/>
                <a:moveTo>
                  <a:pt x="961" y="883"/>
                </a:moveTo>
                <a:cubicBezTo>
                  <a:pt x="961" y="883"/>
                  <a:pt x="960" y="883"/>
                  <a:pt x="960" y="883"/>
                </a:cubicBezTo>
                <a:cubicBezTo>
                  <a:pt x="959" y="882"/>
                  <a:pt x="959" y="881"/>
                  <a:pt x="960" y="880"/>
                </a:cubicBezTo>
                <a:cubicBezTo>
                  <a:pt x="964" y="875"/>
                  <a:pt x="968" y="870"/>
                  <a:pt x="971" y="865"/>
                </a:cubicBezTo>
                <a:cubicBezTo>
                  <a:pt x="972" y="864"/>
                  <a:pt x="973" y="864"/>
                  <a:pt x="974" y="864"/>
                </a:cubicBezTo>
                <a:cubicBezTo>
                  <a:pt x="975" y="865"/>
                  <a:pt x="975" y="866"/>
                  <a:pt x="974" y="867"/>
                </a:cubicBezTo>
                <a:cubicBezTo>
                  <a:pt x="970" y="872"/>
                  <a:pt x="966" y="877"/>
                  <a:pt x="962" y="882"/>
                </a:cubicBezTo>
                <a:cubicBezTo>
                  <a:pt x="962" y="883"/>
                  <a:pt x="962" y="883"/>
                  <a:pt x="961" y="883"/>
                </a:cubicBezTo>
                <a:close/>
                <a:moveTo>
                  <a:pt x="108" y="865"/>
                </a:moveTo>
                <a:cubicBezTo>
                  <a:pt x="107" y="865"/>
                  <a:pt x="107" y="865"/>
                  <a:pt x="106" y="864"/>
                </a:cubicBezTo>
                <a:cubicBezTo>
                  <a:pt x="102" y="859"/>
                  <a:pt x="99" y="854"/>
                  <a:pt x="95" y="849"/>
                </a:cubicBezTo>
                <a:cubicBezTo>
                  <a:pt x="94" y="848"/>
                  <a:pt x="95" y="847"/>
                  <a:pt x="96" y="846"/>
                </a:cubicBezTo>
                <a:cubicBezTo>
                  <a:pt x="96" y="845"/>
                  <a:pt x="97" y="846"/>
                  <a:pt x="98" y="846"/>
                </a:cubicBezTo>
                <a:cubicBezTo>
                  <a:pt x="102" y="852"/>
                  <a:pt x="105" y="857"/>
                  <a:pt x="109" y="862"/>
                </a:cubicBezTo>
                <a:cubicBezTo>
                  <a:pt x="110" y="863"/>
                  <a:pt x="110" y="864"/>
                  <a:pt x="109" y="865"/>
                </a:cubicBezTo>
                <a:cubicBezTo>
                  <a:pt x="108" y="865"/>
                  <a:pt x="108" y="865"/>
                  <a:pt x="108" y="865"/>
                </a:cubicBezTo>
                <a:close/>
                <a:moveTo>
                  <a:pt x="984" y="852"/>
                </a:moveTo>
                <a:cubicBezTo>
                  <a:pt x="984" y="852"/>
                  <a:pt x="984" y="852"/>
                  <a:pt x="983" y="852"/>
                </a:cubicBezTo>
                <a:cubicBezTo>
                  <a:pt x="982" y="851"/>
                  <a:pt x="982" y="850"/>
                  <a:pt x="983" y="849"/>
                </a:cubicBezTo>
                <a:cubicBezTo>
                  <a:pt x="986" y="844"/>
                  <a:pt x="990" y="839"/>
                  <a:pt x="993" y="833"/>
                </a:cubicBezTo>
                <a:cubicBezTo>
                  <a:pt x="994" y="832"/>
                  <a:pt x="995" y="832"/>
                  <a:pt x="996" y="833"/>
                </a:cubicBezTo>
                <a:cubicBezTo>
                  <a:pt x="997" y="833"/>
                  <a:pt x="997" y="834"/>
                  <a:pt x="996" y="835"/>
                </a:cubicBezTo>
                <a:cubicBezTo>
                  <a:pt x="993" y="841"/>
                  <a:pt x="989" y="846"/>
                  <a:pt x="986" y="851"/>
                </a:cubicBezTo>
                <a:cubicBezTo>
                  <a:pt x="985" y="852"/>
                  <a:pt x="985" y="852"/>
                  <a:pt x="984" y="852"/>
                </a:cubicBezTo>
                <a:close/>
                <a:moveTo>
                  <a:pt x="86" y="833"/>
                </a:moveTo>
                <a:cubicBezTo>
                  <a:pt x="85" y="833"/>
                  <a:pt x="85" y="833"/>
                  <a:pt x="84" y="832"/>
                </a:cubicBezTo>
                <a:cubicBezTo>
                  <a:pt x="81" y="827"/>
                  <a:pt x="78" y="821"/>
                  <a:pt x="74" y="816"/>
                </a:cubicBezTo>
                <a:cubicBezTo>
                  <a:pt x="74" y="815"/>
                  <a:pt x="74" y="814"/>
                  <a:pt x="75" y="813"/>
                </a:cubicBezTo>
                <a:cubicBezTo>
                  <a:pt x="76" y="813"/>
                  <a:pt x="77" y="813"/>
                  <a:pt x="77" y="814"/>
                </a:cubicBezTo>
                <a:cubicBezTo>
                  <a:pt x="81" y="820"/>
                  <a:pt x="84" y="825"/>
                  <a:pt x="87" y="830"/>
                </a:cubicBezTo>
                <a:cubicBezTo>
                  <a:pt x="88" y="831"/>
                  <a:pt x="88" y="832"/>
                  <a:pt x="87" y="833"/>
                </a:cubicBezTo>
                <a:cubicBezTo>
                  <a:pt x="87" y="833"/>
                  <a:pt x="86" y="833"/>
                  <a:pt x="86" y="833"/>
                </a:cubicBezTo>
                <a:close/>
                <a:moveTo>
                  <a:pt x="1005" y="820"/>
                </a:moveTo>
                <a:cubicBezTo>
                  <a:pt x="1005" y="820"/>
                  <a:pt x="1005" y="820"/>
                  <a:pt x="1004" y="819"/>
                </a:cubicBezTo>
                <a:cubicBezTo>
                  <a:pt x="1003" y="819"/>
                  <a:pt x="1003" y="818"/>
                  <a:pt x="1004" y="817"/>
                </a:cubicBezTo>
                <a:cubicBezTo>
                  <a:pt x="1007" y="811"/>
                  <a:pt x="1010" y="806"/>
                  <a:pt x="1013" y="800"/>
                </a:cubicBezTo>
                <a:cubicBezTo>
                  <a:pt x="1014" y="799"/>
                  <a:pt x="1015" y="799"/>
                  <a:pt x="1016" y="799"/>
                </a:cubicBezTo>
                <a:cubicBezTo>
                  <a:pt x="1016" y="800"/>
                  <a:pt x="1017" y="801"/>
                  <a:pt x="1016" y="802"/>
                </a:cubicBezTo>
                <a:cubicBezTo>
                  <a:pt x="1013" y="808"/>
                  <a:pt x="1010" y="813"/>
                  <a:pt x="1007" y="819"/>
                </a:cubicBezTo>
                <a:cubicBezTo>
                  <a:pt x="1006" y="819"/>
                  <a:pt x="1006" y="820"/>
                  <a:pt x="1005" y="820"/>
                </a:cubicBezTo>
                <a:close/>
                <a:moveTo>
                  <a:pt x="66" y="800"/>
                </a:moveTo>
                <a:cubicBezTo>
                  <a:pt x="66" y="800"/>
                  <a:pt x="65" y="800"/>
                  <a:pt x="65" y="799"/>
                </a:cubicBezTo>
                <a:cubicBezTo>
                  <a:pt x="62" y="793"/>
                  <a:pt x="59" y="788"/>
                  <a:pt x="56" y="782"/>
                </a:cubicBezTo>
                <a:cubicBezTo>
                  <a:pt x="55" y="781"/>
                  <a:pt x="56" y="780"/>
                  <a:pt x="57" y="780"/>
                </a:cubicBezTo>
                <a:cubicBezTo>
                  <a:pt x="58" y="779"/>
                  <a:pt x="59" y="779"/>
                  <a:pt x="59" y="780"/>
                </a:cubicBezTo>
                <a:cubicBezTo>
                  <a:pt x="62" y="786"/>
                  <a:pt x="65" y="792"/>
                  <a:pt x="68" y="797"/>
                </a:cubicBezTo>
                <a:cubicBezTo>
                  <a:pt x="68" y="798"/>
                  <a:pt x="68" y="799"/>
                  <a:pt x="67" y="800"/>
                </a:cubicBezTo>
                <a:cubicBezTo>
                  <a:pt x="67" y="800"/>
                  <a:pt x="67" y="800"/>
                  <a:pt x="66" y="800"/>
                </a:cubicBezTo>
                <a:close/>
                <a:moveTo>
                  <a:pt x="1024" y="786"/>
                </a:moveTo>
                <a:cubicBezTo>
                  <a:pt x="1024" y="786"/>
                  <a:pt x="1023" y="786"/>
                  <a:pt x="1023" y="786"/>
                </a:cubicBezTo>
                <a:cubicBezTo>
                  <a:pt x="1022" y="785"/>
                  <a:pt x="1022" y="784"/>
                  <a:pt x="1022" y="783"/>
                </a:cubicBezTo>
                <a:cubicBezTo>
                  <a:pt x="1025" y="777"/>
                  <a:pt x="1028" y="772"/>
                  <a:pt x="1031" y="766"/>
                </a:cubicBezTo>
                <a:cubicBezTo>
                  <a:pt x="1031" y="765"/>
                  <a:pt x="1032" y="764"/>
                  <a:pt x="1033" y="765"/>
                </a:cubicBezTo>
                <a:cubicBezTo>
                  <a:pt x="1034" y="765"/>
                  <a:pt x="1034" y="766"/>
                  <a:pt x="1034" y="767"/>
                </a:cubicBezTo>
                <a:cubicBezTo>
                  <a:pt x="1031" y="773"/>
                  <a:pt x="1028" y="779"/>
                  <a:pt x="1025" y="785"/>
                </a:cubicBezTo>
                <a:cubicBezTo>
                  <a:pt x="1025" y="785"/>
                  <a:pt x="1024" y="786"/>
                  <a:pt x="1024" y="786"/>
                </a:cubicBezTo>
                <a:close/>
                <a:moveTo>
                  <a:pt x="49" y="765"/>
                </a:moveTo>
                <a:cubicBezTo>
                  <a:pt x="49" y="765"/>
                  <a:pt x="48" y="765"/>
                  <a:pt x="48" y="764"/>
                </a:cubicBezTo>
                <a:cubicBezTo>
                  <a:pt x="45" y="759"/>
                  <a:pt x="42" y="753"/>
                  <a:pt x="40" y="747"/>
                </a:cubicBezTo>
                <a:cubicBezTo>
                  <a:pt x="40" y="746"/>
                  <a:pt x="40" y="745"/>
                  <a:pt x="41" y="744"/>
                </a:cubicBezTo>
                <a:cubicBezTo>
                  <a:pt x="42" y="744"/>
                  <a:pt x="43" y="744"/>
                  <a:pt x="43" y="745"/>
                </a:cubicBezTo>
                <a:cubicBezTo>
                  <a:pt x="46" y="751"/>
                  <a:pt x="48" y="757"/>
                  <a:pt x="51" y="763"/>
                </a:cubicBezTo>
                <a:cubicBezTo>
                  <a:pt x="51" y="764"/>
                  <a:pt x="51" y="765"/>
                  <a:pt x="50" y="765"/>
                </a:cubicBezTo>
                <a:cubicBezTo>
                  <a:pt x="50" y="765"/>
                  <a:pt x="49" y="765"/>
                  <a:pt x="49" y="765"/>
                </a:cubicBezTo>
                <a:close/>
                <a:moveTo>
                  <a:pt x="1040" y="751"/>
                </a:moveTo>
                <a:cubicBezTo>
                  <a:pt x="1040" y="751"/>
                  <a:pt x="1039" y="751"/>
                  <a:pt x="1039" y="750"/>
                </a:cubicBezTo>
                <a:cubicBezTo>
                  <a:pt x="1038" y="750"/>
                  <a:pt x="1038" y="749"/>
                  <a:pt x="1038" y="748"/>
                </a:cubicBezTo>
                <a:cubicBezTo>
                  <a:pt x="1041" y="742"/>
                  <a:pt x="1043" y="736"/>
                  <a:pt x="1045" y="730"/>
                </a:cubicBezTo>
                <a:cubicBezTo>
                  <a:pt x="1046" y="729"/>
                  <a:pt x="1047" y="729"/>
                  <a:pt x="1048" y="729"/>
                </a:cubicBezTo>
                <a:cubicBezTo>
                  <a:pt x="1049" y="729"/>
                  <a:pt x="1049" y="730"/>
                  <a:pt x="1049" y="731"/>
                </a:cubicBezTo>
                <a:cubicBezTo>
                  <a:pt x="1046" y="737"/>
                  <a:pt x="1044" y="744"/>
                  <a:pt x="1042" y="749"/>
                </a:cubicBezTo>
                <a:cubicBezTo>
                  <a:pt x="1041" y="750"/>
                  <a:pt x="1041" y="751"/>
                  <a:pt x="1040" y="751"/>
                </a:cubicBezTo>
                <a:close/>
                <a:moveTo>
                  <a:pt x="35" y="730"/>
                </a:moveTo>
                <a:cubicBezTo>
                  <a:pt x="34" y="730"/>
                  <a:pt x="33" y="729"/>
                  <a:pt x="33" y="729"/>
                </a:cubicBezTo>
                <a:cubicBezTo>
                  <a:pt x="31" y="723"/>
                  <a:pt x="29" y="717"/>
                  <a:pt x="27" y="710"/>
                </a:cubicBezTo>
                <a:cubicBezTo>
                  <a:pt x="26" y="709"/>
                  <a:pt x="27" y="708"/>
                  <a:pt x="28" y="708"/>
                </a:cubicBezTo>
                <a:cubicBezTo>
                  <a:pt x="29" y="708"/>
                  <a:pt x="30" y="708"/>
                  <a:pt x="30" y="709"/>
                </a:cubicBezTo>
                <a:cubicBezTo>
                  <a:pt x="32" y="715"/>
                  <a:pt x="34" y="721"/>
                  <a:pt x="36" y="727"/>
                </a:cubicBezTo>
                <a:cubicBezTo>
                  <a:pt x="37" y="728"/>
                  <a:pt x="36" y="729"/>
                  <a:pt x="35" y="730"/>
                </a:cubicBezTo>
                <a:cubicBezTo>
                  <a:pt x="35" y="730"/>
                  <a:pt x="35" y="730"/>
                  <a:pt x="35" y="730"/>
                </a:cubicBezTo>
                <a:close/>
                <a:moveTo>
                  <a:pt x="1053" y="714"/>
                </a:moveTo>
                <a:cubicBezTo>
                  <a:pt x="1053" y="714"/>
                  <a:pt x="1053" y="714"/>
                  <a:pt x="1053" y="714"/>
                </a:cubicBezTo>
                <a:cubicBezTo>
                  <a:pt x="1052" y="714"/>
                  <a:pt x="1051" y="713"/>
                  <a:pt x="1052" y="712"/>
                </a:cubicBezTo>
                <a:cubicBezTo>
                  <a:pt x="1054" y="706"/>
                  <a:pt x="1056" y="700"/>
                  <a:pt x="1058" y="694"/>
                </a:cubicBezTo>
                <a:cubicBezTo>
                  <a:pt x="1058" y="693"/>
                  <a:pt x="1059" y="692"/>
                  <a:pt x="1060" y="692"/>
                </a:cubicBezTo>
                <a:cubicBezTo>
                  <a:pt x="1061" y="693"/>
                  <a:pt x="1061" y="694"/>
                  <a:pt x="1061" y="695"/>
                </a:cubicBezTo>
                <a:cubicBezTo>
                  <a:pt x="1059" y="701"/>
                  <a:pt x="1057" y="707"/>
                  <a:pt x="1055" y="713"/>
                </a:cubicBezTo>
                <a:cubicBezTo>
                  <a:pt x="1055" y="714"/>
                  <a:pt x="1054" y="714"/>
                  <a:pt x="1053" y="714"/>
                </a:cubicBezTo>
                <a:close/>
                <a:moveTo>
                  <a:pt x="23" y="693"/>
                </a:moveTo>
                <a:cubicBezTo>
                  <a:pt x="22" y="693"/>
                  <a:pt x="21" y="693"/>
                  <a:pt x="21" y="692"/>
                </a:cubicBezTo>
                <a:cubicBezTo>
                  <a:pt x="19" y="686"/>
                  <a:pt x="17" y="679"/>
                  <a:pt x="16" y="673"/>
                </a:cubicBezTo>
                <a:cubicBezTo>
                  <a:pt x="16" y="672"/>
                  <a:pt x="16" y="671"/>
                  <a:pt x="17" y="671"/>
                </a:cubicBezTo>
                <a:cubicBezTo>
                  <a:pt x="18" y="671"/>
                  <a:pt x="19" y="671"/>
                  <a:pt x="19" y="672"/>
                </a:cubicBezTo>
                <a:cubicBezTo>
                  <a:pt x="21" y="679"/>
                  <a:pt x="23" y="685"/>
                  <a:pt x="24" y="691"/>
                </a:cubicBezTo>
                <a:cubicBezTo>
                  <a:pt x="25" y="692"/>
                  <a:pt x="24" y="693"/>
                  <a:pt x="23" y="693"/>
                </a:cubicBezTo>
                <a:cubicBezTo>
                  <a:pt x="23" y="693"/>
                  <a:pt x="23" y="693"/>
                  <a:pt x="23" y="693"/>
                </a:cubicBezTo>
                <a:close/>
                <a:moveTo>
                  <a:pt x="1064" y="677"/>
                </a:moveTo>
                <a:cubicBezTo>
                  <a:pt x="1064" y="677"/>
                  <a:pt x="1064" y="677"/>
                  <a:pt x="1064" y="677"/>
                </a:cubicBezTo>
                <a:cubicBezTo>
                  <a:pt x="1063" y="677"/>
                  <a:pt x="1062" y="676"/>
                  <a:pt x="1063" y="675"/>
                </a:cubicBezTo>
                <a:cubicBezTo>
                  <a:pt x="1064" y="669"/>
                  <a:pt x="1066" y="663"/>
                  <a:pt x="1067" y="656"/>
                </a:cubicBezTo>
                <a:cubicBezTo>
                  <a:pt x="1067" y="655"/>
                  <a:pt x="1068" y="655"/>
                  <a:pt x="1069" y="655"/>
                </a:cubicBezTo>
                <a:cubicBezTo>
                  <a:pt x="1070" y="655"/>
                  <a:pt x="1071" y="656"/>
                  <a:pt x="1070" y="657"/>
                </a:cubicBezTo>
                <a:cubicBezTo>
                  <a:pt x="1069" y="663"/>
                  <a:pt x="1068" y="670"/>
                  <a:pt x="1066" y="676"/>
                </a:cubicBezTo>
                <a:cubicBezTo>
                  <a:pt x="1066" y="677"/>
                  <a:pt x="1065" y="677"/>
                  <a:pt x="1064" y="677"/>
                </a:cubicBezTo>
                <a:close/>
                <a:moveTo>
                  <a:pt x="13" y="656"/>
                </a:moveTo>
                <a:cubicBezTo>
                  <a:pt x="12" y="656"/>
                  <a:pt x="12" y="655"/>
                  <a:pt x="12" y="654"/>
                </a:cubicBezTo>
                <a:cubicBezTo>
                  <a:pt x="10" y="648"/>
                  <a:pt x="9" y="642"/>
                  <a:pt x="8" y="635"/>
                </a:cubicBezTo>
                <a:cubicBezTo>
                  <a:pt x="8" y="634"/>
                  <a:pt x="8" y="633"/>
                  <a:pt x="9" y="633"/>
                </a:cubicBezTo>
                <a:cubicBezTo>
                  <a:pt x="10" y="633"/>
                  <a:pt x="11" y="634"/>
                  <a:pt x="11" y="635"/>
                </a:cubicBezTo>
                <a:cubicBezTo>
                  <a:pt x="12" y="641"/>
                  <a:pt x="14" y="647"/>
                  <a:pt x="15" y="654"/>
                </a:cubicBezTo>
                <a:cubicBezTo>
                  <a:pt x="15" y="655"/>
                  <a:pt x="15" y="655"/>
                  <a:pt x="14" y="656"/>
                </a:cubicBezTo>
                <a:cubicBezTo>
                  <a:pt x="14" y="656"/>
                  <a:pt x="13" y="656"/>
                  <a:pt x="13" y="656"/>
                </a:cubicBezTo>
                <a:close/>
                <a:moveTo>
                  <a:pt x="1073" y="640"/>
                </a:moveTo>
                <a:cubicBezTo>
                  <a:pt x="1072" y="640"/>
                  <a:pt x="1072" y="640"/>
                  <a:pt x="1072" y="640"/>
                </a:cubicBezTo>
                <a:cubicBezTo>
                  <a:pt x="1071" y="639"/>
                  <a:pt x="1071" y="638"/>
                  <a:pt x="1071" y="637"/>
                </a:cubicBezTo>
                <a:cubicBezTo>
                  <a:pt x="1072" y="631"/>
                  <a:pt x="1073" y="625"/>
                  <a:pt x="1074" y="618"/>
                </a:cubicBezTo>
                <a:cubicBezTo>
                  <a:pt x="1074" y="617"/>
                  <a:pt x="1075" y="617"/>
                  <a:pt x="1076" y="617"/>
                </a:cubicBezTo>
                <a:cubicBezTo>
                  <a:pt x="1077" y="617"/>
                  <a:pt x="1077" y="618"/>
                  <a:pt x="1077" y="619"/>
                </a:cubicBezTo>
                <a:cubicBezTo>
                  <a:pt x="1076" y="625"/>
                  <a:pt x="1075" y="632"/>
                  <a:pt x="1074" y="638"/>
                </a:cubicBezTo>
                <a:cubicBezTo>
                  <a:pt x="1074" y="639"/>
                  <a:pt x="1073" y="640"/>
                  <a:pt x="1073" y="640"/>
                </a:cubicBezTo>
                <a:close/>
                <a:moveTo>
                  <a:pt x="7" y="618"/>
                </a:moveTo>
                <a:cubicBezTo>
                  <a:pt x="6" y="618"/>
                  <a:pt x="5" y="617"/>
                  <a:pt x="5" y="616"/>
                </a:cubicBezTo>
                <a:cubicBezTo>
                  <a:pt x="4" y="610"/>
                  <a:pt x="3" y="603"/>
                  <a:pt x="3" y="597"/>
                </a:cubicBezTo>
                <a:cubicBezTo>
                  <a:pt x="3" y="596"/>
                  <a:pt x="3" y="595"/>
                  <a:pt x="4" y="595"/>
                </a:cubicBezTo>
                <a:cubicBezTo>
                  <a:pt x="5" y="595"/>
                  <a:pt x="6" y="596"/>
                  <a:pt x="6" y="597"/>
                </a:cubicBezTo>
                <a:cubicBezTo>
                  <a:pt x="7" y="603"/>
                  <a:pt x="8" y="609"/>
                  <a:pt x="8" y="616"/>
                </a:cubicBezTo>
                <a:cubicBezTo>
                  <a:pt x="9" y="617"/>
                  <a:pt x="8" y="618"/>
                  <a:pt x="7" y="618"/>
                </a:cubicBezTo>
                <a:cubicBezTo>
                  <a:pt x="7" y="618"/>
                  <a:pt x="7" y="618"/>
                  <a:pt x="7" y="618"/>
                </a:cubicBezTo>
                <a:close/>
                <a:moveTo>
                  <a:pt x="1078" y="601"/>
                </a:moveTo>
                <a:cubicBezTo>
                  <a:pt x="1078" y="601"/>
                  <a:pt x="1078" y="601"/>
                  <a:pt x="1078" y="601"/>
                </a:cubicBezTo>
                <a:cubicBezTo>
                  <a:pt x="1077" y="601"/>
                  <a:pt x="1076" y="600"/>
                  <a:pt x="1076" y="599"/>
                </a:cubicBezTo>
                <a:cubicBezTo>
                  <a:pt x="1077" y="593"/>
                  <a:pt x="1077" y="587"/>
                  <a:pt x="1078" y="580"/>
                </a:cubicBezTo>
                <a:cubicBezTo>
                  <a:pt x="1078" y="579"/>
                  <a:pt x="1079" y="578"/>
                  <a:pt x="1080" y="579"/>
                </a:cubicBezTo>
                <a:cubicBezTo>
                  <a:pt x="1081" y="579"/>
                  <a:pt x="1082" y="579"/>
                  <a:pt x="1081" y="580"/>
                </a:cubicBezTo>
                <a:cubicBezTo>
                  <a:pt x="1081" y="587"/>
                  <a:pt x="1080" y="593"/>
                  <a:pt x="1080" y="600"/>
                </a:cubicBezTo>
                <a:cubicBezTo>
                  <a:pt x="1080" y="601"/>
                  <a:pt x="1079" y="601"/>
                  <a:pt x="1078" y="601"/>
                </a:cubicBezTo>
                <a:close/>
                <a:moveTo>
                  <a:pt x="3" y="579"/>
                </a:moveTo>
                <a:cubicBezTo>
                  <a:pt x="2" y="579"/>
                  <a:pt x="1" y="579"/>
                  <a:pt x="1" y="578"/>
                </a:cubicBezTo>
                <a:cubicBezTo>
                  <a:pt x="1" y="571"/>
                  <a:pt x="0" y="565"/>
                  <a:pt x="0" y="558"/>
                </a:cubicBezTo>
                <a:cubicBezTo>
                  <a:pt x="0" y="557"/>
                  <a:pt x="1" y="556"/>
                  <a:pt x="2" y="556"/>
                </a:cubicBezTo>
                <a:cubicBezTo>
                  <a:pt x="3" y="556"/>
                  <a:pt x="4" y="557"/>
                  <a:pt x="4" y="558"/>
                </a:cubicBezTo>
                <a:cubicBezTo>
                  <a:pt x="4" y="565"/>
                  <a:pt x="4" y="571"/>
                  <a:pt x="5" y="577"/>
                </a:cubicBezTo>
                <a:cubicBezTo>
                  <a:pt x="5" y="578"/>
                  <a:pt x="4" y="579"/>
                  <a:pt x="3" y="579"/>
                </a:cubicBezTo>
                <a:cubicBezTo>
                  <a:pt x="3" y="579"/>
                  <a:pt x="3" y="579"/>
                  <a:pt x="3" y="579"/>
                </a:cubicBezTo>
                <a:close/>
                <a:moveTo>
                  <a:pt x="1081" y="563"/>
                </a:moveTo>
                <a:cubicBezTo>
                  <a:pt x="1081" y="563"/>
                  <a:pt x="1081" y="563"/>
                  <a:pt x="1081" y="563"/>
                </a:cubicBezTo>
                <a:cubicBezTo>
                  <a:pt x="1080" y="563"/>
                  <a:pt x="1079" y="562"/>
                  <a:pt x="1079" y="561"/>
                </a:cubicBezTo>
                <a:cubicBezTo>
                  <a:pt x="1079" y="555"/>
                  <a:pt x="1079" y="548"/>
                  <a:pt x="1079" y="542"/>
                </a:cubicBezTo>
                <a:cubicBezTo>
                  <a:pt x="1079" y="541"/>
                  <a:pt x="1080" y="540"/>
                  <a:pt x="1081" y="540"/>
                </a:cubicBezTo>
                <a:cubicBezTo>
                  <a:pt x="1082" y="540"/>
                  <a:pt x="1083" y="541"/>
                  <a:pt x="1083" y="542"/>
                </a:cubicBezTo>
                <a:cubicBezTo>
                  <a:pt x="1083" y="548"/>
                  <a:pt x="1083" y="555"/>
                  <a:pt x="1082" y="561"/>
                </a:cubicBezTo>
                <a:cubicBezTo>
                  <a:pt x="1082" y="562"/>
                  <a:pt x="1082" y="563"/>
                  <a:pt x="1081" y="563"/>
                </a:cubicBezTo>
                <a:close/>
                <a:moveTo>
                  <a:pt x="2" y="541"/>
                </a:moveTo>
                <a:cubicBezTo>
                  <a:pt x="2" y="541"/>
                  <a:pt x="2" y="541"/>
                  <a:pt x="2" y="541"/>
                </a:cubicBezTo>
                <a:cubicBezTo>
                  <a:pt x="1" y="541"/>
                  <a:pt x="0" y="540"/>
                  <a:pt x="0" y="539"/>
                </a:cubicBezTo>
                <a:cubicBezTo>
                  <a:pt x="0" y="532"/>
                  <a:pt x="0" y="526"/>
                  <a:pt x="0" y="520"/>
                </a:cubicBezTo>
                <a:cubicBezTo>
                  <a:pt x="0" y="519"/>
                  <a:pt x="1" y="518"/>
                  <a:pt x="2" y="518"/>
                </a:cubicBezTo>
                <a:cubicBezTo>
                  <a:pt x="3" y="518"/>
                  <a:pt x="4" y="519"/>
                  <a:pt x="4" y="520"/>
                </a:cubicBezTo>
                <a:cubicBezTo>
                  <a:pt x="4" y="526"/>
                  <a:pt x="3" y="533"/>
                  <a:pt x="3" y="539"/>
                </a:cubicBezTo>
                <a:cubicBezTo>
                  <a:pt x="3" y="540"/>
                  <a:pt x="3" y="541"/>
                  <a:pt x="2" y="541"/>
                </a:cubicBezTo>
                <a:close/>
                <a:moveTo>
                  <a:pt x="1081" y="530"/>
                </a:moveTo>
                <a:cubicBezTo>
                  <a:pt x="1080" y="530"/>
                  <a:pt x="1079" y="529"/>
                  <a:pt x="1079" y="528"/>
                </a:cubicBezTo>
                <a:cubicBezTo>
                  <a:pt x="1079" y="522"/>
                  <a:pt x="1079" y="515"/>
                  <a:pt x="1078" y="509"/>
                </a:cubicBezTo>
                <a:cubicBezTo>
                  <a:pt x="1078" y="508"/>
                  <a:pt x="1079" y="507"/>
                  <a:pt x="1080" y="507"/>
                </a:cubicBezTo>
                <a:cubicBezTo>
                  <a:pt x="1081" y="507"/>
                  <a:pt x="1082" y="508"/>
                  <a:pt x="1082" y="509"/>
                </a:cubicBezTo>
                <a:cubicBezTo>
                  <a:pt x="1082" y="515"/>
                  <a:pt x="1082" y="522"/>
                  <a:pt x="1083" y="528"/>
                </a:cubicBezTo>
                <a:cubicBezTo>
                  <a:pt x="1083" y="529"/>
                  <a:pt x="1082" y="530"/>
                  <a:pt x="1081" y="530"/>
                </a:cubicBezTo>
                <a:cubicBezTo>
                  <a:pt x="1081" y="530"/>
                  <a:pt x="1081" y="530"/>
                  <a:pt x="1081" y="530"/>
                </a:cubicBezTo>
                <a:close/>
                <a:moveTo>
                  <a:pt x="3" y="502"/>
                </a:moveTo>
                <a:cubicBezTo>
                  <a:pt x="3" y="502"/>
                  <a:pt x="3" y="502"/>
                  <a:pt x="3" y="502"/>
                </a:cubicBezTo>
                <a:cubicBezTo>
                  <a:pt x="2" y="502"/>
                  <a:pt x="1" y="501"/>
                  <a:pt x="1" y="500"/>
                </a:cubicBezTo>
                <a:cubicBezTo>
                  <a:pt x="2" y="494"/>
                  <a:pt x="3" y="487"/>
                  <a:pt x="3" y="481"/>
                </a:cubicBezTo>
                <a:cubicBezTo>
                  <a:pt x="3" y="480"/>
                  <a:pt x="4" y="479"/>
                  <a:pt x="5" y="479"/>
                </a:cubicBezTo>
                <a:cubicBezTo>
                  <a:pt x="6" y="479"/>
                  <a:pt x="7" y="480"/>
                  <a:pt x="7" y="481"/>
                </a:cubicBezTo>
                <a:cubicBezTo>
                  <a:pt x="6" y="488"/>
                  <a:pt x="5" y="494"/>
                  <a:pt x="5" y="501"/>
                </a:cubicBezTo>
                <a:cubicBezTo>
                  <a:pt x="5" y="501"/>
                  <a:pt x="4" y="502"/>
                  <a:pt x="3" y="502"/>
                </a:cubicBezTo>
                <a:close/>
                <a:moveTo>
                  <a:pt x="1079" y="491"/>
                </a:moveTo>
                <a:cubicBezTo>
                  <a:pt x="1078" y="491"/>
                  <a:pt x="1077" y="491"/>
                  <a:pt x="1077" y="490"/>
                </a:cubicBezTo>
                <a:cubicBezTo>
                  <a:pt x="1076" y="483"/>
                  <a:pt x="1075" y="477"/>
                  <a:pt x="1075" y="471"/>
                </a:cubicBezTo>
                <a:cubicBezTo>
                  <a:pt x="1074" y="470"/>
                  <a:pt x="1075" y="469"/>
                  <a:pt x="1076" y="469"/>
                </a:cubicBezTo>
                <a:cubicBezTo>
                  <a:pt x="1077" y="469"/>
                  <a:pt x="1078" y="469"/>
                  <a:pt x="1078" y="470"/>
                </a:cubicBezTo>
                <a:cubicBezTo>
                  <a:pt x="1079" y="477"/>
                  <a:pt x="1080" y="483"/>
                  <a:pt x="1080" y="489"/>
                </a:cubicBezTo>
                <a:cubicBezTo>
                  <a:pt x="1080" y="490"/>
                  <a:pt x="1080" y="491"/>
                  <a:pt x="1079" y="491"/>
                </a:cubicBezTo>
                <a:cubicBezTo>
                  <a:pt x="1079" y="491"/>
                  <a:pt x="1079" y="491"/>
                  <a:pt x="1079" y="491"/>
                </a:cubicBezTo>
                <a:close/>
                <a:moveTo>
                  <a:pt x="7" y="464"/>
                </a:moveTo>
                <a:cubicBezTo>
                  <a:pt x="7" y="464"/>
                  <a:pt x="7" y="464"/>
                  <a:pt x="7" y="464"/>
                </a:cubicBezTo>
                <a:cubicBezTo>
                  <a:pt x="6" y="464"/>
                  <a:pt x="6" y="463"/>
                  <a:pt x="6" y="462"/>
                </a:cubicBezTo>
                <a:cubicBezTo>
                  <a:pt x="7" y="455"/>
                  <a:pt x="8" y="449"/>
                  <a:pt x="9" y="443"/>
                </a:cubicBezTo>
                <a:cubicBezTo>
                  <a:pt x="9" y="442"/>
                  <a:pt x="10" y="441"/>
                  <a:pt x="11" y="441"/>
                </a:cubicBezTo>
                <a:cubicBezTo>
                  <a:pt x="12" y="441"/>
                  <a:pt x="13" y="442"/>
                  <a:pt x="12" y="443"/>
                </a:cubicBezTo>
                <a:cubicBezTo>
                  <a:pt x="11" y="450"/>
                  <a:pt x="10" y="456"/>
                  <a:pt x="9" y="462"/>
                </a:cubicBezTo>
                <a:cubicBezTo>
                  <a:pt x="9" y="463"/>
                  <a:pt x="8" y="464"/>
                  <a:pt x="7" y="464"/>
                </a:cubicBezTo>
                <a:close/>
                <a:moveTo>
                  <a:pt x="1073" y="453"/>
                </a:moveTo>
                <a:cubicBezTo>
                  <a:pt x="1073" y="453"/>
                  <a:pt x="1072" y="453"/>
                  <a:pt x="1072" y="452"/>
                </a:cubicBezTo>
                <a:cubicBezTo>
                  <a:pt x="1071" y="445"/>
                  <a:pt x="1069" y="439"/>
                  <a:pt x="1068" y="433"/>
                </a:cubicBezTo>
                <a:cubicBezTo>
                  <a:pt x="1068" y="432"/>
                  <a:pt x="1069" y="431"/>
                  <a:pt x="1070" y="431"/>
                </a:cubicBezTo>
                <a:cubicBezTo>
                  <a:pt x="1071" y="430"/>
                  <a:pt x="1071" y="431"/>
                  <a:pt x="1072" y="432"/>
                </a:cubicBezTo>
                <a:cubicBezTo>
                  <a:pt x="1073" y="438"/>
                  <a:pt x="1074" y="445"/>
                  <a:pt x="1075" y="451"/>
                </a:cubicBezTo>
                <a:cubicBezTo>
                  <a:pt x="1075" y="452"/>
                  <a:pt x="1075" y="453"/>
                  <a:pt x="1074" y="453"/>
                </a:cubicBezTo>
                <a:cubicBezTo>
                  <a:pt x="1074" y="453"/>
                  <a:pt x="1074" y="453"/>
                  <a:pt x="1073" y="453"/>
                </a:cubicBezTo>
                <a:close/>
                <a:moveTo>
                  <a:pt x="15" y="426"/>
                </a:moveTo>
                <a:cubicBezTo>
                  <a:pt x="14" y="426"/>
                  <a:pt x="14" y="426"/>
                  <a:pt x="14" y="426"/>
                </a:cubicBezTo>
                <a:cubicBezTo>
                  <a:pt x="13" y="426"/>
                  <a:pt x="13" y="425"/>
                  <a:pt x="13" y="424"/>
                </a:cubicBezTo>
                <a:cubicBezTo>
                  <a:pt x="14" y="417"/>
                  <a:pt x="16" y="411"/>
                  <a:pt x="17" y="405"/>
                </a:cubicBezTo>
                <a:cubicBezTo>
                  <a:pt x="18" y="404"/>
                  <a:pt x="19" y="403"/>
                  <a:pt x="19" y="404"/>
                </a:cubicBezTo>
                <a:cubicBezTo>
                  <a:pt x="20" y="404"/>
                  <a:pt x="21" y="405"/>
                  <a:pt x="21" y="406"/>
                </a:cubicBezTo>
                <a:cubicBezTo>
                  <a:pt x="19" y="412"/>
                  <a:pt x="18" y="418"/>
                  <a:pt x="16" y="424"/>
                </a:cubicBezTo>
                <a:cubicBezTo>
                  <a:pt x="16" y="425"/>
                  <a:pt x="15" y="426"/>
                  <a:pt x="15" y="426"/>
                </a:cubicBezTo>
                <a:close/>
                <a:moveTo>
                  <a:pt x="1066" y="415"/>
                </a:moveTo>
                <a:cubicBezTo>
                  <a:pt x="1065" y="415"/>
                  <a:pt x="1064" y="415"/>
                  <a:pt x="1064" y="414"/>
                </a:cubicBezTo>
                <a:cubicBezTo>
                  <a:pt x="1062" y="408"/>
                  <a:pt x="1061" y="402"/>
                  <a:pt x="1059" y="395"/>
                </a:cubicBezTo>
                <a:cubicBezTo>
                  <a:pt x="1059" y="394"/>
                  <a:pt x="1059" y="393"/>
                  <a:pt x="1060" y="393"/>
                </a:cubicBezTo>
                <a:cubicBezTo>
                  <a:pt x="1061" y="393"/>
                  <a:pt x="1062" y="393"/>
                  <a:pt x="1063" y="394"/>
                </a:cubicBezTo>
                <a:cubicBezTo>
                  <a:pt x="1064" y="401"/>
                  <a:pt x="1066" y="407"/>
                  <a:pt x="1067" y="413"/>
                </a:cubicBezTo>
                <a:cubicBezTo>
                  <a:pt x="1068" y="414"/>
                  <a:pt x="1067" y="415"/>
                  <a:pt x="1066" y="415"/>
                </a:cubicBezTo>
                <a:cubicBezTo>
                  <a:pt x="1066" y="415"/>
                  <a:pt x="1066" y="415"/>
                  <a:pt x="1066" y="415"/>
                </a:cubicBezTo>
                <a:close/>
                <a:moveTo>
                  <a:pt x="24" y="389"/>
                </a:moveTo>
                <a:cubicBezTo>
                  <a:pt x="24" y="389"/>
                  <a:pt x="24" y="388"/>
                  <a:pt x="24" y="388"/>
                </a:cubicBezTo>
                <a:cubicBezTo>
                  <a:pt x="23" y="388"/>
                  <a:pt x="22" y="387"/>
                  <a:pt x="23" y="386"/>
                </a:cubicBezTo>
                <a:cubicBezTo>
                  <a:pt x="24" y="380"/>
                  <a:pt x="26" y="374"/>
                  <a:pt x="28" y="368"/>
                </a:cubicBezTo>
                <a:cubicBezTo>
                  <a:pt x="29" y="367"/>
                  <a:pt x="30" y="366"/>
                  <a:pt x="31" y="367"/>
                </a:cubicBezTo>
                <a:cubicBezTo>
                  <a:pt x="32" y="367"/>
                  <a:pt x="32" y="368"/>
                  <a:pt x="32" y="369"/>
                </a:cubicBezTo>
                <a:cubicBezTo>
                  <a:pt x="30" y="375"/>
                  <a:pt x="28" y="381"/>
                  <a:pt x="26" y="387"/>
                </a:cubicBezTo>
                <a:cubicBezTo>
                  <a:pt x="26" y="388"/>
                  <a:pt x="25" y="389"/>
                  <a:pt x="24" y="389"/>
                </a:cubicBezTo>
                <a:close/>
                <a:moveTo>
                  <a:pt x="1055" y="378"/>
                </a:moveTo>
                <a:cubicBezTo>
                  <a:pt x="1054" y="378"/>
                  <a:pt x="1054" y="378"/>
                  <a:pt x="1054" y="377"/>
                </a:cubicBezTo>
                <a:cubicBezTo>
                  <a:pt x="1052" y="371"/>
                  <a:pt x="1049" y="365"/>
                  <a:pt x="1047" y="359"/>
                </a:cubicBezTo>
                <a:cubicBezTo>
                  <a:pt x="1047" y="358"/>
                  <a:pt x="1047" y="357"/>
                  <a:pt x="1048" y="356"/>
                </a:cubicBezTo>
                <a:cubicBezTo>
                  <a:pt x="1049" y="356"/>
                  <a:pt x="1050" y="357"/>
                  <a:pt x="1051" y="358"/>
                </a:cubicBezTo>
                <a:cubicBezTo>
                  <a:pt x="1053" y="364"/>
                  <a:pt x="1055" y="370"/>
                  <a:pt x="1057" y="376"/>
                </a:cubicBezTo>
                <a:cubicBezTo>
                  <a:pt x="1057" y="377"/>
                  <a:pt x="1057" y="378"/>
                  <a:pt x="1056" y="378"/>
                </a:cubicBezTo>
                <a:cubicBezTo>
                  <a:pt x="1056" y="378"/>
                  <a:pt x="1055" y="378"/>
                  <a:pt x="1055" y="378"/>
                </a:cubicBezTo>
                <a:close/>
                <a:moveTo>
                  <a:pt x="37" y="352"/>
                </a:moveTo>
                <a:cubicBezTo>
                  <a:pt x="36" y="352"/>
                  <a:pt x="36" y="352"/>
                  <a:pt x="36" y="352"/>
                </a:cubicBezTo>
                <a:cubicBezTo>
                  <a:pt x="35" y="351"/>
                  <a:pt x="35" y="350"/>
                  <a:pt x="35" y="349"/>
                </a:cubicBezTo>
                <a:cubicBezTo>
                  <a:pt x="37" y="343"/>
                  <a:pt x="40" y="337"/>
                  <a:pt x="42" y="331"/>
                </a:cubicBezTo>
                <a:cubicBezTo>
                  <a:pt x="43" y="331"/>
                  <a:pt x="44" y="330"/>
                  <a:pt x="45" y="331"/>
                </a:cubicBezTo>
                <a:cubicBezTo>
                  <a:pt x="45" y="331"/>
                  <a:pt x="46" y="332"/>
                  <a:pt x="45" y="333"/>
                </a:cubicBezTo>
                <a:cubicBezTo>
                  <a:pt x="43" y="339"/>
                  <a:pt x="41" y="345"/>
                  <a:pt x="38" y="351"/>
                </a:cubicBezTo>
                <a:cubicBezTo>
                  <a:pt x="38" y="351"/>
                  <a:pt x="37" y="352"/>
                  <a:pt x="37" y="352"/>
                </a:cubicBezTo>
                <a:close/>
                <a:moveTo>
                  <a:pt x="1042" y="342"/>
                </a:moveTo>
                <a:cubicBezTo>
                  <a:pt x="1041" y="342"/>
                  <a:pt x="1041" y="341"/>
                  <a:pt x="1040" y="341"/>
                </a:cubicBezTo>
                <a:cubicBezTo>
                  <a:pt x="1038" y="335"/>
                  <a:pt x="1036" y="329"/>
                  <a:pt x="1033" y="323"/>
                </a:cubicBezTo>
                <a:cubicBezTo>
                  <a:pt x="1033" y="322"/>
                  <a:pt x="1033" y="321"/>
                  <a:pt x="1034" y="321"/>
                </a:cubicBezTo>
                <a:cubicBezTo>
                  <a:pt x="1035" y="320"/>
                  <a:pt x="1036" y="321"/>
                  <a:pt x="1036" y="322"/>
                </a:cubicBezTo>
                <a:cubicBezTo>
                  <a:pt x="1039" y="328"/>
                  <a:pt x="1041" y="334"/>
                  <a:pt x="1044" y="339"/>
                </a:cubicBezTo>
                <a:cubicBezTo>
                  <a:pt x="1044" y="340"/>
                  <a:pt x="1044" y="341"/>
                  <a:pt x="1043" y="342"/>
                </a:cubicBezTo>
                <a:cubicBezTo>
                  <a:pt x="1043" y="342"/>
                  <a:pt x="1042" y="342"/>
                  <a:pt x="1042" y="342"/>
                </a:cubicBezTo>
                <a:close/>
                <a:moveTo>
                  <a:pt x="52" y="316"/>
                </a:moveTo>
                <a:cubicBezTo>
                  <a:pt x="51" y="316"/>
                  <a:pt x="51" y="316"/>
                  <a:pt x="51" y="316"/>
                </a:cubicBezTo>
                <a:cubicBezTo>
                  <a:pt x="50" y="316"/>
                  <a:pt x="50" y="315"/>
                  <a:pt x="50" y="314"/>
                </a:cubicBezTo>
                <a:cubicBezTo>
                  <a:pt x="53" y="308"/>
                  <a:pt x="56" y="302"/>
                  <a:pt x="59" y="296"/>
                </a:cubicBezTo>
                <a:cubicBezTo>
                  <a:pt x="59" y="295"/>
                  <a:pt x="60" y="295"/>
                  <a:pt x="61" y="296"/>
                </a:cubicBezTo>
                <a:cubicBezTo>
                  <a:pt x="62" y="296"/>
                  <a:pt x="62" y="297"/>
                  <a:pt x="62" y="298"/>
                </a:cubicBezTo>
                <a:cubicBezTo>
                  <a:pt x="59" y="304"/>
                  <a:pt x="56" y="309"/>
                  <a:pt x="53" y="315"/>
                </a:cubicBezTo>
                <a:cubicBezTo>
                  <a:pt x="53" y="316"/>
                  <a:pt x="52" y="316"/>
                  <a:pt x="52" y="316"/>
                </a:cubicBezTo>
                <a:close/>
                <a:moveTo>
                  <a:pt x="1026" y="307"/>
                </a:moveTo>
                <a:cubicBezTo>
                  <a:pt x="1026" y="307"/>
                  <a:pt x="1025" y="306"/>
                  <a:pt x="1025" y="306"/>
                </a:cubicBezTo>
                <a:cubicBezTo>
                  <a:pt x="1022" y="300"/>
                  <a:pt x="1019" y="294"/>
                  <a:pt x="1016" y="289"/>
                </a:cubicBezTo>
                <a:cubicBezTo>
                  <a:pt x="1016" y="288"/>
                  <a:pt x="1016" y="287"/>
                  <a:pt x="1017" y="286"/>
                </a:cubicBezTo>
                <a:cubicBezTo>
                  <a:pt x="1018" y="286"/>
                  <a:pt x="1019" y="286"/>
                  <a:pt x="1019" y="287"/>
                </a:cubicBezTo>
                <a:cubicBezTo>
                  <a:pt x="1022" y="293"/>
                  <a:pt x="1025" y="298"/>
                  <a:pt x="1028" y="304"/>
                </a:cubicBezTo>
                <a:cubicBezTo>
                  <a:pt x="1028" y="305"/>
                  <a:pt x="1028" y="306"/>
                  <a:pt x="1027" y="307"/>
                </a:cubicBezTo>
                <a:cubicBezTo>
                  <a:pt x="1027" y="307"/>
                  <a:pt x="1027" y="307"/>
                  <a:pt x="1026" y="307"/>
                </a:cubicBezTo>
                <a:close/>
                <a:moveTo>
                  <a:pt x="69" y="282"/>
                </a:moveTo>
                <a:cubicBezTo>
                  <a:pt x="69" y="282"/>
                  <a:pt x="69" y="282"/>
                  <a:pt x="68" y="282"/>
                </a:cubicBezTo>
                <a:cubicBezTo>
                  <a:pt x="68" y="281"/>
                  <a:pt x="67" y="280"/>
                  <a:pt x="68" y="279"/>
                </a:cubicBezTo>
                <a:cubicBezTo>
                  <a:pt x="71" y="274"/>
                  <a:pt x="74" y="268"/>
                  <a:pt x="77" y="262"/>
                </a:cubicBezTo>
                <a:cubicBezTo>
                  <a:pt x="78" y="262"/>
                  <a:pt x="79" y="261"/>
                  <a:pt x="80" y="262"/>
                </a:cubicBezTo>
                <a:cubicBezTo>
                  <a:pt x="81" y="262"/>
                  <a:pt x="81" y="263"/>
                  <a:pt x="80" y="264"/>
                </a:cubicBezTo>
                <a:cubicBezTo>
                  <a:pt x="77" y="270"/>
                  <a:pt x="74" y="275"/>
                  <a:pt x="71" y="281"/>
                </a:cubicBezTo>
                <a:cubicBezTo>
                  <a:pt x="70" y="281"/>
                  <a:pt x="70" y="282"/>
                  <a:pt x="69" y="282"/>
                </a:cubicBezTo>
                <a:close/>
                <a:moveTo>
                  <a:pt x="1008" y="273"/>
                </a:moveTo>
                <a:cubicBezTo>
                  <a:pt x="1008" y="273"/>
                  <a:pt x="1007" y="272"/>
                  <a:pt x="1007" y="272"/>
                </a:cubicBezTo>
                <a:cubicBezTo>
                  <a:pt x="1004" y="266"/>
                  <a:pt x="1000" y="261"/>
                  <a:pt x="997" y="255"/>
                </a:cubicBezTo>
                <a:cubicBezTo>
                  <a:pt x="996" y="255"/>
                  <a:pt x="997" y="254"/>
                  <a:pt x="997" y="253"/>
                </a:cubicBezTo>
                <a:cubicBezTo>
                  <a:pt x="998" y="252"/>
                  <a:pt x="999" y="253"/>
                  <a:pt x="1000" y="254"/>
                </a:cubicBezTo>
                <a:cubicBezTo>
                  <a:pt x="1003" y="259"/>
                  <a:pt x="1007" y="265"/>
                  <a:pt x="1010" y="270"/>
                </a:cubicBezTo>
                <a:cubicBezTo>
                  <a:pt x="1010" y="271"/>
                  <a:pt x="1010" y="272"/>
                  <a:pt x="1009" y="273"/>
                </a:cubicBezTo>
                <a:cubicBezTo>
                  <a:pt x="1009" y="273"/>
                  <a:pt x="1009" y="273"/>
                  <a:pt x="1008" y="273"/>
                </a:cubicBezTo>
                <a:close/>
                <a:moveTo>
                  <a:pt x="89" y="249"/>
                </a:moveTo>
                <a:cubicBezTo>
                  <a:pt x="89" y="249"/>
                  <a:pt x="89" y="249"/>
                  <a:pt x="88" y="248"/>
                </a:cubicBezTo>
                <a:cubicBezTo>
                  <a:pt x="87" y="248"/>
                  <a:pt x="87" y="247"/>
                  <a:pt x="88" y="246"/>
                </a:cubicBezTo>
                <a:cubicBezTo>
                  <a:pt x="91" y="241"/>
                  <a:pt x="95" y="235"/>
                  <a:pt x="99" y="230"/>
                </a:cubicBezTo>
                <a:cubicBezTo>
                  <a:pt x="99" y="229"/>
                  <a:pt x="100" y="229"/>
                  <a:pt x="101" y="230"/>
                </a:cubicBezTo>
                <a:cubicBezTo>
                  <a:pt x="102" y="230"/>
                  <a:pt x="102" y="231"/>
                  <a:pt x="102" y="232"/>
                </a:cubicBezTo>
                <a:cubicBezTo>
                  <a:pt x="98" y="237"/>
                  <a:pt x="94" y="243"/>
                  <a:pt x="91" y="248"/>
                </a:cubicBezTo>
                <a:cubicBezTo>
                  <a:pt x="90" y="248"/>
                  <a:pt x="90" y="249"/>
                  <a:pt x="89" y="249"/>
                </a:cubicBezTo>
                <a:close/>
                <a:moveTo>
                  <a:pt x="988" y="240"/>
                </a:moveTo>
                <a:cubicBezTo>
                  <a:pt x="987" y="240"/>
                  <a:pt x="987" y="240"/>
                  <a:pt x="986" y="239"/>
                </a:cubicBezTo>
                <a:cubicBezTo>
                  <a:pt x="983" y="234"/>
                  <a:pt x="979" y="229"/>
                  <a:pt x="975" y="224"/>
                </a:cubicBezTo>
                <a:cubicBezTo>
                  <a:pt x="975" y="223"/>
                  <a:pt x="975" y="222"/>
                  <a:pt x="976" y="221"/>
                </a:cubicBezTo>
                <a:cubicBezTo>
                  <a:pt x="976" y="221"/>
                  <a:pt x="977" y="221"/>
                  <a:pt x="978" y="222"/>
                </a:cubicBezTo>
                <a:cubicBezTo>
                  <a:pt x="982" y="227"/>
                  <a:pt x="986" y="232"/>
                  <a:pt x="989" y="237"/>
                </a:cubicBezTo>
                <a:cubicBezTo>
                  <a:pt x="990" y="238"/>
                  <a:pt x="990" y="239"/>
                  <a:pt x="989" y="240"/>
                </a:cubicBezTo>
                <a:cubicBezTo>
                  <a:pt x="988" y="240"/>
                  <a:pt x="988" y="240"/>
                  <a:pt x="988" y="240"/>
                </a:cubicBezTo>
                <a:close/>
                <a:moveTo>
                  <a:pt x="111" y="217"/>
                </a:moveTo>
                <a:cubicBezTo>
                  <a:pt x="111" y="217"/>
                  <a:pt x="111" y="217"/>
                  <a:pt x="110" y="217"/>
                </a:cubicBezTo>
                <a:cubicBezTo>
                  <a:pt x="110" y="216"/>
                  <a:pt x="109" y="215"/>
                  <a:pt x="110" y="214"/>
                </a:cubicBezTo>
                <a:cubicBezTo>
                  <a:pt x="114" y="209"/>
                  <a:pt x="118" y="204"/>
                  <a:pt x="122" y="199"/>
                </a:cubicBezTo>
                <a:cubicBezTo>
                  <a:pt x="123" y="198"/>
                  <a:pt x="124" y="198"/>
                  <a:pt x="125" y="199"/>
                </a:cubicBezTo>
                <a:cubicBezTo>
                  <a:pt x="125" y="199"/>
                  <a:pt x="125" y="201"/>
                  <a:pt x="125" y="201"/>
                </a:cubicBezTo>
                <a:cubicBezTo>
                  <a:pt x="121" y="206"/>
                  <a:pt x="117" y="211"/>
                  <a:pt x="113" y="216"/>
                </a:cubicBezTo>
                <a:cubicBezTo>
                  <a:pt x="113" y="217"/>
                  <a:pt x="112" y="217"/>
                  <a:pt x="111" y="217"/>
                </a:cubicBezTo>
                <a:close/>
                <a:moveTo>
                  <a:pt x="965" y="209"/>
                </a:moveTo>
                <a:cubicBezTo>
                  <a:pt x="964" y="209"/>
                  <a:pt x="964" y="209"/>
                  <a:pt x="964" y="208"/>
                </a:cubicBezTo>
                <a:cubicBezTo>
                  <a:pt x="960" y="203"/>
                  <a:pt x="955" y="198"/>
                  <a:pt x="951" y="194"/>
                </a:cubicBezTo>
                <a:cubicBezTo>
                  <a:pt x="951" y="193"/>
                  <a:pt x="951" y="192"/>
                  <a:pt x="952" y="191"/>
                </a:cubicBezTo>
                <a:cubicBezTo>
                  <a:pt x="952" y="190"/>
                  <a:pt x="953" y="190"/>
                  <a:pt x="954" y="191"/>
                </a:cubicBezTo>
                <a:cubicBezTo>
                  <a:pt x="958" y="196"/>
                  <a:pt x="962" y="201"/>
                  <a:pt x="966" y="206"/>
                </a:cubicBezTo>
                <a:cubicBezTo>
                  <a:pt x="967" y="207"/>
                  <a:pt x="967" y="208"/>
                  <a:pt x="966" y="209"/>
                </a:cubicBezTo>
                <a:cubicBezTo>
                  <a:pt x="966" y="209"/>
                  <a:pt x="965" y="209"/>
                  <a:pt x="965" y="209"/>
                </a:cubicBezTo>
                <a:close/>
                <a:moveTo>
                  <a:pt x="136" y="187"/>
                </a:moveTo>
                <a:cubicBezTo>
                  <a:pt x="136" y="187"/>
                  <a:pt x="135" y="187"/>
                  <a:pt x="135" y="187"/>
                </a:cubicBezTo>
                <a:cubicBezTo>
                  <a:pt x="134" y="186"/>
                  <a:pt x="134" y="185"/>
                  <a:pt x="135" y="184"/>
                </a:cubicBezTo>
                <a:cubicBezTo>
                  <a:pt x="139" y="179"/>
                  <a:pt x="143" y="175"/>
                  <a:pt x="148" y="170"/>
                </a:cubicBezTo>
                <a:cubicBezTo>
                  <a:pt x="148" y="169"/>
                  <a:pt x="149" y="169"/>
                  <a:pt x="150" y="170"/>
                </a:cubicBezTo>
                <a:cubicBezTo>
                  <a:pt x="151" y="171"/>
                  <a:pt x="151" y="172"/>
                  <a:pt x="150" y="172"/>
                </a:cubicBezTo>
                <a:cubicBezTo>
                  <a:pt x="146" y="177"/>
                  <a:pt x="142" y="182"/>
                  <a:pt x="137" y="187"/>
                </a:cubicBezTo>
                <a:cubicBezTo>
                  <a:pt x="137" y="187"/>
                  <a:pt x="136" y="187"/>
                  <a:pt x="136" y="187"/>
                </a:cubicBezTo>
                <a:close/>
                <a:moveTo>
                  <a:pt x="940" y="180"/>
                </a:moveTo>
                <a:cubicBezTo>
                  <a:pt x="939" y="180"/>
                  <a:pt x="939" y="180"/>
                  <a:pt x="939" y="179"/>
                </a:cubicBezTo>
                <a:cubicBezTo>
                  <a:pt x="934" y="174"/>
                  <a:pt x="930" y="170"/>
                  <a:pt x="925" y="165"/>
                </a:cubicBezTo>
                <a:cubicBezTo>
                  <a:pt x="925" y="164"/>
                  <a:pt x="925" y="163"/>
                  <a:pt x="925" y="163"/>
                </a:cubicBezTo>
                <a:cubicBezTo>
                  <a:pt x="926" y="162"/>
                  <a:pt x="927" y="162"/>
                  <a:pt x="928" y="163"/>
                </a:cubicBezTo>
                <a:cubicBezTo>
                  <a:pt x="932" y="167"/>
                  <a:pt x="937" y="172"/>
                  <a:pt x="941" y="177"/>
                </a:cubicBezTo>
                <a:cubicBezTo>
                  <a:pt x="942" y="177"/>
                  <a:pt x="942" y="179"/>
                  <a:pt x="941" y="179"/>
                </a:cubicBezTo>
                <a:cubicBezTo>
                  <a:pt x="941" y="180"/>
                  <a:pt x="940" y="180"/>
                  <a:pt x="940" y="180"/>
                </a:cubicBezTo>
                <a:close/>
                <a:moveTo>
                  <a:pt x="162" y="159"/>
                </a:moveTo>
                <a:cubicBezTo>
                  <a:pt x="162" y="159"/>
                  <a:pt x="162" y="159"/>
                  <a:pt x="161" y="159"/>
                </a:cubicBezTo>
                <a:cubicBezTo>
                  <a:pt x="160" y="158"/>
                  <a:pt x="160" y="157"/>
                  <a:pt x="161" y="156"/>
                </a:cubicBezTo>
                <a:cubicBezTo>
                  <a:pt x="166" y="152"/>
                  <a:pt x="170" y="147"/>
                  <a:pt x="175" y="143"/>
                </a:cubicBezTo>
                <a:cubicBezTo>
                  <a:pt x="176" y="142"/>
                  <a:pt x="177" y="142"/>
                  <a:pt x="178" y="143"/>
                </a:cubicBezTo>
                <a:cubicBezTo>
                  <a:pt x="178" y="144"/>
                  <a:pt x="178" y="145"/>
                  <a:pt x="178" y="145"/>
                </a:cubicBezTo>
                <a:cubicBezTo>
                  <a:pt x="173" y="150"/>
                  <a:pt x="168" y="154"/>
                  <a:pt x="164" y="159"/>
                </a:cubicBezTo>
                <a:cubicBezTo>
                  <a:pt x="163" y="159"/>
                  <a:pt x="163" y="159"/>
                  <a:pt x="162" y="159"/>
                </a:cubicBezTo>
                <a:close/>
                <a:moveTo>
                  <a:pt x="913" y="152"/>
                </a:moveTo>
                <a:cubicBezTo>
                  <a:pt x="912" y="152"/>
                  <a:pt x="912" y="152"/>
                  <a:pt x="912" y="152"/>
                </a:cubicBezTo>
                <a:cubicBezTo>
                  <a:pt x="907" y="147"/>
                  <a:pt x="902" y="143"/>
                  <a:pt x="898" y="139"/>
                </a:cubicBezTo>
                <a:cubicBezTo>
                  <a:pt x="897" y="138"/>
                  <a:pt x="897" y="137"/>
                  <a:pt x="897" y="136"/>
                </a:cubicBezTo>
                <a:cubicBezTo>
                  <a:pt x="898" y="135"/>
                  <a:pt x="899" y="135"/>
                  <a:pt x="900" y="136"/>
                </a:cubicBezTo>
                <a:cubicBezTo>
                  <a:pt x="905" y="140"/>
                  <a:pt x="910" y="145"/>
                  <a:pt x="914" y="149"/>
                </a:cubicBezTo>
                <a:cubicBezTo>
                  <a:pt x="915" y="150"/>
                  <a:pt x="915" y="151"/>
                  <a:pt x="914" y="152"/>
                </a:cubicBezTo>
                <a:cubicBezTo>
                  <a:pt x="914" y="152"/>
                  <a:pt x="913" y="152"/>
                  <a:pt x="913" y="152"/>
                </a:cubicBezTo>
                <a:close/>
                <a:moveTo>
                  <a:pt x="191" y="133"/>
                </a:moveTo>
                <a:cubicBezTo>
                  <a:pt x="190" y="133"/>
                  <a:pt x="190" y="133"/>
                  <a:pt x="189" y="132"/>
                </a:cubicBezTo>
                <a:cubicBezTo>
                  <a:pt x="189" y="132"/>
                  <a:pt x="189" y="131"/>
                  <a:pt x="190" y="130"/>
                </a:cubicBezTo>
                <a:cubicBezTo>
                  <a:pt x="195" y="126"/>
                  <a:pt x="200" y="122"/>
                  <a:pt x="205" y="118"/>
                </a:cubicBezTo>
                <a:cubicBezTo>
                  <a:pt x="205" y="117"/>
                  <a:pt x="207" y="117"/>
                  <a:pt x="207" y="118"/>
                </a:cubicBezTo>
                <a:cubicBezTo>
                  <a:pt x="208" y="119"/>
                  <a:pt x="208" y="120"/>
                  <a:pt x="207" y="120"/>
                </a:cubicBezTo>
                <a:cubicBezTo>
                  <a:pt x="202" y="124"/>
                  <a:pt x="197" y="129"/>
                  <a:pt x="192" y="133"/>
                </a:cubicBezTo>
                <a:cubicBezTo>
                  <a:pt x="192" y="133"/>
                  <a:pt x="191" y="133"/>
                  <a:pt x="191" y="133"/>
                </a:cubicBezTo>
                <a:close/>
                <a:moveTo>
                  <a:pt x="884" y="127"/>
                </a:moveTo>
                <a:cubicBezTo>
                  <a:pt x="884" y="127"/>
                  <a:pt x="883" y="126"/>
                  <a:pt x="883" y="126"/>
                </a:cubicBezTo>
                <a:cubicBezTo>
                  <a:pt x="878" y="122"/>
                  <a:pt x="873" y="118"/>
                  <a:pt x="868" y="114"/>
                </a:cubicBezTo>
                <a:cubicBezTo>
                  <a:pt x="867" y="114"/>
                  <a:pt x="867" y="112"/>
                  <a:pt x="867" y="112"/>
                </a:cubicBezTo>
                <a:cubicBezTo>
                  <a:pt x="868" y="111"/>
                  <a:pt x="869" y="111"/>
                  <a:pt x="870" y="111"/>
                </a:cubicBezTo>
                <a:cubicBezTo>
                  <a:pt x="875" y="115"/>
                  <a:pt x="880" y="119"/>
                  <a:pt x="885" y="123"/>
                </a:cubicBezTo>
                <a:cubicBezTo>
                  <a:pt x="886" y="124"/>
                  <a:pt x="886" y="125"/>
                  <a:pt x="885" y="126"/>
                </a:cubicBezTo>
                <a:cubicBezTo>
                  <a:pt x="885" y="126"/>
                  <a:pt x="885" y="127"/>
                  <a:pt x="884" y="127"/>
                </a:cubicBezTo>
                <a:close/>
                <a:moveTo>
                  <a:pt x="221" y="109"/>
                </a:moveTo>
                <a:cubicBezTo>
                  <a:pt x="220" y="109"/>
                  <a:pt x="220" y="109"/>
                  <a:pt x="220" y="108"/>
                </a:cubicBezTo>
                <a:cubicBezTo>
                  <a:pt x="219" y="108"/>
                  <a:pt x="219" y="106"/>
                  <a:pt x="220" y="106"/>
                </a:cubicBezTo>
                <a:cubicBezTo>
                  <a:pt x="225" y="102"/>
                  <a:pt x="230" y="98"/>
                  <a:pt x="236" y="95"/>
                </a:cubicBezTo>
                <a:cubicBezTo>
                  <a:pt x="237" y="94"/>
                  <a:pt x="238" y="94"/>
                  <a:pt x="238" y="95"/>
                </a:cubicBezTo>
                <a:cubicBezTo>
                  <a:pt x="239" y="96"/>
                  <a:pt x="239" y="97"/>
                  <a:pt x="238" y="98"/>
                </a:cubicBezTo>
                <a:cubicBezTo>
                  <a:pt x="233" y="101"/>
                  <a:pt x="227" y="105"/>
                  <a:pt x="222" y="109"/>
                </a:cubicBezTo>
                <a:cubicBezTo>
                  <a:pt x="222" y="109"/>
                  <a:pt x="221" y="109"/>
                  <a:pt x="221" y="109"/>
                </a:cubicBezTo>
                <a:close/>
                <a:moveTo>
                  <a:pt x="853" y="103"/>
                </a:moveTo>
                <a:cubicBezTo>
                  <a:pt x="853" y="103"/>
                  <a:pt x="853" y="103"/>
                  <a:pt x="852" y="103"/>
                </a:cubicBezTo>
                <a:cubicBezTo>
                  <a:pt x="847" y="99"/>
                  <a:pt x="842" y="95"/>
                  <a:pt x="836" y="92"/>
                </a:cubicBezTo>
                <a:cubicBezTo>
                  <a:pt x="836" y="91"/>
                  <a:pt x="835" y="90"/>
                  <a:pt x="836" y="89"/>
                </a:cubicBezTo>
                <a:cubicBezTo>
                  <a:pt x="836" y="89"/>
                  <a:pt x="838" y="88"/>
                  <a:pt x="838" y="89"/>
                </a:cubicBezTo>
                <a:cubicBezTo>
                  <a:pt x="844" y="92"/>
                  <a:pt x="849" y="96"/>
                  <a:pt x="854" y="100"/>
                </a:cubicBezTo>
                <a:cubicBezTo>
                  <a:pt x="855" y="100"/>
                  <a:pt x="855" y="102"/>
                  <a:pt x="855" y="102"/>
                </a:cubicBezTo>
                <a:cubicBezTo>
                  <a:pt x="854" y="103"/>
                  <a:pt x="854" y="103"/>
                  <a:pt x="853" y="103"/>
                </a:cubicBezTo>
                <a:close/>
                <a:moveTo>
                  <a:pt x="253" y="87"/>
                </a:moveTo>
                <a:cubicBezTo>
                  <a:pt x="252" y="87"/>
                  <a:pt x="252" y="87"/>
                  <a:pt x="251" y="87"/>
                </a:cubicBezTo>
                <a:cubicBezTo>
                  <a:pt x="251" y="86"/>
                  <a:pt x="251" y="85"/>
                  <a:pt x="252" y="84"/>
                </a:cubicBezTo>
                <a:cubicBezTo>
                  <a:pt x="257" y="81"/>
                  <a:pt x="263" y="77"/>
                  <a:pt x="268" y="74"/>
                </a:cubicBezTo>
                <a:cubicBezTo>
                  <a:pt x="269" y="74"/>
                  <a:pt x="270" y="74"/>
                  <a:pt x="271" y="75"/>
                </a:cubicBezTo>
                <a:cubicBezTo>
                  <a:pt x="271" y="75"/>
                  <a:pt x="271" y="77"/>
                  <a:pt x="270" y="77"/>
                </a:cubicBezTo>
                <a:cubicBezTo>
                  <a:pt x="265" y="80"/>
                  <a:pt x="259" y="84"/>
                  <a:pt x="254" y="87"/>
                </a:cubicBezTo>
                <a:cubicBezTo>
                  <a:pt x="254" y="87"/>
                  <a:pt x="253" y="87"/>
                  <a:pt x="253" y="87"/>
                </a:cubicBezTo>
                <a:close/>
                <a:moveTo>
                  <a:pt x="821" y="82"/>
                </a:moveTo>
                <a:cubicBezTo>
                  <a:pt x="821" y="82"/>
                  <a:pt x="820" y="82"/>
                  <a:pt x="820" y="82"/>
                </a:cubicBezTo>
                <a:cubicBezTo>
                  <a:pt x="815" y="78"/>
                  <a:pt x="809" y="75"/>
                  <a:pt x="803" y="72"/>
                </a:cubicBezTo>
                <a:cubicBezTo>
                  <a:pt x="803" y="71"/>
                  <a:pt x="802" y="70"/>
                  <a:pt x="803" y="70"/>
                </a:cubicBezTo>
                <a:cubicBezTo>
                  <a:pt x="803" y="69"/>
                  <a:pt x="804" y="68"/>
                  <a:pt x="805" y="69"/>
                </a:cubicBezTo>
                <a:cubicBezTo>
                  <a:pt x="811" y="72"/>
                  <a:pt x="816" y="75"/>
                  <a:pt x="822" y="79"/>
                </a:cubicBezTo>
                <a:cubicBezTo>
                  <a:pt x="823" y="79"/>
                  <a:pt x="823" y="80"/>
                  <a:pt x="823" y="81"/>
                </a:cubicBezTo>
                <a:cubicBezTo>
                  <a:pt x="822" y="82"/>
                  <a:pt x="822" y="82"/>
                  <a:pt x="821" y="82"/>
                </a:cubicBezTo>
                <a:close/>
                <a:moveTo>
                  <a:pt x="286" y="68"/>
                </a:moveTo>
                <a:cubicBezTo>
                  <a:pt x="285" y="68"/>
                  <a:pt x="285" y="68"/>
                  <a:pt x="285" y="67"/>
                </a:cubicBezTo>
                <a:cubicBezTo>
                  <a:pt x="284" y="66"/>
                  <a:pt x="284" y="65"/>
                  <a:pt x="285" y="65"/>
                </a:cubicBezTo>
                <a:cubicBezTo>
                  <a:pt x="291" y="62"/>
                  <a:pt x="297" y="59"/>
                  <a:pt x="302" y="56"/>
                </a:cubicBezTo>
                <a:cubicBezTo>
                  <a:pt x="303" y="55"/>
                  <a:pt x="304" y="56"/>
                  <a:pt x="305" y="57"/>
                </a:cubicBezTo>
                <a:cubicBezTo>
                  <a:pt x="305" y="57"/>
                  <a:pt x="305" y="58"/>
                  <a:pt x="304" y="59"/>
                </a:cubicBezTo>
                <a:cubicBezTo>
                  <a:pt x="298" y="62"/>
                  <a:pt x="293" y="65"/>
                  <a:pt x="287" y="68"/>
                </a:cubicBezTo>
                <a:cubicBezTo>
                  <a:pt x="287" y="68"/>
                  <a:pt x="286" y="68"/>
                  <a:pt x="286" y="68"/>
                </a:cubicBezTo>
                <a:close/>
                <a:moveTo>
                  <a:pt x="787" y="63"/>
                </a:moveTo>
                <a:cubicBezTo>
                  <a:pt x="787" y="63"/>
                  <a:pt x="787" y="63"/>
                  <a:pt x="786" y="63"/>
                </a:cubicBezTo>
                <a:cubicBezTo>
                  <a:pt x="781" y="60"/>
                  <a:pt x="775" y="57"/>
                  <a:pt x="769" y="54"/>
                </a:cubicBezTo>
                <a:cubicBezTo>
                  <a:pt x="768" y="54"/>
                  <a:pt x="768" y="53"/>
                  <a:pt x="768" y="52"/>
                </a:cubicBezTo>
                <a:cubicBezTo>
                  <a:pt x="769" y="51"/>
                  <a:pt x="770" y="51"/>
                  <a:pt x="771" y="51"/>
                </a:cubicBezTo>
                <a:cubicBezTo>
                  <a:pt x="776" y="54"/>
                  <a:pt x="782" y="57"/>
                  <a:pt x="788" y="60"/>
                </a:cubicBezTo>
                <a:cubicBezTo>
                  <a:pt x="789" y="60"/>
                  <a:pt x="789" y="61"/>
                  <a:pt x="789" y="62"/>
                </a:cubicBezTo>
                <a:cubicBezTo>
                  <a:pt x="789" y="63"/>
                  <a:pt x="788" y="63"/>
                  <a:pt x="787" y="63"/>
                </a:cubicBezTo>
                <a:close/>
                <a:moveTo>
                  <a:pt x="321" y="51"/>
                </a:moveTo>
                <a:cubicBezTo>
                  <a:pt x="320" y="51"/>
                  <a:pt x="319" y="50"/>
                  <a:pt x="319" y="50"/>
                </a:cubicBezTo>
                <a:cubicBezTo>
                  <a:pt x="319" y="49"/>
                  <a:pt x="319" y="48"/>
                  <a:pt x="320" y="47"/>
                </a:cubicBezTo>
                <a:cubicBezTo>
                  <a:pt x="326" y="45"/>
                  <a:pt x="332" y="42"/>
                  <a:pt x="338" y="40"/>
                </a:cubicBezTo>
                <a:cubicBezTo>
                  <a:pt x="339" y="40"/>
                  <a:pt x="340" y="40"/>
                  <a:pt x="340" y="41"/>
                </a:cubicBezTo>
                <a:cubicBezTo>
                  <a:pt x="340" y="42"/>
                  <a:pt x="340" y="43"/>
                  <a:pt x="339" y="43"/>
                </a:cubicBezTo>
                <a:cubicBezTo>
                  <a:pt x="333" y="46"/>
                  <a:pt x="327" y="48"/>
                  <a:pt x="321" y="51"/>
                </a:cubicBezTo>
                <a:cubicBezTo>
                  <a:pt x="321" y="51"/>
                  <a:pt x="321" y="51"/>
                  <a:pt x="321" y="51"/>
                </a:cubicBezTo>
                <a:close/>
                <a:moveTo>
                  <a:pt x="752" y="47"/>
                </a:moveTo>
                <a:cubicBezTo>
                  <a:pt x="752" y="47"/>
                  <a:pt x="752" y="47"/>
                  <a:pt x="752" y="46"/>
                </a:cubicBezTo>
                <a:cubicBezTo>
                  <a:pt x="746" y="44"/>
                  <a:pt x="740" y="42"/>
                  <a:pt x="734" y="39"/>
                </a:cubicBezTo>
                <a:cubicBezTo>
                  <a:pt x="733" y="39"/>
                  <a:pt x="732" y="38"/>
                  <a:pt x="733" y="37"/>
                </a:cubicBezTo>
                <a:cubicBezTo>
                  <a:pt x="733" y="36"/>
                  <a:pt x="734" y="36"/>
                  <a:pt x="735" y="36"/>
                </a:cubicBezTo>
                <a:cubicBezTo>
                  <a:pt x="741" y="38"/>
                  <a:pt x="747" y="41"/>
                  <a:pt x="753" y="43"/>
                </a:cubicBezTo>
                <a:cubicBezTo>
                  <a:pt x="754" y="44"/>
                  <a:pt x="754" y="45"/>
                  <a:pt x="754" y="46"/>
                </a:cubicBezTo>
                <a:cubicBezTo>
                  <a:pt x="754" y="46"/>
                  <a:pt x="753" y="47"/>
                  <a:pt x="752" y="47"/>
                </a:cubicBezTo>
                <a:close/>
                <a:moveTo>
                  <a:pt x="356" y="36"/>
                </a:moveTo>
                <a:cubicBezTo>
                  <a:pt x="356" y="36"/>
                  <a:pt x="355" y="36"/>
                  <a:pt x="355" y="35"/>
                </a:cubicBezTo>
                <a:cubicBezTo>
                  <a:pt x="354" y="34"/>
                  <a:pt x="355" y="33"/>
                  <a:pt x="356" y="33"/>
                </a:cubicBezTo>
                <a:cubicBezTo>
                  <a:pt x="362" y="31"/>
                  <a:pt x="368" y="29"/>
                  <a:pt x="374" y="27"/>
                </a:cubicBezTo>
                <a:cubicBezTo>
                  <a:pt x="375" y="26"/>
                  <a:pt x="376" y="27"/>
                  <a:pt x="376" y="28"/>
                </a:cubicBezTo>
                <a:cubicBezTo>
                  <a:pt x="377" y="29"/>
                  <a:pt x="376" y="30"/>
                  <a:pt x="375" y="30"/>
                </a:cubicBezTo>
                <a:cubicBezTo>
                  <a:pt x="369" y="32"/>
                  <a:pt x="363" y="34"/>
                  <a:pt x="357" y="36"/>
                </a:cubicBezTo>
                <a:cubicBezTo>
                  <a:pt x="357" y="36"/>
                  <a:pt x="357" y="36"/>
                  <a:pt x="356" y="36"/>
                </a:cubicBezTo>
                <a:close/>
                <a:moveTo>
                  <a:pt x="716" y="33"/>
                </a:moveTo>
                <a:cubicBezTo>
                  <a:pt x="716" y="33"/>
                  <a:pt x="716" y="33"/>
                  <a:pt x="716" y="33"/>
                </a:cubicBezTo>
                <a:cubicBezTo>
                  <a:pt x="709" y="31"/>
                  <a:pt x="703" y="29"/>
                  <a:pt x="697" y="27"/>
                </a:cubicBezTo>
                <a:cubicBezTo>
                  <a:pt x="696" y="26"/>
                  <a:pt x="696" y="25"/>
                  <a:pt x="696" y="25"/>
                </a:cubicBezTo>
                <a:cubicBezTo>
                  <a:pt x="696" y="24"/>
                  <a:pt x="697" y="23"/>
                  <a:pt x="698" y="23"/>
                </a:cubicBezTo>
                <a:cubicBezTo>
                  <a:pt x="704" y="25"/>
                  <a:pt x="711" y="27"/>
                  <a:pt x="717" y="29"/>
                </a:cubicBezTo>
                <a:cubicBezTo>
                  <a:pt x="718" y="30"/>
                  <a:pt x="718" y="31"/>
                  <a:pt x="718" y="32"/>
                </a:cubicBezTo>
                <a:cubicBezTo>
                  <a:pt x="718" y="32"/>
                  <a:pt x="717" y="33"/>
                  <a:pt x="716" y="33"/>
                </a:cubicBezTo>
                <a:close/>
                <a:moveTo>
                  <a:pt x="393" y="24"/>
                </a:moveTo>
                <a:cubicBezTo>
                  <a:pt x="392" y="24"/>
                  <a:pt x="392" y="24"/>
                  <a:pt x="391" y="23"/>
                </a:cubicBezTo>
                <a:cubicBezTo>
                  <a:pt x="391" y="22"/>
                  <a:pt x="392" y="21"/>
                  <a:pt x="393" y="21"/>
                </a:cubicBezTo>
                <a:cubicBezTo>
                  <a:pt x="399" y="19"/>
                  <a:pt x="405" y="18"/>
                  <a:pt x="411" y="16"/>
                </a:cubicBezTo>
                <a:cubicBezTo>
                  <a:pt x="412" y="16"/>
                  <a:pt x="413" y="16"/>
                  <a:pt x="413" y="17"/>
                </a:cubicBezTo>
                <a:cubicBezTo>
                  <a:pt x="414" y="18"/>
                  <a:pt x="413" y="19"/>
                  <a:pt x="412" y="19"/>
                </a:cubicBezTo>
                <a:cubicBezTo>
                  <a:pt x="406" y="21"/>
                  <a:pt x="400" y="23"/>
                  <a:pt x="394" y="24"/>
                </a:cubicBezTo>
                <a:cubicBezTo>
                  <a:pt x="393" y="24"/>
                  <a:pt x="393" y="24"/>
                  <a:pt x="393" y="24"/>
                </a:cubicBezTo>
                <a:close/>
                <a:moveTo>
                  <a:pt x="679" y="22"/>
                </a:moveTo>
                <a:cubicBezTo>
                  <a:pt x="679" y="22"/>
                  <a:pt x="679" y="22"/>
                  <a:pt x="679" y="22"/>
                </a:cubicBezTo>
                <a:cubicBezTo>
                  <a:pt x="672" y="20"/>
                  <a:pt x="666" y="18"/>
                  <a:pt x="660" y="17"/>
                </a:cubicBezTo>
                <a:cubicBezTo>
                  <a:pt x="659" y="17"/>
                  <a:pt x="658" y="16"/>
                  <a:pt x="659" y="15"/>
                </a:cubicBezTo>
                <a:cubicBezTo>
                  <a:pt x="659" y="14"/>
                  <a:pt x="660" y="13"/>
                  <a:pt x="661" y="14"/>
                </a:cubicBezTo>
                <a:cubicBezTo>
                  <a:pt x="667" y="15"/>
                  <a:pt x="673" y="16"/>
                  <a:pt x="680" y="18"/>
                </a:cubicBezTo>
                <a:cubicBezTo>
                  <a:pt x="681" y="18"/>
                  <a:pt x="681" y="19"/>
                  <a:pt x="681" y="20"/>
                </a:cubicBezTo>
                <a:cubicBezTo>
                  <a:pt x="681" y="21"/>
                  <a:pt x="680" y="22"/>
                  <a:pt x="679" y="22"/>
                </a:cubicBezTo>
                <a:close/>
                <a:moveTo>
                  <a:pt x="431" y="15"/>
                </a:moveTo>
                <a:cubicBezTo>
                  <a:pt x="430" y="15"/>
                  <a:pt x="429" y="15"/>
                  <a:pt x="429" y="14"/>
                </a:cubicBezTo>
                <a:cubicBezTo>
                  <a:pt x="429" y="13"/>
                  <a:pt x="429" y="12"/>
                  <a:pt x="430" y="12"/>
                </a:cubicBezTo>
                <a:cubicBezTo>
                  <a:pt x="437" y="10"/>
                  <a:pt x="443" y="9"/>
                  <a:pt x="449" y="8"/>
                </a:cubicBezTo>
                <a:cubicBezTo>
                  <a:pt x="450" y="8"/>
                  <a:pt x="451" y="9"/>
                  <a:pt x="451" y="10"/>
                </a:cubicBezTo>
                <a:cubicBezTo>
                  <a:pt x="451" y="11"/>
                  <a:pt x="451" y="11"/>
                  <a:pt x="450" y="12"/>
                </a:cubicBezTo>
                <a:cubicBezTo>
                  <a:pt x="444" y="13"/>
                  <a:pt x="437" y="14"/>
                  <a:pt x="431" y="15"/>
                </a:cubicBezTo>
                <a:cubicBezTo>
                  <a:pt x="431" y="15"/>
                  <a:pt x="431" y="15"/>
                  <a:pt x="431" y="15"/>
                </a:cubicBezTo>
                <a:close/>
                <a:moveTo>
                  <a:pt x="641" y="13"/>
                </a:moveTo>
                <a:cubicBezTo>
                  <a:pt x="641" y="13"/>
                  <a:pt x="641" y="13"/>
                  <a:pt x="641" y="13"/>
                </a:cubicBezTo>
                <a:cubicBezTo>
                  <a:pt x="635" y="12"/>
                  <a:pt x="628" y="11"/>
                  <a:pt x="622" y="10"/>
                </a:cubicBezTo>
                <a:cubicBezTo>
                  <a:pt x="621" y="10"/>
                  <a:pt x="621" y="9"/>
                  <a:pt x="621" y="8"/>
                </a:cubicBezTo>
                <a:cubicBezTo>
                  <a:pt x="621" y="7"/>
                  <a:pt x="622" y="6"/>
                  <a:pt x="623" y="6"/>
                </a:cubicBezTo>
                <a:cubicBezTo>
                  <a:pt x="629" y="7"/>
                  <a:pt x="635" y="8"/>
                  <a:pt x="642" y="10"/>
                </a:cubicBezTo>
                <a:cubicBezTo>
                  <a:pt x="643" y="10"/>
                  <a:pt x="643" y="11"/>
                  <a:pt x="643" y="12"/>
                </a:cubicBezTo>
                <a:cubicBezTo>
                  <a:pt x="643" y="13"/>
                  <a:pt x="642" y="13"/>
                  <a:pt x="641" y="13"/>
                </a:cubicBezTo>
                <a:close/>
                <a:moveTo>
                  <a:pt x="469" y="9"/>
                </a:moveTo>
                <a:cubicBezTo>
                  <a:pt x="468" y="9"/>
                  <a:pt x="467" y="8"/>
                  <a:pt x="467" y="7"/>
                </a:cubicBezTo>
                <a:cubicBezTo>
                  <a:pt x="467" y="6"/>
                  <a:pt x="467" y="5"/>
                  <a:pt x="468" y="5"/>
                </a:cubicBezTo>
                <a:cubicBezTo>
                  <a:pt x="475" y="4"/>
                  <a:pt x="481" y="4"/>
                  <a:pt x="488" y="3"/>
                </a:cubicBezTo>
                <a:cubicBezTo>
                  <a:pt x="489" y="3"/>
                  <a:pt x="489" y="4"/>
                  <a:pt x="490" y="5"/>
                </a:cubicBezTo>
                <a:cubicBezTo>
                  <a:pt x="490" y="6"/>
                  <a:pt x="489" y="6"/>
                  <a:pt x="488" y="6"/>
                </a:cubicBezTo>
                <a:cubicBezTo>
                  <a:pt x="482" y="7"/>
                  <a:pt x="475" y="8"/>
                  <a:pt x="469" y="9"/>
                </a:cubicBezTo>
                <a:cubicBezTo>
                  <a:pt x="469" y="9"/>
                  <a:pt x="469" y="9"/>
                  <a:pt x="469" y="9"/>
                </a:cubicBezTo>
                <a:close/>
                <a:moveTo>
                  <a:pt x="603" y="7"/>
                </a:moveTo>
                <a:cubicBezTo>
                  <a:pt x="603" y="7"/>
                  <a:pt x="603" y="7"/>
                  <a:pt x="603" y="7"/>
                </a:cubicBezTo>
                <a:cubicBezTo>
                  <a:pt x="597" y="7"/>
                  <a:pt x="590" y="6"/>
                  <a:pt x="584" y="6"/>
                </a:cubicBezTo>
                <a:cubicBezTo>
                  <a:pt x="583" y="5"/>
                  <a:pt x="582" y="5"/>
                  <a:pt x="582" y="4"/>
                </a:cubicBezTo>
                <a:cubicBezTo>
                  <a:pt x="582" y="3"/>
                  <a:pt x="583" y="2"/>
                  <a:pt x="584" y="2"/>
                </a:cubicBezTo>
                <a:cubicBezTo>
                  <a:pt x="591" y="2"/>
                  <a:pt x="597" y="3"/>
                  <a:pt x="604" y="4"/>
                </a:cubicBezTo>
                <a:cubicBezTo>
                  <a:pt x="605" y="4"/>
                  <a:pt x="605" y="5"/>
                  <a:pt x="605" y="6"/>
                </a:cubicBezTo>
                <a:cubicBezTo>
                  <a:pt x="605" y="7"/>
                  <a:pt x="604" y="7"/>
                  <a:pt x="603" y="7"/>
                </a:cubicBezTo>
                <a:close/>
                <a:moveTo>
                  <a:pt x="507" y="5"/>
                </a:moveTo>
                <a:cubicBezTo>
                  <a:pt x="506" y="5"/>
                  <a:pt x="505" y="4"/>
                  <a:pt x="505" y="3"/>
                </a:cubicBezTo>
                <a:cubicBezTo>
                  <a:pt x="505" y="2"/>
                  <a:pt x="506" y="1"/>
                  <a:pt x="507" y="1"/>
                </a:cubicBezTo>
                <a:cubicBezTo>
                  <a:pt x="513" y="1"/>
                  <a:pt x="520" y="1"/>
                  <a:pt x="526" y="0"/>
                </a:cubicBezTo>
                <a:cubicBezTo>
                  <a:pt x="527" y="0"/>
                  <a:pt x="528" y="1"/>
                  <a:pt x="528" y="2"/>
                </a:cubicBezTo>
                <a:cubicBezTo>
                  <a:pt x="528" y="3"/>
                  <a:pt x="527" y="4"/>
                  <a:pt x="526" y="4"/>
                </a:cubicBezTo>
                <a:cubicBezTo>
                  <a:pt x="520" y="4"/>
                  <a:pt x="513" y="5"/>
                  <a:pt x="507" y="5"/>
                </a:cubicBezTo>
                <a:cubicBezTo>
                  <a:pt x="507" y="5"/>
                  <a:pt x="507" y="5"/>
                  <a:pt x="507" y="5"/>
                </a:cubicBezTo>
                <a:close/>
                <a:moveTo>
                  <a:pt x="565" y="4"/>
                </a:moveTo>
                <a:cubicBezTo>
                  <a:pt x="565" y="4"/>
                  <a:pt x="565" y="4"/>
                  <a:pt x="565" y="4"/>
                </a:cubicBezTo>
                <a:cubicBezTo>
                  <a:pt x="558" y="4"/>
                  <a:pt x="552" y="4"/>
                  <a:pt x="546" y="4"/>
                </a:cubicBezTo>
                <a:cubicBezTo>
                  <a:pt x="545" y="4"/>
                  <a:pt x="544" y="3"/>
                  <a:pt x="544" y="2"/>
                </a:cubicBezTo>
                <a:cubicBezTo>
                  <a:pt x="544" y="1"/>
                  <a:pt x="545" y="0"/>
                  <a:pt x="546" y="0"/>
                </a:cubicBezTo>
                <a:cubicBezTo>
                  <a:pt x="546" y="0"/>
                  <a:pt x="546" y="0"/>
                  <a:pt x="546" y="0"/>
                </a:cubicBezTo>
                <a:cubicBezTo>
                  <a:pt x="552" y="0"/>
                  <a:pt x="558" y="1"/>
                  <a:pt x="565" y="1"/>
                </a:cubicBezTo>
                <a:cubicBezTo>
                  <a:pt x="566" y="1"/>
                  <a:pt x="567" y="2"/>
                  <a:pt x="567" y="3"/>
                </a:cubicBezTo>
                <a:cubicBezTo>
                  <a:pt x="567" y="4"/>
                  <a:pt x="566" y="4"/>
                  <a:pt x="565" y="4"/>
                </a:cubicBezTo>
                <a:close/>
              </a:path>
            </a:pathLst>
          </a:custGeom>
          <a:solidFill>
            <a:srgbClr val="DBDCD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12" name="Freeform 7"/>
          <p:cNvSpPr>
            <a:spLocks noEditPoints="1"/>
          </p:cNvSpPr>
          <p:nvPr/>
        </p:nvSpPr>
        <p:spPr bwMode="auto">
          <a:xfrm>
            <a:off x="2975373" y="1574731"/>
            <a:ext cx="3174206" cy="3181141"/>
          </a:xfrm>
          <a:custGeom>
            <a:avLst/>
            <a:gdLst>
              <a:gd name="T0" fmla="*/ 768 w 1589"/>
              <a:gd name="T1" fmla="*/ 1588 h 1590"/>
              <a:gd name="T2" fmla="*/ 728 w 1589"/>
              <a:gd name="T3" fmla="*/ 1587 h 1590"/>
              <a:gd name="T4" fmla="*/ 901 w 1589"/>
              <a:gd name="T5" fmla="*/ 1583 h 1590"/>
              <a:gd name="T6" fmla="*/ 937 w 1589"/>
              <a:gd name="T7" fmla="*/ 1575 h 1590"/>
              <a:gd name="T8" fmla="*/ 976 w 1589"/>
              <a:gd name="T9" fmla="*/ 1565 h 1590"/>
              <a:gd name="T10" fmla="*/ 1032 w 1589"/>
              <a:gd name="T11" fmla="*/ 1550 h 1590"/>
              <a:gd name="T12" fmla="*/ 1071 w 1589"/>
              <a:gd name="T13" fmla="*/ 1538 h 1590"/>
              <a:gd name="T14" fmla="*/ 1106 w 1589"/>
              <a:gd name="T15" fmla="*/ 1526 h 1590"/>
              <a:gd name="T16" fmla="*/ 1123 w 1589"/>
              <a:gd name="T17" fmla="*/ 1519 h 1590"/>
              <a:gd name="T18" fmla="*/ 1157 w 1589"/>
              <a:gd name="T19" fmla="*/ 1502 h 1590"/>
              <a:gd name="T20" fmla="*/ 365 w 1589"/>
              <a:gd name="T21" fmla="*/ 1464 h 1590"/>
              <a:gd name="T22" fmla="*/ 332 w 1589"/>
              <a:gd name="T23" fmla="*/ 1442 h 1590"/>
              <a:gd name="T24" fmla="*/ 286 w 1589"/>
              <a:gd name="T25" fmla="*/ 1406 h 1590"/>
              <a:gd name="T26" fmla="*/ 257 w 1589"/>
              <a:gd name="T27" fmla="*/ 1378 h 1590"/>
              <a:gd name="T28" fmla="*/ 232 w 1589"/>
              <a:gd name="T29" fmla="*/ 1351 h 1590"/>
              <a:gd name="T30" fmla="*/ 219 w 1589"/>
              <a:gd name="T31" fmla="*/ 1338 h 1590"/>
              <a:gd name="T32" fmla="*/ 193 w 1589"/>
              <a:gd name="T33" fmla="*/ 1311 h 1590"/>
              <a:gd name="T34" fmla="*/ 167 w 1589"/>
              <a:gd name="T35" fmla="*/ 1282 h 1590"/>
              <a:gd name="T36" fmla="*/ 1445 w 1589"/>
              <a:gd name="T37" fmla="*/ 1250 h 1590"/>
              <a:gd name="T38" fmla="*/ 1465 w 1589"/>
              <a:gd name="T39" fmla="*/ 1218 h 1590"/>
              <a:gd name="T40" fmla="*/ 1484 w 1589"/>
              <a:gd name="T41" fmla="*/ 1182 h 1590"/>
              <a:gd name="T42" fmla="*/ 1511 w 1589"/>
              <a:gd name="T43" fmla="*/ 1131 h 1590"/>
              <a:gd name="T44" fmla="*/ 1529 w 1589"/>
              <a:gd name="T45" fmla="*/ 1095 h 1590"/>
              <a:gd name="T46" fmla="*/ 1544 w 1589"/>
              <a:gd name="T47" fmla="*/ 1061 h 1590"/>
              <a:gd name="T48" fmla="*/ 1550 w 1589"/>
              <a:gd name="T49" fmla="*/ 1042 h 1590"/>
              <a:gd name="T50" fmla="*/ 1559 w 1589"/>
              <a:gd name="T51" fmla="*/ 1007 h 1590"/>
              <a:gd name="T52" fmla="*/ 13 w 1589"/>
              <a:gd name="T53" fmla="*/ 933 h 1590"/>
              <a:gd name="T54" fmla="*/ 6 w 1589"/>
              <a:gd name="T55" fmla="*/ 893 h 1590"/>
              <a:gd name="T56" fmla="*/ 1 w 1589"/>
              <a:gd name="T57" fmla="*/ 835 h 1590"/>
              <a:gd name="T58" fmla="*/ 1 w 1589"/>
              <a:gd name="T59" fmla="*/ 795 h 1590"/>
              <a:gd name="T60" fmla="*/ 1 w 1589"/>
              <a:gd name="T61" fmla="*/ 779 h 1590"/>
              <a:gd name="T62" fmla="*/ 1 w 1589"/>
              <a:gd name="T63" fmla="*/ 739 h 1590"/>
              <a:gd name="T64" fmla="*/ 8 w 1589"/>
              <a:gd name="T65" fmla="*/ 681 h 1590"/>
              <a:gd name="T66" fmla="*/ 16 w 1589"/>
              <a:gd name="T67" fmla="*/ 641 h 1590"/>
              <a:gd name="T68" fmla="*/ 26 w 1589"/>
              <a:gd name="T69" fmla="*/ 606 h 1590"/>
              <a:gd name="T70" fmla="*/ 31 w 1589"/>
              <a:gd name="T71" fmla="*/ 587 h 1590"/>
              <a:gd name="T72" fmla="*/ 40 w 1589"/>
              <a:gd name="T73" fmla="*/ 551 h 1590"/>
              <a:gd name="T74" fmla="*/ 1534 w 1589"/>
              <a:gd name="T75" fmla="*/ 510 h 1590"/>
              <a:gd name="T76" fmla="*/ 1518 w 1589"/>
              <a:gd name="T77" fmla="*/ 474 h 1590"/>
              <a:gd name="T78" fmla="*/ 1492 w 1589"/>
              <a:gd name="T79" fmla="*/ 422 h 1590"/>
              <a:gd name="T80" fmla="*/ 1474 w 1589"/>
              <a:gd name="T81" fmla="*/ 386 h 1590"/>
              <a:gd name="T82" fmla="*/ 1456 w 1589"/>
              <a:gd name="T83" fmla="*/ 354 h 1590"/>
              <a:gd name="T84" fmla="*/ 1445 w 1589"/>
              <a:gd name="T85" fmla="*/ 338 h 1590"/>
              <a:gd name="T86" fmla="*/ 1422 w 1589"/>
              <a:gd name="T87" fmla="*/ 310 h 1590"/>
              <a:gd name="T88" fmla="*/ 1396 w 1589"/>
              <a:gd name="T89" fmla="*/ 280 h 1590"/>
              <a:gd name="T90" fmla="*/ 243 w 1589"/>
              <a:gd name="T91" fmla="*/ 227 h 1590"/>
              <a:gd name="T92" fmla="*/ 270 w 1589"/>
              <a:gd name="T93" fmla="*/ 200 h 1590"/>
              <a:gd name="T94" fmla="*/ 300 w 1589"/>
              <a:gd name="T95" fmla="*/ 173 h 1590"/>
              <a:gd name="T96" fmla="*/ 346 w 1589"/>
              <a:gd name="T97" fmla="*/ 138 h 1590"/>
              <a:gd name="T98" fmla="*/ 381 w 1589"/>
              <a:gd name="T99" fmla="*/ 118 h 1590"/>
              <a:gd name="T100" fmla="*/ 414 w 1589"/>
              <a:gd name="T101" fmla="*/ 101 h 1590"/>
              <a:gd name="T102" fmla="*/ 431 w 1589"/>
              <a:gd name="T103" fmla="*/ 92 h 1590"/>
              <a:gd name="T104" fmla="*/ 465 w 1589"/>
              <a:gd name="T105" fmla="*/ 75 h 1590"/>
              <a:gd name="T106" fmla="*/ 1084 w 1589"/>
              <a:gd name="T107" fmla="*/ 58 h 1590"/>
              <a:gd name="T108" fmla="*/ 1047 w 1589"/>
              <a:gd name="T109" fmla="*/ 45 h 1590"/>
              <a:gd name="T110" fmla="*/ 992 w 1589"/>
              <a:gd name="T111" fmla="*/ 29 h 1590"/>
              <a:gd name="T112" fmla="*/ 953 w 1589"/>
              <a:gd name="T113" fmla="*/ 18 h 1590"/>
              <a:gd name="T114" fmla="*/ 917 w 1589"/>
              <a:gd name="T115" fmla="*/ 10 h 1590"/>
              <a:gd name="T116" fmla="*/ 898 w 1589"/>
              <a:gd name="T117" fmla="*/ 7 h 1590"/>
              <a:gd name="T118" fmla="*/ 861 w 1589"/>
              <a:gd name="T119" fmla="*/ 5 h 1590"/>
              <a:gd name="T120" fmla="*/ 821 w 1589"/>
              <a:gd name="T121" fmla="*/ 1 h 1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9" h="1590">
                <a:moveTo>
                  <a:pt x="795" y="1590"/>
                </a:moveTo>
                <a:cubicBezTo>
                  <a:pt x="792" y="1590"/>
                  <a:pt x="789" y="1590"/>
                  <a:pt x="785" y="1590"/>
                </a:cubicBezTo>
                <a:cubicBezTo>
                  <a:pt x="785" y="1590"/>
                  <a:pt x="784" y="1589"/>
                  <a:pt x="784" y="1588"/>
                </a:cubicBezTo>
                <a:cubicBezTo>
                  <a:pt x="784" y="1587"/>
                  <a:pt x="785" y="1586"/>
                  <a:pt x="786" y="1586"/>
                </a:cubicBezTo>
                <a:cubicBezTo>
                  <a:pt x="786" y="1586"/>
                  <a:pt x="786" y="1586"/>
                  <a:pt x="786" y="1586"/>
                </a:cubicBezTo>
                <a:cubicBezTo>
                  <a:pt x="789" y="1586"/>
                  <a:pt x="792" y="1586"/>
                  <a:pt x="795" y="1586"/>
                </a:cubicBezTo>
                <a:cubicBezTo>
                  <a:pt x="798" y="1586"/>
                  <a:pt x="802" y="1586"/>
                  <a:pt x="805" y="1586"/>
                </a:cubicBezTo>
                <a:cubicBezTo>
                  <a:pt x="806" y="1586"/>
                  <a:pt x="807" y="1587"/>
                  <a:pt x="807" y="1588"/>
                </a:cubicBezTo>
                <a:cubicBezTo>
                  <a:pt x="807" y="1589"/>
                  <a:pt x="806" y="1590"/>
                  <a:pt x="805" y="1590"/>
                </a:cubicBezTo>
                <a:cubicBezTo>
                  <a:pt x="802" y="1590"/>
                  <a:pt x="798" y="1590"/>
                  <a:pt x="795" y="1590"/>
                </a:cubicBezTo>
                <a:close/>
                <a:moveTo>
                  <a:pt x="766" y="1589"/>
                </a:moveTo>
                <a:cubicBezTo>
                  <a:pt x="766" y="1589"/>
                  <a:pt x="766" y="1589"/>
                  <a:pt x="766" y="1589"/>
                </a:cubicBezTo>
                <a:cubicBezTo>
                  <a:pt x="760" y="1589"/>
                  <a:pt x="753" y="1589"/>
                  <a:pt x="747" y="1588"/>
                </a:cubicBezTo>
                <a:cubicBezTo>
                  <a:pt x="746" y="1588"/>
                  <a:pt x="745" y="1587"/>
                  <a:pt x="745" y="1586"/>
                </a:cubicBezTo>
                <a:cubicBezTo>
                  <a:pt x="745" y="1585"/>
                  <a:pt x="746" y="1585"/>
                  <a:pt x="747" y="1585"/>
                </a:cubicBezTo>
                <a:cubicBezTo>
                  <a:pt x="753" y="1585"/>
                  <a:pt x="760" y="1585"/>
                  <a:pt x="766" y="1586"/>
                </a:cubicBezTo>
                <a:cubicBezTo>
                  <a:pt x="767" y="1586"/>
                  <a:pt x="768" y="1587"/>
                  <a:pt x="768" y="1588"/>
                </a:cubicBezTo>
                <a:cubicBezTo>
                  <a:pt x="768" y="1588"/>
                  <a:pt x="767" y="1589"/>
                  <a:pt x="766" y="1589"/>
                </a:cubicBezTo>
                <a:close/>
                <a:moveTo>
                  <a:pt x="824" y="1589"/>
                </a:moveTo>
                <a:cubicBezTo>
                  <a:pt x="823" y="1589"/>
                  <a:pt x="822" y="1588"/>
                  <a:pt x="822" y="1587"/>
                </a:cubicBezTo>
                <a:cubicBezTo>
                  <a:pt x="822" y="1586"/>
                  <a:pt x="823" y="1586"/>
                  <a:pt x="824" y="1586"/>
                </a:cubicBezTo>
                <a:cubicBezTo>
                  <a:pt x="830" y="1585"/>
                  <a:pt x="837" y="1585"/>
                  <a:pt x="843" y="1585"/>
                </a:cubicBezTo>
                <a:cubicBezTo>
                  <a:pt x="844" y="1585"/>
                  <a:pt x="845" y="1585"/>
                  <a:pt x="845" y="1586"/>
                </a:cubicBezTo>
                <a:cubicBezTo>
                  <a:pt x="845" y="1587"/>
                  <a:pt x="844" y="1588"/>
                  <a:pt x="843" y="1588"/>
                </a:cubicBezTo>
                <a:cubicBezTo>
                  <a:pt x="837" y="1589"/>
                  <a:pt x="831" y="1589"/>
                  <a:pt x="824" y="1589"/>
                </a:cubicBezTo>
                <a:cubicBezTo>
                  <a:pt x="824" y="1589"/>
                  <a:pt x="824" y="1589"/>
                  <a:pt x="824" y="1589"/>
                </a:cubicBezTo>
                <a:close/>
                <a:moveTo>
                  <a:pt x="728" y="1587"/>
                </a:moveTo>
                <a:cubicBezTo>
                  <a:pt x="728" y="1587"/>
                  <a:pt x="728" y="1587"/>
                  <a:pt x="728" y="1587"/>
                </a:cubicBezTo>
                <a:cubicBezTo>
                  <a:pt x="721" y="1586"/>
                  <a:pt x="715" y="1586"/>
                  <a:pt x="708" y="1585"/>
                </a:cubicBezTo>
                <a:cubicBezTo>
                  <a:pt x="707" y="1585"/>
                  <a:pt x="707" y="1584"/>
                  <a:pt x="707" y="1583"/>
                </a:cubicBezTo>
                <a:cubicBezTo>
                  <a:pt x="707" y="1582"/>
                  <a:pt x="708" y="1581"/>
                  <a:pt x="709" y="1582"/>
                </a:cubicBezTo>
                <a:cubicBezTo>
                  <a:pt x="715" y="1582"/>
                  <a:pt x="721" y="1583"/>
                  <a:pt x="728" y="1583"/>
                </a:cubicBezTo>
                <a:cubicBezTo>
                  <a:pt x="729" y="1584"/>
                  <a:pt x="730" y="1584"/>
                  <a:pt x="729" y="1585"/>
                </a:cubicBezTo>
                <a:cubicBezTo>
                  <a:pt x="729" y="1586"/>
                  <a:pt x="729" y="1587"/>
                  <a:pt x="728" y="1587"/>
                </a:cubicBezTo>
                <a:close/>
                <a:moveTo>
                  <a:pt x="863" y="1587"/>
                </a:moveTo>
                <a:cubicBezTo>
                  <a:pt x="862" y="1587"/>
                  <a:pt x="861" y="1586"/>
                  <a:pt x="861" y="1585"/>
                </a:cubicBezTo>
                <a:cubicBezTo>
                  <a:pt x="861" y="1584"/>
                  <a:pt x="861" y="1583"/>
                  <a:pt x="862" y="1583"/>
                </a:cubicBezTo>
                <a:cubicBezTo>
                  <a:pt x="869" y="1583"/>
                  <a:pt x="875" y="1582"/>
                  <a:pt x="882" y="1581"/>
                </a:cubicBezTo>
                <a:cubicBezTo>
                  <a:pt x="883" y="1581"/>
                  <a:pt x="883" y="1582"/>
                  <a:pt x="884" y="1583"/>
                </a:cubicBezTo>
                <a:cubicBezTo>
                  <a:pt x="884" y="1584"/>
                  <a:pt x="883" y="1585"/>
                  <a:pt x="882" y="1585"/>
                </a:cubicBezTo>
                <a:cubicBezTo>
                  <a:pt x="876" y="1586"/>
                  <a:pt x="869" y="1586"/>
                  <a:pt x="863" y="1587"/>
                </a:cubicBezTo>
                <a:cubicBezTo>
                  <a:pt x="863" y="1587"/>
                  <a:pt x="863" y="1587"/>
                  <a:pt x="863" y="1587"/>
                </a:cubicBezTo>
                <a:close/>
                <a:moveTo>
                  <a:pt x="689" y="1583"/>
                </a:moveTo>
                <a:cubicBezTo>
                  <a:pt x="689" y="1583"/>
                  <a:pt x="689" y="1583"/>
                  <a:pt x="689" y="1583"/>
                </a:cubicBezTo>
                <a:cubicBezTo>
                  <a:pt x="683" y="1582"/>
                  <a:pt x="676" y="1581"/>
                  <a:pt x="670" y="1580"/>
                </a:cubicBezTo>
                <a:cubicBezTo>
                  <a:pt x="669" y="1580"/>
                  <a:pt x="668" y="1579"/>
                  <a:pt x="668" y="1578"/>
                </a:cubicBezTo>
                <a:cubicBezTo>
                  <a:pt x="669" y="1577"/>
                  <a:pt x="670" y="1576"/>
                  <a:pt x="670" y="1577"/>
                </a:cubicBezTo>
                <a:cubicBezTo>
                  <a:pt x="677" y="1578"/>
                  <a:pt x="683" y="1578"/>
                  <a:pt x="690" y="1579"/>
                </a:cubicBezTo>
                <a:cubicBezTo>
                  <a:pt x="691" y="1579"/>
                  <a:pt x="691" y="1580"/>
                  <a:pt x="691" y="1581"/>
                </a:cubicBezTo>
                <a:cubicBezTo>
                  <a:pt x="691" y="1582"/>
                  <a:pt x="690" y="1583"/>
                  <a:pt x="689" y="1583"/>
                </a:cubicBezTo>
                <a:close/>
                <a:moveTo>
                  <a:pt x="901" y="1583"/>
                </a:moveTo>
                <a:cubicBezTo>
                  <a:pt x="900" y="1583"/>
                  <a:pt x="899" y="1582"/>
                  <a:pt x="899" y="1581"/>
                </a:cubicBezTo>
                <a:cubicBezTo>
                  <a:pt x="899" y="1580"/>
                  <a:pt x="900" y="1579"/>
                  <a:pt x="901" y="1579"/>
                </a:cubicBezTo>
                <a:cubicBezTo>
                  <a:pt x="907" y="1578"/>
                  <a:pt x="913" y="1577"/>
                  <a:pt x="920" y="1576"/>
                </a:cubicBezTo>
                <a:cubicBezTo>
                  <a:pt x="921" y="1576"/>
                  <a:pt x="922" y="1577"/>
                  <a:pt x="922" y="1578"/>
                </a:cubicBezTo>
                <a:cubicBezTo>
                  <a:pt x="922" y="1579"/>
                  <a:pt x="921" y="1580"/>
                  <a:pt x="920" y="1580"/>
                </a:cubicBezTo>
                <a:cubicBezTo>
                  <a:pt x="914" y="1581"/>
                  <a:pt x="908" y="1582"/>
                  <a:pt x="901" y="1583"/>
                </a:cubicBezTo>
                <a:cubicBezTo>
                  <a:pt x="901" y="1583"/>
                  <a:pt x="901" y="1583"/>
                  <a:pt x="901" y="1583"/>
                </a:cubicBezTo>
                <a:close/>
                <a:moveTo>
                  <a:pt x="651" y="1577"/>
                </a:moveTo>
                <a:cubicBezTo>
                  <a:pt x="651" y="1577"/>
                  <a:pt x="651" y="1577"/>
                  <a:pt x="651" y="1577"/>
                </a:cubicBezTo>
                <a:cubicBezTo>
                  <a:pt x="644" y="1576"/>
                  <a:pt x="638" y="1574"/>
                  <a:pt x="632" y="1573"/>
                </a:cubicBezTo>
                <a:cubicBezTo>
                  <a:pt x="631" y="1573"/>
                  <a:pt x="630" y="1572"/>
                  <a:pt x="630" y="1571"/>
                </a:cubicBezTo>
                <a:cubicBezTo>
                  <a:pt x="631" y="1570"/>
                  <a:pt x="632" y="1569"/>
                  <a:pt x="633" y="1570"/>
                </a:cubicBezTo>
                <a:cubicBezTo>
                  <a:pt x="639" y="1571"/>
                  <a:pt x="645" y="1572"/>
                  <a:pt x="651" y="1573"/>
                </a:cubicBezTo>
                <a:cubicBezTo>
                  <a:pt x="652" y="1573"/>
                  <a:pt x="653" y="1574"/>
                  <a:pt x="653" y="1575"/>
                </a:cubicBezTo>
                <a:cubicBezTo>
                  <a:pt x="653" y="1576"/>
                  <a:pt x="652" y="1577"/>
                  <a:pt x="651" y="1577"/>
                </a:cubicBezTo>
                <a:close/>
                <a:moveTo>
                  <a:pt x="939" y="1577"/>
                </a:moveTo>
                <a:cubicBezTo>
                  <a:pt x="938" y="1577"/>
                  <a:pt x="937" y="1576"/>
                  <a:pt x="937" y="1575"/>
                </a:cubicBezTo>
                <a:cubicBezTo>
                  <a:pt x="937" y="1574"/>
                  <a:pt x="938" y="1573"/>
                  <a:pt x="939" y="1573"/>
                </a:cubicBezTo>
                <a:cubicBezTo>
                  <a:pt x="945" y="1572"/>
                  <a:pt x="951" y="1571"/>
                  <a:pt x="958" y="1569"/>
                </a:cubicBezTo>
                <a:cubicBezTo>
                  <a:pt x="959" y="1569"/>
                  <a:pt x="960" y="1570"/>
                  <a:pt x="960" y="1571"/>
                </a:cubicBezTo>
                <a:cubicBezTo>
                  <a:pt x="960" y="1572"/>
                  <a:pt x="959" y="1573"/>
                  <a:pt x="958" y="1573"/>
                </a:cubicBezTo>
                <a:cubicBezTo>
                  <a:pt x="952" y="1574"/>
                  <a:pt x="946" y="1575"/>
                  <a:pt x="939" y="1577"/>
                </a:cubicBezTo>
                <a:cubicBezTo>
                  <a:pt x="939" y="1577"/>
                  <a:pt x="939" y="1577"/>
                  <a:pt x="939" y="1577"/>
                </a:cubicBezTo>
                <a:close/>
                <a:moveTo>
                  <a:pt x="613" y="1569"/>
                </a:moveTo>
                <a:cubicBezTo>
                  <a:pt x="613" y="1569"/>
                  <a:pt x="613" y="1569"/>
                  <a:pt x="613" y="1569"/>
                </a:cubicBezTo>
                <a:cubicBezTo>
                  <a:pt x="607" y="1567"/>
                  <a:pt x="600" y="1566"/>
                  <a:pt x="594" y="1564"/>
                </a:cubicBezTo>
                <a:cubicBezTo>
                  <a:pt x="593" y="1564"/>
                  <a:pt x="593" y="1563"/>
                  <a:pt x="593" y="1562"/>
                </a:cubicBezTo>
                <a:cubicBezTo>
                  <a:pt x="593" y="1561"/>
                  <a:pt x="594" y="1561"/>
                  <a:pt x="595" y="1561"/>
                </a:cubicBezTo>
                <a:cubicBezTo>
                  <a:pt x="601" y="1562"/>
                  <a:pt x="608" y="1564"/>
                  <a:pt x="614" y="1565"/>
                </a:cubicBezTo>
                <a:cubicBezTo>
                  <a:pt x="615" y="1566"/>
                  <a:pt x="615" y="1567"/>
                  <a:pt x="615" y="1568"/>
                </a:cubicBezTo>
                <a:cubicBezTo>
                  <a:pt x="615" y="1568"/>
                  <a:pt x="614" y="1569"/>
                  <a:pt x="613" y="1569"/>
                </a:cubicBezTo>
                <a:close/>
                <a:moveTo>
                  <a:pt x="977" y="1569"/>
                </a:moveTo>
                <a:cubicBezTo>
                  <a:pt x="976" y="1569"/>
                  <a:pt x="975" y="1568"/>
                  <a:pt x="975" y="1567"/>
                </a:cubicBezTo>
                <a:cubicBezTo>
                  <a:pt x="975" y="1566"/>
                  <a:pt x="976" y="1565"/>
                  <a:pt x="976" y="1565"/>
                </a:cubicBezTo>
                <a:cubicBezTo>
                  <a:pt x="983" y="1564"/>
                  <a:pt x="989" y="1562"/>
                  <a:pt x="995" y="1560"/>
                </a:cubicBezTo>
                <a:cubicBezTo>
                  <a:pt x="996" y="1560"/>
                  <a:pt x="997" y="1561"/>
                  <a:pt x="997" y="1562"/>
                </a:cubicBezTo>
                <a:cubicBezTo>
                  <a:pt x="998" y="1563"/>
                  <a:pt x="997" y="1564"/>
                  <a:pt x="996" y="1564"/>
                </a:cubicBezTo>
                <a:cubicBezTo>
                  <a:pt x="990" y="1566"/>
                  <a:pt x="984" y="1567"/>
                  <a:pt x="977" y="1569"/>
                </a:cubicBezTo>
                <a:cubicBezTo>
                  <a:pt x="977" y="1569"/>
                  <a:pt x="977" y="1569"/>
                  <a:pt x="977" y="1569"/>
                </a:cubicBezTo>
                <a:close/>
                <a:moveTo>
                  <a:pt x="576" y="1559"/>
                </a:moveTo>
                <a:cubicBezTo>
                  <a:pt x="576" y="1559"/>
                  <a:pt x="576" y="1559"/>
                  <a:pt x="576" y="1559"/>
                </a:cubicBezTo>
                <a:cubicBezTo>
                  <a:pt x="569" y="1557"/>
                  <a:pt x="563" y="1556"/>
                  <a:pt x="557" y="1554"/>
                </a:cubicBezTo>
                <a:cubicBezTo>
                  <a:pt x="556" y="1553"/>
                  <a:pt x="556" y="1552"/>
                  <a:pt x="556" y="1551"/>
                </a:cubicBezTo>
                <a:cubicBezTo>
                  <a:pt x="556" y="1551"/>
                  <a:pt x="557" y="1550"/>
                  <a:pt x="558" y="1550"/>
                </a:cubicBezTo>
                <a:cubicBezTo>
                  <a:pt x="564" y="1552"/>
                  <a:pt x="570" y="1554"/>
                  <a:pt x="577" y="1556"/>
                </a:cubicBezTo>
                <a:cubicBezTo>
                  <a:pt x="577" y="1556"/>
                  <a:pt x="578" y="1557"/>
                  <a:pt x="578" y="1558"/>
                </a:cubicBezTo>
                <a:cubicBezTo>
                  <a:pt x="578" y="1559"/>
                  <a:pt x="577" y="1559"/>
                  <a:pt x="576" y="1559"/>
                </a:cubicBezTo>
                <a:close/>
                <a:moveTo>
                  <a:pt x="1014" y="1559"/>
                </a:moveTo>
                <a:cubicBezTo>
                  <a:pt x="1013" y="1559"/>
                  <a:pt x="1013" y="1558"/>
                  <a:pt x="1012" y="1558"/>
                </a:cubicBezTo>
                <a:cubicBezTo>
                  <a:pt x="1012" y="1557"/>
                  <a:pt x="1013" y="1556"/>
                  <a:pt x="1014" y="1555"/>
                </a:cubicBezTo>
                <a:cubicBezTo>
                  <a:pt x="1020" y="1554"/>
                  <a:pt x="1026" y="1552"/>
                  <a:pt x="1032" y="1550"/>
                </a:cubicBezTo>
                <a:cubicBezTo>
                  <a:pt x="1033" y="1550"/>
                  <a:pt x="1034" y="1550"/>
                  <a:pt x="1034" y="1551"/>
                </a:cubicBezTo>
                <a:cubicBezTo>
                  <a:pt x="1035" y="1552"/>
                  <a:pt x="1034" y="1553"/>
                  <a:pt x="1033" y="1553"/>
                </a:cubicBezTo>
                <a:cubicBezTo>
                  <a:pt x="1027" y="1555"/>
                  <a:pt x="1021" y="1557"/>
                  <a:pt x="1015" y="1559"/>
                </a:cubicBezTo>
                <a:cubicBezTo>
                  <a:pt x="1015" y="1559"/>
                  <a:pt x="1014" y="1559"/>
                  <a:pt x="1014" y="1559"/>
                </a:cubicBezTo>
                <a:close/>
                <a:moveTo>
                  <a:pt x="539" y="1548"/>
                </a:moveTo>
                <a:cubicBezTo>
                  <a:pt x="539" y="1548"/>
                  <a:pt x="539" y="1548"/>
                  <a:pt x="539" y="1548"/>
                </a:cubicBezTo>
                <a:cubicBezTo>
                  <a:pt x="532" y="1546"/>
                  <a:pt x="526" y="1543"/>
                  <a:pt x="520" y="1541"/>
                </a:cubicBezTo>
                <a:cubicBezTo>
                  <a:pt x="519" y="1541"/>
                  <a:pt x="519" y="1540"/>
                  <a:pt x="519" y="1539"/>
                </a:cubicBezTo>
                <a:cubicBezTo>
                  <a:pt x="520" y="1538"/>
                  <a:pt x="521" y="1538"/>
                  <a:pt x="521" y="1538"/>
                </a:cubicBezTo>
                <a:cubicBezTo>
                  <a:pt x="528" y="1540"/>
                  <a:pt x="534" y="1542"/>
                  <a:pt x="540" y="1544"/>
                </a:cubicBezTo>
                <a:cubicBezTo>
                  <a:pt x="541" y="1545"/>
                  <a:pt x="541" y="1546"/>
                  <a:pt x="541" y="1547"/>
                </a:cubicBezTo>
                <a:cubicBezTo>
                  <a:pt x="541" y="1547"/>
                  <a:pt x="540" y="1548"/>
                  <a:pt x="539" y="1548"/>
                </a:cubicBezTo>
                <a:close/>
                <a:moveTo>
                  <a:pt x="1051" y="1547"/>
                </a:moveTo>
                <a:cubicBezTo>
                  <a:pt x="1050" y="1547"/>
                  <a:pt x="1050" y="1547"/>
                  <a:pt x="1049" y="1546"/>
                </a:cubicBezTo>
                <a:cubicBezTo>
                  <a:pt x="1049" y="1545"/>
                  <a:pt x="1050" y="1544"/>
                  <a:pt x="1050" y="1544"/>
                </a:cubicBezTo>
                <a:cubicBezTo>
                  <a:pt x="1057" y="1542"/>
                  <a:pt x="1063" y="1540"/>
                  <a:pt x="1069" y="1537"/>
                </a:cubicBezTo>
                <a:cubicBezTo>
                  <a:pt x="1070" y="1537"/>
                  <a:pt x="1071" y="1537"/>
                  <a:pt x="1071" y="1538"/>
                </a:cubicBezTo>
                <a:cubicBezTo>
                  <a:pt x="1071" y="1539"/>
                  <a:pt x="1071" y="1540"/>
                  <a:pt x="1070" y="1541"/>
                </a:cubicBezTo>
                <a:cubicBezTo>
                  <a:pt x="1064" y="1543"/>
                  <a:pt x="1058" y="1545"/>
                  <a:pt x="1052" y="1547"/>
                </a:cubicBezTo>
                <a:cubicBezTo>
                  <a:pt x="1051" y="1547"/>
                  <a:pt x="1051" y="1547"/>
                  <a:pt x="1051" y="1547"/>
                </a:cubicBezTo>
                <a:close/>
                <a:moveTo>
                  <a:pt x="503" y="1534"/>
                </a:moveTo>
                <a:cubicBezTo>
                  <a:pt x="503" y="1534"/>
                  <a:pt x="502" y="1534"/>
                  <a:pt x="502" y="1534"/>
                </a:cubicBezTo>
                <a:cubicBezTo>
                  <a:pt x="496" y="1532"/>
                  <a:pt x="490" y="1529"/>
                  <a:pt x="484" y="1527"/>
                </a:cubicBezTo>
                <a:cubicBezTo>
                  <a:pt x="483" y="1527"/>
                  <a:pt x="483" y="1526"/>
                  <a:pt x="483" y="1525"/>
                </a:cubicBezTo>
                <a:cubicBezTo>
                  <a:pt x="484" y="1524"/>
                  <a:pt x="485" y="1523"/>
                  <a:pt x="486" y="1524"/>
                </a:cubicBezTo>
                <a:cubicBezTo>
                  <a:pt x="491" y="1526"/>
                  <a:pt x="497" y="1529"/>
                  <a:pt x="503" y="1531"/>
                </a:cubicBezTo>
                <a:cubicBezTo>
                  <a:pt x="504" y="1531"/>
                  <a:pt x="505" y="1532"/>
                  <a:pt x="504" y="1533"/>
                </a:cubicBezTo>
                <a:cubicBezTo>
                  <a:pt x="504" y="1534"/>
                  <a:pt x="503" y="1534"/>
                  <a:pt x="503" y="1534"/>
                </a:cubicBezTo>
                <a:close/>
                <a:moveTo>
                  <a:pt x="1087" y="1534"/>
                </a:moveTo>
                <a:cubicBezTo>
                  <a:pt x="1087" y="1534"/>
                  <a:pt x="1086" y="1533"/>
                  <a:pt x="1086" y="1533"/>
                </a:cubicBezTo>
                <a:cubicBezTo>
                  <a:pt x="1085" y="1532"/>
                  <a:pt x="1086" y="1531"/>
                  <a:pt x="1087" y="1530"/>
                </a:cubicBezTo>
                <a:cubicBezTo>
                  <a:pt x="1093" y="1528"/>
                  <a:pt x="1098" y="1526"/>
                  <a:pt x="1104" y="1523"/>
                </a:cubicBezTo>
                <a:cubicBezTo>
                  <a:pt x="1105" y="1523"/>
                  <a:pt x="1106" y="1523"/>
                  <a:pt x="1107" y="1524"/>
                </a:cubicBezTo>
                <a:cubicBezTo>
                  <a:pt x="1107" y="1525"/>
                  <a:pt x="1107" y="1526"/>
                  <a:pt x="1106" y="1526"/>
                </a:cubicBezTo>
                <a:cubicBezTo>
                  <a:pt x="1100" y="1529"/>
                  <a:pt x="1094" y="1531"/>
                  <a:pt x="1088" y="1534"/>
                </a:cubicBezTo>
                <a:cubicBezTo>
                  <a:pt x="1088" y="1534"/>
                  <a:pt x="1087" y="1534"/>
                  <a:pt x="1087" y="1534"/>
                </a:cubicBezTo>
                <a:close/>
                <a:moveTo>
                  <a:pt x="467" y="1519"/>
                </a:moveTo>
                <a:cubicBezTo>
                  <a:pt x="467" y="1519"/>
                  <a:pt x="467" y="1519"/>
                  <a:pt x="466" y="1519"/>
                </a:cubicBezTo>
                <a:cubicBezTo>
                  <a:pt x="460" y="1516"/>
                  <a:pt x="455" y="1514"/>
                  <a:pt x="449" y="1511"/>
                </a:cubicBezTo>
                <a:cubicBezTo>
                  <a:pt x="448" y="1510"/>
                  <a:pt x="448" y="1509"/>
                  <a:pt x="448" y="1509"/>
                </a:cubicBezTo>
                <a:cubicBezTo>
                  <a:pt x="448" y="1508"/>
                  <a:pt x="449" y="1507"/>
                  <a:pt x="450" y="1508"/>
                </a:cubicBezTo>
                <a:cubicBezTo>
                  <a:pt x="456" y="1511"/>
                  <a:pt x="462" y="1513"/>
                  <a:pt x="468" y="1516"/>
                </a:cubicBezTo>
                <a:cubicBezTo>
                  <a:pt x="469" y="1516"/>
                  <a:pt x="469" y="1517"/>
                  <a:pt x="469" y="1518"/>
                </a:cubicBezTo>
                <a:cubicBezTo>
                  <a:pt x="468" y="1519"/>
                  <a:pt x="468" y="1519"/>
                  <a:pt x="467" y="1519"/>
                </a:cubicBezTo>
                <a:close/>
                <a:moveTo>
                  <a:pt x="1123" y="1519"/>
                </a:moveTo>
                <a:cubicBezTo>
                  <a:pt x="1122" y="1519"/>
                  <a:pt x="1121" y="1518"/>
                  <a:pt x="1121" y="1518"/>
                </a:cubicBezTo>
                <a:cubicBezTo>
                  <a:pt x="1121" y="1517"/>
                  <a:pt x="1121" y="1516"/>
                  <a:pt x="1122" y="1515"/>
                </a:cubicBezTo>
                <a:cubicBezTo>
                  <a:pt x="1128" y="1513"/>
                  <a:pt x="1134" y="1510"/>
                  <a:pt x="1139" y="1507"/>
                </a:cubicBezTo>
                <a:cubicBezTo>
                  <a:pt x="1140" y="1507"/>
                  <a:pt x="1141" y="1507"/>
                  <a:pt x="1142" y="1508"/>
                </a:cubicBezTo>
                <a:cubicBezTo>
                  <a:pt x="1142" y="1509"/>
                  <a:pt x="1142" y="1510"/>
                  <a:pt x="1141" y="1510"/>
                </a:cubicBezTo>
                <a:cubicBezTo>
                  <a:pt x="1135" y="1513"/>
                  <a:pt x="1129" y="1516"/>
                  <a:pt x="1123" y="1519"/>
                </a:cubicBezTo>
                <a:cubicBezTo>
                  <a:pt x="1123" y="1519"/>
                  <a:pt x="1123" y="1519"/>
                  <a:pt x="1123" y="1519"/>
                </a:cubicBezTo>
                <a:close/>
                <a:moveTo>
                  <a:pt x="432" y="1502"/>
                </a:moveTo>
                <a:cubicBezTo>
                  <a:pt x="432" y="1502"/>
                  <a:pt x="432" y="1502"/>
                  <a:pt x="431" y="1502"/>
                </a:cubicBezTo>
                <a:cubicBezTo>
                  <a:pt x="426" y="1499"/>
                  <a:pt x="420" y="1496"/>
                  <a:pt x="414" y="1493"/>
                </a:cubicBezTo>
                <a:cubicBezTo>
                  <a:pt x="413" y="1493"/>
                  <a:pt x="413" y="1492"/>
                  <a:pt x="414" y="1491"/>
                </a:cubicBezTo>
                <a:cubicBezTo>
                  <a:pt x="414" y="1490"/>
                  <a:pt x="415" y="1490"/>
                  <a:pt x="416" y="1490"/>
                </a:cubicBezTo>
                <a:cubicBezTo>
                  <a:pt x="422" y="1493"/>
                  <a:pt x="427" y="1496"/>
                  <a:pt x="433" y="1499"/>
                </a:cubicBezTo>
                <a:cubicBezTo>
                  <a:pt x="434" y="1500"/>
                  <a:pt x="434" y="1501"/>
                  <a:pt x="434" y="1501"/>
                </a:cubicBezTo>
                <a:cubicBezTo>
                  <a:pt x="434" y="1502"/>
                  <a:pt x="433" y="1502"/>
                  <a:pt x="432" y="1502"/>
                </a:cubicBezTo>
                <a:close/>
                <a:moveTo>
                  <a:pt x="1157" y="1502"/>
                </a:moveTo>
                <a:cubicBezTo>
                  <a:pt x="1157" y="1502"/>
                  <a:pt x="1156" y="1502"/>
                  <a:pt x="1156" y="1501"/>
                </a:cubicBezTo>
                <a:cubicBezTo>
                  <a:pt x="1155" y="1500"/>
                  <a:pt x="1156" y="1499"/>
                  <a:pt x="1156" y="1499"/>
                </a:cubicBezTo>
                <a:cubicBezTo>
                  <a:pt x="1162" y="1496"/>
                  <a:pt x="1168" y="1493"/>
                  <a:pt x="1173" y="1490"/>
                </a:cubicBezTo>
                <a:cubicBezTo>
                  <a:pt x="1174" y="1489"/>
                  <a:pt x="1175" y="1489"/>
                  <a:pt x="1176" y="1490"/>
                </a:cubicBezTo>
                <a:cubicBezTo>
                  <a:pt x="1176" y="1491"/>
                  <a:pt x="1176" y="1492"/>
                  <a:pt x="1175" y="1493"/>
                </a:cubicBezTo>
                <a:cubicBezTo>
                  <a:pt x="1169" y="1496"/>
                  <a:pt x="1164" y="1499"/>
                  <a:pt x="1158" y="1502"/>
                </a:cubicBezTo>
                <a:cubicBezTo>
                  <a:pt x="1158" y="1502"/>
                  <a:pt x="1158" y="1502"/>
                  <a:pt x="1157" y="1502"/>
                </a:cubicBezTo>
                <a:close/>
                <a:moveTo>
                  <a:pt x="398" y="1484"/>
                </a:moveTo>
                <a:cubicBezTo>
                  <a:pt x="398" y="1484"/>
                  <a:pt x="398" y="1484"/>
                  <a:pt x="397" y="1484"/>
                </a:cubicBezTo>
                <a:cubicBezTo>
                  <a:pt x="392" y="1480"/>
                  <a:pt x="386" y="1477"/>
                  <a:pt x="381" y="1474"/>
                </a:cubicBezTo>
                <a:cubicBezTo>
                  <a:pt x="380" y="1473"/>
                  <a:pt x="380" y="1472"/>
                  <a:pt x="380" y="1471"/>
                </a:cubicBezTo>
                <a:cubicBezTo>
                  <a:pt x="381" y="1471"/>
                  <a:pt x="382" y="1470"/>
                  <a:pt x="383" y="1471"/>
                </a:cubicBezTo>
                <a:cubicBezTo>
                  <a:pt x="388" y="1474"/>
                  <a:pt x="394" y="1477"/>
                  <a:pt x="399" y="1481"/>
                </a:cubicBezTo>
                <a:cubicBezTo>
                  <a:pt x="400" y="1481"/>
                  <a:pt x="400" y="1482"/>
                  <a:pt x="400" y="1483"/>
                </a:cubicBezTo>
                <a:cubicBezTo>
                  <a:pt x="400" y="1484"/>
                  <a:pt x="399" y="1484"/>
                  <a:pt x="398" y="1484"/>
                </a:cubicBezTo>
                <a:close/>
                <a:moveTo>
                  <a:pt x="1191" y="1484"/>
                </a:moveTo>
                <a:cubicBezTo>
                  <a:pt x="1190" y="1484"/>
                  <a:pt x="1190" y="1483"/>
                  <a:pt x="1190" y="1483"/>
                </a:cubicBezTo>
                <a:cubicBezTo>
                  <a:pt x="1189" y="1482"/>
                  <a:pt x="1189" y="1481"/>
                  <a:pt x="1190" y="1480"/>
                </a:cubicBezTo>
                <a:cubicBezTo>
                  <a:pt x="1196" y="1477"/>
                  <a:pt x="1201" y="1474"/>
                  <a:pt x="1207" y="1470"/>
                </a:cubicBezTo>
                <a:cubicBezTo>
                  <a:pt x="1207" y="1470"/>
                  <a:pt x="1209" y="1470"/>
                  <a:pt x="1209" y="1471"/>
                </a:cubicBezTo>
                <a:cubicBezTo>
                  <a:pt x="1210" y="1472"/>
                  <a:pt x="1209" y="1473"/>
                  <a:pt x="1209" y="1473"/>
                </a:cubicBezTo>
                <a:cubicBezTo>
                  <a:pt x="1203" y="1477"/>
                  <a:pt x="1198" y="1480"/>
                  <a:pt x="1192" y="1483"/>
                </a:cubicBezTo>
                <a:cubicBezTo>
                  <a:pt x="1192" y="1483"/>
                  <a:pt x="1191" y="1484"/>
                  <a:pt x="1191" y="1484"/>
                </a:cubicBezTo>
                <a:close/>
                <a:moveTo>
                  <a:pt x="365" y="1464"/>
                </a:moveTo>
                <a:cubicBezTo>
                  <a:pt x="365" y="1464"/>
                  <a:pt x="365" y="1464"/>
                  <a:pt x="364" y="1464"/>
                </a:cubicBezTo>
                <a:cubicBezTo>
                  <a:pt x="359" y="1460"/>
                  <a:pt x="354" y="1456"/>
                  <a:pt x="348" y="1453"/>
                </a:cubicBezTo>
                <a:cubicBezTo>
                  <a:pt x="347" y="1452"/>
                  <a:pt x="347" y="1451"/>
                  <a:pt x="348" y="1450"/>
                </a:cubicBezTo>
                <a:cubicBezTo>
                  <a:pt x="348" y="1450"/>
                  <a:pt x="349" y="1449"/>
                  <a:pt x="350" y="1450"/>
                </a:cubicBezTo>
                <a:cubicBezTo>
                  <a:pt x="356" y="1453"/>
                  <a:pt x="361" y="1457"/>
                  <a:pt x="366" y="1461"/>
                </a:cubicBezTo>
                <a:cubicBezTo>
                  <a:pt x="367" y="1461"/>
                  <a:pt x="367" y="1462"/>
                  <a:pt x="367" y="1463"/>
                </a:cubicBezTo>
                <a:cubicBezTo>
                  <a:pt x="366" y="1464"/>
                  <a:pt x="366" y="1464"/>
                  <a:pt x="365" y="1464"/>
                </a:cubicBezTo>
                <a:close/>
                <a:moveTo>
                  <a:pt x="1224" y="1463"/>
                </a:moveTo>
                <a:cubicBezTo>
                  <a:pt x="1223" y="1463"/>
                  <a:pt x="1223" y="1463"/>
                  <a:pt x="1222" y="1463"/>
                </a:cubicBezTo>
                <a:cubicBezTo>
                  <a:pt x="1222" y="1462"/>
                  <a:pt x="1222" y="1461"/>
                  <a:pt x="1223" y="1460"/>
                </a:cubicBezTo>
                <a:cubicBezTo>
                  <a:pt x="1228" y="1457"/>
                  <a:pt x="1234" y="1453"/>
                  <a:pt x="1239" y="1450"/>
                </a:cubicBezTo>
                <a:cubicBezTo>
                  <a:pt x="1240" y="1449"/>
                  <a:pt x="1241" y="1449"/>
                  <a:pt x="1241" y="1450"/>
                </a:cubicBezTo>
                <a:cubicBezTo>
                  <a:pt x="1242" y="1451"/>
                  <a:pt x="1242" y="1452"/>
                  <a:pt x="1241" y="1452"/>
                </a:cubicBezTo>
                <a:cubicBezTo>
                  <a:pt x="1236" y="1456"/>
                  <a:pt x="1230" y="1460"/>
                  <a:pt x="1225" y="1463"/>
                </a:cubicBezTo>
                <a:cubicBezTo>
                  <a:pt x="1225" y="1463"/>
                  <a:pt x="1224" y="1463"/>
                  <a:pt x="1224" y="1463"/>
                </a:cubicBezTo>
                <a:close/>
                <a:moveTo>
                  <a:pt x="333" y="1442"/>
                </a:moveTo>
                <a:cubicBezTo>
                  <a:pt x="333" y="1442"/>
                  <a:pt x="333" y="1442"/>
                  <a:pt x="332" y="1442"/>
                </a:cubicBezTo>
                <a:cubicBezTo>
                  <a:pt x="327" y="1438"/>
                  <a:pt x="322" y="1434"/>
                  <a:pt x="317" y="1430"/>
                </a:cubicBezTo>
                <a:cubicBezTo>
                  <a:pt x="316" y="1430"/>
                  <a:pt x="316" y="1429"/>
                  <a:pt x="316" y="1428"/>
                </a:cubicBezTo>
                <a:cubicBezTo>
                  <a:pt x="317" y="1427"/>
                  <a:pt x="318" y="1427"/>
                  <a:pt x="319" y="1427"/>
                </a:cubicBezTo>
                <a:cubicBezTo>
                  <a:pt x="324" y="1431"/>
                  <a:pt x="329" y="1435"/>
                  <a:pt x="334" y="1439"/>
                </a:cubicBezTo>
                <a:cubicBezTo>
                  <a:pt x="335" y="1439"/>
                  <a:pt x="335" y="1441"/>
                  <a:pt x="335" y="1441"/>
                </a:cubicBezTo>
                <a:cubicBezTo>
                  <a:pt x="334" y="1442"/>
                  <a:pt x="334" y="1442"/>
                  <a:pt x="333" y="1442"/>
                </a:cubicBezTo>
                <a:close/>
                <a:moveTo>
                  <a:pt x="1256" y="1442"/>
                </a:moveTo>
                <a:cubicBezTo>
                  <a:pt x="1255" y="1442"/>
                  <a:pt x="1255" y="1441"/>
                  <a:pt x="1254" y="1441"/>
                </a:cubicBezTo>
                <a:cubicBezTo>
                  <a:pt x="1254" y="1440"/>
                  <a:pt x="1254" y="1439"/>
                  <a:pt x="1255" y="1439"/>
                </a:cubicBezTo>
                <a:cubicBezTo>
                  <a:pt x="1260" y="1435"/>
                  <a:pt x="1265" y="1431"/>
                  <a:pt x="1270" y="1427"/>
                </a:cubicBezTo>
                <a:cubicBezTo>
                  <a:pt x="1271" y="1427"/>
                  <a:pt x="1272" y="1427"/>
                  <a:pt x="1273" y="1427"/>
                </a:cubicBezTo>
                <a:cubicBezTo>
                  <a:pt x="1273" y="1428"/>
                  <a:pt x="1273" y="1429"/>
                  <a:pt x="1272" y="1430"/>
                </a:cubicBezTo>
                <a:cubicBezTo>
                  <a:pt x="1267" y="1434"/>
                  <a:pt x="1262" y="1438"/>
                  <a:pt x="1257" y="1441"/>
                </a:cubicBezTo>
                <a:cubicBezTo>
                  <a:pt x="1256" y="1442"/>
                  <a:pt x="1256" y="1442"/>
                  <a:pt x="1256" y="1442"/>
                </a:cubicBezTo>
                <a:close/>
                <a:moveTo>
                  <a:pt x="303" y="1419"/>
                </a:moveTo>
                <a:cubicBezTo>
                  <a:pt x="302" y="1419"/>
                  <a:pt x="302" y="1419"/>
                  <a:pt x="301" y="1418"/>
                </a:cubicBezTo>
                <a:cubicBezTo>
                  <a:pt x="296" y="1414"/>
                  <a:pt x="291" y="1410"/>
                  <a:pt x="286" y="1406"/>
                </a:cubicBezTo>
                <a:cubicBezTo>
                  <a:pt x="286" y="1406"/>
                  <a:pt x="286" y="1405"/>
                  <a:pt x="286" y="1404"/>
                </a:cubicBezTo>
                <a:cubicBezTo>
                  <a:pt x="287" y="1403"/>
                  <a:pt x="288" y="1403"/>
                  <a:pt x="289" y="1404"/>
                </a:cubicBezTo>
                <a:cubicBezTo>
                  <a:pt x="294" y="1408"/>
                  <a:pt x="299" y="1412"/>
                  <a:pt x="304" y="1416"/>
                </a:cubicBezTo>
                <a:cubicBezTo>
                  <a:pt x="304" y="1416"/>
                  <a:pt x="305" y="1417"/>
                  <a:pt x="304" y="1418"/>
                </a:cubicBezTo>
                <a:cubicBezTo>
                  <a:pt x="304" y="1419"/>
                  <a:pt x="303" y="1419"/>
                  <a:pt x="303" y="1419"/>
                </a:cubicBezTo>
                <a:close/>
                <a:moveTo>
                  <a:pt x="1287" y="1419"/>
                </a:moveTo>
                <a:cubicBezTo>
                  <a:pt x="1286" y="1419"/>
                  <a:pt x="1286" y="1418"/>
                  <a:pt x="1285" y="1418"/>
                </a:cubicBezTo>
                <a:cubicBezTo>
                  <a:pt x="1285" y="1417"/>
                  <a:pt x="1285" y="1416"/>
                  <a:pt x="1285" y="1415"/>
                </a:cubicBezTo>
                <a:cubicBezTo>
                  <a:pt x="1290" y="1411"/>
                  <a:pt x="1295" y="1407"/>
                  <a:pt x="1300" y="1403"/>
                </a:cubicBezTo>
                <a:cubicBezTo>
                  <a:pt x="1301" y="1403"/>
                  <a:pt x="1302" y="1403"/>
                  <a:pt x="1303" y="1403"/>
                </a:cubicBezTo>
                <a:cubicBezTo>
                  <a:pt x="1304" y="1404"/>
                  <a:pt x="1303" y="1405"/>
                  <a:pt x="1303" y="1406"/>
                </a:cubicBezTo>
                <a:cubicBezTo>
                  <a:pt x="1298" y="1410"/>
                  <a:pt x="1293" y="1414"/>
                  <a:pt x="1288" y="1418"/>
                </a:cubicBezTo>
                <a:cubicBezTo>
                  <a:pt x="1287" y="1418"/>
                  <a:pt x="1287" y="1419"/>
                  <a:pt x="1287" y="1419"/>
                </a:cubicBezTo>
                <a:close/>
                <a:moveTo>
                  <a:pt x="273" y="1394"/>
                </a:moveTo>
                <a:cubicBezTo>
                  <a:pt x="272" y="1394"/>
                  <a:pt x="272" y="1394"/>
                  <a:pt x="272" y="1394"/>
                </a:cubicBezTo>
                <a:cubicBezTo>
                  <a:pt x="267" y="1389"/>
                  <a:pt x="262" y="1385"/>
                  <a:pt x="257" y="1381"/>
                </a:cubicBezTo>
                <a:cubicBezTo>
                  <a:pt x="257" y="1380"/>
                  <a:pt x="256" y="1379"/>
                  <a:pt x="257" y="1378"/>
                </a:cubicBezTo>
                <a:cubicBezTo>
                  <a:pt x="258" y="1378"/>
                  <a:pt x="259" y="1378"/>
                  <a:pt x="260" y="1378"/>
                </a:cubicBezTo>
                <a:cubicBezTo>
                  <a:pt x="264" y="1383"/>
                  <a:pt x="269" y="1387"/>
                  <a:pt x="274" y="1391"/>
                </a:cubicBezTo>
                <a:cubicBezTo>
                  <a:pt x="275" y="1392"/>
                  <a:pt x="275" y="1393"/>
                  <a:pt x="274" y="1394"/>
                </a:cubicBezTo>
                <a:cubicBezTo>
                  <a:pt x="274" y="1394"/>
                  <a:pt x="273" y="1394"/>
                  <a:pt x="273" y="1394"/>
                </a:cubicBezTo>
                <a:close/>
                <a:moveTo>
                  <a:pt x="1316" y="1394"/>
                </a:moveTo>
                <a:cubicBezTo>
                  <a:pt x="1316" y="1394"/>
                  <a:pt x="1315" y="1394"/>
                  <a:pt x="1315" y="1393"/>
                </a:cubicBezTo>
                <a:cubicBezTo>
                  <a:pt x="1314" y="1393"/>
                  <a:pt x="1314" y="1391"/>
                  <a:pt x="1315" y="1391"/>
                </a:cubicBezTo>
                <a:cubicBezTo>
                  <a:pt x="1320" y="1387"/>
                  <a:pt x="1325" y="1382"/>
                  <a:pt x="1329" y="1378"/>
                </a:cubicBezTo>
                <a:cubicBezTo>
                  <a:pt x="1330" y="1377"/>
                  <a:pt x="1331" y="1377"/>
                  <a:pt x="1332" y="1378"/>
                </a:cubicBezTo>
                <a:cubicBezTo>
                  <a:pt x="1333" y="1379"/>
                  <a:pt x="1332" y="1380"/>
                  <a:pt x="1332" y="1381"/>
                </a:cubicBezTo>
                <a:cubicBezTo>
                  <a:pt x="1327" y="1385"/>
                  <a:pt x="1322" y="1389"/>
                  <a:pt x="1317" y="1393"/>
                </a:cubicBezTo>
                <a:cubicBezTo>
                  <a:pt x="1317" y="1394"/>
                  <a:pt x="1317" y="1394"/>
                  <a:pt x="1316" y="1394"/>
                </a:cubicBezTo>
                <a:close/>
                <a:moveTo>
                  <a:pt x="244" y="1368"/>
                </a:moveTo>
                <a:cubicBezTo>
                  <a:pt x="244" y="1368"/>
                  <a:pt x="243" y="1368"/>
                  <a:pt x="243" y="1368"/>
                </a:cubicBezTo>
                <a:cubicBezTo>
                  <a:pt x="238" y="1363"/>
                  <a:pt x="234" y="1359"/>
                  <a:pt x="229" y="1354"/>
                </a:cubicBezTo>
                <a:cubicBezTo>
                  <a:pt x="229" y="1353"/>
                  <a:pt x="229" y="1352"/>
                  <a:pt x="229" y="1351"/>
                </a:cubicBezTo>
                <a:cubicBezTo>
                  <a:pt x="230" y="1351"/>
                  <a:pt x="231" y="1351"/>
                  <a:pt x="232" y="1351"/>
                </a:cubicBezTo>
                <a:cubicBezTo>
                  <a:pt x="236" y="1356"/>
                  <a:pt x="241" y="1361"/>
                  <a:pt x="246" y="1365"/>
                </a:cubicBezTo>
                <a:cubicBezTo>
                  <a:pt x="246" y="1366"/>
                  <a:pt x="246" y="1367"/>
                  <a:pt x="246" y="1368"/>
                </a:cubicBezTo>
                <a:cubicBezTo>
                  <a:pt x="245" y="1368"/>
                  <a:pt x="245" y="1368"/>
                  <a:pt x="244" y="1368"/>
                </a:cubicBezTo>
                <a:close/>
                <a:moveTo>
                  <a:pt x="1345" y="1368"/>
                </a:moveTo>
                <a:cubicBezTo>
                  <a:pt x="1344" y="1368"/>
                  <a:pt x="1344" y="1368"/>
                  <a:pt x="1343" y="1367"/>
                </a:cubicBezTo>
                <a:cubicBezTo>
                  <a:pt x="1343" y="1367"/>
                  <a:pt x="1343" y="1365"/>
                  <a:pt x="1343" y="1365"/>
                </a:cubicBezTo>
                <a:cubicBezTo>
                  <a:pt x="1348" y="1360"/>
                  <a:pt x="1353" y="1356"/>
                  <a:pt x="1357" y="1351"/>
                </a:cubicBezTo>
                <a:cubicBezTo>
                  <a:pt x="1358" y="1350"/>
                  <a:pt x="1359" y="1350"/>
                  <a:pt x="1360" y="1351"/>
                </a:cubicBezTo>
                <a:cubicBezTo>
                  <a:pt x="1360" y="1352"/>
                  <a:pt x="1360" y="1353"/>
                  <a:pt x="1360" y="1354"/>
                </a:cubicBezTo>
                <a:cubicBezTo>
                  <a:pt x="1355" y="1358"/>
                  <a:pt x="1350" y="1363"/>
                  <a:pt x="1346" y="1367"/>
                </a:cubicBezTo>
                <a:cubicBezTo>
                  <a:pt x="1346" y="1368"/>
                  <a:pt x="1345" y="1368"/>
                  <a:pt x="1345" y="1368"/>
                </a:cubicBezTo>
                <a:close/>
                <a:moveTo>
                  <a:pt x="217" y="1341"/>
                </a:moveTo>
                <a:cubicBezTo>
                  <a:pt x="217" y="1341"/>
                  <a:pt x="216" y="1340"/>
                  <a:pt x="216" y="1340"/>
                </a:cubicBezTo>
                <a:cubicBezTo>
                  <a:pt x="212" y="1335"/>
                  <a:pt x="207" y="1331"/>
                  <a:pt x="203" y="1326"/>
                </a:cubicBezTo>
                <a:cubicBezTo>
                  <a:pt x="202" y="1325"/>
                  <a:pt x="202" y="1324"/>
                  <a:pt x="203" y="1323"/>
                </a:cubicBezTo>
                <a:cubicBezTo>
                  <a:pt x="204" y="1323"/>
                  <a:pt x="205" y="1323"/>
                  <a:pt x="205" y="1323"/>
                </a:cubicBezTo>
                <a:cubicBezTo>
                  <a:pt x="210" y="1328"/>
                  <a:pt x="214" y="1333"/>
                  <a:pt x="219" y="1338"/>
                </a:cubicBezTo>
                <a:cubicBezTo>
                  <a:pt x="219" y="1338"/>
                  <a:pt x="219" y="1339"/>
                  <a:pt x="218" y="1340"/>
                </a:cubicBezTo>
                <a:cubicBezTo>
                  <a:pt x="218" y="1340"/>
                  <a:pt x="218" y="1341"/>
                  <a:pt x="217" y="1341"/>
                </a:cubicBezTo>
                <a:close/>
                <a:moveTo>
                  <a:pt x="1372" y="1340"/>
                </a:moveTo>
                <a:cubicBezTo>
                  <a:pt x="1371" y="1340"/>
                  <a:pt x="1371" y="1340"/>
                  <a:pt x="1371" y="1340"/>
                </a:cubicBezTo>
                <a:cubicBezTo>
                  <a:pt x="1370" y="1339"/>
                  <a:pt x="1370" y="1338"/>
                  <a:pt x="1370" y="1337"/>
                </a:cubicBezTo>
                <a:cubicBezTo>
                  <a:pt x="1375" y="1333"/>
                  <a:pt x="1379" y="1328"/>
                  <a:pt x="1383" y="1323"/>
                </a:cubicBezTo>
                <a:cubicBezTo>
                  <a:pt x="1384" y="1322"/>
                  <a:pt x="1385" y="1322"/>
                  <a:pt x="1386" y="1323"/>
                </a:cubicBezTo>
                <a:cubicBezTo>
                  <a:pt x="1387" y="1324"/>
                  <a:pt x="1387" y="1325"/>
                  <a:pt x="1386" y="1326"/>
                </a:cubicBezTo>
                <a:cubicBezTo>
                  <a:pt x="1382" y="1330"/>
                  <a:pt x="1377" y="1335"/>
                  <a:pt x="1373" y="1340"/>
                </a:cubicBezTo>
                <a:cubicBezTo>
                  <a:pt x="1373" y="1340"/>
                  <a:pt x="1372" y="1340"/>
                  <a:pt x="1372" y="1340"/>
                </a:cubicBezTo>
                <a:close/>
                <a:moveTo>
                  <a:pt x="191" y="1312"/>
                </a:moveTo>
                <a:cubicBezTo>
                  <a:pt x="191" y="1312"/>
                  <a:pt x="190" y="1312"/>
                  <a:pt x="190" y="1311"/>
                </a:cubicBezTo>
                <a:cubicBezTo>
                  <a:pt x="186" y="1306"/>
                  <a:pt x="182" y="1301"/>
                  <a:pt x="178" y="1296"/>
                </a:cubicBezTo>
                <a:cubicBezTo>
                  <a:pt x="177" y="1296"/>
                  <a:pt x="177" y="1295"/>
                  <a:pt x="178" y="1294"/>
                </a:cubicBezTo>
                <a:cubicBezTo>
                  <a:pt x="179" y="1293"/>
                  <a:pt x="180" y="1293"/>
                  <a:pt x="180" y="1294"/>
                </a:cubicBezTo>
                <a:cubicBezTo>
                  <a:pt x="185" y="1299"/>
                  <a:pt x="189" y="1304"/>
                  <a:pt x="193" y="1309"/>
                </a:cubicBezTo>
                <a:cubicBezTo>
                  <a:pt x="193" y="1310"/>
                  <a:pt x="193" y="1311"/>
                  <a:pt x="193" y="1311"/>
                </a:cubicBezTo>
                <a:cubicBezTo>
                  <a:pt x="192" y="1312"/>
                  <a:pt x="192" y="1312"/>
                  <a:pt x="191" y="1312"/>
                </a:cubicBezTo>
                <a:close/>
                <a:moveTo>
                  <a:pt x="1398" y="1312"/>
                </a:moveTo>
                <a:cubicBezTo>
                  <a:pt x="1397" y="1312"/>
                  <a:pt x="1397" y="1311"/>
                  <a:pt x="1396" y="1311"/>
                </a:cubicBezTo>
                <a:cubicBezTo>
                  <a:pt x="1396" y="1311"/>
                  <a:pt x="1396" y="1309"/>
                  <a:pt x="1396" y="1309"/>
                </a:cubicBezTo>
                <a:cubicBezTo>
                  <a:pt x="1400" y="1304"/>
                  <a:pt x="1404" y="1299"/>
                  <a:pt x="1409" y="1294"/>
                </a:cubicBezTo>
                <a:cubicBezTo>
                  <a:pt x="1409" y="1293"/>
                  <a:pt x="1410" y="1293"/>
                  <a:pt x="1411" y="1294"/>
                </a:cubicBezTo>
                <a:cubicBezTo>
                  <a:pt x="1412" y="1294"/>
                  <a:pt x="1412" y="1295"/>
                  <a:pt x="1411" y="1296"/>
                </a:cubicBezTo>
                <a:cubicBezTo>
                  <a:pt x="1407" y="1301"/>
                  <a:pt x="1403" y="1306"/>
                  <a:pt x="1399" y="1311"/>
                </a:cubicBezTo>
                <a:cubicBezTo>
                  <a:pt x="1399" y="1311"/>
                  <a:pt x="1398" y="1312"/>
                  <a:pt x="1398" y="1312"/>
                </a:cubicBezTo>
                <a:close/>
                <a:moveTo>
                  <a:pt x="167" y="1282"/>
                </a:moveTo>
                <a:cubicBezTo>
                  <a:pt x="167" y="1282"/>
                  <a:pt x="166" y="1282"/>
                  <a:pt x="166" y="1281"/>
                </a:cubicBezTo>
                <a:cubicBezTo>
                  <a:pt x="162" y="1276"/>
                  <a:pt x="158" y="1271"/>
                  <a:pt x="154" y="1266"/>
                </a:cubicBezTo>
                <a:cubicBezTo>
                  <a:pt x="153" y="1265"/>
                  <a:pt x="154" y="1264"/>
                  <a:pt x="154" y="1263"/>
                </a:cubicBezTo>
                <a:cubicBezTo>
                  <a:pt x="155" y="1263"/>
                  <a:pt x="156" y="1263"/>
                  <a:pt x="157" y="1264"/>
                </a:cubicBezTo>
                <a:cubicBezTo>
                  <a:pt x="161" y="1269"/>
                  <a:pt x="165" y="1274"/>
                  <a:pt x="168" y="1279"/>
                </a:cubicBezTo>
                <a:cubicBezTo>
                  <a:pt x="169" y="1280"/>
                  <a:pt x="169" y="1281"/>
                  <a:pt x="168" y="1282"/>
                </a:cubicBezTo>
                <a:cubicBezTo>
                  <a:pt x="168" y="1282"/>
                  <a:pt x="167" y="1282"/>
                  <a:pt x="167" y="1282"/>
                </a:cubicBezTo>
                <a:close/>
                <a:moveTo>
                  <a:pt x="1422" y="1282"/>
                </a:moveTo>
                <a:cubicBezTo>
                  <a:pt x="1422" y="1282"/>
                  <a:pt x="1421" y="1281"/>
                  <a:pt x="1421" y="1281"/>
                </a:cubicBezTo>
                <a:cubicBezTo>
                  <a:pt x="1420" y="1281"/>
                  <a:pt x="1420" y="1280"/>
                  <a:pt x="1420" y="1279"/>
                </a:cubicBezTo>
                <a:cubicBezTo>
                  <a:pt x="1424" y="1274"/>
                  <a:pt x="1428" y="1269"/>
                  <a:pt x="1432" y="1263"/>
                </a:cubicBezTo>
                <a:cubicBezTo>
                  <a:pt x="1433" y="1263"/>
                  <a:pt x="1434" y="1262"/>
                  <a:pt x="1435" y="1263"/>
                </a:cubicBezTo>
                <a:cubicBezTo>
                  <a:pt x="1435" y="1264"/>
                  <a:pt x="1436" y="1265"/>
                  <a:pt x="1435" y="1265"/>
                </a:cubicBezTo>
                <a:cubicBezTo>
                  <a:pt x="1431" y="1271"/>
                  <a:pt x="1427" y="1276"/>
                  <a:pt x="1423" y="1281"/>
                </a:cubicBezTo>
                <a:cubicBezTo>
                  <a:pt x="1423" y="1281"/>
                  <a:pt x="1422" y="1282"/>
                  <a:pt x="1422" y="1282"/>
                </a:cubicBezTo>
                <a:close/>
                <a:moveTo>
                  <a:pt x="144" y="1251"/>
                </a:moveTo>
                <a:cubicBezTo>
                  <a:pt x="144" y="1251"/>
                  <a:pt x="143" y="1251"/>
                  <a:pt x="143" y="1250"/>
                </a:cubicBezTo>
                <a:cubicBezTo>
                  <a:pt x="139" y="1245"/>
                  <a:pt x="135" y="1240"/>
                  <a:pt x="132" y="1234"/>
                </a:cubicBezTo>
                <a:cubicBezTo>
                  <a:pt x="131" y="1233"/>
                  <a:pt x="132" y="1232"/>
                  <a:pt x="132" y="1232"/>
                </a:cubicBezTo>
                <a:cubicBezTo>
                  <a:pt x="133" y="1231"/>
                  <a:pt x="134" y="1231"/>
                  <a:pt x="135" y="1232"/>
                </a:cubicBezTo>
                <a:cubicBezTo>
                  <a:pt x="138" y="1238"/>
                  <a:pt x="142" y="1243"/>
                  <a:pt x="146" y="1248"/>
                </a:cubicBezTo>
                <a:cubicBezTo>
                  <a:pt x="146" y="1249"/>
                  <a:pt x="146" y="1250"/>
                  <a:pt x="145" y="1251"/>
                </a:cubicBezTo>
                <a:cubicBezTo>
                  <a:pt x="145" y="1251"/>
                  <a:pt x="145" y="1251"/>
                  <a:pt x="144" y="1251"/>
                </a:cubicBezTo>
                <a:close/>
                <a:moveTo>
                  <a:pt x="1445" y="1250"/>
                </a:moveTo>
                <a:cubicBezTo>
                  <a:pt x="1444" y="1250"/>
                  <a:pt x="1444" y="1250"/>
                  <a:pt x="1444" y="1250"/>
                </a:cubicBezTo>
                <a:cubicBezTo>
                  <a:pt x="1443" y="1250"/>
                  <a:pt x="1443" y="1248"/>
                  <a:pt x="1443" y="1248"/>
                </a:cubicBezTo>
                <a:cubicBezTo>
                  <a:pt x="1447" y="1242"/>
                  <a:pt x="1451" y="1237"/>
                  <a:pt x="1454" y="1232"/>
                </a:cubicBezTo>
                <a:cubicBezTo>
                  <a:pt x="1455" y="1231"/>
                  <a:pt x="1456" y="1231"/>
                  <a:pt x="1457" y="1231"/>
                </a:cubicBezTo>
                <a:cubicBezTo>
                  <a:pt x="1457" y="1232"/>
                  <a:pt x="1458" y="1233"/>
                  <a:pt x="1457" y="1234"/>
                </a:cubicBezTo>
                <a:cubicBezTo>
                  <a:pt x="1454" y="1239"/>
                  <a:pt x="1450" y="1244"/>
                  <a:pt x="1446" y="1250"/>
                </a:cubicBezTo>
                <a:cubicBezTo>
                  <a:pt x="1446" y="1250"/>
                  <a:pt x="1445" y="1250"/>
                  <a:pt x="1445" y="1250"/>
                </a:cubicBezTo>
                <a:close/>
                <a:moveTo>
                  <a:pt x="123" y="1219"/>
                </a:moveTo>
                <a:cubicBezTo>
                  <a:pt x="122" y="1219"/>
                  <a:pt x="122" y="1219"/>
                  <a:pt x="121" y="1218"/>
                </a:cubicBezTo>
                <a:cubicBezTo>
                  <a:pt x="118" y="1213"/>
                  <a:pt x="115" y="1207"/>
                  <a:pt x="111" y="1202"/>
                </a:cubicBezTo>
                <a:cubicBezTo>
                  <a:pt x="111" y="1201"/>
                  <a:pt x="111" y="1200"/>
                  <a:pt x="112" y="1199"/>
                </a:cubicBezTo>
                <a:cubicBezTo>
                  <a:pt x="113" y="1199"/>
                  <a:pt x="114" y="1199"/>
                  <a:pt x="114" y="1200"/>
                </a:cubicBezTo>
                <a:cubicBezTo>
                  <a:pt x="118" y="1205"/>
                  <a:pt x="121" y="1211"/>
                  <a:pt x="124" y="1216"/>
                </a:cubicBezTo>
                <a:cubicBezTo>
                  <a:pt x="125" y="1217"/>
                  <a:pt x="125" y="1218"/>
                  <a:pt x="124" y="1219"/>
                </a:cubicBezTo>
                <a:cubicBezTo>
                  <a:pt x="124" y="1219"/>
                  <a:pt x="123" y="1219"/>
                  <a:pt x="123" y="1219"/>
                </a:cubicBezTo>
                <a:close/>
                <a:moveTo>
                  <a:pt x="1466" y="1218"/>
                </a:moveTo>
                <a:cubicBezTo>
                  <a:pt x="1466" y="1218"/>
                  <a:pt x="1466" y="1218"/>
                  <a:pt x="1465" y="1218"/>
                </a:cubicBezTo>
                <a:cubicBezTo>
                  <a:pt x="1464" y="1217"/>
                  <a:pt x="1464" y="1216"/>
                  <a:pt x="1465" y="1216"/>
                </a:cubicBezTo>
                <a:cubicBezTo>
                  <a:pt x="1468" y="1210"/>
                  <a:pt x="1471" y="1205"/>
                  <a:pt x="1475" y="1199"/>
                </a:cubicBezTo>
                <a:cubicBezTo>
                  <a:pt x="1475" y="1198"/>
                  <a:pt x="1476" y="1198"/>
                  <a:pt x="1477" y="1198"/>
                </a:cubicBezTo>
                <a:cubicBezTo>
                  <a:pt x="1478" y="1199"/>
                  <a:pt x="1478" y="1200"/>
                  <a:pt x="1478" y="1201"/>
                </a:cubicBezTo>
                <a:cubicBezTo>
                  <a:pt x="1474" y="1206"/>
                  <a:pt x="1471" y="1212"/>
                  <a:pt x="1468" y="1217"/>
                </a:cubicBezTo>
                <a:cubicBezTo>
                  <a:pt x="1467" y="1218"/>
                  <a:pt x="1467" y="1218"/>
                  <a:pt x="1466" y="1218"/>
                </a:cubicBezTo>
                <a:close/>
                <a:moveTo>
                  <a:pt x="103" y="1186"/>
                </a:moveTo>
                <a:cubicBezTo>
                  <a:pt x="103" y="1186"/>
                  <a:pt x="102" y="1185"/>
                  <a:pt x="102" y="1185"/>
                </a:cubicBezTo>
                <a:cubicBezTo>
                  <a:pt x="98" y="1179"/>
                  <a:pt x="95" y="1174"/>
                  <a:pt x="92" y="1168"/>
                </a:cubicBezTo>
                <a:cubicBezTo>
                  <a:pt x="92" y="1167"/>
                  <a:pt x="92" y="1166"/>
                  <a:pt x="93" y="1166"/>
                </a:cubicBezTo>
                <a:cubicBezTo>
                  <a:pt x="94" y="1165"/>
                  <a:pt x="95" y="1165"/>
                  <a:pt x="95" y="1166"/>
                </a:cubicBezTo>
                <a:cubicBezTo>
                  <a:pt x="98" y="1172"/>
                  <a:pt x="102" y="1178"/>
                  <a:pt x="105" y="1183"/>
                </a:cubicBezTo>
                <a:cubicBezTo>
                  <a:pt x="105" y="1184"/>
                  <a:pt x="105" y="1185"/>
                  <a:pt x="104" y="1186"/>
                </a:cubicBezTo>
                <a:cubicBezTo>
                  <a:pt x="104" y="1186"/>
                  <a:pt x="103" y="1186"/>
                  <a:pt x="103" y="1186"/>
                </a:cubicBezTo>
                <a:close/>
                <a:moveTo>
                  <a:pt x="1486" y="1185"/>
                </a:moveTo>
                <a:cubicBezTo>
                  <a:pt x="1486" y="1185"/>
                  <a:pt x="1485" y="1185"/>
                  <a:pt x="1485" y="1185"/>
                </a:cubicBezTo>
                <a:cubicBezTo>
                  <a:pt x="1484" y="1184"/>
                  <a:pt x="1484" y="1183"/>
                  <a:pt x="1484" y="1182"/>
                </a:cubicBezTo>
                <a:cubicBezTo>
                  <a:pt x="1488" y="1177"/>
                  <a:pt x="1491" y="1171"/>
                  <a:pt x="1494" y="1165"/>
                </a:cubicBezTo>
                <a:cubicBezTo>
                  <a:pt x="1494" y="1165"/>
                  <a:pt x="1495" y="1164"/>
                  <a:pt x="1496" y="1165"/>
                </a:cubicBezTo>
                <a:cubicBezTo>
                  <a:pt x="1497" y="1165"/>
                  <a:pt x="1497" y="1166"/>
                  <a:pt x="1497" y="1167"/>
                </a:cubicBezTo>
                <a:cubicBezTo>
                  <a:pt x="1494" y="1173"/>
                  <a:pt x="1491" y="1179"/>
                  <a:pt x="1487" y="1184"/>
                </a:cubicBezTo>
                <a:cubicBezTo>
                  <a:pt x="1487" y="1185"/>
                  <a:pt x="1487" y="1185"/>
                  <a:pt x="1486" y="1185"/>
                </a:cubicBezTo>
                <a:close/>
                <a:moveTo>
                  <a:pt x="85" y="1152"/>
                </a:moveTo>
                <a:cubicBezTo>
                  <a:pt x="84" y="1152"/>
                  <a:pt x="84" y="1151"/>
                  <a:pt x="83" y="1151"/>
                </a:cubicBezTo>
                <a:cubicBezTo>
                  <a:pt x="81" y="1145"/>
                  <a:pt x="78" y="1139"/>
                  <a:pt x="75" y="1133"/>
                </a:cubicBezTo>
                <a:cubicBezTo>
                  <a:pt x="75" y="1133"/>
                  <a:pt x="75" y="1132"/>
                  <a:pt x="76" y="1131"/>
                </a:cubicBezTo>
                <a:cubicBezTo>
                  <a:pt x="77" y="1131"/>
                  <a:pt x="78" y="1131"/>
                  <a:pt x="78" y="1132"/>
                </a:cubicBezTo>
                <a:cubicBezTo>
                  <a:pt x="81" y="1138"/>
                  <a:pt x="84" y="1144"/>
                  <a:pt x="87" y="1149"/>
                </a:cubicBezTo>
                <a:cubicBezTo>
                  <a:pt x="87" y="1150"/>
                  <a:pt x="87" y="1151"/>
                  <a:pt x="86" y="1152"/>
                </a:cubicBezTo>
                <a:cubicBezTo>
                  <a:pt x="86" y="1152"/>
                  <a:pt x="85" y="1152"/>
                  <a:pt x="85" y="1152"/>
                </a:cubicBezTo>
                <a:close/>
                <a:moveTo>
                  <a:pt x="1504" y="1151"/>
                </a:moveTo>
                <a:cubicBezTo>
                  <a:pt x="1504" y="1151"/>
                  <a:pt x="1504" y="1151"/>
                  <a:pt x="1503" y="1151"/>
                </a:cubicBezTo>
                <a:cubicBezTo>
                  <a:pt x="1502" y="1150"/>
                  <a:pt x="1502" y="1149"/>
                  <a:pt x="1502" y="1148"/>
                </a:cubicBezTo>
                <a:cubicBezTo>
                  <a:pt x="1505" y="1143"/>
                  <a:pt x="1508" y="1137"/>
                  <a:pt x="1511" y="1131"/>
                </a:cubicBezTo>
                <a:cubicBezTo>
                  <a:pt x="1511" y="1130"/>
                  <a:pt x="1512" y="1130"/>
                  <a:pt x="1513" y="1130"/>
                </a:cubicBezTo>
                <a:cubicBezTo>
                  <a:pt x="1514" y="1131"/>
                  <a:pt x="1515" y="1132"/>
                  <a:pt x="1514" y="1132"/>
                </a:cubicBezTo>
                <a:cubicBezTo>
                  <a:pt x="1511" y="1138"/>
                  <a:pt x="1509" y="1144"/>
                  <a:pt x="1506" y="1150"/>
                </a:cubicBezTo>
                <a:cubicBezTo>
                  <a:pt x="1505" y="1151"/>
                  <a:pt x="1505" y="1151"/>
                  <a:pt x="1504" y="1151"/>
                </a:cubicBezTo>
                <a:close/>
                <a:moveTo>
                  <a:pt x="69" y="1117"/>
                </a:moveTo>
                <a:cubicBezTo>
                  <a:pt x="68" y="1117"/>
                  <a:pt x="67" y="1117"/>
                  <a:pt x="67" y="1116"/>
                </a:cubicBezTo>
                <a:cubicBezTo>
                  <a:pt x="64" y="1110"/>
                  <a:pt x="62" y="1104"/>
                  <a:pt x="59" y="1098"/>
                </a:cubicBezTo>
                <a:cubicBezTo>
                  <a:pt x="59" y="1097"/>
                  <a:pt x="59" y="1096"/>
                  <a:pt x="60" y="1096"/>
                </a:cubicBezTo>
                <a:cubicBezTo>
                  <a:pt x="61" y="1096"/>
                  <a:pt x="62" y="1096"/>
                  <a:pt x="63" y="1097"/>
                </a:cubicBezTo>
                <a:cubicBezTo>
                  <a:pt x="65" y="1103"/>
                  <a:pt x="68" y="1109"/>
                  <a:pt x="70" y="1115"/>
                </a:cubicBezTo>
                <a:cubicBezTo>
                  <a:pt x="71" y="1115"/>
                  <a:pt x="70" y="1116"/>
                  <a:pt x="69" y="1117"/>
                </a:cubicBezTo>
                <a:cubicBezTo>
                  <a:pt x="69" y="1117"/>
                  <a:pt x="69" y="1117"/>
                  <a:pt x="69" y="1117"/>
                </a:cubicBezTo>
                <a:close/>
                <a:moveTo>
                  <a:pt x="1521" y="1116"/>
                </a:moveTo>
                <a:cubicBezTo>
                  <a:pt x="1520" y="1116"/>
                  <a:pt x="1520" y="1116"/>
                  <a:pt x="1520" y="1116"/>
                </a:cubicBezTo>
                <a:cubicBezTo>
                  <a:pt x="1519" y="1115"/>
                  <a:pt x="1518" y="1114"/>
                  <a:pt x="1519" y="1113"/>
                </a:cubicBezTo>
                <a:cubicBezTo>
                  <a:pt x="1521" y="1107"/>
                  <a:pt x="1524" y="1102"/>
                  <a:pt x="1526" y="1096"/>
                </a:cubicBezTo>
                <a:cubicBezTo>
                  <a:pt x="1527" y="1095"/>
                  <a:pt x="1528" y="1094"/>
                  <a:pt x="1529" y="1095"/>
                </a:cubicBezTo>
                <a:cubicBezTo>
                  <a:pt x="1530" y="1095"/>
                  <a:pt x="1530" y="1096"/>
                  <a:pt x="1530" y="1097"/>
                </a:cubicBezTo>
                <a:cubicBezTo>
                  <a:pt x="1527" y="1103"/>
                  <a:pt x="1525" y="1109"/>
                  <a:pt x="1522" y="1115"/>
                </a:cubicBezTo>
                <a:cubicBezTo>
                  <a:pt x="1522" y="1115"/>
                  <a:pt x="1521" y="1116"/>
                  <a:pt x="1521" y="1116"/>
                </a:cubicBezTo>
                <a:close/>
                <a:moveTo>
                  <a:pt x="54" y="1081"/>
                </a:moveTo>
                <a:cubicBezTo>
                  <a:pt x="53" y="1081"/>
                  <a:pt x="53" y="1081"/>
                  <a:pt x="52" y="1080"/>
                </a:cubicBezTo>
                <a:cubicBezTo>
                  <a:pt x="50" y="1074"/>
                  <a:pt x="48" y="1068"/>
                  <a:pt x="46" y="1062"/>
                </a:cubicBezTo>
                <a:cubicBezTo>
                  <a:pt x="45" y="1061"/>
                  <a:pt x="46" y="1060"/>
                  <a:pt x="47" y="1060"/>
                </a:cubicBezTo>
                <a:cubicBezTo>
                  <a:pt x="48" y="1060"/>
                  <a:pt x="49" y="1060"/>
                  <a:pt x="49" y="1061"/>
                </a:cubicBezTo>
                <a:cubicBezTo>
                  <a:pt x="51" y="1067"/>
                  <a:pt x="53" y="1073"/>
                  <a:pt x="56" y="1079"/>
                </a:cubicBezTo>
                <a:cubicBezTo>
                  <a:pt x="56" y="1080"/>
                  <a:pt x="55" y="1081"/>
                  <a:pt x="55" y="1081"/>
                </a:cubicBezTo>
                <a:cubicBezTo>
                  <a:pt x="54" y="1081"/>
                  <a:pt x="54" y="1081"/>
                  <a:pt x="54" y="1081"/>
                </a:cubicBezTo>
                <a:close/>
                <a:moveTo>
                  <a:pt x="1535" y="1080"/>
                </a:moveTo>
                <a:cubicBezTo>
                  <a:pt x="1535" y="1080"/>
                  <a:pt x="1535" y="1080"/>
                  <a:pt x="1535" y="1080"/>
                </a:cubicBezTo>
                <a:cubicBezTo>
                  <a:pt x="1534" y="1080"/>
                  <a:pt x="1533" y="1079"/>
                  <a:pt x="1534" y="1078"/>
                </a:cubicBezTo>
                <a:cubicBezTo>
                  <a:pt x="1536" y="1072"/>
                  <a:pt x="1538" y="1066"/>
                  <a:pt x="1540" y="1060"/>
                </a:cubicBezTo>
                <a:cubicBezTo>
                  <a:pt x="1541" y="1059"/>
                  <a:pt x="1542" y="1058"/>
                  <a:pt x="1543" y="1058"/>
                </a:cubicBezTo>
                <a:cubicBezTo>
                  <a:pt x="1543" y="1059"/>
                  <a:pt x="1544" y="1060"/>
                  <a:pt x="1544" y="1061"/>
                </a:cubicBezTo>
                <a:cubicBezTo>
                  <a:pt x="1541" y="1067"/>
                  <a:pt x="1539" y="1073"/>
                  <a:pt x="1537" y="1079"/>
                </a:cubicBezTo>
                <a:cubicBezTo>
                  <a:pt x="1537" y="1080"/>
                  <a:pt x="1536" y="1080"/>
                  <a:pt x="1535" y="1080"/>
                </a:cubicBezTo>
                <a:close/>
                <a:moveTo>
                  <a:pt x="41" y="1045"/>
                </a:moveTo>
                <a:cubicBezTo>
                  <a:pt x="40" y="1045"/>
                  <a:pt x="40" y="1045"/>
                  <a:pt x="39" y="1044"/>
                </a:cubicBezTo>
                <a:cubicBezTo>
                  <a:pt x="37" y="1038"/>
                  <a:pt x="35" y="1032"/>
                  <a:pt x="33" y="1025"/>
                </a:cubicBezTo>
                <a:cubicBezTo>
                  <a:pt x="33" y="1024"/>
                  <a:pt x="34" y="1023"/>
                  <a:pt x="35" y="1023"/>
                </a:cubicBezTo>
                <a:cubicBezTo>
                  <a:pt x="36" y="1023"/>
                  <a:pt x="37" y="1023"/>
                  <a:pt x="37" y="1024"/>
                </a:cubicBezTo>
                <a:cubicBezTo>
                  <a:pt x="39" y="1030"/>
                  <a:pt x="41" y="1037"/>
                  <a:pt x="43" y="1043"/>
                </a:cubicBezTo>
                <a:cubicBezTo>
                  <a:pt x="43" y="1044"/>
                  <a:pt x="42" y="1045"/>
                  <a:pt x="42" y="1045"/>
                </a:cubicBezTo>
                <a:cubicBezTo>
                  <a:pt x="41" y="1045"/>
                  <a:pt x="41" y="1045"/>
                  <a:pt x="41" y="1045"/>
                </a:cubicBezTo>
                <a:close/>
                <a:moveTo>
                  <a:pt x="1548" y="1044"/>
                </a:moveTo>
                <a:cubicBezTo>
                  <a:pt x="1548" y="1044"/>
                  <a:pt x="1548" y="1044"/>
                  <a:pt x="1548" y="1043"/>
                </a:cubicBezTo>
                <a:cubicBezTo>
                  <a:pt x="1547" y="1043"/>
                  <a:pt x="1546" y="1042"/>
                  <a:pt x="1546" y="1041"/>
                </a:cubicBezTo>
                <a:cubicBezTo>
                  <a:pt x="1548" y="1035"/>
                  <a:pt x="1550" y="1029"/>
                  <a:pt x="1552" y="1023"/>
                </a:cubicBezTo>
                <a:cubicBezTo>
                  <a:pt x="1553" y="1022"/>
                  <a:pt x="1554" y="1021"/>
                  <a:pt x="1554" y="1022"/>
                </a:cubicBezTo>
                <a:cubicBezTo>
                  <a:pt x="1555" y="1022"/>
                  <a:pt x="1556" y="1023"/>
                  <a:pt x="1556" y="1024"/>
                </a:cubicBezTo>
                <a:cubicBezTo>
                  <a:pt x="1554" y="1030"/>
                  <a:pt x="1552" y="1036"/>
                  <a:pt x="1550" y="1042"/>
                </a:cubicBezTo>
                <a:cubicBezTo>
                  <a:pt x="1550" y="1043"/>
                  <a:pt x="1549" y="1044"/>
                  <a:pt x="1548" y="1044"/>
                </a:cubicBezTo>
                <a:close/>
                <a:moveTo>
                  <a:pt x="30" y="1008"/>
                </a:moveTo>
                <a:cubicBezTo>
                  <a:pt x="29" y="1008"/>
                  <a:pt x="28" y="1008"/>
                  <a:pt x="28" y="1007"/>
                </a:cubicBezTo>
                <a:cubicBezTo>
                  <a:pt x="26" y="1001"/>
                  <a:pt x="25" y="994"/>
                  <a:pt x="23" y="988"/>
                </a:cubicBezTo>
                <a:cubicBezTo>
                  <a:pt x="23" y="987"/>
                  <a:pt x="23" y="986"/>
                  <a:pt x="24" y="986"/>
                </a:cubicBezTo>
                <a:cubicBezTo>
                  <a:pt x="25" y="986"/>
                  <a:pt x="26" y="986"/>
                  <a:pt x="27" y="987"/>
                </a:cubicBezTo>
                <a:cubicBezTo>
                  <a:pt x="28" y="993"/>
                  <a:pt x="30" y="1000"/>
                  <a:pt x="32" y="1006"/>
                </a:cubicBezTo>
                <a:cubicBezTo>
                  <a:pt x="32" y="1007"/>
                  <a:pt x="31" y="1008"/>
                  <a:pt x="30" y="1008"/>
                </a:cubicBezTo>
                <a:cubicBezTo>
                  <a:pt x="30" y="1008"/>
                  <a:pt x="30" y="1008"/>
                  <a:pt x="30" y="1008"/>
                </a:cubicBezTo>
                <a:close/>
                <a:moveTo>
                  <a:pt x="1559" y="1007"/>
                </a:moveTo>
                <a:cubicBezTo>
                  <a:pt x="1559" y="1007"/>
                  <a:pt x="1559" y="1007"/>
                  <a:pt x="1559" y="1006"/>
                </a:cubicBezTo>
                <a:cubicBezTo>
                  <a:pt x="1558" y="1006"/>
                  <a:pt x="1557" y="1005"/>
                  <a:pt x="1558" y="1004"/>
                </a:cubicBezTo>
                <a:cubicBezTo>
                  <a:pt x="1559" y="998"/>
                  <a:pt x="1561" y="992"/>
                  <a:pt x="1562" y="986"/>
                </a:cubicBezTo>
                <a:cubicBezTo>
                  <a:pt x="1563" y="985"/>
                  <a:pt x="1564" y="984"/>
                  <a:pt x="1565" y="984"/>
                </a:cubicBezTo>
                <a:cubicBezTo>
                  <a:pt x="1566" y="985"/>
                  <a:pt x="1566" y="986"/>
                  <a:pt x="1566" y="987"/>
                </a:cubicBezTo>
                <a:cubicBezTo>
                  <a:pt x="1564" y="993"/>
                  <a:pt x="1563" y="999"/>
                  <a:pt x="1561" y="1005"/>
                </a:cubicBezTo>
                <a:cubicBezTo>
                  <a:pt x="1561" y="1006"/>
                  <a:pt x="1560" y="1007"/>
                  <a:pt x="1559" y="1007"/>
                </a:cubicBezTo>
                <a:close/>
                <a:moveTo>
                  <a:pt x="20" y="971"/>
                </a:moveTo>
                <a:cubicBezTo>
                  <a:pt x="20" y="971"/>
                  <a:pt x="19" y="970"/>
                  <a:pt x="19" y="969"/>
                </a:cubicBezTo>
                <a:cubicBezTo>
                  <a:pt x="17" y="963"/>
                  <a:pt x="16" y="957"/>
                  <a:pt x="15" y="950"/>
                </a:cubicBezTo>
                <a:cubicBezTo>
                  <a:pt x="15" y="949"/>
                  <a:pt x="15" y="948"/>
                  <a:pt x="16" y="948"/>
                </a:cubicBezTo>
                <a:cubicBezTo>
                  <a:pt x="17" y="948"/>
                  <a:pt x="18" y="949"/>
                  <a:pt x="18" y="950"/>
                </a:cubicBezTo>
                <a:cubicBezTo>
                  <a:pt x="19" y="956"/>
                  <a:pt x="21" y="962"/>
                  <a:pt x="22" y="968"/>
                </a:cubicBezTo>
                <a:cubicBezTo>
                  <a:pt x="22" y="969"/>
                  <a:pt x="22" y="970"/>
                  <a:pt x="21" y="971"/>
                </a:cubicBezTo>
                <a:cubicBezTo>
                  <a:pt x="21" y="971"/>
                  <a:pt x="21" y="971"/>
                  <a:pt x="20" y="971"/>
                </a:cubicBezTo>
                <a:close/>
                <a:moveTo>
                  <a:pt x="1569" y="969"/>
                </a:moveTo>
                <a:cubicBezTo>
                  <a:pt x="1568" y="969"/>
                  <a:pt x="1568" y="969"/>
                  <a:pt x="1568" y="969"/>
                </a:cubicBezTo>
                <a:cubicBezTo>
                  <a:pt x="1567" y="969"/>
                  <a:pt x="1567" y="968"/>
                  <a:pt x="1567" y="967"/>
                </a:cubicBezTo>
                <a:cubicBezTo>
                  <a:pt x="1568" y="961"/>
                  <a:pt x="1570" y="954"/>
                  <a:pt x="1571" y="948"/>
                </a:cubicBezTo>
                <a:cubicBezTo>
                  <a:pt x="1571" y="947"/>
                  <a:pt x="1572" y="946"/>
                  <a:pt x="1573" y="947"/>
                </a:cubicBezTo>
                <a:cubicBezTo>
                  <a:pt x="1574" y="947"/>
                  <a:pt x="1574" y="948"/>
                  <a:pt x="1574" y="949"/>
                </a:cubicBezTo>
                <a:cubicBezTo>
                  <a:pt x="1573" y="955"/>
                  <a:pt x="1572" y="961"/>
                  <a:pt x="1570" y="968"/>
                </a:cubicBezTo>
                <a:cubicBezTo>
                  <a:pt x="1570" y="969"/>
                  <a:pt x="1569" y="969"/>
                  <a:pt x="1569" y="969"/>
                </a:cubicBezTo>
                <a:close/>
                <a:moveTo>
                  <a:pt x="13" y="933"/>
                </a:moveTo>
                <a:cubicBezTo>
                  <a:pt x="12" y="933"/>
                  <a:pt x="11" y="932"/>
                  <a:pt x="11" y="931"/>
                </a:cubicBezTo>
                <a:cubicBezTo>
                  <a:pt x="10" y="925"/>
                  <a:pt x="9" y="919"/>
                  <a:pt x="8" y="912"/>
                </a:cubicBezTo>
                <a:cubicBezTo>
                  <a:pt x="8" y="911"/>
                  <a:pt x="9" y="910"/>
                  <a:pt x="10" y="910"/>
                </a:cubicBezTo>
                <a:cubicBezTo>
                  <a:pt x="11" y="910"/>
                  <a:pt x="11" y="911"/>
                  <a:pt x="12" y="912"/>
                </a:cubicBezTo>
                <a:cubicBezTo>
                  <a:pt x="13" y="918"/>
                  <a:pt x="14" y="924"/>
                  <a:pt x="15" y="931"/>
                </a:cubicBezTo>
                <a:cubicBezTo>
                  <a:pt x="15" y="932"/>
                  <a:pt x="14" y="933"/>
                  <a:pt x="13" y="933"/>
                </a:cubicBezTo>
                <a:cubicBezTo>
                  <a:pt x="13" y="933"/>
                  <a:pt x="13" y="933"/>
                  <a:pt x="13" y="933"/>
                </a:cubicBezTo>
                <a:close/>
                <a:moveTo>
                  <a:pt x="1576" y="931"/>
                </a:moveTo>
                <a:cubicBezTo>
                  <a:pt x="1576" y="931"/>
                  <a:pt x="1576" y="931"/>
                  <a:pt x="1576" y="931"/>
                </a:cubicBezTo>
                <a:cubicBezTo>
                  <a:pt x="1575" y="931"/>
                  <a:pt x="1574" y="930"/>
                  <a:pt x="1574" y="929"/>
                </a:cubicBezTo>
                <a:cubicBezTo>
                  <a:pt x="1575" y="923"/>
                  <a:pt x="1576" y="916"/>
                  <a:pt x="1577" y="910"/>
                </a:cubicBezTo>
                <a:cubicBezTo>
                  <a:pt x="1577" y="909"/>
                  <a:pt x="1578" y="908"/>
                  <a:pt x="1579" y="909"/>
                </a:cubicBezTo>
                <a:cubicBezTo>
                  <a:pt x="1580" y="909"/>
                  <a:pt x="1581" y="910"/>
                  <a:pt x="1581" y="911"/>
                </a:cubicBezTo>
                <a:cubicBezTo>
                  <a:pt x="1580" y="917"/>
                  <a:pt x="1579" y="923"/>
                  <a:pt x="1578" y="930"/>
                </a:cubicBezTo>
                <a:cubicBezTo>
                  <a:pt x="1578" y="931"/>
                  <a:pt x="1577" y="931"/>
                  <a:pt x="1576" y="931"/>
                </a:cubicBezTo>
                <a:close/>
                <a:moveTo>
                  <a:pt x="7" y="895"/>
                </a:moveTo>
                <a:cubicBezTo>
                  <a:pt x="6" y="895"/>
                  <a:pt x="6" y="894"/>
                  <a:pt x="6" y="893"/>
                </a:cubicBezTo>
                <a:cubicBezTo>
                  <a:pt x="5" y="887"/>
                  <a:pt x="4" y="880"/>
                  <a:pt x="3" y="874"/>
                </a:cubicBezTo>
                <a:cubicBezTo>
                  <a:pt x="3" y="873"/>
                  <a:pt x="4" y="872"/>
                  <a:pt x="5" y="872"/>
                </a:cubicBezTo>
                <a:cubicBezTo>
                  <a:pt x="6" y="872"/>
                  <a:pt x="7" y="872"/>
                  <a:pt x="7" y="873"/>
                </a:cubicBezTo>
                <a:cubicBezTo>
                  <a:pt x="8" y="880"/>
                  <a:pt x="8" y="886"/>
                  <a:pt x="9" y="893"/>
                </a:cubicBezTo>
                <a:cubicBezTo>
                  <a:pt x="9" y="894"/>
                  <a:pt x="8" y="894"/>
                  <a:pt x="8" y="895"/>
                </a:cubicBezTo>
                <a:cubicBezTo>
                  <a:pt x="7" y="895"/>
                  <a:pt x="7" y="895"/>
                  <a:pt x="7" y="895"/>
                </a:cubicBezTo>
                <a:close/>
                <a:moveTo>
                  <a:pt x="1582" y="893"/>
                </a:moveTo>
                <a:cubicBezTo>
                  <a:pt x="1582" y="893"/>
                  <a:pt x="1581" y="893"/>
                  <a:pt x="1581" y="893"/>
                </a:cubicBezTo>
                <a:cubicBezTo>
                  <a:pt x="1580" y="893"/>
                  <a:pt x="1580" y="892"/>
                  <a:pt x="1580" y="891"/>
                </a:cubicBezTo>
                <a:cubicBezTo>
                  <a:pt x="1581" y="885"/>
                  <a:pt x="1581" y="878"/>
                  <a:pt x="1582" y="872"/>
                </a:cubicBezTo>
                <a:cubicBezTo>
                  <a:pt x="1582" y="871"/>
                  <a:pt x="1583" y="870"/>
                  <a:pt x="1584" y="870"/>
                </a:cubicBezTo>
                <a:cubicBezTo>
                  <a:pt x="1585" y="870"/>
                  <a:pt x="1586" y="871"/>
                  <a:pt x="1585" y="872"/>
                </a:cubicBezTo>
                <a:cubicBezTo>
                  <a:pt x="1585" y="879"/>
                  <a:pt x="1584" y="885"/>
                  <a:pt x="1583" y="891"/>
                </a:cubicBezTo>
                <a:cubicBezTo>
                  <a:pt x="1583" y="892"/>
                  <a:pt x="1582" y="893"/>
                  <a:pt x="1582" y="893"/>
                </a:cubicBezTo>
                <a:close/>
                <a:moveTo>
                  <a:pt x="3" y="856"/>
                </a:moveTo>
                <a:cubicBezTo>
                  <a:pt x="3" y="856"/>
                  <a:pt x="2" y="855"/>
                  <a:pt x="2" y="855"/>
                </a:cubicBezTo>
                <a:cubicBezTo>
                  <a:pt x="1" y="848"/>
                  <a:pt x="1" y="842"/>
                  <a:pt x="1" y="835"/>
                </a:cubicBezTo>
                <a:cubicBezTo>
                  <a:pt x="0" y="834"/>
                  <a:pt x="1" y="833"/>
                  <a:pt x="2" y="833"/>
                </a:cubicBezTo>
                <a:cubicBezTo>
                  <a:pt x="3" y="833"/>
                  <a:pt x="4" y="834"/>
                  <a:pt x="4" y="835"/>
                </a:cubicBezTo>
                <a:cubicBezTo>
                  <a:pt x="4" y="841"/>
                  <a:pt x="5" y="848"/>
                  <a:pt x="5" y="854"/>
                </a:cubicBezTo>
                <a:cubicBezTo>
                  <a:pt x="5" y="855"/>
                  <a:pt x="5" y="856"/>
                  <a:pt x="4" y="856"/>
                </a:cubicBezTo>
                <a:cubicBezTo>
                  <a:pt x="4" y="856"/>
                  <a:pt x="4" y="856"/>
                  <a:pt x="3" y="856"/>
                </a:cubicBezTo>
                <a:close/>
                <a:moveTo>
                  <a:pt x="1585" y="855"/>
                </a:moveTo>
                <a:cubicBezTo>
                  <a:pt x="1585" y="855"/>
                  <a:pt x="1585" y="855"/>
                  <a:pt x="1585" y="855"/>
                </a:cubicBezTo>
                <a:cubicBezTo>
                  <a:pt x="1584" y="854"/>
                  <a:pt x="1583" y="854"/>
                  <a:pt x="1584" y="853"/>
                </a:cubicBezTo>
                <a:cubicBezTo>
                  <a:pt x="1584" y="846"/>
                  <a:pt x="1584" y="840"/>
                  <a:pt x="1585" y="833"/>
                </a:cubicBezTo>
                <a:cubicBezTo>
                  <a:pt x="1585" y="832"/>
                  <a:pt x="1585" y="832"/>
                  <a:pt x="1587" y="832"/>
                </a:cubicBezTo>
                <a:cubicBezTo>
                  <a:pt x="1588" y="832"/>
                  <a:pt x="1588" y="833"/>
                  <a:pt x="1588" y="834"/>
                </a:cubicBezTo>
                <a:cubicBezTo>
                  <a:pt x="1588" y="840"/>
                  <a:pt x="1588" y="847"/>
                  <a:pt x="1587" y="853"/>
                </a:cubicBezTo>
                <a:cubicBezTo>
                  <a:pt x="1587" y="854"/>
                  <a:pt x="1586" y="855"/>
                  <a:pt x="1585" y="855"/>
                </a:cubicBezTo>
                <a:close/>
                <a:moveTo>
                  <a:pt x="2" y="818"/>
                </a:moveTo>
                <a:cubicBezTo>
                  <a:pt x="1" y="818"/>
                  <a:pt x="0" y="817"/>
                  <a:pt x="0" y="816"/>
                </a:cubicBezTo>
                <a:cubicBezTo>
                  <a:pt x="0" y="809"/>
                  <a:pt x="0" y="803"/>
                  <a:pt x="0" y="797"/>
                </a:cubicBezTo>
                <a:cubicBezTo>
                  <a:pt x="0" y="796"/>
                  <a:pt x="0" y="795"/>
                  <a:pt x="1" y="795"/>
                </a:cubicBezTo>
                <a:cubicBezTo>
                  <a:pt x="1" y="795"/>
                  <a:pt x="1" y="795"/>
                  <a:pt x="1" y="795"/>
                </a:cubicBezTo>
                <a:cubicBezTo>
                  <a:pt x="2" y="795"/>
                  <a:pt x="3" y="796"/>
                  <a:pt x="3" y="797"/>
                </a:cubicBezTo>
                <a:cubicBezTo>
                  <a:pt x="3" y="803"/>
                  <a:pt x="3" y="809"/>
                  <a:pt x="3" y="816"/>
                </a:cubicBezTo>
                <a:cubicBezTo>
                  <a:pt x="3" y="817"/>
                  <a:pt x="3" y="818"/>
                  <a:pt x="2" y="818"/>
                </a:cubicBezTo>
                <a:cubicBezTo>
                  <a:pt x="2" y="818"/>
                  <a:pt x="2" y="818"/>
                  <a:pt x="2" y="818"/>
                </a:cubicBezTo>
                <a:close/>
                <a:moveTo>
                  <a:pt x="1587" y="816"/>
                </a:moveTo>
                <a:cubicBezTo>
                  <a:pt x="1587" y="816"/>
                  <a:pt x="1587" y="816"/>
                  <a:pt x="1587" y="816"/>
                </a:cubicBezTo>
                <a:cubicBezTo>
                  <a:pt x="1586" y="816"/>
                  <a:pt x="1585" y="815"/>
                  <a:pt x="1585" y="814"/>
                </a:cubicBezTo>
                <a:cubicBezTo>
                  <a:pt x="1586" y="808"/>
                  <a:pt x="1586" y="801"/>
                  <a:pt x="1586" y="795"/>
                </a:cubicBezTo>
                <a:cubicBezTo>
                  <a:pt x="1586" y="792"/>
                  <a:pt x="1586" y="792"/>
                  <a:pt x="1586" y="792"/>
                </a:cubicBezTo>
                <a:cubicBezTo>
                  <a:pt x="1586" y="791"/>
                  <a:pt x="1586" y="790"/>
                  <a:pt x="1587" y="790"/>
                </a:cubicBezTo>
                <a:cubicBezTo>
                  <a:pt x="1588" y="790"/>
                  <a:pt x="1589" y="791"/>
                  <a:pt x="1589" y="792"/>
                </a:cubicBezTo>
                <a:cubicBezTo>
                  <a:pt x="1589" y="795"/>
                  <a:pt x="1589" y="795"/>
                  <a:pt x="1589" y="795"/>
                </a:cubicBezTo>
                <a:cubicBezTo>
                  <a:pt x="1589" y="801"/>
                  <a:pt x="1589" y="808"/>
                  <a:pt x="1589" y="814"/>
                </a:cubicBezTo>
                <a:cubicBezTo>
                  <a:pt x="1589" y="815"/>
                  <a:pt x="1588" y="816"/>
                  <a:pt x="1587" y="816"/>
                </a:cubicBezTo>
                <a:close/>
                <a:moveTo>
                  <a:pt x="1" y="779"/>
                </a:moveTo>
                <a:cubicBezTo>
                  <a:pt x="1" y="779"/>
                  <a:pt x="1" y="779"/>
                  <a:pt x="1" y="779"/>
                </a:cubicBezTo>
                <a:cubicBezTo>
                  <a:pt x="0" y="779"/>
                  <a:pt x="0" y="778"/>
                  <a:pt x="0" y="777"/>
                </a:cubicBezTo>
                <a:cubicBezTo>
                  <a:pt x="0" y="771"/>
                  <a:pt x="0" y="764"/>
                  <a:pt x="0" y="758"/>
                </a:cubicBezTo>
                <a:cubicBezTo>
                  <a:pt x="0" y="757"/>
                  <a:pt x="1" y="756"/>
                  <a:pt x="2" y="756"/>
                </a:cubicBezTo>
                <a:cubicBezTo>
                  <a:pt x="3" y="756"/>
                  <a:pt x="4" y="757"/>
                  <a:pt x="4" y="758"/>
                </a:cubicBezTo>
                <a:cubicBezTo>
                  <a:pt x="4" y="764"/>
                  <a:pt x="3" y="771"/>
                  <a:pt x="3" y="777"/>
                </a:cubicBezTo>
                <a:cubicBezTo>
                  <a:pt x="3" y="778"/>
                  <a:pt x="2" y="779"/>
                  <a:pt x="1" y="779"/>
                </a:cubicBezTo>
                <a:close/>
                <a:moveTo>
                  <a:pt x="1587" y="774"/>
                </a:moveTo>
                <a:cubicBezTo>
                  <a:pt x="1586" y="774"/>
                  <a:pt x="1585" y="773"/>
                  <a:pt x="1585" y="772"/>
                </a:cubicBezTo>
                <a:cubicBezTo>
                  <a:pt x="1585" y="766"/>
                  <a:pt x="1585" y="759"/>
                  <a:pt x="1584" y="753"/>
                </a:cubicBezTo>
                <a:cubicBezTo>
                  <a:pt x="1584" y="752"/>
                  <a:pt x="1585" y="751"/>
                  <a:pt x="1586" y="751"/>
                </a:cubicBezTo>
                <a:cubicBezTo>
                  <a:pt x="1587" y="751"/>
                  <a:pt x="1588" y="752"/>
                  <a:pt x="1588" y="753"/>
                </a:cubicBezTo>
                <a:cubicBezTo>
                  <a:pt x="1588" y="759"/>
                  <a:pt x="1589" y="766"/>
                  <a:pt x="1589" y="772"/>
                </a:cubicBezTo>
                <a:cubicBezTo>
                  <a:pt x="1589" y="773"/>
                  <a:pt x="1588" y="774"/>
                  <a:pt x="1587" y="774"/>
                </a:cubicBezTo>
                <a:cubicBezTo>
                  <a:pt x="1587" y="774"/>
                  <a:pt x="1587" y="774"/>
                  <a:pt x="1587" y="774"/>
                </a:cubicBezTo>
                <a:close/>
                <a:moveTo>
                  <a:pt x="3" y="740"/>
                </a:moveTo>
                <a:cubicBezTo>
                  <a:pt x="3" y="740"/>
                  <a:pt x="3" y="740"/>
                  <a:pt x="3" y="740"/>
                </a:cubicBezTo>
                <a:cubicBezTo>
                  <a:pt x="2" y="740"/>
                  <a:pt x="1" y="740"/>
                  <a:pt x="1" y="739"/>
                </a:cubicBezTo>
                <a:cubicBezTo>
                  <a:pt x="2" y="732"/>
                  <a:pt x="2" y="726"/>
                  <a:pt x="3" y="719"/>
                </a:cubicBezTo>
                <a:cubicBezTo>
                  <a:pt x="3" y="718"/>
                  <a:pt x="4" y="718"/>
                  <a:pt x="5" y="718"/>
                </a:cubicBezTo>
                <a:cubicBezTo>
                  <a:pt x="6" y="718"/>
                  <a:pt x="7" y="719"/>
                  <a:pt x="7" y="720"/>
                </a:cubicBezTo>
                <a:cubicBezTo>
                  <a:pt x="6" y="726"/>
                  <a:pt x="5" y="732"/>
                  <a:pt x="5" y="739"/>
                </a:cubicBezTo>
                <a:cubicBezTo>
                  <a:pt x="5" y="740"/>
                  <a:pt x="4" y="740"/>
                  <a:pt x="3" y="740"/>
                </a:cubicBezTo>
                <a:close/>
                <a:moveTo>
                  <a:pt x="1585" y="735"/>
                </a:moveTo>
                <a:cubicBezTo>
                  <a:pt x="1584" y="735"/>
                  <a:pt x="1583" y="735"/>
                  <a:pt x="1583" y="734"/>
                </a:cubicBezTo>
                <a:cubicBezTo>
                  <a:pt x="1583" y="727"/>
                  <a:pt x="1582" y="721"/>
                  <a:pt x="1582" y="715"/>
                </a:cubicBezTo>
                <a:cubicBezTo>
                  <a:pt x="1581" y="714"/>
                  <a:pt x="1582" y="713"/>
                  <a:pt x="1583" y="713"/>
                </a:cubicBezTo>
                <a:cubicBezTo>
                  <a:pt x="1584" y="713"/>
                  <a:pt x="1585" y="713"/>
                  <a:pt x="1585" y="714"/>
                </a:cubicBezTo>
                <a:cubicBezTo>
                  <a:pt x="1586" y="721"/>
                  <a:pt x="1586" y="727"/>
                  <a:pt x="1587" y="734"/>
                </a:cubicBezTo>
                <a:cubicBezTo>
                  <a:pt x="1587" y="735"/>
                  <a:pt x="1586" y="735"/>
                  <a:pt x="1585" y="735"/>
                </a:cubicBezTo>
                <a:cubicBezTo>
                  <a:pt x="1585" y="735"/>
                  <a:pt x="1585" y="735"/>
                  <a:pt x="1585" y="735"/>
                </a:cubicBezTo>
                <a:close/>
                <a:moveTo>
                  <a:pt x="7" y="702"/>
                </a:moveTo>
                <a:cubicBezTo>
                  <a:pt x="7" y="702"/>
                  <a:pt x="7" y="702"/>
                  <a:pt x="7" y="702"/>
                </a:cubicBezTo>
                <a:cubicBezTo>
                  <a:pt x="6" y="702"/>
                  <a:pt x="5" y="701"/>
                  <a:pt x="5" y="700"/>
                </a:cubicBezTo>
                <a:cubicBezTo>
                  <a:pt x="6" y="694"/>
                  <a:pt x="7" y="687"/>
                  <a:pt x="8" y="681"/>
                </a:cubicBezTo>
                <a:cubicBezTo>
                  <a:pt x="8" y="680"/>
                  <a:pt x="9" y="679"/>
                  <a:pt x="10" y="679"/>
                </a:cubicBezTo>
                <a:cubicBezTo>
                  <a:pt x="11" y="680"/>
                  <a:pt x="11" y="680"/>
                  <a:pt x="11" y="681"/>
                </a:cubicBezTo>
                <a:cubicBezTo>
                  <a:pt x="10" y="688"/>
                  <a:pt x="9" y="694"/>
                  <a:pt x="9" y="700"/>
                </a:cubicBezTo>
                <a:cubicBezTo>
                  <a:pt x="9" y="701"/>
                  <a:pt x="8" y="702"/>
                  <a:pt x="7" y="702"/>
                </a:cubicBezTo>
                <a:close/>
                <a:moveTo>
                  <a:pt x="1581" y="697"/>
                </a:moveTo>
                <a:cubicBezTo>
                  <a:pt x="1580" y="697"/>
                  <a:pt x="1580" y="696"/>
                  <a:pt x="1579" y="696"/>
                </a:cubicBezTo>
                <a:cubicBezTo>
                  <a:pt x="1579" y="689"/>
                  <a:pt x="1578" y="683"/>
                  <a:pt x="1577" y="676"/>
                </a:cubicBezTo>
                <a:cubicBezTo>
                  <a:pt x="1577" y="675"/>
                  <a:pt x="1577" y="675"/>
                  <a:pt x="1578" y="674"/>
                </a:cubicBezTo>
                <a:cubicBezTo>
                  <a:pt x="1579" y="674"/>
                  <a:pt x="1580" y="675"/>
                  <a:pt x="1580" y="676"/>
                </a:cubicBezTo>
                <a:cubicBezTo>
                  <a:pt x="1581" y="682"/>
                  <a:pt x="1582" y="689"/>
                  <a:pt x="1583" y="695"/>
                </a:cubicBezTo>
                <a:cubicBezTo>
                  <a:pt x="1583" y="696"/>
                  <a:pt x="1582" y="697"/>
                  <a:pt x="1581" y="697"/>
                </a:cubicBezTo>
                <a:cubicBezTo>
                  <a:pt x="1581" y="697"/>
                  <a:pt x="1581" y="697"/>
                  <a:pt x="1581" y="697"/>
                </a:cubicBezTo>
                <a:close/>
                <a:moveTo>
                  <a:pt x="12" y="664"/>
                </a:moveTo>
                <a:cubicBezTo>
                  <a:pt x="12" y="664"/>
                  <a:pt x="12" y="664"/>
                  <a:pt x="12" y="664"/>
                </a:cubicBezTo>
                <a:cubicBezTo>
                  <a:pt x="11" y="664"/>
                  <a:pt x="10" y="663"/>
                  <a:pt x="11" y="662"/>
                </a:cubicBezTo>
                <a:cubicBezTo>
                  <a:pt x="12" y="655"/>
                  <a:pt x="13" y="649"/>
                  <a:pt x="14" y="643"/>
                </a:cubicBezTo>
                <a:cubicBezTo>
                  <a:pt x="14" y="642"/>
                  <a:pt x="15" y="641"/>
                  <a:pt x="16" y="641"/>
                </a:cubicBezTo>
                <a:cubicBezTo>
                  <a:pt x="17" y="642"/>
                  <a:pt x="18" y="642"/>
                  <a:pt x="18" y="643"/>
                </a:cubicBezTo>
                <a:cubicBezTo>
                  <a:pt x="16" y="650"/>
                  <a:pt x="15" y="656"/>
                  <a:pt x="14" y="662"/>
                </a:cubicBezTo>
                <a:cubicBezTo>
                  <a:pt x="14" y="663"/>
                  <a:pt x="13" y="664"/>
                  <a:pt x="12" y="664"/>
                </a:cubicBezTo>
                <a:close/>
                <a:moveTo>
                  <a:pt x="1575" y="659"/>
                </a:moveTo>
                <a:cubicBezTo>
                  <a:pt x="1575" y="659"/>
                  <a:pt x="1574" y="658"/>
                  <a:pt x="1574" y="657"/>
                </a:cubicBezTo>
                <a:cubicBezTo>
                  <a:pt x="1573" y="651"/>
                  <a:pt x="1571" y="645"/>
                  <a:pt x="1570" y="639"/>
                </a:cubicBezTo>
                <a:cubicBezTo>
                  <a:pt x="1570" y="638"/>
                  <a:pt x="1571" y="637"/>
                  <a:pt x="1572" y="636"/>
                </a:cubicBezTo>
                <a:cubicBezTo>
                  <a:pt x="1573" y="636"/>
                  <a:pt x="1573" y="637"/>
                  <a:pt x="1574" y="638"/>
                </a:cubicBezTo>
                <a:cubicBezTo>
                  <a:pt x="1575" y="644"/>
                  <a:pt x="1576" y="650"/>
                  <a:pt x="1577" y="657"/>
                </a:cubicBezTo>
                <a:cubicBezTo>
                  <a:pt x="1577" y="658"/>
                  <a:pt x="1577" y="659"/>
                  <a:pt x="1576" y="659"/>
                </a:cubicBezTo>
                <a:cubicBezTo>
                  <a:pt x="1576" y="659"/>
                  <a:pt x="1576" y="659"/>
                  <a:pt x="1575" y="659"/>
                </a:cubicBezTo>
                <a:close/>
                <a:moveTo>
                  <a:pt x="20" y="626"/>
                </a:moveTo>
                <a:cubicBezTo>
                  <a:pt x="20" y="626"/>
                  <a:pt x="19" y="626"/>
                  <a:pt x="19" y="626"/>
                </a:cubicBezTo>
                <a:cubicBezTo>
                  <a:pt x="18" y="626"/>
                  <a:pt x="18" y="625"/>
                  <a:pt x="18" y="624"/>
                </a:cubicBezTo>
                <a:cubicBezTo>
                  <a:pt x="19" y="617"/>
                  <a:pt x="21" y="611"/>
                  <a:pt x="22" y="605"/>
                </a:cubicBezTo>
                <a:cubicBezTo>
                  <a:pt x="23" y="604"/>
                  <a:pt x="24" y="603"/>
                  <a:pt x="25" y="604"/>
                </a:cubicBezTo>
                <a:cubicBezTo>
                  <a:pt x="25" y="604"/>
                  <a:pt x="26" y="605"/>
                  <a:pt x="26" y="606"/>
                </a:cubicBezTo>
                <a:cubicBezTo>
                  <a:pt x="24" y="612"/>
                  <a:pt x="23" y="618"/>
                  <a:pt x="21" y="625"/>
                </a:cubicBezTo>
                <a:cubicBezTo>
                  <a:pt x="21" y="625"/>
                  <a:pt x="21" y="626"/>
                  <a:pt x="20" y="626"/>
                </a:cubicBezTo>
                <a:close/>
                <a:moveTo>
                  <a:pt x="1568" y="621"/>
                </a:moveTo>
                <a:cubicBezTo>
                  <a:pt x="1567" y="621"/>
                  <a:pt x="1566" y="621"/>
                  <a:pt x="1566" y="620"/>
                </a:cubicBezTo>
                <a:cubicBezTo>
                  <a:pt x="1565" y="613"/>
                  <a:pt x="1563" y="607"/>
                  <a:pt x="1562" y="601"/>
                </a:cubicBezTo>
                <a:cubicBezTo>
                  <a:pt x="1561" y="600"/>
                  <a:pt x="1562" y="599"/>
                  <a:pt x="1563" y="599"/>
                </a:cubicBezTo>
                <a:cubicBezTo>
                  <a:pt x="1564" y="599"/>
                  <a:pt x="1565" y="599"/>
                  <a:pt x="1565" y="600"/>
                </a:cubicBezTo>
                <a:cubicBezTo>
                  <a:pt x="1567" y="606"/>
                  <a:pt x="1568" y="613"/>
                  <a:pt x="1570" y="619"/>
                </a:cubicBezTo>
                <a:cubicBezTo>
                  <a:pt x="1570" y="620"/>
                  <a:pt x="1569" y="621"/>
                  <a:pt x="1568" y="621"/>
                </a:cubicBezTo>
                <a:cubicBezTo>
                  <a:pt x="1568" y="621"/>
                  <a:pt x="1568" y="621"/>
                  <a:pt x="1568" y="621"/>
                </a:cubicBezTo>
                <a:close/>
                <a:moveTo>
                  <a:pt x="29" y="588"/>
                </a:moveTo>
                <a:cubicBezTo>
                  <a:pt x="29" y="588"/>
                  <a:pt x="29" y="588"/>
                  <a:pt x="28" y="588"/>
                </a:cubicBezTo>
                <a:cubicBezTo>
                  <a:pt x="28" y="588"/>
                  <a:pt x="27" y="587"/>
                  <a:pt x="27" y="586"/>
                </a:cubicBezTo>
                <a:cubicBezTo>
                  <a:pt x="29" y="580"/>
                  <a:pt x="31" y="574"/>
                  <a:pt x="33" y="568"/>
                </a:cubicBezTo>
                <a:cubicBezTo>
                  <a:pt x="33" y="567"/>
                  <a:pt x="34" y="566"/>
                  <a:pt x="35" y="566"/>
                </a:cubicBezTo>
                <a:cubicBezTo>
                  <a:pt x="36" y="567"/>
                  <a:pt x="36" y="568"/>
                  <a:pt x="36" y="569"/>
                </a:cubicBezTo>
                <a:cubicBezTo>
                  <a:pt x="34" y="575"/>
                  <a:pt x="32" y="581"/>
                  <a:pt x="31" y="587"/>
                </a:cubicBezTo>
                <a:cubicBezTo>
                  <a:pt x="30" y="588"/>
                  <a:pt x="30" y="588"/>
                  <a:pt x="29" y="588"/>
                </a:cubicBezTo>
                <a:close/>
                <a:moveTo>
                  <a:pt x="1558" y="584"/>
                </a:moveTo>
                <a:cubicBezTo>
                  <a:pt x="1558" y="584"/>
                  <a:pt x="1557" y="583"/>
                  <a:pt x="1557" y="582"/>
                </a:cubicBezTo>
                <a:cubicBezTo>
                  <a:pt x="1555" y="576"/>
                  <a:pt x="1553" y="570"/>
                  <a:pt x="1551" y="564"/>
                </a:cubicBezTo>
                <a:cubicBezTo>
                  <a:pt x="1551" y="563"/>
                  <a:pt x="1552" y="562"/>
                  <a:pt x="1552" y="562"/>
                </a:cubicBezTo>
                <a:cubicBezTo>
                  <a:pt x="1553" y="561"/>
                  <a:pt x="1554" y="562"/>
                  <a:pt x="1555" y="563"/>
                </a:cubicBezTo>
                <a:cubicBezTo>
                  <a:pt x="1557" y="569"/>
                  <a:pt x="1558" y="575"/>
                  <a:pt x="1560" y="581"/>
                </a:cubicBezTo>
                <a:cubicBezTo>
                  <a:pt x="1560" y="582"/>
                  <a:pt x="1560" y="583"/>
                  <a:pt x="1559" y="584"/>
                </a:cubicBezTo>
                <a:cubicBezTo>
                  <a:pt x="1559" y="584"/>
                  <a:pt x="1559" y="584"/>
                  <a:pt x="1558" y="584"/>
                </a:cubicBezTo>
                <a:close/>
                <a:moveTo>
                  <a:pt x="40" y="551"/>
                </a:moveTo>
                <a:cubicBezTo>
                  <a:pt x="40" y="551"/>
                  <a:pt x="40" y="551"/>
                  <a:pt x="39" y="551"/>
                </a:cubicBezTo>
                <a:cubicBezTo>
                  <a:pt x="38" y="551"/>
                  <a:pt x="38" y="550"/>
                  <a:pt x="38" y="549"/>
                </a:cubicBezTo>
                <a:cubicBezTo>
                  <a:pt x="40" y="543"/>
                  <a:pt x="42" y="537"/>
                  <a:pt x="44" y="531"/>
                </a:cubicBezTo>
                <a:cubicBezTo>
                  <a:pt x="45" y="530"/>
                  <a:pt x="46" y="529"/>
                  <a:pt x="47" y="530"/>
                </a:cubicBezTo>
                <a:cubicBezTo>
                  <a:pt x="48" y="530"/>
                  <a:pt x="48" y="531"/>
                  <a:pt x="48" y="532"/>
                </a:cubicBezTo>
                <a:cubicBezTo>
                  <a:pt x="46" y="538"/>
                  <a:pt x="44" y="544"/>
                  <a:pt x="42" y="550"/>
                </a:cubicBezTo>
                <a:cubicBezTo>
                  <a:pt x="41" y="551"/>
                  <a:pt x="41" y="551"/>
                  <a:pt x="40" y="551"/>
                </a:cubicBezTo>
                <a:close/>
                <a:moveTo>
                  <a:pt x="1547" y="547"/>
                </a:moveTo>
                <a:cubicBezTo>
                  <a:pt x="1546" y="547"/>
                  <a:pt x="1546" y="546"/>
                  <a:pt x="1545" y="545"/>
                </a:cubicBezTo>
                <a:cubicBezTo>
                  <a:pt x="1543" y="539"/>
                  <a:pt x="1541" y="533"/>
                  <a:pt x="1539" y="527"/>
                </a:cubicBezTo>
                <a:cubicBezTo>
                  <a:pt x="1539" y="526"/>
                  <a:pt x="1539" y="525"/>
                  <a:pt x="1540" y="525"/>
                </a:cubicBezTo>
                <a:cubicBezTo>
                  <a:pt x="1541" y="525"/>
                  <a:pt x="1542" y="525"/>
                  <a:pt x="1543" y="526"/>
                </a:cubicBezTo>
                <a:cubicBezTo>
                  <a:pt x="1545" y="532"/>
                  <a:pt x="1547" y="538"/>
                  <a:pt x="1549" y="544"/>
                </a:cubicBezTo>
                <a:cubicBezTo>
                  <a:pt x="1549" y="545"/>
                  <a:pt x="1549" y="546"/>
                  <a:pt x="1548" y="547"/>
                </a:cubicBezTo>
                <a:cubicBezTo>
                  <a:pt x="1548" y="547"/>
                  <a:pt x="1547" y="547"/>
                  <a:pt x="1547" y="547"/>
                </a:cubicBezTo>
                <a:close/>
                <a:moveTo>
                  <a:pt x="53" y="515"/>
                </a:moveTo>
                <a:cubicBezTo>
                  <a:pt x="53" y="515"/>
                  <a:pt x="52" y="515"/>
                  <a:pt x="52" y="515"/>
                </a:cubicBezTo>
                <a:cubicBezTo>
                  <a:pt x="51" y="514"/>
                  <a:pt x="51" y="513"/>
                  <a:pt x="51" y="513"/>
                </a:cubicBezTo>
                <a:cubicBezTo>
                  <a:pt x="53" y="506"/>
                  <a:pt x="56" y="500"/>
                  <a:pt x="58" y="494"/>
                </a:cubicBezTo>
                <a:cubicBezTo>
                  <a:pt x="59" y="494"/>
                  <a:pt x="60" y="493"/>
                  <a:pt x="61" y="493"/>
                </a:cubicBezTo>
                <a:cubicBezTo>
                  <a:pt x="62" y="494"/>
                  <a:pt x="62" y="495"/>
                  <a:pt x="62" y="496"/>
                </a:cubicBezTo>
                <a:cubicBezTo>
                  <a:pt x="59" y="502"/>
                  <a:pt x="57" y="508"/>
                  <a:pt x="54" y="514"/>
                </a:cubicBezTo>
                <a:cubicBezTo>
                  <a:pt x="54" y="515"/>
                  <a:pt x="54" y="515"/>
                  <a:pt x="53" y="515"/>
                </a:cubicBezTo>
                <a:close/>
                <a:moveTo>
                  <a:pt x="1534" y="510"/>
                </a:moveTo>
                <a:cubicBezTo>
                  <a:pt x="1533" y="510"/>
                  <a:pt x="1533" y="510"/>
                  <a:pt x="1532" y="509"/>
                </a:cubicBezTo>
                <a:cubicBezTo>
                  <a:pt x="1530" y="503"/>
                  <a:pt x="1528" y="497"/>
                  <a:pt x="1525" y="491"/>
                </a:cubicBezTo>
                <a:cubicBezTo>
                  <a:pt x="1525" y="491"/>
                  <a:pt x="1525" y="490"/>
                  <a:pt x="1526" y="489"/>
                </a:cubicBezTo>
                <a:cubicBezTo>
                  <a:pt x="1527" y="489"/>
                  <a:pt x="1528" y="489"/>
                  <a:pt x="1529" y="490"/>
                </a:cubicBezTo>
                <a:cubicBezTo>
                  <a:pt x="1531" y="496"/>
                  <a:pt x="1533" y="502"/>
                  <a:pt x="1536" y="508"/>
                </a:cubicBezTo>
                <a:cubicBezTo>
                  <a:pt x="1536" y="509"/>
                  <a:pt x="1536" y="510"/>
                  <a:pt x="1535" y="510"/>
                </a:cubicBezTo>
                <a:cubicBezTo>
                  <a:pt x="1535" y="510"/>
                  <a:pt x="1534" y="510"/>
                  <a:pt x="1534" y="510"/>
                </a:cubicBezTo>
                <a:close/>
                <a:moveTo>
                  <a:pt x="67" y="479"/>
                </a:moveTo>
                <a:cubicBezTo>
                  <a:pt x="67" y="479"/>
                  <a:pt x="67" y="479"/>
                  <a:pt x="67" y="479"/>
                </a:cubicBezTo>
                <a:cubicBezTo>
                  <a:pt x="66" y="479"/>
                  <a:pt x="65" y="478"/>
                  <a:pt x="66" y="477"/>
                </a:cubicBezTo>
                <a:cubicBezTo>
                  <a:pt x="68" y="471"/>
                  <a:pt x="71" y="465"/>
                  <a:pt x="74" y="459"/>
                </a:cubicBezTo>
                <a:cubicBezTo>
                  <a:pt x="74" y="458"/>
                  <a:pt x="75" y="458"/>
                  <a:pt x="76" y="458"/>
                </a:cubicBezTo>
                <a:cubicBezTo>
                  <a:pt x="77" y="458"/>
                  <a:pt x="77" y="460"/>
                  <a:pt x="77" y="460"/>
                </a:cubicBezTo>
                <a:cubicBezTo>
                  <a:pt x="74" y="466"/>
                  <a:pt x="72" y="472"/>
                  <a:pt x="69" y="478"/>
                </a:cubicBezTo>
                <a:cubicBezTo>
                  <a:pt x="69" y="479"/>
                  <a:pt x="68" y="479"/>
                  <a:pt x="67" y="479"/>
                </a:cubicBezTo>
                <a:close/>
                <a:moveTo>
                  <a:pt x="1519" y="475"/>
                </a:moveTo>
                <a:cubicBezTo>
                  <a:pt x="1519" y="475"/>
                  <a:pt x="1518" y="474"/>
                  <a:pt x="1518" y="474"/>
                </a:cubicBezTo>
                <a:cubicBezTo>
                  <a:pt x="1515" y="468"/>
                  <a:pt x="1512" y="462"/>
                  <a:pt x="1510" y="456"/>
                </a:cubicBezTo>
                <a:cubicBezTo>
                  <a:pt x="1509" y="455"/>
                  <a:pt x="1510" y="454"/>
                  <a:pt x="1511" y="454"/>
                </a:cubicBezTo>
                <a:cubicBezTo>
                  <a:pt x="1511" y="454"/>
                  <a:pt x="1512" y="454"/>
                  <a:pt x="1513" y="455"/>
                </a:cubicBezTo>
                <a:cubicBezTo>
                  <a:pt x="1516" y="461"/>
                  <a:pt x="1518" y="466"/>
                  <a:pt x="1521" y="472"/>
                </a:cubicBezTo>
                <a:cubicBezTo>
                  <a:pt x="1521" y="473"/>
                  <a:pt x="1521" y="474"/>
                  <a:pt x="1520" y="475"/>
                </a:cubicBezTo>
                <a:cubicBezTo>
                  <a:pt x="1520" y="475"/>
                  <a:pt x="1520" y="475"/>
                  <a:pt x="1519" y="475"/>
                </a:cubicBezTo>
                <a:close/>
                <a:moveTo>
                  <a:pt x="84" y="444"/>
                </a:moveTo>
                <a:cubicBezTo>
                  <a:pt x="84" y="444"/>
                  <a:pt x="83" y="444"/>
                  <a:pt x="83" y="444"/>
                </a:cubicBezTo>
                <a:cubicBezTo>
                  <a:pt x="82" y="443"/>
                  <a:pt x="82" y="442"/>
                  <a:pt x="82" y="441"/>
                </a:cubicBezTo>
                <a:cubicBezTo>
                  <a:pt x="85" y="436"/>
                  <a:pt x="88" y="430"/>
                  <a:pt x="91" y="424"/>
                </a:cubicBezTo>
                <a:cubicBezTo>
                  <a:pt x="92" y="423"/>
                  <a:pt x="93" y="423"/>
                  <a:pt x="93" y="423"/>
                </a:cubicBezTo>
                <a:cubicBezTo>
                  <a:pt x="94" y="424"/>
                  <a:pt x="95" y="425"/>
                  <a:pt x="94" y="426"/>
                </a:cubicBezTo>
                <a:cubicBezTo>
                  <a:pt x="91" y="432"/>
                  <a:pt x="88" y="437"/>
                  <a:pt x="85" y="443"/>
                </a:cubicBezTo>
                <a:cubicBezTo>
                  <a:pt x="85" y="444"/>
                  <a:pt x="84" y="444"/>
                  <a:pt x="84" y="444"/>
                </a:cubicBezTo>
                <a:close/>
                <a:moveTo>
                  <a:pt x="1503" y="440"/>
                </a:moveTo>
                <a:cubicBezTo>
                  <a:pt x="1502" y="440"/>
                  <a:pt x="1502" y="440"/>
                  <a:pt x="1501" y="439"/>
                </a:cubicBezTo>
                <a:cubicBezTo>
                  <a:pt x="1498" y="433"/>
                  <a:pt x="1495" y="428"/>
                  <a:pt x="1492" y="422"/>
                </a:cubicBezTo>
                <a:cubicBezTo>
                  <a:pt x="1492" y="421"/>
                  <a:pt x="1492" y="420"/>
                  <a:pt x="1493" y="420"/>
                </a:cubicBezTo>
                <a:cubicBezTo>
                  <a:pt x="1494" y="419"/>
                  <a:pt x="1495" y="420"/>
                  <a:pt x="1496" y="420"/>
                </a:cubicBezTo>
                <a:cubicBezTo>
                  <a:pt x="1499" y="426"/>
                  <a:pt x="1502" y="432"/>
                  <a:pt x="1504" y="438"/>
                </a:cubicBezTo>
                <a:cubicBezTo>
                  <a:pt x="1505" y="438"/>
                  <a:pt x="1505" y="439"/>
                  <a:pt x="1504" y="440"/>
                </a:cubicBezTo>
                <a:cubicBezTo>
                  <a:pt x="1503" y="440"/>
                  <a:pt x="1503" y="440"/>
                  <a:pt x="1503" y="440"/>
                </a:cubicBezTo>
                <a:close/>
                <a:moveTo>
                  <a:pt x="102" y="410"/>
                </a:moveTo>
                <a:cubicBezTo>
                  <a:pt x="102" y="410"/>
                  <a:pt x="101" y="410"/>
                  <a:pt x="101" y="410"/>
                </a:cubicBezTo>
                <a:cubicBezTo>
                  <a:pt x="100" y="409"/>
                  <a:pt x="100" y="408"/>
                  <a:pt x="100" y="407"/>
                </a:cubicBezTo>
                <a:cubicBezTo>
                  <a:pt x="104" y="402"/>
                  <a:pt x="107" y="396"/>
                  <a:pt x="110" y="390"/>
                </a:cubicBezTo>
                <a:cubicBezTo>
                  <a:pt x="111" y="390"/>
                  <a:pt x="112" y="389"/>
                  <a:pt x="112" y="390"/>
                </a:cubicBezTo>
                <a:cubicBezTo>
                  <a:pt x="113" y="390"/>
                  <a:pt x="114" y="391"/>
                  <a:pt x="113" y="392"/>
                </a:cubicBezTo>
                <a:cubicBezTo>
                  <a:pt x="110" y="398"/>
                  <a:pt x="107" y="403"/>
                  <a:pt x="103" y="409"/>
                </a:cubicBezTo>
                <a:cubicBezTo>
                  <a:pt x="103" y="410"/>
                  <a:pt x="103" y="410"/>
                  <a:pt x="102" y="410"/>
                </a:cubicBezTo>
                <a:close/>
                <a:moveTo>
                  <a:pt x="1485" y="406"/>
                </a:moveTo>
                <a:cubicBezTo>
                  <a:pt x="1484" y="406"/>
                  <a:pt x="1483" y="406"/>
                  <a:pt x="1483" y="405"/>
                </a:cubicBezTo>
                <a:cubicBezTo>
                  <a:pt x="1480" y="400"/>
                  <a:pt x="1477" y="394"/>
                  <a:pt x="1473" y="389"/>
                </a:cubicBezTo>
                <a:cubicBezTo>
                  <a:pt x="1473" y="388"/>
                  <a:pt x="1473" y="387"/>
                  <a:pt x="1474" y="386"/>
                </a:cubicBezTo>
                <a:cubicBezTo>
                  <a:pt x="1475" y="386"/>
                  <a:pt x="1476" y="386"/>
                  <a:pt x="1477" y="387"/>
                </a:cubicBezTo>
                <a:cubicBezTo>
                  <a:pt x="1480" y="392"/>
                  <a:pt x="1483" y="398"/>
                  <a:pt x="1486" y="403"/>
                </a:cubicBezTo>
                <a:cubicBezTo>
                  <a:pt x="1487" y="404"/>
                  <a:pt x="1486" y="405"/>
                  <a:pt x="1486" y="406"/>
                </a:cubicBezTo>
                <a:cubicBezTo>
                  <a:pt x="1485" y="406"/>
                  <a:pt x="1485" y="406"/>
                  <a:pt x="1485" y="406"/>
                </a:cubicBezTo>
                <a:close/>
                <a:moveTo>
                  <a:pt x="122" y="377"/>
                </a:moveTo>
                <a:cubicBezTo>
                  <a:pt x="121" y="377"/>
                  <a:pt x="121" y="376"/>
                  <a:pt x="121" y="376"/>
                </a:cubicBezTo>
                <a:cubicBezTo>
                  <a:pt x="120" y="376"/>
                  <a:pt x="120" y="375"/>
                  <a:pt x="120" y="374"/>
                </a:cubicBezTo>
                <a:cubicBezTo>
                  <a:pt x="124" y="368"/>
                  <a:pt x="127" y="363"/>
                  <a:pt x="131" y="358"/>
                </a:cubicBezTo>
                <a:cubicBezTo>
                  <a:pt x="131" y="357"/>
                  <a:pt x="132" y="357"/>
                  <a:pt x="133" y="357"/>
                </a:cubicBezTo>
                <a:cubicBezTo>
                  <a:pt x="134" y="358"/>
                  <a:pt x="134" y="359"/>
                  <a:pt x="134" y="360"/>
                </a:cubicBezTo>
                <a:cubicBezTo>
                  <a:pt x="130" y="365"/>
                  <a:pt x="127" y="370"/>
                  <a:pt x="123" y="376"/>
                </a:cubicBezTo>
                <a:cubicBezTo>
                  <a:pt x="123" y="376"/>
                  <a:pt x="122" y="377"/>
                  <a:pt x="122" y="377"/>
                </a:cubicBezTo>
                <a:close/>
                <a:moveTo>
                  <a:pt x="1465" y="373"/>
                </a:moveTo>
                <a:cubicBezTo>
                  <a:pt x="1464" y="373"/>
                  <a:pt x="1464" y="373"/>
                  <a:pt x="1463" y="372"/>
                </a:cubicBezTo>
                <a:cubicBezTo>
                  <a:pt x="1460" y="367"/>
                  <a:pt x="1456" y="361"/>
                  <a:pt x="1453" y="356"/>
                </a:cubicBezTo>
                <a:cubicBezTo>
                  <a:pt x="1452" y="355"/>
                  <a:pt x="1453" y="354"/>
                  <a:pt x="1453" y="354"/>
                </a:cubicBezTo>
                <a:cubicBezTo>
                  <a:pt x="1454" y="353"/>
                  <a:pt x="1455" y="353"/>
                  <a:pt x="1456" y="354"/>
                </a:cubicBezTo>
                <a:cubicBezTo>
                  <a:pt x="1459" y="360"/>
                  <a:pt x="1463" y="365"/>
                  <a:pt x="1466" y="370"/>
                </a:cubicBezTo>
                <a:cubicBezTo>
                  <a:pt x="1467" y="371"/>
                  <a:pt x="1467" y="372"/>
                  <a:pt x="1466" y="373"/>
                </a:cubicBezTo>
                <a:cubicBezTo>
                  <a:pt x="1466" y="373"/>
                  <a:pt x="1465" y="373"/>
                  <a:pt x="1465" y="373"/>
                </a:cubicBezTo>
                <a:close/>
                <a:moveTo>
                  <a:pt x="143" y="344"/>
                </a:moveTo>
                <a:cubicBezTo>
                  <a:pt x="143" y="344"/>
                  <a:pt x="142" y="344"/>
                  <a:pt x="142" y="344"/>
                </a:cubicBezTo>
                <a:cubicBezTo>
                  <a:pt x="141" y="343"/>
                  <a:pt x="141" y="342"/>
                  <a:pt x="141" y="342"/>
                </a:cubicBezTo>
                <a:cubicBezTo>
                  <a:pt x="145" y="336"/>
                  <a:pt x="149" y="331"/>
                  <a:pt x="153" y="326"/>
                </a:cubicBezTo>
                <a:cubicBezTo>
                  <a:pt x="153" y="325"/>
                  <a:pt x="154" y="325"/>
                  <a:pt x="155" y="325"/>
                </a:cubicBezTo>
                <a:cubicBezTo>
                  <a:pt x="156" y="326"/>
                  <a:pt x="156" y="327"/>
                  <a:pt x="156" y="328"/>
                </a:cubicBezTo>
                <a:cubicBezTo>
                  <a:pt x="152" y="333"/>
                  <a:pt x="148" y="338"/>
                  <a:pt x="144" y="344"/>
                </a:cubicBezTo>
                <a:cubicBezTo>
                  <a:pt x="144" y="344"/>
                  <a:pt x="143" y="344"/>
                  <a:pt x="143" y="344"/>
                </a:cubicBezTo>
                <a:close/>
                <a:moveTo>
                  <a:pt x="1443" y="341"/>
                </a:moveTo>
                <a:cubicBezTo>
                  <a:pt x="1443" y="341"/>
                  <a:pt x="1442" y="341"/>
                  <a:pt x="1442" y="340"/>
                </a:cubicBezTo>
                <a:cubicBezTo>
                  <a:pt x="1438" y="335"/>
                  <a:pt x="1435" y="330"/>
                  <a:pt x="1431" y="325"/>
                </a:cubicBezTo>
                <a:cubicBezTo>
                  <a:pt x="1430" y="324"/>
                  <a:pt x="1430" y="323"/>
                  <a:pt x="1431" y="322"/>
                </a:cubicBezTo>
                <a:cubicBezTo>
                  <a:pt x="1432" y="322"/>
                  <a:pt x="1433" y="322"/>
                  <a:pt x="1434" y="323"/>
                </a:cubicBezTo>
                <a:cubicBezTo>
                  <a:pt x="1437" y="328"/>
                  <a:pt x="1441" y="333"/>
                  <a:pt x="1445" y="338"/>
                </a:cubicBezTo>
                <a:cubicBezTo>
                  <a:pt x="1445" y="339"/>
                  <a:pt x="1445" y="340"/>
                  <a:pt x="1444" y="341"/>
                </a:cubicBezTo>
                <a:cubicBezTo>
                  <a:pt x="1444" y="341"/>
                  <a:pt x="1444" y="341"/>
                  <a:pt x="1443" y="341"/>
                </a:cubicBezTo>
                <a:close/>
                <a:moveTo>
                  <a:pt x="166" y="313"/>
                </a:moveTo>
                <a:cubicBezTo>
                  <a:pt x="165" y="313"/>
                  <a:pt x="165" y="313"/>
                  <a:pt x="165" y="313"/>
                </a:cubicBezTo>
                <a:cubicBezTo>
                  <a:pt x="164" y="312"/>
                  <a:pt x="164" y="311"/>
                  <a:pt x="164" y="310"/>
                </a:cubicBezTo>
                <a:cubicBezTo>
                  <a:pt x="168" y="305"/>
                  <a:pt x="172" y="300"/>
                  <a:pt x="176" y="295"/>
                </a:cubicBezTo>
                <a:cubicBezTo>
                  <a:pt x="177" y="294"/>
                  <a:pt x="178" y="294"/>
                  <a:pt x="179" y="295"/>
                </a:cubicBezTo>
                <a:cubicBezTo>
                  <a:pt x="180" y="295"/>
                  <a:pt x="180" y="297"/>
                  <a:pt x="179" y="297"/>
                </a:cubicBezTo>
                <a:cubicBezTo>
                  <a:pt x="175" y="302"/>
                  <a:pt x="171" y="307"/>
                  <a:pt x="167" y="312"/>
                </a:cubicBezTo>
                <a:cubicBezTo>
                  <a:pt x="167" y="313"/>
                  <a:pt x="166" y="313"/>
                  <a:pt x="166" y="313"/>
                </a:cubicBezTo>
                <a:close/>
                <a:moveTo>
                  <a:pt x="1421" y="310"/>
                </a:moveTo>
                <a:cubicBezTo>
                  <a:pt x="1420" y="310"/>
                  <a:pt x="1419" y="310"/>
                  <a:pt x="1419" y="309"/>
                </a:cubicBezTo>
                <a:cubicBezTo>
                  <a:pt x="1415" y="304"/>
                  <a:pt x="1411" y="299"/>
                  <a:pt x="1407" y="294"/>
                </a:cubicBezTo>
                <a:cubicBezTo>
                  <a:pt x="1407" y="294"/>
                  <a:pt x="1407" y="292"/>
                  <a:pt x="1407" y="292"/>
                </a:cubicBezTo>
                <a:cubicBezTo>
                  <a:pt x="1408" y="291"/>
                  <a:pt x="1409" y="291"/>
                  <a:pt x="1410" y="292"/>
                </a:cubicBezTo>
                <a:cubicBezTo>
                  <a:pt x="1414" y="297"/>
                  <a:pt x="1418" y="302"/>
                  <a:pt x="1422" y="307"/>
                </a:cubicBezTo>
                <a:cubicBezTo>
                  <a:pt x="1423" y="308"/>
                  <a:pt x="1422" y="309"/>
                  <a:pt x="1422" y="310"/>
                </a:cubicBezTo>
                <a:cubicBezTo>
                  <a:pt x="1421" y="310"/>
                  <a:pt x="1421" y="310"/>
                  <a:pt x="1421" y="310"/>
                </a:cubicBezTo>
                <a:close/>
                <a:moveTo>
                  <a:pt x="190" y="283"/>
                </a:moveTo>
                <a:cubicBezTo>
                  <a:pt x="190" y="283"/>
                  <a:pt x="189" y="283"/>
                  <a:pt x="189" y="283"/>
                </a:cubicBezTo>
                <a:cubicBezTo>
                  <a:pt x="188" y="282"/>
                  <a:pt x="188" y="281"/>
                  <a:pt x="189" y="280"/>
                </a:cubicBezTo>
                <a:cubicBezTo>
                  <a:pt x="193" y="275"/>
                  <a:pt x="197" y="270"/>
                  <a:pt x="201" y="266"/>
                </a:cubicBezTo>
                <a:cubicBezTo>
                  <a:pt x="202" y="265"/>
                  <a:pt x="203" y="265"/>
                  <a:pt x="204" y="265"/>
                </a:cubicBezTo>
                <a:cubicBezTo>
                  <a:pt x="205" y="266"/>
                  <a:pt x="205" y="267"/>
                  <a:pt x="204" y="268"/>
                </a:cubicBezTo>
                <a:cubicBezTo>
                  <a:pt x="200" y="273"/>
                  <a:pt x="196" y="278"/>
                  <a:pt x="191" y="283"/>
                </a:cubicBezTo>
                <a:cubicBezTo>
                  <a:pt x="191" y="283"/>
                  <a:pt x="191" y="283"/>
                  <a:pt x="190" y="283"/>
                </a:cubicBezTo>
                <a:close/>
                <a:moveTo>
                  <a:pt x="1396" y="280"/>
                </a:moveTo>
                <a:cubicBezTo>
                  <a:pt x="1396" y="280"/>
                  <a:pt x="1395" y="280"/>
                  <a:pt x="1395" y="280"/>
                </a:cubicBezTo>
                <a:cubicBezTo>
                  <a:pt x="1391" y="275"/>
                  <a:pt x="1386" y="270"/>
                  <a:pt x="1382" y="265"/>
                </a:cubicBezTo>
                <a:cubicBezTo>
                  <a:pt x="1381" y="264"/>
                  <a:pt x="1381" y="263"/>
                  <a:pt x="1382" y="263"/>
                </a:cubicBezTo>
                <a:cubicBezTo>
                  <a:pt x="1383" y="262"/>
                  <a:pt x="1384" y="262"/>
                  <a:pt x="1385" y="263"/>
                </a:cubicBezTo>
                <a:cubicBezTo>
                  <a:pt x="1389" y="268"/>
                  <a:pt x="1393" y="272"/>
                  <a:pt x="1397" y="277"/>
                </a:cubicBezTo>
                <a:cubicBezTo>
                  <a:pt x="1398" y="278"/>
                  <a:pt x="1398" y="279"/>
                  <a:pt x="1397" y="280"/>
                </a:cubicBezTo>
                <a:cubicBezTo>
                  <a:pt x="1397" y="280"/>
                  <a:pt x="1397" y="280"/>
                  <a:pt x="1396" y="280"/>
                </a:cubicBezTo>
                <a:close/>
                <a:moveTo>
                  <a:pt x="216" y="254"/>
                </a:moveTo>
                <a:cubicBezTo>
                  <a:pt x="215" y="254"/>
                  <a:pt x="215" y="254"/>
                  <a:pt x="215" y="254"/>
                </a:cubicBezTo>
                <a:cubicBezTo>
                  <a:pt x="214" y="253"/>
                  <a:pt x="214" y="252"/>
                  <a:pt x="214" y="251"/>
                </a:cubicBezTo>
                <a:cubicBezTo>
                  <a:pt x="219" y="247"/>
                  <a:pt x="223" y="242"/>
                  <a:pt x="228" y="237"/>
                </a:cubicBezTo>
                <a:cubicBezTo>
                  <a:pt x="229" y="237"/>
                  <a:pt x="230" y="237"/>
                  <a:pt x="230" y="237"/>
                </a:cubicBezTo>
                <a:cubicBezTo>
                  <a:pt x="231" y="238"/>
                  <a:pt x="231" y="239"/>
                  <a:pt x="230" y="240"/>
                </a:cubicBezTo>
                <a:cubicBezTo>
                  <a:pt x="226" y="244"/>
                  <a:pt x="221" y="249"/>
                  <a:pt x="217" y="254"/>
                </a:cubicBezTo>
                <a:cubicBezTo>
                  <a:pt x="217" y="254"/>
                  <a:pt x="216" y="254"/>
                  <a:pt x="216" y="254"/>
                </a:cubicBezTo>
                <a:close/>
                <a:moveTo>
                  <a:pt x="1370" y="252"/>
                </a:moveTo>
                <a:cubicBezTo>
                  <a:pt x="1370" y="252"/>
                  <a:pt x="1369" y="251"/>
                  <a:pt x="1369" y="251"/>
                </a:cubicBezTo>
                <a:cubicBezTo>
                  <a:pt x="1365" y="246"/>
                  <a:pt x="1360" y="242"/>
                  <a:pt x="1356" y="237"/>
                </a:cubicBezTo>
                <a:cubicBezTo>
                  <a:pt x="1355" y="236"/>
                  <a:pt x="1355" y="235"/>
                  <a:pt x="1356" y="235"/>
                </a:cubicBezTo>
                <a:cubicBezTo>
                  <a:pt x="1356" y="234"/>
                  <a:pt x="1357" y="234"/>
                  <a:pt x="1358" y="235"/>
                </a:cubicBezTo>
                <a:cubicBezTo>
                  <a:pt x="1363" y="239"/>
                  <a:pt x="1367" y="244"/>
                  <a:pt x="1372" y="249"/>
                </a:cubicBezTo>
                <a:cubicBezTo>
                  <a:pt x="1372" y="249"/>
                  <a:pt x="1372" y="250"/>
                  <a:pt x="1372" y="251"/>
                </a:cubicBezTo>
                <a:cubicBezTo>
                  <a:pt x="1371" y="251"/>
                  <a:pt x="1371" y="252"/>
                  <a:pt x="1370" y="252"/>
                </a:cubicBezTo>
                <a:close/>
                <a:moveTo>
                  <a:pt x="243" y="227"/>
                </a:moveTo>
                <a:cubicBezTo>
                  <a:pt x="242" y="227"/>
                  <a:pt x="242" y="227"/>
                  <a:pt x="242" y="226"/>
                </a:cubicBezTo>
                <a:cubicBezTo>
                  <a:pt x="241" y="226"/>
                  <a:pt x="241" y="224"/>
                  <a:pt x="242" y="224"/>
                </a:cubicBezTo>
                <a:cubicBezTo>
                  <a:pt x="246" y="219"/>
                  <a:pt x="251" y="215"/>
                  <a:pt x="256" y="211"/>
                </a:cubicBezTo>
                <a:cubicBezTo>
                  <a:pt x="256" y="210"/>
                  <a:pt x="258" y="210"/>
                  <a:pt x="258" y="211"/>
                </a:cubicBezTo>
                <a:cubicBezTo>
                  <a:pt x="259" y="211"/>
                  <a:pt x="259" y="212"/>
                  <a:pt x="258" y="213"/>
                </a:cubicBezTo>
                <a:cubicBezTo>
                  <a:pt x="253" y="217"/>
                  <a:pt x="249" y="222"/>
                  <a:pt x="244" y="226"/>
                </a:cubicBezTo>
                <a:cubicBezTo>
                  <a:pt x="244" y="227"/>
                  <a:pt x="243" y="227"/>
                  <a:pt x="243" y="227"/>
                </a:cubicBezTo>
                <a:close/>
                <a:moveTo>
                  <a:pt x="1343" y="224"/>
                </a:moveTo>
                <a:cubicBezTo>
                  <a:pt x="1343" y="224"/>
                  <a:pt x="1342" y="224"/>
                  <a:pt x="1342" y="224"/>
                </a:cubicBezTo>
                <a:cubicBezTo>
                  <a:pt x="1337" y="219"/>
                  <a:pt x="1333" y="215"/>
                  <a:pt x="1328" y="211"/>
                </a:cubicBezTo>
                <a:cubicBezTo>
                  <a:pt x="1327" y="210"/>
                  <a:pt x="1327" y="209"/>
                  <a:pt x="1328" y="208"/>
                </a:cubicBezTo>
                <a:cubicBezTo>
                  <a:pt x="1328" y="207"/>
                  <a:pt x="1329" y="207"/>
                  <a:pt x="1330" y="208"/>
                </a:cubicBezTo>
                <a:cubicBezTo>
                  <a:pt x="1335" y="212"/>
                  <a:pt x="1340" y="217"/>
                  <a:pt x="1344" y="221"/>
                </a:cubicBezTo>
                <a:cubicBezTo>
                  <a:pt x="1345" y="222"/>
                  <a:pt x="1345" y="223"/>
                  <a:pt x="1344" y="224"/>
                </a:cubicBezTo>
                <a:cubicBezTo>
                  <a:pt x="1344" y="224"/>
                  <a:pt x="1344" y="224"/>
                  <a:pt x="1343" y="224"/>
                </a:cubicBezTo>
                <a:close/>
                <a:moveTo>
                  <a:pt x="271" y="201"/>
                </a:moveTo>
                <a:cubicBezTo>
                  <a:pt x="271" y="201"/>
                  <a:pt x="270" y="200"/>
                  <a:pt x="270" y="200"/>
                </a:cubicBezTo>
                <a:cubicBezTo>
                  <a:pt x="269" y="199"/>
                  <a:pt x="269" y="198"/>
                  <a:pt x="270" y="198"/>
                </a:cubicBezTo>
                <a:cubicBezTo>
                  <a:pt x="275" y="193"/>
                  <a:pt x="280" y="189"/>
                  <a:pt x="285" y="185"/>
                </a:cubicBezTo>
                <a:cubicBezTo>
                  <a:pt x="285" y="184"/>
                  <a:pt x="287" y="184"/>
                  <a:pt x="287" y="185"/>
                </a:cubicBezTo>
                <a:cubicBezTo>
                  <a:pt x="288" y="186"/>
                  <a:pt x="288" y="187"/>
                  <a:pt x="287" y="188"/>
                </a:cubicBezTo>
                <a:cubicBezTo>
                  <a:pt x="282" y="192"/>
                  <a:pt x="277" y="196"/>
                  <a:pt x="272" y="200"/>
                </a:cubicBezTo>
                <a:cubicBezTo>
                  <a:pt x="272" y="201"/>
                  <a:pt x="272" y="201"/>
                  <a:pt x="271" y="201"/>
                </a:cubicBezTo>
                <a:close/>
                <a:moveTo>
                  <a:pt x="1315" y="198"/>
                </a:moveTo>
                <a:cubicBezTo>
                  <a:pt x="1314" y="198"/>
                  <a:pt x="1314" y="198"/>
                  <a:pt x="1313" y="198"/>
                </a:cubicBezTo>
                <a:cubicBezTo>
                  <a:pt x="1309" y="193"/>
                  <a:pt x="1304" y="189"/>
                  <a:pt x="1299" y="185"/>
                </a:cubicBezTo>
                <a:cubicBezTo>
                  <a:pt x="1298" y="185"/>
                  <a:pt x="1298" y="183"/>
                  <a:pt x="1298" y="183"/>
                </a:cubicBezTo>
                <a:cubicBezTo>
                  <a:pt x="1299" y="182"/>
                  <a:pt x="1300" y="182"/>
                  <a:pt x="1301" y="183"/>
                </a:cubicBezTo>
                <a:cubicBezTo>
                  <a:pt x="1306" y="187"/>
                  <a:pt x="1311" y="191"/>
                  <a:pt x="1316" y="195"/>
                </a:cubicBezTo>
                <a:cubicBezTo>
                  <a:pt x="1316" y="196"/>
                  <a:pt x="1317" y="197"/>
                  <a:pt x="1316" y="198"/>
                </a:cubicBezTo>
                <a:cubicBezTo>
                  <a:pt x="1316" y="198"/>
                  <a:pt x="1315" y="198"/>
                  <a:pt x="1315" y="198"/>
                </a:cubicBezTo>
                <a:close/>
                <a:moveTo>
                  <a:pt x="301" y="176"/>
                </a:moveTo>
                <a:cubicBezTo>
                  <a:pt x="300" y="176"/>
                  <a:pt x="300" y="176"/>
                  <a:pt x="299" y="175"/>
                </a:cubicBezTo>
                <a:cubicBezTo>
                  <a:pt x="299" y="175"/>
                  <a:pt x="299" y="173"/>
                  <a:pt x="300" y="173"/>
                </a:cubicBezTo>
                <a:cubicBezTo>
                  <a:pt x="305" y="169"/>
                  <a:pt x="310" y="165"/>
                  <a:pt x="315" y="161"/>
                </a:cubicBezTo>
                <a:cubicBezTo>
                  <a:pt x="316" y="160"/>
                  <a:pt x="317" y="160"/>
                  <a:pt x="317" y="161"/>
                </a:cubicBezTo>
                <a:cubicBezTo>
                  <a:pt x="318" y="162"/>
                  <a:pt x="318" y="163"/>
                  <a:pt x="317" y="164"/>
                </a:cubicBezTo>
                <a:cubicBezTo>
                  <a:pt x="312" y="168"/>
                  <a:pt x="307" y="172"/>
                  <a:pt x="302" y="176"/>
                </a:cubicBezTo>
                <a:cubicBezTo>
                  <a:pt x="302" y="176"/>
                  <a:pt x="301" y="176"/>
                  <a:pt x="301" y="176"/>
                </a:cubicBezTo>
                <a:close/>
                <a:moveTo>
                  <a:pt x="1285" y="174"/>
                </a:moveTo>
                <a:cubicBezTo>
                  <a:pt x="1284" y="174"/>
                  <a:pt x="1284" y="173"/>
                  <a:pt x="1284" y="173"/>
                </a:cubicBezTo>
                <a:cubicBezTo>
                  <a:pt x="1279" y="169"/>
                  <a:pt x="1274" y="165"/>
                  <a:pt x="1268" y="161"/>
                </a:cubicBezTo>
                <a:cubicBezTo>
                  <a:pt x="1268" y="161"/>
                  <a:pt x="1268" y="160"/>
                  <a:pt x="1268" y="159"/>
                </a:cubicBezTo>
                <a:cubicBezTo>
                  <a:pt x="1269" y="158"/>
                  <a:pt x="1270" y="158"/>
                  <a:pt x="1271" y="159"/>
                </a:cubicBezTo>
                <a:cubicBezTo>
                  <a:pt x="1276" y="162"/>
                  <a:pt x="1281" y="166"/>
                  <a:pt x="1286" y="170"/>
                </a:cubicBezTo>
                <a:cubicBezTo>
                  <a:pt x="1287" y="171"/>
                  <a:pt x="1287" y="172"/>
                  <a:pt x="1286" y="173"/>
                </a:cubicBezTo>
                <a:cubicBezTo>
                  <a:pt x="1286" y="173"/>
                  <a:pt x="1285" y="174"/>
                  <a:pt x="1285" y="174"/>
                </a:cubicBezTo>
                <a:close/>
                <a:moveTo>
                  <a:pt x="332" y="153"/>
                </a:moveTo>
                <a:cubicBezTo>
                  <a:pt x="331" y="153"/>
                  <a:pt x="330" y="152"/>
                  <a:pt x="330" y="152"/>
                </a:cubicBezTo>
                <a:cubicBezTo>
                  <a:pt x="330" y="151"/>
                  <a:pt x="330" y="150"/>
                  <a:pt x="330" y="149"/>
                </a:cubicBezTo>
                <a:cubicBezTo>
                  <a:pt x="336" y="146"/>
                  <a:pt x="341" y="142"/>
                  <a:pt x="346" y="138"/>
                </a:cubicBezTo>
                <a:cubicBezTo>
                  <a:pt x="347" y="138"/>
                  <a:pt x="348" y="138"/>
                  <a:pt x="349" y="139"/>
                </a:cubicBezTo>
                <a:cubicBezTo>
                  <a:pt x="349" y="140"/>
                  <a:pt x="349" y="141"/>
                  <a:pt x="348" y="141"/>
                </a:cubicBezTo>
                <a:cubicBezTo>
                  <a:pt x="343" y="145"/>
                  <a:pt x="338" y="149"/>
                  <a:pt x="333" y="152"/>
                </a:cubicBezTo>
                <a:cubicBezTo>
                  <a:pt x="332" y="153"/>
                  <a:pt x="332" y="153"/>
                  <a:pt x="332" y="153"/>
                </a:cubicBezTo>
                <a:close/>
                <a:moveTo>
                  <a:pt x="1254" y="150"/>
                </a:moveTo>
                <a:cubicBezTo>
                  <a:pt x="1254" y="150"/>
                  <a:pt x="1253" y="150"/>
                  <a:pt x="1253" y="150"/>
                </a:cubicBezTo>
                <a:cubicBezTo>
                  <a:pt x="1248" y="146"/>
                  <a:pt x="1242" y="143"/>
                  <a:pt x="1237" y="139"/>
                </a:cubicBezTo>
                <a:cubicBezTo>
                  <a:pt x="1236" y="138"/>
                  <a:pt x="1236" y="137"/>
                  <a:pt x="1237" y="137"/>
                </a:cubicBezTo>
                <a:cubicBezTo>
                  <a:pt x="1237" y="136"/>
                  <a:pt x="1238" y="136"/>
                  <a:pt x="1239" y="136"/>
                </a:cubicBezTo>
                <a:cubicBezTo>
                  <a:pt x="1244" y="140"/>
                  <a:pt x="1250" y="143"/>
                  <a:pt x="1255" y="147"/>
                </a:cubicBezTo>
                <a:cubicBezTo>
                  <a:pt x="1256" y="148"/>
                  <a:pt x="1256" y="149"/>
                  <a:pt x="1255" y="150"/>
                </a:cubicBezTo>
                <a:cubicBezTo>
                  <a:pt x="1255" y="150"/>
                  <a:pt x="1254" y="150"/>
                  <a:pt x="1254" y="150"/>
                </a:cubicBezTo>
                <a:close/>
                <a:moveTo>
                  <a:pt x="363" y="131"/>
                </a:moveTo>
                <a:cubicBezTo>
                  <a:pt x="363" y="131"/>
                  <a:pt x="362" y="131"/>
                  <a:pt x="362" y="130"/>
                </a:cubicBezTo>
                <a:cubicBezTo>
                  <a:pt x="361" y="129"/>
                  <a:pt x="362" y="128"/>
                  <a:pt x="362" y="128"/>
                </a:cubicBezTo>
                <a:cubicBezTo>
                  <a:pt x="368" y="124"/>
                  <a:pt x="373" y="121"/>
                  <a:pt x="379" y="117"/>
                </a:cubicBezTo>
                <a:cubicBezTo>
                  <a:pt x="380" y="117"/>
                  <a:pt x="381" y="117"/>
                  <a:pt x="381" y="118"/>
                </a:cubicBezTo>
                <a:cubicBezTo>
                  <a:pt x="382" y="119"/>
                  <a:pt x="381" y="120"/>
                  <a:pt x="381" y="120"/>
                </a:cubicBezTo>
                <a:cubicBezTo>
                  <a:pt x="375" y="124"/>
                  <a:pt x="370" y="127"/>
                  <a:pt x="364" y="131"/>
                </a:cubicBezTo>
                <a:cubicBezTo>
                  <a:pt x="364" y="131"/>
                  <a:pt x="364" y="131"/>
                  <a:pt x="363" y="131"/>
                </a:cubicBezTo>
                <a:close/>
                <a:moveTo>
                  <a:pt x="1222" y="129"/>
                </a:moveTo>
                <a:cubicBezTo>
                  <a:pt x="1222" y="129"/>
                  <a:pt x="1221" y="129"/>
                  <a:pt x="1221" y="128"/>
                </a:cubicBezTo>
                <a:cubicBezTo>
                  <a:pt x="1216" y="125"/>
                  <a:pt x="1210" y="122"/>
                  <a:pt x="1205" y="118"/>
                </a:cubicBezTo>
                <a:cubicBezTo>
                  <a:pt x="1204" y="118"/>
                  <a:pt x="1203" y="117"/>
                  <a:pt x="1204" y="116"/>
                </a:cubicBezTo>
                <a:cubicBezTo>
                  <a:pt x="1204" y="115"/>
                  <a:pt x="1206" y="115"/>
                  <a:pt x="1206" y="115"/>
                </a:cubicBezTo>
                <a:cubicBezTo>
                  <a:pt x="1212" y="119"/>
                  <a:pt x="1217" y="122"/>
                  <a:pt x="1223" y="125"/>
                </a:cubicBezTo>
                <a:cubicBezTo>
                  <a:pt x="1224" y="126"/>
                  <a:pt x="1224" y="127"/>
                  <a:pt x="1223" y="128"/>
                </a:cubicBezTo>
                <a:cubicBezTo>
                  <a:pt x="1223" y="128"/>
                  <a:pt x="1222" y="129"/>
                  <a:pt x="1222" y="129"/>
                </a:cubicBezTo>
                <a:close/>
                <a:moveTo>
                  <a:pt x="396" y="111"/>
                </a:moveTo>
                <a:cubicBezTo>
                  <a:pt x="396" y="111"/>
                  <a:pt x="395" y="110"/>
                  <a:pt x="395" y="110"/>
                </a:cubicBezTo>
                <a:cubicBezTo>
                  <a:pt x="394" y="109"/>
                  <a:pt x="394" y="108"/>
                  <a:pt x="395" y="107"/>
                </a:cubicBezTo>
                <a:cubicBezTo>
                  <a:pt x="401" y="104"/>
                  <a:pt x="406" y="101"/>
                  <a:pt x="412" y="98"/>
                </a:cubicBezTo>
                <a:cubicBezTo>
                  <a:pt x="413" y="97"/>
                  <a:pt x="414" y="98"/>
                  <a:pt x="414" y="99"/>
                </a:cubicBezTo>
                <a:cubicBezTo>
                  <a:pt x="415" y="99"/>
                  <a:pt x="415" y="101"/>
                  <a:pt x="414" y="101"/>
                </a:cubicBezTo>
                <a:cubicBezTo>
                  <a:pt x="408" y="104"/>
                  <a:pt x="403" y="107"/>
                  <a:pt x="397" y="110"/>
                </a:cubicBezTo>
                <a:cubicBezTo>
                  <a:pt x="397" y="111"/>
                  <a:pt x="396" y="111"/>
                  <a:pt x="396" y="111"/>
                </a:cubicBezTo>
                <a:close/>
                <a:moveTo>
                  <a:pt x="1189" y="109"/>
                </a:moveTo>
                <a:cubicBezTo>
                  <a:pt x="1189" y="109"/>
                  <a:pt x="1188" y="109"/>
                  <a:pt x="1188" y="108"/>
                </a:cubicBezTo>
                <a:cubicBezTo>
                  <a:pt x="1182" y="105"/>
                  <a:pt x="1177" y="102"/>
                  <a:pt x="1171" y="99"/>
                </a:cubicBezTo>
                <a:cubicBezTo>
                  <a:pt x="1170" y="99"/>
                  <a:pt x="1170" y="97"/>
                  <a:pt x="1170" y="97"/>
                </a:cubicBezTo>
                <a:cubicBezTo>
                  <a:pt x="1171" y="96"/>
                  <a:pt x="1172" y="95"/>
                  <a:pt x="1173" y="96"/>
                </a:cubicBezTo>
                <a:cubicBezTo>
                  <a:pt x="1179" y="99"/>
                  <a:pt x="1184" y="102"/>
                  <a:pt x="1190" y="105"/>
                </a:cubicBezTo>
                <a:cubicBezTo>
                  <a:pt x="1191" y="106"/>
                  <a:pt x="1191" y="107"/>
                  <a:pt x="1190" y="108"/>
                </a:cubicBezTo>
                <a:cubicBezTo>
                  <a:pt x="1190" y="108"/>
                  <a:pt x="1189" y="109"/>
                  <a:pt x="1189" y="109"/>
                </a:cubicBezTo>
                <a:close/>
                <a:moveTo>
                  <a:pt x="430" y="92"/>
                </a:moveTo>
                <a:cubicBezTo>
                  <a:pt x="429" y="92"/>
                  <a:pt x="429" y="92"/>
                  <a:pt x="428" y="91"/>
                </a:cubicBezTo>
                <a:cubicBezTo>
                  <a:pt x="428" y="90"/>
                  <a:pt x="428" y="89"/>
                  <a:pt x="429" y="89"/>
                </a:cubicBezTo>
                <a:cubicBezTo>
                  <a:pt x="435" y="86"/>
                  <a:pt x="441" y="83"/>
                  <a:pt x="446" y="80"/>
                </a:cubicBezTo>
                <a:cubicBezTo>
                  <a:pt x="447" y="80"/>
                  <a:pt x="448" y="80"/>
                  <a:pt x="449" y="81"/>
                </a:cubicBezTo>
                <a:cubicBezTo>
                  <a:pt x="449" y="82"/>
                  <a:pt x="449" y="83"/>
                  <a:pt x="448" y="83"/>
                </a:cubicBezTo>
                <a:cubicBezTo>
                  <a:pt x="442" y="86"/>
                  <a:pt x="436" y="89"/>
                  <a:pt x="431" y="92"/>
                </a:cubicBezTo>
                <a:cubicBezTo>
                  <a:pt x="430" y="92"/>
                  <a:pt x="430" y="92"/>
                  <a:pt x="430" y="92"/>
                </a:cubicBezTo>
                <a:close/>
                <a:moveTo>
                  <a:pt x="1155" y="90"/>
                </a:moveTo>
                <a:cubicBezTo>
                  <a:pt x="1155" y="90"/>
                  <a:pt x="1154" y="90"/>
                  <a:pt x="1154" y="90"/>
                </a:cubicBezTo>
                <a:cubicBezTo>
                  <a:pt x="1148" y="87"/>
                  <a:pt x="1143" y="84"/>
                  <a:pt x="1137" y="81"/>
                </a:cubicBezTo>
                <a:cubicBezTo>
                  <a:pt x="1136" y="81"/>
                  <a:pt x="1136" y="80"/>
                  <a:pt x="1136" y="79"/>
                </a:cubicBezTo>
                <a:cubicBezTo>
                  <a:pt x="1136" y="78"/>
                  <a:pt x="1137" y="78"/>
                  <a:pt x="1138" y="78"/>
                </a:cubicBezTo>
                <a:cubicBezTo>
                  <a:pt x="1144" y="81"/>
                  <a:pt x="1150" y="84"/>
                  <a:pt x="1156" y="87"/>
                </a:cubicBezTo>
                <a:cubicBezTo>
                  <a:pt x="1157" y="87"/>
                  <a:pt x="1157" y="88"/>
                  <a:pt x="1156" y="89"/>
                </a:cubicBezTo>
                <a:cubicBezTo>
                  <a:pt x="1156" y="90"/>
                  <a:pt x="1156" y="90"/>
                  <a:pt x="1155" y="90"/>
                </a:cubicBezTo>
                <a:close/>
                <a:moveTo>
                  <a:pt x="465" y="75"/>
                </a:moveTo>
                <a:cubicBezTo>
                  <a:pt x="464" y="75"/>
                  <a:pt x="463" y="75"/>
                  <a:pt x="463" y="74"/>
                </a:cubicBezTo>
                <a:cubicBezTo>
                  <a:pt x="462" y="73"/>
                  <a:pt x="463" y="72"/>
                  <a:pt x="464" y="72"/>
                </a:cubicBezTo>
                <a:cubicBezTo>
                  <a:pt x="470" y="69"/>
                  <a:pt x="475" y="67"/>
                  <a:pt x="481" y="64"/>
                </a:cubicBezTo>
                <a:cubicBezTo>
                  <a:pt x="482" y="64"/>
                  <a:pt x="483" y="64"/>
                  <a:pt x="484" y="65"/>
                </a:cubicBezTo>
                <a:cubicBezTo>
                  <a:pt x="484" y="66"/>
                  <a:pt x="484" y="67"/>
                  <a:pt x="483" y="67"/>
                </a:cubicBezTo>
                <a:cubicBezTo>
                  <a:pt x="477" y="70"/>
                  <a:pt x="471" y="72"/>
                  <a:pt x="465" y="75"/>
                </a:cubicBezTo>
                <a:cubicBezTo>
                  <a:pt x="465" y="75"/>
                  <a:pt x="465" y="75"/>
                  <a:pt x="465" y="75"/>
                </a:cubicBezTo>
                <a:close/>
                <a:moveTo>
                  <a:pt x="1120" y="73"/>
                </a:moveTo>
                <a:cubicBezTo>
                  <a:pt x="1120" y="73"/>
                  <a:pt x="1120" y="73"/>
                  <a:pt x="1119" y="73"/>
                </a:cubicBezTo>
                <a:cubicBezTo>
                  <a:pt x="1113" y="71"/>
                  <a:pt x="1108" y="68"/>
                  <a:pt x="1102" y="66"/>
                </a:cubicBezTo>
                <a:cubicBezTo>
                  <a:pt x="1101" y="65"/>
                  <a:pt x="1100" y="64"/>
                  <a:pt x="1101" y="63"/>
                </a:cubicBezTo>
                <a:cubicBezTo>
                  <a:pt x="1101" y="62"/>
                  <a:pt x="1102" y="62"/>
                  <a:pt x="1103" y="62"/>
                </a:cubicBezTo>
                <a:cubicBezTo>
                  <a:pt x="1109" y="65"/>
                  <a:pt x="1115" y="67"/>
                  <a:pt x="1121" y="70"/>
                </a:cubicBezTo>
                <a:cubicBezTo>
                  <a:pt x="1122" y="70"/>
                  <a:pt x="1122" y="71"/>
                  <a:pt x="1122" y="72"/>
                </a:cubicBezTo>
                <a:cubicBezTo>
                  <a:pt x="1121" y="73"/>
                  <a:pt x="1121" y="73"/>
                  <a:pt x="1120" y="73"/>
                </a:cubicBezTo>
                <a:close/>
                <a:moveTo>
                  <a:pt x="500" y="60"/>
                </a:moveTo>
                <a:cubicBezTo>
                  <a:pt x="499" y="60"/>
                  <a:pt x="498" y="60"/>
                  <a:pt x="498" y="59"/>
                </a:cubicBezTo>
                <a:cubicBezTo>
                  <a:pt x="498" y="58"/>
                  <a:pt x="498" y="57"/>
                  <a:pt x="499" y="57"/>
                </a:cubicBezTo>
                <a:cubicBezTo>
                  <a:pt x="505" y="54"/>
                  <a:pt x="511" y="52"/>
                  <a:pt x="517" y="50"/>
                </a:cubicBezTo>
                <a:cubicBezTo>
                  <a:pt x="518" y="49"/>
                  <a:pt x="519" y="50"/>
                  <a:pt x="520" y="51"/>
                </a:cubicBezTo>
                <a:cubicBezTo>
                  <a:pt x="520" y="52"/>
                  <a:pt x="519" y="53"/>
                  <a:pt x="518" y="53"/>
                </a:cubicBezTo>
                <a:cubicBezTo>
                  <a:pt x="512" y="55"/>
                  <a:pt x="506" y="58"/>
                  <a:pt x="501" y="60"/>
                </a:cubicBezTo>
                <a:cubicBezTo>
                  <a:pt x="500" y="60"/>
                  <a:pt x="500" y="60"/>
                  <a:pt x="500" y="60"/>
                </a:cubicBezTo>
                <a:close/>
                <a:moveTo>
                  <a:pt x="1084" y="58"/>
                </a:moveTo>
                <a:cubicBezTo>
                  <a:pt x="1084" y="58"/>
                  <a:pt x="1084" y="58"/>
                  <a:pt x="1084" y="58"/>
                </a:cubicBezTo>
                <a:cubicBezTo>
                  <a:pt x="1078" y="56"/>
                  <a:pt x="1072" y="54"/>
                  <a:pt x="1066" y="51"/>
                </a:cubicBezTo>
                <a:cubicBezTo>
                  <a:pt x="1065" y="51"/>
                  <a:pt x="1064" y="50"/>
                  <a:pt x="1065" y="49"/>
                </a:cubicBezTo>
                <a:cubicBezTo>
                  <a:pt x="1065" y="48"/>
                  <a:pt x="1066" y="48"/>
                  <a:pt x="1067" y="48"/>
                </a:cubicBezTo>
                <a:cubicBezTo>
                  <a:pt x="1073" y="50"/>
                  <a:pt x="1079" y="53"/>
                  <a:pt x="1085" y="55"/>
                </a:cubicBezTo>
                <a:cubicBezTo>
                  <a:pt x="1086" y="55"/>
                  <a:pt x="1086" y="56"/>
                  <a:pt x="1086" y="57"/>
                </a:cubicBezTo>
                <a:cubicBezTo>
                  <a:pt x="1086" y="58"/>
                  <a:pt x="1085" y="58"/>
                  <a:pt x="1084" y="58"/>
                </a:cubicBezTo>
                <a:close/>
                <a:moveTo>
                  <a:pt x="536" y="47"/>
                </a:moveTo>
                <a:cubicBezTo>
                  <a:pt x="535" y="47"/>
                  <a:pt x="535" y="46"/>
                  <a:pt x="534" y="45"/>
                </a:cubicBezTo>
                <a:cubicBezTo>
                  <a:pt x="534" y="45"/>
                  <a:pt x="535" y="44"/>
                  <a:pt x="535" y="43"/>
                </a:cubicBezTo>
                <a:cubicBezTo>
                  <a:pt x="542" y="41"/>
                  <a:pt x="548" y="39"/>
                  <a:pt x="554" y="37"/>
                </a:cubicBezTo>
                <a:cubicBezTo>
                  <a:pt x="555" y="37"/>
                  <a:pt x="556" y="37"/>
                  <a:pt x="556" y="38"/>
                </a:cubicBezTo>
                <a:cubicBezTo>
                  <a:pt x="556" y="39"/>
                  <a:pt x="556" y="40"/>
                  <a:pt x="555" y="41"/>
                </a:cubicBezTo>
                <a:cubicBezTo>
                  <a:pt x="549" y="42"/>
                  <a:pt x="543" y="45"/>
                  <a:pt x="537" y="47"/>
                </a:cubicBezTo>
                <a:cubicBezTo>
                  <a:pt x="536" y="47"/>
                  <a:pt x="536" y="47"/>
                  <a:pt x="536" y="47"/>
                </a:cubicBezTo>
                <a:close/>
                <a:moveTo>
                  <a:pt x="1048" y="45"/>
                </a:moveTo>
                <a:cubicBezTo>
                  <a:pt x="1048" y="45"/>
                  <a:pt x="1048" y="45"/>
                  <a:pt x="1047" y="45"/>
                </a:cubicBezTo>
                <a:cubicBezTo>
                  <a:pt x="1041" y="43"/>
                  <a:pt x="1035" y="41"/>
                  <a:pt x="1029" y="39"/>
                </a:cubicBezTo>
                <a:cubicBezTo>
                  <a:pt x="1028" y="39"/>
                  <a:pt x="1028" y="38"/>
                  <a:pt x="1028" y="37"/>
                </a:cubicBezTo>
                <a:cubicBezTo>
                  <a:pt x="1028" y="36"/>
                  <a:pt x="1029" y="35"/>
                  <a:pt x="1030" y="36"/>
                </a:cubicBezTo>
                <a:cubicBezTo>
                  <a:pt x="1036" y="38"/>
                  <a:pt x="1042" y="40"/>
                  <a:pt x="1049" y="42"/>
                </a:cubicBezTo>
                <a:cubicBezTo>
                  <a:pt x="1049" y="42"/>
                  <a:pt x="1050" y="43"/>
                  <a:pt x="1050" y="44"/>
                </a:cubicBezTo>
                <a:cubicBezTo>
                  <a:pt x="1049" y="45"/>
                  <a:pt x="1049" y="45"/>
                  <a:pt x="1048" y="45"/>
                </a:cubicBezTo>
                <a:close/>
                <a:moveTo>
                  <a:pt x="573" y="35"/>
                </a:moveTo>
                <a:cubicBezTo>
                  <a:pt x="572" y="35"/>
                  <a:pt x="571" y="35"/>
                  <a:pt x="571" y="34"/>
                </a:cubicBezTo>
                <a:cubicBezTo>
                  <a:pt x="571" y="33"/>
                  <a:pt x="571" y="32"/>
                  <a:pt x="572" y="32"/>
                </a:cubicBezTo>
                <a:cubicBezTo>
                  <a:pt x="579" y="30"/>
                  <a:pt x="585" y="28"/>
                  <a:pt x="591" y="26"/>
                </a:cubicBezTo>
                <a:cubicBezTo>
                  <a:pt x="592" y="26"/>
                  <a:pt x="593" y="27"/>
                  <a:pt x="593" y="28"/>
                </a:cubicBezTo>
                <a:cubicBezTo>
                  <a:pt x="593" y="29"/>
                  <a:pt x="593" y="30"/>
                  <a:pt x="592" y="30"/>
                </a:cubicBezTo>
                <a:cubicBezTo>
                  <a:pt x="586" y="31"/>
                  <a:pt x="579" y="33"/>
                  <a:pt x="573" y="35"/>
                </a:cubicBezTo>
                <a:cubicBezTo>
                  <a:pt x="573" y="35"/>
                  <a:pt x="573" y="35"/>
                  <a:pt x="573" y="35"/>
                </a:cubicBezTo>
                <a:close/>
                <a:moveTo>
                  <a:pt x="1011" y="34"/>
                </a:moveTo>
                <a:cubicBezTo>
                  <a:pt x="1011" y="34"/>
                  <a:pt x="1011" y="34"/>
                  <a:pt x="1011" y="34"/>
                </a:cubicBezTo>
                <a:cubicBezTo>
                  <a:pt x="1004" y="32"/>
                  <a:pt x="998" y="30"/>
                  <a:pt x="992" y="29"/>
                </a:cubicBezTo>
                <a:cubicBezTo>
                  <a:pt x="991" y="28"/>
                  <a:pt x="990" y="27"/>
                  <a:pt x="991" y="26"/>
                </a:cubicBezTo>
                <a:cubicBezTo>
                  <a:pt x="991" y="25"/>
                  <a:pt x="992" y="25"/>
                  <a:pt x="993" y="25"/>
                </a:cubicBezTo>
                <a:cubicBezTo>
                  <a:pt x="999" y="27"/>
                  <a:pt x="1005" y="28"/>
                  <a:pt x="1012" y="30"/>
                </a:cubicBezTo>
                <a:cubicBezTo>
                  <a:pt x="1012" y="30"/>
                  <a:pt x="1013" y="31"/>
                  <a:pt x="1013" y="32"/>
                </a:cubicBezTo>
                <a:cubicBezTo>
                  <a:pt x="1013" y="33"/>
                  <a:pt x="1012" y="34"/>
                  <a:pt x="1011" y="34"/>
                </a:cubicBezTo>
                <a:close/>
                <a:moveTo>
                  <a:pt x="610" y="25"/>
                </a:moveTo>
                <a:cubicBezTo>
                  <a:pt x="609" y="25"/>
                  <a:pt x="609" y="25"/>
                  <a:pt x="608" y="24"/>
                </a:cubicBezTo>
                <a:cubicBezTo>
                  <a:pt x="608" y="23"/>
                  <a:pt x="609" y="22"/>
                  <a:pt x="610" y="22"/>
                </a:cubicBezTo>
                <a:cubicBezTo>
                  <a:pt x="616" y="20"/>
                  <a:pt x="622" y="19"/>
                  <a:pt x="629" y="17"/>
                </a:cubicBezTo>
                <a:cubicBezTo>
                  <a:pt x="630" y="17"/>
                  <a:pt x="631" y="18"/>
                  <a:pt x="631" y="19"/>
                </a:cubicBezTo>
                <a:cubicBezTo>
                  <a:pt x="631" y="20"/>
                  <a:pt x="630" y="21"/>
                  <a:pt x="629" y="21"/>
                </a:cubicBezTo>
                <a:cubicBezTo>
                  <a:pt x="623" y="22"/>
                  <a:pt x="617" y="24"/>
                  <a:pt x="611" y="25"/>
                </a:cubicBezTo>
                <a:cubicBezTo>
                  <a:pt x="610" y="25"/>
                  <a:pt x="610" y="25"/>
                  <a:pt x="610" y="25"/>
                </a:cubicBezTo>
                <a:close/>
                <a:moveTo>
                  <a:pt x="974" y="24"/>
                </a:moveTo>
                <a:cubicBezTo>
                  <a:pt x="974" y="24"/>
                  <a:pt x="973" y="24"/>
                  <a:pt x="973" y="24"/>
                </a:cubicBezTo>
                <a:cubicBezTo>
                  <a:pt x="967" y="23"/>
                  <a:pt x="961" y="21"/>
                  <a:pt x="954" y="20"/>
                </a:cubicBezTo>
                <a:cubicBezTo>
                  <a:pt x="953" y="20"/>
                  <a:pt x="953" y="19"/>
                  <a:pt x="953" y="18"/>
                </a:cubicBezTo>
                <a:cubicBezTo>
                  <a:pt x="953" y="17"/>
                  <a:pt x="954" y="16"/>
                  <a:pt x="955" y="16"/>
                </a:cubicBezTo>
                <a:cubicBezTo>
                  <a:pt x="961" y="18"/>
                  <a:pt x="968" y="19"/>
                  <a:pt x="974" y="21"/>
                </a:cubicBezTo>
                <a:cubicBezTo>
                  <a:pt x="975" y="21"/>
                  <a:pt x="976" y="22"/>
                  <a:pt x="975" y="23"/>
                </a:cubicBezTo>
                <a:cubicBezTo>
                  <a:pt x="975" y="23"/>
                  <a:pt x="974" y="24"/>
                  <a:pt x="974" y="24"/>
                </a:cubicBezTo>
                <a:close/>
                <a:moveTo>
                  <a:pt x="648" y="17"/>
                </a:moveTo>
                <a:cubicBezTo>
                  <a:pt x="647" y="17"/>
                  <a:pt x="646" y="17"/>
                  <a:pt x="646" y="16"/>
                </a:cubicBezTo>
                <a:cubicBezTo>
                  <a:pt x="646" y="15"/>
                  <a:pt x="647" y="14"/>
                  <a:pt x="648" y="14"/>
                </a:cubicBezTo>
                <a:cubicBezTo>
                  <a:pt x="654" y="12"/>
                  <a:pt x="660" y="11"/>
                  <a:pt x="667" y="10"/>
                </a:cubicBezTo>
                <a:cubicBezTo>
                  <a:pt x="668" y="10"/>
                  <a:pt x="669" y="11"/>
                  <a:pt x="669" y="12"/>
                </a:cubicBezTo>
                <a:cubicBezTo>
                  <a:pt x="669" y="13"/>
                  <a:pt x="668" y="14"/>
                  <a:pt x="667" y="14"/>
                </a:cubicBezTo>
                <a:cubicBezTo>
                  <a:pt x="661" y="15"/>
                  <a:pt x="655" y="16"/>
                  <a:pt x="648" y="17"/>
                </a:cubicBezTo>
                <a:cubicBezTo>
                  <a:pt x="648" y="17"/>
                  <a:pt x="648" y="17"/>
                  <a:pt x="648" y="17"/>
                </a:cubicBezTo>
                <a:close/>
                <a:moveTo>
                  <a:pt x="936" y="16"/>
                </a:moveTo>
                <a:cubicBezTo>
                  <a:pt x="936" y="16"/>
                  <a:pt x="936" y="16"/>
                  <a:pt x="936" y="16"/>
                </a:cubicBezTo>
                <a:cubicBezTo>
                  <a:pt x="929" y="15"/>
                  <a:pt x="923" y="14"/>
                  <a:pt x="917" y="13"/>
                </a:cubicBezTo>
                <a:cubicBezTo>
                  <a:pt x="916" y="13"/>
                  <a:pt x="915" y="12"/>
                  <a:pt x="915" y="11"/>
                </a:cubicBezTo>
                <a:cubicBezTo>
                  <a:pt x="915" y="10"/>
                  <a:pt x="916" y="9"/>
                  <a:pt x="917" y="10"/>
                </a:cubicBezTo>
                <a:cubicBezTo>
                  <a:pt x="923" y="11"/>
                  <a:pt x="930" y="12"/>
                  <a:pt x="936" y="13"/>
                </a:cubicBezTo>
                <a:cubicBezTo>
                  <a:pt x="937" y="13"/>
                  <a:pt x="938" y="14"/>
                  <a:pt x="938" y="15"/>
                </a:cubicBezTo>
                <a:cubicBezTo>
                  <a:pt x="937" y="16"/>
                  <a:pt x="937" y="16"/>
                  <a:pt x="936" y="16"/>
                </a:cubicBezTo>
                <a:close/>
                <a:moveTo>
                  <a:pt x="686" y="11"/>
                </a:moveTo>
                <a:cubicBezTo>
                  <a:pt x="685" y="11"/>
                  <a:pt x="684" y="10"/>
                  <a:pt x="684" y="9"/>
                </a:cubicBezTo>
                <a:cubicBezTo>
                  <a:pt x="684" y="9"/>
                  <a:pt x="685" y="8"/>
                  <a:pt x="686" y="7"/>
                </a:cubicBezTo>
                <a:cubicBezTo>
                  <a:pt x="692" y="7"/>
                  <a:pt x="699" y="6"/>
                  <a:pt x="705" y="5"/>
                </a:cubicBezTo>
                <a:cubicBezTo>
                  <a:pt x="706" y="5"/>
                  <a:pt x="707" y="6"/>
                  <a:pt x="707" y="7"/>
                </a:cubicBezTo>
                <a:cubicBezTo>
                  <a:pt x="707" y="8"/>
                  <a:pt x="706" y="9"/>
                  <a:pt x="705" y="9"/>
                </a:cubicBezTo>
                <a:cubicBezTo>
                  <a:pt x="699" y="9"/>
                  <a:pt x="693" y="10"/>
                  <a:pt x="686" y="11"/>
                </a:cubicBezTo>
                <a:cubicBezTo>
                  <a:pt x="686" y="11"/>
                  <a:pt x="686" y="11"/>
                  <a:pt x="686" y="11"/>
                </a:cubicBezTo>
                <a:close/>
                <a:moveTo>
                  <a:pt x="898" y="10"/>
                </a:moveTo>
                <a:cubicBezTo>
                  <a:pt x="898" y="10"/>
                  <a:pt x="898" y="10"/>
                  <a:pt x="897" y="10"/>
                </a:cubicBezTo>
                <a:cubicBezTo>
                  <a:pt x="891" y="10"/>
                  <a:pt x="885" y="9"/>
                  <a:pt x="878" y="8"/>
                </a:cubicBezTo>
                <a:cubicBezTo>
                  <a:pt x="877" y="8"/>
                  <a:pt x="877" y="7"/>
                  <a:pt x="877" y="6"/>
                </a:cubicBezTo>
                <a:cubicBezTo>
                  <a:pt x="877" y="5"/>
                  <a:pt x="878" y="4"/>
                  <a:pt x="879" y="5"/>
                </a:cubicBezTo>
                <a:cubicBezTo>
                  <a:pt x="885" y="5"/>
                  <a:pt x="892" y="6"/>
                  <a:pt x="898" y="7"/>
                </a:cubicBezTo>
                <a:cubicBezTo>
                  <a:pt x="899" y="7"/>
                  <a:pt x="900" y="8"/>
                  <a:pt x="899" y="9"/>
                </a:cubicBezTo>
                <a:cubicBezTo>
                  <a:pt x="899" y="10"/>
                  <a:pt x="899" y="10"/>
                  <a:pt x="898" y="10"/>
                </a:cubicBezTo>
                <a:close/>
                <a:moveTo>
                  <a:pt x="724" y="7"/>
                </a:moveTo>
                <a:cubicBezTo>
                  <a:pt x="723" y="7"/>
                  <a:pt x="723" y="6"/>
                  <a:pt x="723" y="5"/>
                </a:cubicBezTo>
                <a:cubicBezTo>
                  <a:pt x="723" y="4"/>
                  <a:pt x="723" y="3"/>
                  <a:pt x="724" y="3"/>
                </a:cubicBezTo>
                <a:cubicBezTo>
                  <a:pt x="731" y="3"/>
                  <a:pt x="737" y="2"/>
                  <a:pt x="744" y="2"/>
                </a:cubicBezTo>
                <a:cubicBezTo>
                  <a:pt x="745" y="2"/>
                  <a:pt x="745" y="2"/>
                  <a:pt x="745" y="3"/>
                </a:cubicBezTo>
                <a:cubicBezTo>
                  <a:pt x="745" y="4"/>
                  <a:pt x="745" y="5"/>
                  <a:pt x="744" y="5"/>
                </a:cubicBezTo>
                <a:cubicBezTo>
                  <a:pt x="737" y="6"/>
                  <a:pt x="731" y="6"/>
                  <a:pt x="725" y="7"/>
                </a:cubicBezTo>
                <a:cubicBezTo>
                  <a:pt x="724" y="7"/>
                  <a:pt x="724" y="7"/>
                  <a:pt x="724" y="7"/>
                </a:cubicBezTo>
                <a:close/>
                <a:moveTo>
                  <a:pt x="859" y="6"/>
                </a:moveTo>
                <a:cubicBezTo>
                  <a:pt x="859" y="6"/>
                  <a:pt x="859" y="6"/>
                  <a:pt x="859" y="6"/>
                </a:cubicBezTo>
                <a:cubicBezTo>
                  <a:pt x="853" y="6"/>
                  <a:pt x="846" y="5"/>
                  <a:pt x="840" y="5"/>
                </a:cubicBezTo>
                <a:cubicBezTo>
                  <a:pt x="839" y="5"/>
                  <a:pt x="838" y="4"/>
                  <a:pt x="838" y="3"/>
                </a:cubicBezTo>
                <a:cubicBezTo>
                  <a:pt x="838" y="2"/>
                  <a:pt x="839" y="1"/>
                  <a:pt x="840" y="1"/>
                </a:cubicBezTo>
                <a:cubicBezTo>
                  <a:pt x="847" y="2"/>
                  <a:pt x="853" y="2"/>
                  <a:pt x="859" y="3"/>
                </a:cubicBezTo>
                <a:cubicBezTo>
                  <a:pt x="860" y="3"/>
                  <a:pt x="861" y="4"/>
                  <a:pt x="861" y="5"/>
                </a:cubicBezTo>
                <a:cubicBezTo>
                  <a:pt x="861" y="6"/>
                  <a:pt x="860" y="6"/>
                  <a:pt x="859" y="6"/>
                </a:cubicBezTo>
                <a:close/>
                <a:moveTo>
                  <a:pt x="763" y="4"/>
                </a:moveTo>
                <a:cubicBezTo>
                  <a:pt x="762" y="4"/>
                  <a:pt x="761" y="4"/>
                  <a:pt x="761" y="3"/>
                </a:cubicBezTo>
                <a:cubicBezTo>
                  <a:pt x="761" y="2"/>
                  <a:pt x="762" y="1"/>
                  <a:pt x="763" y="1"/>
                </a:cubicBezTo>
                <a:cubicBezTo>
                  <a:pt x="769" y="0"/>
                  <a:pt x="776" y="0"/>
                  <a:pt x="782" y="0"/>
                </a:cubicBezTo>
                <a:cubicBezTo>
                  <a:pt x="782" y="0"/>
                  <a:pt x="782" y="0"/>
                  <a:pt x="782" y="0"/>
                </a:cubicBezTo>
                <a:cubicBezTo>
                  <a:pt x="783" y="0"/>
                  <a:pt x="784" y="1"/>
                  <a:pt x="784" y="2"/>
                </a:cubicBezTo>
                <a:cubicBezTo>
                  <a:pt x="784" y="3"/>
                  <a:pt x="783" y="4"/>
                  <a:pt x="782" y="4"/>
                </a:cubicBezTo>
                <a:cubicBezTo>
                  <a:pt x="776" y="4"/>
                  <a:pt x="769" y="4"/>
                  <a:pt x="763" y="4"/>
                </a:cubicBezTo>
                <a:cubicBezTo>
                  <a:pt x="763" y="4"/>
                  <a:pt x="763" y="4"/>
                  <a:pt x="763" y="4"/>
                </a:cubicBezTo>
                <a:close/>
                <a:moveTo>
                  <a:pt x="821" y="4"/>
                </a:moveTo>
                <a:cubicBezTo>
                  <a:pt x="821" y="4"/>
                  <a:pt x="821" y="4"/>
                  <a:pt x="821" y="4"/>
                </a:cubicBezTo>
                <a:cubicBezTo>
                  <a:pt x="814" y="4"/>
                  <a:pt x="808" y="4"/>
                  <a:pt x="801" y="4"/>
                </a:cubicBezTo>
                <a:cubicBezTo>
                  <a:pt x="800" y="4"/>
                  <a:pt x="800" y="3"/>
                  <a:pt x="800" y="2"/>
                </a:cubicBezTo>
                <a:cubicBezTo>
                  <a:pt x="800" y="1"/>
                  <a:pt x="800" y="0"/>
                  <a:pt x="801" y="0"/>
                </a:cubicBezTo>
                <a:cubicBezTo>
                  <a:pt x="801" y="0"/>
                  <a:pt x="801" y="0"/>
                  <a:pt x="801" y="0"/>
                </a:cubicBezTo>
                <a:cubicBezTo>
                  <a:pt x="808" y="0"/>
                  <a:pt x="814" y="0"/>
                  <a:pt x="821" y="1"/>
                </a:cubicBezTo>
                <a:cubicBezTo>
                  <a:pt x="822" y="1"/>
                  <a:pt x="823" y="1"/>
                  <a:pt x="823" y="2"/>
                </a:cubicBezTo>
                <a:cubicBezTo>
                  <a:pt x="823" y="3"/>
                  <a:pt x="822" y="4"/>
                  <a:pt x="821" y="4"/>
                </a:cubicBezTo>
                <a:close/>
              </a:path>
            </a:pathLst>
          </a:custGeom>
          <a:solidFill>
            <a:srgbClr val="DBDCD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13" name="Freeform 336"/>
          <p:cNvSpPr>
            <a:spLocks noEditPoints="1"/>
          </p:cNvSpPr>
          <p:nvPr/>
        </p:nvSpPr>
        <p:spPr bwMode="auto">
          <a:xfrm>
            <a:off x="4235440" y="2860050"/>
            <a:ext cx="690782" cy="694348"/>
          </a:xfrm>
          <a:custGeom>
            <a:avLst/>
            <a:gdLst>
              <a:gd name="T0" fmla="*/ 74 w 123"/>
              <a:gd name="T1" fmla="*/ 20 h 123"/>
              <a:gd name="T2" fmla="*/ 99 w 123"/>
              <a:gd name="T3" fmla="*/ 16 h 123"/>
              <a:gd name="T4" fmla="*/ 107 w 123"/>
              <a:gd name="T5" fmla="*/ 24 h 123"/>
              <a:gd name="T6" fmla="*/ 103 w 123"/>
              <a:gd name="T7" fmla="*/ 47 h 123"/>
              <a:gd name="T8" fmla="*/ 120 w 123"/>
              <a:gd name="T9" fmla="*/ 60 h 123"/>
              <a:gd name="T10" fmla="*/ 104 w 123"/>
              <a:gd name="T11" fmla="*/ 73 h 123"/>
              <a:gd name="T12" fmla="*/ 107 w 123"/>
              <a:gd name="T13" fmla="*/ 99 h 123"/>
              <a:gd name="T14" fmla="*/ 99 w 123"/>
              <a:gd name="T15" fmla="*/ 107 h 123"/>
              <a:gd name="T16" fmla="*/ 74 w 123"/>
              <a:gd name="T17" fmla="*/ 104 h 123"/>
              <a:gd name="T18" fmla="*/ 61 w 123"/>
              <a:gd name="T19" fmla="*/ 120 h 123"/>
              <a:gd name="T20" fmla="*/ 48 w 123"/>
              <a:gd name="T21" fmla="*/ 104 h 123"/>
              <a:gd name="T22" fmla="*/ 24 w 123"/>
              <a:gd name="T23" fmla="*/ 107 h 123"/>
              <a:gd name="T24" fmla="*/ 16 w 123"/>
              <a:gd name="T25" fmla="*/ 99 h 123"/>
              <a:gd name="T26" fmla="*/ 19 w 123"/>
              <a:gd name="T27" fmla="*/ 73 h 123"/>
              <a:gd name="T28" fmla="*/ 3 w 123"/>
              <a:gd name="T29" fmla="*/ 60 h 123"/>
              <a:gd name="T30" fmla="*/ 20 w 123"/>
              <a:gd name="T31" fmla="*/ 47 h 123"/>
              <a:gd name="T32" fmla="*/ 16 w 123"/>
              <a:gd name="T33" fmla="*/ 24 h 123"/>
              <a:gd name="T34" fmla="*/ 24 w 123"/>
              <a:gd name="T35" fmla="*/ 16 h 123"/>
              <a:gd name="T36" fmla="*/ 48 w 123"/>
              <a:gd name="T37" fmla="*/ 20 h 123"/>
              <a:gd name="T38" fmla="*/ 61 w 123"/>
              <a:gd name="T39" fmla="*/ 3 h 123"/>
              <a:gd name="T40" fmla="*/ 61 w 123"/>
              <a:gd name="T41" fmla="*/ 88 h 123"/>
              <a:gd name="T42" fmla="*/ 61 w 123"/>
              <a:gd name="T43" fmla="*/ 35 h 123"/>
              <a:gd name="T44" fmla="*/ 61 w 123"/>
              <a:gd name="T45" fmla="*/ 88 h 123"/>
              <a:gd name="T46" fmla="*/ 61 w 123"/>
              <a:gd name="T47" fmla="*/ 0 h 123"/>
              <a:gd name="T48" fmla="*/ 53 w 123"/>
              <a:gd name="T49" fmla="*/ 2 h 123"/>
              <a:gd name="T50" fmla="*/ 41 w 123"/>
              <a:gd name="T51" fmla="*/ 20 h 123"/>
              <a:gd name="T52" fmla="*/ 24 w 123"/>
              <a:gd name="T53" fmla="*/ 14 h 123"/>
              <a:gd name="T54" fmla="*/ 18 w 123"/>
              <a:gd name="T55" fmla="*/ 18 h 123"/>
              <a:gd name="T56" fmla="*/ 13 w 123"/>
              <a:gd name="T57" fmla="*/ 25 h 123"/>
              <a:gd name="T58" fmla="*/ 18 w 123"/>
              <a:gd name="T59" fmla="*/ 45 h 123"/>
              <a:gd name="T60" fmla="*/ 0 w 123"/>
              <a:gd name="T61" fmla="*/ 55 h 123"/>
              <a:gd name="T62" fmla="*/ 0 w 123"/>
              <a:gd name="T63" fmla="*/ 66 h 123"/>
              <a:gd name="T64" fmla="*/ 16 w 123"/>
              <a:gd name="T65" fmla="*/ 75 h 123"/>
              <a:gd name="T66" fmla="*/ 13 w 123"/>
              <a:gd name="T67" fmla="*/ 98 h 123"/>
              <a:gd name="T68" fmla="*/ 18 w 123"/>
              <a:gd name="T69" fmla="*/ 105 h 123"/>
              <a:gd name="T70" fmla="*/ 24 w 123"/>
              <a:gd name="T71" fmla="*/ 110 h 123"/>
              <a:gd name="T72" fmla="*/ 41 w 123"/>
              <a:gd name="T73" fmla="*/ 104 h 123"/>
              <a:gd name="T74" fmla="*/ 53 w 123"/>
              <a:gd name="T75" fmla="*/ 121 h 123"/>
              <a:gd name="T76" fmla="*/ 61 w 123"/>
              <a:gd name="T77" fmla="*/ 123 h 123"/>
              <a:gd name="T78" fmla="*/ 69 w 123"/>
              <a:gd name="T79" fmla="*/ 121 h 123"/>
              <a:gd name="T80" fmla="*/ 82 w 123"/>
              <a:gd name="T81" fmla="*/ 104 h 123"/>
              <a:gd name="T82" fmla="*/ 99 w 123"/>
              <a:gd name="T83" fmla="*/ 110 h 123"/>
              <a:gd name="T84" fmla="*/ 105 w 123"/>
              <a:gd name="T85" fmla="*/ 105 h 123"/>
              <a:gd name="T86" fmla="*/ 109 w 123"/>
              <a:gd name="T87" fmla="*/ 98 h 123"/>
              <a:gd name="T88" fmla="*/ 106 w 123"/>
              <a:gd name="T89" fmla="*/ 75 h 123"/>
              <a:gd name="T90" fmla="*/ 123 w 123"/>
              <a:gd name="T91" fmla="*/ 66 h 123"/>
              <a:gd name="T92" fmla="*/ 123 w 123"/>
              <a:gd name="T93" fmla="*/ 55 h 123"/>
              <a:gd name="T94" fmla="*/ 105 w 123"/>
              <a:gd name="T95" fmla="*/ 45 h 123"/>
              <a:gd name="T96" fmla="*/ 109 w 123"/>
              <a:gd name="T97" fmla="*/ 25 h 123"/>
              <a:gd name="T98" fmla="*/ 105 w 123"/>
              <a:gd name="T99" fmla="*/ 18 h 123"/>
              <a:gd name="T100" fmla="*/ 99 w 123"/>
              <a:gd name="T101" fmla="*/ 14 h 123"/>
              <a:gd name="T102" fmla="*/ 82 w 123"/>
              <a:gd name="T103" fmla="*/ 20 h 123"/>
              <a:gd name="T104" fmla="*/ 69 w 123"/>
              <a:gd name="T105" fmla="*/ 2 h 123"/>
              <a:gd name="T106" fmla="*/ 61 w 123"/>
              <a:gd name="T107" fmla="*/ 86 h 123"/>
              <a:gd name="T108" fmla="*/ 61 w 123"/>
              <a:gd name="T109" fmla="*/ 38 h 123"/>
              <a:gd name="T110" fmla="*/ 61 w 123"/>
              <a:gd name="T111" fmla="*/ 86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3" h="123">
                <a:moveTo>
                  <a:pt x="67" y="3"/>
                </a:moveTo>
                <a:cubicBezTo>
                  <a:pt x="74" y="20"/>
                  <a:pt x="74" y="20"/>
                  <a:pt x="74" y="20"/>
                </a:cubicBezTo>
                <a:cubicBezTo>
                  <a:pt x="77" y="20"/>
                  <a:pt x="80" y="22"/>
                  <a:pt x="82" y="23"/>
                </a:cubicBezTo>
                <a:cubicBezTo>
                  <a:pt x="99" y="16"/>
                  <a:pt x="99" y="16"/>
                  <a:pt x="99" y="16"/>
                </a:cubicBezTo>
                <a:cubicBezTo>
                  <a:pt x="103" y="20"/>
                  <a:pt x="103" y="20"/>
                  <a:pt x="103" y="20"/>
                </a:cubicBezTo>
                <a:cubicBezTo>
                  <a:pt x="107" y="24"/>
                  <a:pt x="107" y="24"/>
                  <a:pt x="107" y="24"/>
                </a:cubicBezTo>
                <a:cubicBezTo>
                  <a:pt x="100" y="41"/>
                  <a:pt x="100" y="41"/>
                  <a:pt x="100" y="41"/>
                </a:cubicBezTo>
                <a:cubicBezTo>
                  <a:pt x="101" y="43"/>
                  <a:pt x="102" y="45"/>
                  <a:pt x="103" y="47"/>
                </a:cubicBezTo>
                <a:cubicBezTo>
                  <a:pt x="120" y="55"/>
                  <a:pt x="120" y="55"/>
                  <a:pt x="120" y="55"/>
                </a:cubicBezTo>
                <a:cubicBezTo>
                  <a:pt x="120" y="60"/>
                  <a:pt x="120" y="60"/>
                  <a:pt x="120" y="60"/>
                </a:cubicBezTo>
                <a:cubicBezTo>
                  <a:pt x="120" y="66"/>
                  <a:pt x="120" y="66"/>
                  <a:pt x="120" y="66"/>
                </a:cubicBezTo>
                <a:cubicBezTo>
                  <a:pt x="104" y="73"/>
                  <a:pt x="104" y="73"/>
                  <a:pt x="104" y="73"/>
                </a:cubicBezTo>
                <a:cubicBezTo>
                  <a:pt x="103" y="76"/>
                  <a:pt x="102" y="79"/>
                  <a:pt x="100" y="82"/>
                </a:cubicBezTo>
                <a:cubicBezTo>
                  <a:pt x="107" y="99"/>
                  <a:pt x="107" y="99"/>
                  <a:pt x="107" y="99"/>
                </a:cubicBezTo>
                <a:cubicBezTo>
                  <a:pt x="103" y="103"/>
                  <a:pt x="103" y="103"/>
                  <a:pt x="103" y="103"/>
                </a:cubicBezTo>
                <a:cubicBezTo>
                  <a:pt x="99" y="107"/>
                  <a:pt x="99" y="107"/>
                  <a:pt x="99" y="107"/>
                </a:cubicBezTo>
                <a:cubicBezTo>
                  <a:pt x="82" y="101"/>
                  <a:pt x="82" y="101"/>
                  <a:pt x="82" y="101"/>
                </a:cubicBezTo>
                <a:cubicBezTo>
                  <a:pt x="80" y="102"/>
                  <a:pt x="77" y="103"/>
                  <a:pt x="74" y="104"/>
                </a:cubicBezTo>
                <a:cubicBezTo>
                  <a:pt x="67" y="120"/>
                  <a:pt x="67" y="120"/>
                  <a:pt x="67" y="120"/>
                </a:cubicBezTo>
                <a:cubicBezTo>
                  <a:pt x="61" y="120"/>
                  <a:pt x="61" y="120"/>
                  <a:pt x="61" y="120"/>
                </a:cubicBezTo>
                <a:cubicBezTo>
                  <a:pt x="56" y="120"/>
                  <a:pt x="56" y="120"/>
                  <a:pt x="56" y="120"/>
                </a:cubicBezTo>
                <a:cubicBezTo>
                  <a:pt x="48" y="104"/>
                  <a:pt x="48" y="104"/>
                  <a:pt x="48" y="104"/>
                </a:cubicBezTo>
                <a:cubicBezTo>
                  <a:pt x="46" y="103"/>
                  <a:pt x="43" y="102"/>
                  <a:pt x="41" y="101"/>
                </a:cubicBezTo>
                <a:cubicBezTo>
                  <a:pt x="24" y="107"/>
                  <a:pt x="24" y="107"/>
                  <a:pt x="24" y="107"/>
                </a:cubicBezTo>
                <a:cubicBezTo>
                  <a:pt x="20" y="103"/>
                  <a:pt x="20" y="103"/>
                  <a:pt x="20" y="103"/>
                </a:cubicBezTo>
                <a:cubicBezTo>
                  <a:pt x="16" y="99"/>
                  <a:pt x="16" y="99"/>
                  <a:pt x="16" y="99"/>
                </a:cubicBezTo>
                <a:cubicBezTo>
                  <a:pt x="22" y="82"/>
                  <a:pt x="22" y="82"/>
                  <a:pt x="22" y="82"/>
                </a:cubicBezTo>
                <a:cubicBezTo>
                  <a:pt x="21" y="79"/>
                  <a:pt x="20" y="76"/>
                  <a:pt x="19" y="73"/>
                </a:cubicBezTo>
                <a:cubicBezTo>
                  <a:pt x="3" y="66"/>
                  <a:pt x="3" y="66"/>
                  <a:pt x="3" y="66"/>
                </a:cubicBezTo>
                <a:cubicBezTo>
                  <a:pt x="3" y="60"/>
                  <a:pt x="3" y="60"/>
                  <a:pt x="3" y="60"/>
                </a:cubicBezTo>
                <a:cubicBezTo>
                  <a:pt x="3" y="55"/>
                  <a:pt x="3" y="55"/>
                  <a:pt x="3" y="55"/>
                </a:cubicBezTo>
                <a:cubicBezTo>
                  <a:pt x="20" y="47"/>
                  <a:pt x="20" y="47"/>
                  <a:pt x="20" y="47"/>
                </a:cubicBezTo>
                <a:cubicBezTo>
                  <a:pt x="21" y="45"/>
                  <a:pt x="21" y="43"/>
                  <a:pt x="22" y="41"/>
                </a:cubicBezTo>
                <a:cubicBezTo>
                  <a:pt x="16" y="24"/>
                  <a:pt x="16" y="24"/>
                  <a:pt x="16" y="24"/>
                </a:cubicBezTo>
                <a:cubicBezTo>
                  <a:pt x="20" y="20"/>
                  <a:pt x="20" y="20"/>
                  <a:pt x="20" y="20"/>
                </a:cubicBezTo>
                <a:cubicBezTo>
                  <a:pt x="24" y="16"/>
                  <a:pt x="24" y="16"/>
                  <a:pt x="24" y="16"/>
                </a:cubicBezTo>
                <a:cubicBezTo>
                  <a:pt x="41" y="23"/>
                  <a:pt x="41" y="23"/>
                  <a:pt x="41" y="23"/>
                </a:cubicBezTo>
                <a:cubicBezTo>
                  <a:pt x="43" y="22"/>
                  <a:pt x="46" y="20"/>
                  <a:pt x="48" y="20"/>
                </a:cubicBezTo>
                <a:cubicBezTo>
                  <a:pt x="56" y="3"/>
                  <a:pt x="56" y="3"/>
                  <a:pt x="56" y="3"/>
                </a:cubicBezTo>
                <a:cubicBezTo>
                  <a:pt x="61" y="3"/>
                  <a:pt x="61" y="3"/>
                  <a:pt x="61" y="3"/>
                </a:cubicBezTo>
                <a:cubicBezTo>
                  <a:pt x="67" y="3"/>
                  <a:pt x="67" y="3"/>
                  <a:pt x="67" y="3"/>
                </a:cubicBezTo>
                <a:moveTo>
                  <a:pt x="61" y="88"/>
                </a:moveTo>
                <a:cubicBezTo>
                  <a:pt x="76" y="88"/>
                  <a:pt x="88" y="76"/>
                  <a:pt x="88" y="62"/>
                </a:cubicBezTo>
                <a:cubicBezTo>
                  <a:pt x="88" y="47"/>
                  <a:pt x="76" y="35"/>
                  <a:pt x="61" y="35"/>
                </a:cubicBezTo>
                <a:cubicBezTo>
                  <a:pt x="47" y="35"/>
                  <a:pt x="34" y="47"/>
                  <a:pt x="34" y="62"/>
                </a:cubicBezTo>
                <a:cubicBezTo>
                  <a:pt x="34" y="76"/>
                  <a:pt x="47" y="88"/>
                  <a:pt x="61" y="88"/>
                </a:cubicBezTo>
                <a:moveTo>
                  <a:pt x="67" y="0"/>
                </a:moveTo>
                <a:cubicBezTo>
                  <a:pt x="61" y="0"/>
                  <a:pt x="61" y="0"/>
                  <a:pt x="61" y="0"/>
                </a:cubicBezTo>
                <a:cubicBezTo>
                  <a:pt x="56" y="0"/>
                  <a:pt x="56" y="0"/>
                  <a:pt x="56" y="0"/>
                </a:cubicBezTo>
                <a:cubicBezTo>
                  <a:pt x="55" y="0"/>
                  <a:pt x="54" y="1"/>
                  <a:pt x="53" y="2"/>
                </a:cubicBezTo>
                <a:cubicBezTo>
                  <a:pt x="46" y="17"/>
                  <a:pt x="46" y="17"/>
                  <a:pt x="46" y="17"/>
                </a:cubicBezTo>
                <a:cubicBezTo>
                  <a:pt x="44" y="18"/>
                  <a:pt x="42" y="19"/>
                  <a:pt x="41" y="20"/>
                </a:cubicBezTo>
                <a:cubicBezTo>
                  <a:pt x="25" y="14"/>
                  <a:pt x="25" y="14"/>
                  <a:pt x="25" y="14"/>
                </a:cubicBezTo>
                <a:cubicBezTo>
                  <a:pt x="24" y="14"/>
                  <a:pt x="24" y="14"/>
                  <a:pt x="24" y="14"/>
                </a:cubicBezTo>
                <a:cubicBezTo>
                  <a:pt x="23" y="14"/>
                  <a:pt x="22" y="14"/>
                  <a:pt x="22" y="14"/>
                </a:cubicBezTo>
                <a:cubicBezTo>
                  <a:pt x="18" y="18"/>
                  <a:pt x="18" y="18"/>
                  <a:pt x="18" y="18"/>
                </a:cubicBezTo>
                <a:cubicBezTo>
                  <a:pt x="14" y="22"/>
                  <a:pt x="14" y="22"/>
                  <a:pt x="14" y="22"/>
                </a:cubicBezTo>
                <a:cubicBezTo>
                  <a:pt x="13" y="23"/>
                  <a:pt x="13" y="24"/>
                  <a:pt x="13" y="25"/>
                </a:cubicBezTo>
                <a:cubicBezTo>
                  <a:pt x="19" y="41"/>
                  <a:pt x="19" y="41"/>
                  <a:pt x="19" y="41"/>
                </a:cubicBezTo>
                <a:cubicBezTo>
                  <a:pt x="19" y="42"/>
                  <a:pt x="18" y="44"/>
                  <a:pt x="18" y="45"/>
                </a:cubicBezTo>
                <a:cubicBezTo>
                  <a:pt x="2" y="52"/>
                  <a:pt x="2" y="52"/>
                  <a:pt x="2" y="52"/>
                </a:cubicBezTo>
                <a:cubicBezTo>
                  <a:pt x="0" y="53"/>
                  <a:pt x="0" y="54"/>
                  <a:pt x="0" y="55"/>
                </a:cubicBezTo>
                <a:cubicBezTo>
                  <a:pt x="0" y="60"/>
                  <a:pt x="0" y="60"/>
                  <a:pt x="0" y="60"/>
                </a:cubicBezTo>
                <a:cubicBezTo>
                  <a:pt x="0" y="66"/>
                  <a:pt x="0" y="66"/>
                  <a:pt x="0" y="66"/>
                </a:cubicBezTo>
                <a:cubicBezTo>
                  <a:pt x="0" y="67"/>
                  <a:pt x="0" y="68"/>
                  <a:pt x="2" y="68"/>
                </a:cubicBezTo>
                <a:cubicBezTo>
                  <a:pt x="16" y="75"/>
                  <a:pt x="16" y="75"/>
                  <a:pt x="16" y="75"/>
                </a:cubicBezTo>
                <a:cubicBezTo>
                  <a:pt x="17" y="78"/>
                  <a:pt x="18" y="80"/>
                  <a:pt x="19" y="83"/>
                </a:cubicBezTo>
                <a:cubicBezTo>
                  <a:pt x="13" y="98"/>
                  <a:pt x="13" y="98"/>
                  <a:pt x="13" y="98"/>
                </a:cubicBezTo>
                <a:cubicBezTo>
                  <a:pt x="13" y="99"/>
                  <a:pt x="13" y="101"/>
                  <a:pt x="14" y="101"/>
                </a:cubicBezTo>
                <a:cubicBezTo>
                  <a:pt x="18" y="105"/>
                  <a:pt x="18" y="105"/>
                  <a:pt x="18" y="105"/>
                </a:cubicBezTo>
                <a:cubicBezTo>
                  <a:pt x="22" y="109"/>
                  <a:pt x="22" y="109"/>
                  <a:pt x="22" y="109"/>
                </a:cubicBezTo>
                <a:cubicBezTo>
                  <a:pt x="22" y="110"/>
                  <a:pt x="23" y="110"/>
                  <a:pt x="24" y="110"/>
                </a:cubicBezTo>
                <a:cubicBezTo>
                  <a:pt x="24" y="110"/>
                  <a:pt x="24" y="110"/>
                  <a:pt x="25" y="110"/>
                </a:cubicBezTo>
                <a:cubicBezTo>
                  <a:pt x="41" y="104"/>
                  <a:pt x="41" y="104"/>
                  <a:pt x="41" y="104"/>
                </a:cubicBezTo>
                <a:cubicBezTo>
                  <a:pt x="42" y="105"/>
                  <a:pt x="44" y="106"/>
                  <a:pt x="46" y="106"/>
                </a:cubicBezTo>
                <a:cubicBezTo>
                  <a:pt x="53" y="121"/>
                  <a:pt x="53" y="121"/>
                  <a:pt x="53" y="121"/>
                </a:cubicBezTo>
                <a:cubicBezTo>
                  <a:pt x="54" y="122"/>
                  <a:pt x="55" y="123"/>
                  <a:pt x="56" y="123"/>
                </a:cubicBezTo>
                <a:cubicBezTo>
                  <a:pt x="61" y="123"/>
                  <a:pt x="61" y="123"/>
                  <a:pt x="61" y="123"/>
                </a:cubicBezTo>
                <a:cubicBezTo>
                  <a:pt x="67" y="123"/>
                  <a:pt x="67" y="123"/>
                  <a:pt x="67" y="123"/>
                </a:cubicBezTo>
                <a:cubicBezTo>
                  <a:pt x="68" y="123"/>
                  <a:pt x="69" y="122"/>
                  <a:pt x="69" y="121"/>
                </a:cubicBezTo>
                <a:cubicBezTo>
                  <a:pt x="76" y="106"/>
                  <a:pt x="76" y="106"/>
                  <a:pt x="76" y="106"/>
                </a:cubicBezTo>
                <a:cubicBezTo>
                  <a:pt x="78" y="106"/>
                  <a:pt x="80" y="105"/>
                  <a:pt x="82" y="104"/>
                </a:cubicBezTo>
                <a:cubicBezTo>
                  <a:pt x="98" y="110"/>
                  <a:pt x="98" y="110"/>
                  <a:pt x="98" y="110"/>
                </a:cubicBezTo>
                <a:cubicBezTo>
                  <a:pt x="98" y="110"/>
                  <a:pt x="99" y="110"/>
                  <a:pt x="99" y="110"/>
                </a:cubicBezTo>
                <a:cubicBezTo>
                  <a:pt x="100" y="110"/>
                  <a:pt x="100" y="110"/>
                  <a:pt x="101" y="109"/>
                </a:cubicBezTo>
                <a:cubicBezTo>
                  <a:pt x="105" y="105"/>
                  <a:pt x="105" y="105"/>
                  <a:pt x="105" y="105"/>
                </a:cubicBezTo>
                <a:cubicBezTo>
                  <a:pt x="109" y="101"/>
                  <a:pt x="109" y="101"/>
                  <a:pt x="109" y="101"/>
                </a:cubicBezTo>
                <a:cubicBezTo>
                  <a:pt x="110" y="101"/>
                  <a:pt x="110" y="99"/>
                  <a:pt x="109" y="98"/>
                </a:cubicBezTo>
                <a:cubicBezTo>
                  <a:pt x="103" y="83"/>
                  <a:pt x="103" y="83"/>
                  <a:pt x="103" y="83"/>
                </a:cubicBezTo>
                <a:cubicBezTo>
                  <a:pt x="105" y="80"/>
                  <a:pt x="106" y="78"/>
                  <a:pt x="106" y="75"/>
                </a:cubicBezTo>
                <a:cubicBezTo>
                  <a:pt x="121" y="68"/>
                  <a:pt x="121" y="68"/>
                  <a:pt x="121" y="68"/>
                </a:cubicBezTo>
                <a:cubicBezTo>
                  <a:pt x="122" y="68"/>
                  <a:pt x="123" y="67"/>
                  <a:pt x="123" y="66"/>
                </a:cubicBezTo>
                <a:cubicBezTo>
                  <a:pt x="123" y="60"/>
                  <a:pt x="123" y="60"/>
                  <a:pt x="123" y="60"/>
                </a:cubicBezTo>
                <a:cubicBezTo>
                  <a:pt x="123" y="55"/>
                  <a:pt x="123" y="55"/>
                  <a:pt x="123" y="55"/>
                </a:cubicBezTo>
                <a:cubicBezTo>
                  <a:pt x="123" y="54"/>
                  <a:pt x="122" y="53"/>
                  <a:pt x="121" y="52"/>
                </a:cubicBezTo>
                <a:cubicBezTo>
                  <a:pt x="105" y="45"/>
                  <a:pt x="105" y="45"/>
                  <a:pt x="105" y="45"/>
                </a:cubicBezTo>
                <a:cubicBezTo>
                  <a:pt x="105" y="44"/>
                  <a:pt x="104" y="42"/>
                  <a:pt x="103" y="41"/>
                </a:cubicBezTo>
                <a:cubicBezTo>
                  <a:pt x="109" y="25"/>
                  <a:pt x="109" y="25"/>
                  <a:pt x="109" y="25"/>
                </a:cubicBezTo>
                <a:cubicBezTo>
                  <a:pt x="110" y="24"/>
                  <a:pt x="110" y="23"/>
                  <a:pt x="109" y="22"/>
                </a:cubicBezTo>
                <a:cubicBezTo>
                  <a:pt x="105" y="18"/>
                  <a:pt x="105" y="18"/>
                  <a:pt x="105" y="18"/>
                </a:cubicBezTo>
                <a:cubicBezTo>
                  <a:pt x="101" y="14"/>
                  <a:pt x="101" y="14"/>
                  <a:pt x="101" y="14"/>
                </a:cubicBezTo>
                <a:cubicBezTo>
                  <a:pt x="100" y="14"/>
                  <a:pt x="100" y="14"/>
                  <a:pt x="99" y="14"/>
                </a:cubicBezTo>
                <a:cubicBezTo>
                  <a:pt x="99" y="14"/>
                  <a:pt x="98" y="14"/>
                  <a:pt x="98" y="14"/>
                </a:cubicBezTo>
                <a:cubicBezTo>
                  <a:pt x="82" y="20"/>
                  <a:pt x="82" y="20"/>
                  <a:pt x="82" y="20"/>
                </a:cubicBezTo>
                <a:cubicBezTo>
                  <a:pt x="80" y="19"/>
                  <a:pt x="78" y="18"/>
                  <a:pt x="76" y="17"/>
                </a:cubicBezTo>
                <a:cubicBezTo>
                  <a:pt x="69" y="2"/>
                  <a:pt x="69" y="2"/>
                  <a:pt x="69" y="2"/>
                </a:cubicBezTo>
                <a:cubicBezTo>
                  <a:pt x="69" y="1"/>
                  <a:pt x="68" y="0"/>
                  <a:pt x="67" y="0"/>
                </a:cubicBezTo>
                <a:close/>
                <a:moveTo>
                  <a:pt x="61" y="86"/>
                </a:moveTo>
                <a:cubicBezTo>
                  <a:pt x="48" y="86"/>
                  <a:pt x="37" y="75"/>
                  <a:pt x="37" y="62"/>
                </a:cubicBezTo>
                <a:cubicBezTo>
                  <a:pt x="37" y="48"/>
                  <a:pt x="48" y="38"/>
                  <a:pt x="61" y="38"/>
                </a:cubicBezTo>
                <a:cubicBezTo>
                  <a:pt x="75" y="38"/>
                  <a:pt x="85" y="48"/>
                  <a:pt x="85" y="62"/>
                </a:cubicBezTo>
                <a:cubicBezTo>
                  <a:pt x="85" y="75"/>
                  <a:pt x="75" y="86"/>
                  <a:pt x="61" y="86"/>
                </a:cubicBezTo>
                <a:close/>
              </a:path>
            </a:pathLst>
          </a:custGeom>
          <a:solidFill>
            <a:srgbClr val="86878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nvGrpSpPr>
          <p:cNvPr id="2" name="组合 13"/>
          <p:cNvGrpSpPr/>
          <p:nvPr/>
        </p:nvGrpSpPr>
        <p:grpSpPr>
          <a:xfrm>
            <a:off x="2593181" y="1704549"/>
            <a:ext cx="1600200" cy="1430382"/>
            <a:chOff x="3457575" y="2272030"/>
            <a:chExt cx="2133600" cy="1906587"/>
          </a:xfrm>
        </p:grpSpPr>
        <p:sp>
          <p:nvSpPr>
            <p:cNvPr id="15" name="Freeform 337"/>
            <p:cNvSpPr/>
            <p:nvPr/>
          </p:nvSpPr>
          <p:spPr bwMode="auto">
            <a:xfrm>
              <a:off x="3457575" y="2272030"/>
              <a:ext cx="2133600" cy="1906587"/>
            </a:xfrm>
            <a:custGeom>
              <a:avLst/>
              <a:gdLst>
                <a:gd name="T0" fmla="*/ 727 w 801"/>
                <a:gd name="T1" fmla="*/ 429 h 715"/>
                <a:gd name="T2" fmla="*/ 727 w 801"/>
                <a:gd name="T3" fmla="*/ 301 h 715"/>
                <a:gd name="T4" fmla="*/ 642 w 801"/>
                <a:gd name="T5" fmla="*/ 68 h 715"/>
                <a:gd name="T6" fmla="*/ 478 w 801"/>
                <a:gd name="T7" fmla="*/ 0 h 715"/>
                <a:gd name="T8" fmla="*/ 0 w 801"/>
                <a:gd name="T9" fmla="*/ 0 h 715"/>
                <a:gd name="T10" fmla="*/ 0 w 801"/>
                <a:gd name="T11" fmla="*/ 211 h 715"/>
                <a:gd name="T12" fmla="*/ 478 w 801"/>
                <a:gd name="T13" fmla="*/ 211 h 715"/>
                <a:gd name="T14" fmla="*/ 516 w 801"/>
                <a:gd name="T15" fmla="*/ 301 h 715"/>
                <a:gd name="T16" fmla="*/ 516 w 801"/>
                <a:gd name="T17" fmla="*/ 429 h 715"/>
                <a:gd name="T18" fmla="*/ 442 w 801"/>
                <a:gd name="T19" fmla="*/ 429 h 715"/>
                <a:gd name="T20" fmla="*/ 631 w 801"/>
                <a:gd name="T21" fmla="*/ 715 h 715"/>
                <a:gd name="T22" fmla="*/ 801 w 801"/>
                <a:gd name="T23" fmla="*/ 429 h 715"/>
                <a:gd name="T24" fmla="*/ 727 w 801"/>
                <a:gd name="T25" fmla="*/ 429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1" h="715">
                  <a:moveTo>
                    <a:pt x="727" y="429"/>
                  </a:moveTo>
                  <a:cubicBezTo>
                    <a:pt x="727" y="301"/>
                    <a:pt x="727" y="301"/>
                    <a:pt x="727" y="301"/>
                  </a:cubicBezTo>
                  <a:cubicBezTo>
                    <a:pt x="727" y="201"/>
                    <a:pt x="699" y="122"/>
                    <a:pt x="642" y="68"/>
                  </a:cubicBezTo>
                  <a:cubicBezTo>
                    <a:pt x="576" y="3"/>
                    <a:pt x="498" y="0"/>
                    <a:pt x="478" y="0"/>
                  </a:cubicBezTo>
                  <a:cubicBezTo>
                    <a:pt x="0" y="0"/>
                    <a:pt x="0" y="0"/>
                    <a:pt x="0" y="0"/>
                  </a:cubicBezTo>
                  <a:cubicBezTo>
                    <a:pt x="0" y="211"/>
                    <a:pt x="0" y="211"/>
                    <a:pt x="0" y="211"/>
                  </a:cubicBezTo>
                  <a:cubicBezTo>
                    <a:pt x="478" y="211"/>
                    <a:pt x="478" y="211"/>
                    <a:pt x="478" y="211"/>
                  </a:cubicBezTo>
                  <a:cubicBezTo>
                    <a:pt x="512" y="214"/>
                    <a:pt x="516" y="275"/>
                    <a:pt x="516" y="301"/>
                  </a:cubicBezTo>
                  <a:cubicBezTo>
                    <a:pt x="516" y="429"/>
                    <a:pt x="516" y="429"/>
                    <a:pt x="516" y="429"/>
                  </a:cubicBezTo>
                  <a:cubicBezTo>
                    <a:pt x="442" y="429"/>
                    <a:pt x="442" y="429"/>
                    <a:pt x="442" y="429"/>
                  </a:cubicBezTo>
                  <a:cubicBezTo>
                    <a:pt x="631" y="715"/>
                    <a:pt x="631" y="715"/>
                    <a:pt x="631" y="715"/>
                  </a:cubicBezTo>
                  <a:cubicBezTo>
                    <a:pt x="801" y="429"/>
                    <a:pt x="801" y="429"/>
                    <a:pt x="801" y="429"/>
                  </a:cubicBezTo>
                  <a:lnTo>
                    <a:pt x="727" y="429"/>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6" name="Freeform 341"/>
            <p:cNvSpPr>
              <a:spLocks noEditPoints="1"/>
            </p:cNvSpPr>
            <p:nvPr/>
          </p:nvSpPr>
          <p:spPr bwMode="auto">
            <a:xfrm>
              <a:off x="3644900" y="2453005"/>
              <a:ext cx="182563" cy="190500"/>
            </a:xfrm>
            <a:custGeom>
              <a:avLst/>
              <a:gdLst>
                <a:gd name="T0" fmla="*/ 68 w 69"/>
                <a:gd name="T1" fmla="*/ 36 h 71"/>
                <a:gd name="T2" fmla="*/ 34 w 69"/>
                <a:gd name="T3" fmla="*/ 71 h 71"/>
                <a:gd name="T4" fmla="*/ 0 w 69"/>
                <a:gd name="T5" fmla="*/ 36 h 71"/>
                <a:gd name="T6" fmla="*/ 34 w 69"/>
                <a:gd name="T7" fmla="*/ 0 h 71"/>
                <a:gd name="T8" fmla="*/ 68 w 69"/>
                <a:gd name="T9" fmla="*/ 36 h 71"/>
                <a:gd name="T10" fmla="*/ 12 w 69"/>
                <a:gd name="T11" fmla="*/ 36 h 71"/>
                <a:gd name="T12" fmla="*/ 34 w 69"/>
                <a:gd name="T13" fmla="*/ 59 h 71"/>
                <a:gd name="T14" fmla="*/ 56 w 69"/>
                <a:gd name="T15" fmla="*/ 36 h 71"/>
                <a:gd name="T16" fmla="*/ 34 w 69"/>
                <a:gd name="T17" fmla="*/ 12 h 71"/>
                <a:gd name="T18" fmla="*/ 12 w 69"/>
                <a:gd name="T19" fmla="*/ 3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1">
                  <a:moveTo>
                    <a:pt x="68" y="36"/>
                  </a:moveTo>
                  <a:cubicBezTo>
                    <a:pt x="68" y="53"/>
                    <a:pt x="58" y="71"/>
                    <a:pt x="34" y="71"/>
                  </a:cubicBezTo>
                  <a:cubicBezTo>
                    <a:pt x="11" y="71"/>
                    <a:pt x="0" y="53"/>
                    <a:pt x="0" y="36"/>
                  </a:cubicBezTo>
                  <a:cubicBezTo>
                    <a:pt x="0" y="18"/>
                    <a:pt x="11" y="0"/>
                    <a:pt x="34" y="0"/>
                  </a:cubicBezTo>
                  <a:cubicBezTo>
                    <a:pt x="57" y="0"/>
                    <a:pt x="69" y="18"/>
                    <a:pt x="68" y="36"/>
                  </a:cubicBezTo>
                  <a:close/>
                  <a:moveTo>
                    <a:pt x="12" y="36"/>
                  </a:moveTo>
                  <a:cubicBezTo>
                    <a:pt x="13" y="47"/>
                    <a:pt x="19" y="59"/>
                    <a:pt x="34" y="59"/>
                  </a:cubicBezTo>
                  <a:cubicBezTo>
                    <a:pt x="50" y="59"/>
                    <a:pt x="56" y="47"/>
                    <a:pt x="56" y="36"/>
                  </a:cubicBezTo>
                  <a:cubicBezTo>
                    <a:pt x="56" y="25"/>
                    <a:pt x="50" y="12"/>
                    <a:pt x="34" y="12"/>
                  </a:cubicBezTo>
                  <a:cubicBezTo>
                    <a:pt x="19" y="12"/>
                    <a:pt x="12" y="25"/>
                    <a:pt x="12"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342"/>
            <p:cNvSpPr>
              <a:spLocks noEditPoints="1"/>
            </p:cNvSpPr>
            <p:nvPr/>
          </p:nvSpPr>
          <p:spPr bwMode="auto">
            <a:xfrm>
              <a:off x="3862388" y="2459355"/>
              <a:ext cx="171450" cy="177800"/>
            </a:xfrm>
            <a:custGeom>
              <a:avLst/>
              <a:gdLst>
                <a:gd name="T0" fmla="*/ 32 w 64"/>
                <a:gd name="T1" fmla="*/ 47 h 67"/>
                <a:gd name="T2" fmla="*/ 13 w 64"/>
                <a:gd name="T3" fmla="*/ 47 h 67"/>
                <a:gd name="T4" fmla="*/ 13 w 64"/>
                <a:gd name="T5" fmla="*/ 67 h 67"/>
                <a:gd name="T6" fmla="*/ 0 w 64"/>
                <a:gd name="T7" fmla="*/ 67 h 67"/>
                <a:gd name="T8" fmla="*/ 0 w 64"/>
                <a:gd name="T9" fmla="*/ 0 h 67"/>
                <a:gd name="T10" fmla="*/ 32 w 64"/>
                <a:gd name="T11" fmla="*/ 0 h 67"/>
                <a:gd name="T12" fmla="*/ 32 w 64"/>
                <a:gd name="T13" fmla="*/ 47 h 67"/>
                <a:gd name="T14" fmla="*/ 13 w 64"/>
                <a:gd name="T15" fmla="*/ 36 h 67"/>
                <a:gd name="T16" fmla="*/ 32 w 64"/>
                <a:gd name="T17" fmla="*/ 36 h 67"/>
                <a:gd name="T18" fmla="*/ 32 w 64"/>
                <a:gd name="T19" fmla="*/ 12 h 67"/>
                <a:gd name="T20" fmla="*/ 13 w 64"/>
                <a:gd name="T21" fmla="*/ 12 h 67"/>
                <a:gd name="T22" fmla="*/ 13 w 64"/>
                <a:gd name="T23" fmla="*/ 3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7">
                  <a:moveTo>
                    <a:pt x="32" y="47"/>
                  </a:moveTo>
                  <a:cubicBezTo>
                    <a:pt x="13" y="47"/>
                    <a:pt x="13" y="47"/>
                    <a:pt x="13" y="47"/>
                  </a:cubicBezTo>
                  <a:cubicBezTo>
                    <a:pt x="13" y="67"/>
                    <a:pt x="13" y="67"/>
                    <a:pt x="13" y="67"/>
                  </a:cubicBezTo>
                  <a:cubicBezTo>
                    <a:pt x="0" y="67"/>
                    <a:pt x="0" y="67"/>
                    <a:pt x="0" y="67"/>
                  </a:cubicBezTo>
                  <a:cubicBezTo>
                    <a:pt x="0" y="0"/>
                    <a:pt x="0" y="0"/>
                    <a:pt x="0" y="0"/>
                  </a:cubicBezTo>
                  <a:cubicBezTo>
                    <a:pt x="11" y="0"/>
                    <a:pt x="21" y="0"/>
                    <a:pt x="32" y="0"/>
                  </a:cubicBezTo>
                  <a:cubicBezTo>
                    <a:pt x="64" y="0"/>
                    <a:pt x="64" y="47"/>
                    <a:pt x="32" y="47"/>
                  </a:cubicBezTo>
                  <a:close/>
                  <a:moveTo>
                    <a:pt x="13" y="36"/>
                  </a:moveTo>
                  <a:cubicBezTo>
                    <a:pt x="32" y="36"/>
                    <a:pt x="32" y="36"/>
                    <a:pt x="32" y="36"/>
                  </a:cubicBezTo>
                  <a:cubicBezTo>
                    <a:pt x="48" y="36"/>
                    <a:pt x="48" y="12"/>
                    <a:pt x="32" y="12"/>
                  </a:cubicBezTo>
                  <a:cubicBezTo>
                    <a:pt x="13" y="12"/>
                    <a:pt x="13" y="12"/>
                    <a:pt x="13" y="12"/>
                  </a:cubicBezTo>
                  <a:lnTo>
                    <a:pt x="13"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343"/>
            <p:cNvSpPr/>
            <p:nvPr/>
          </p:nvSpPr>
          <p:spPr bwMode="auto">
            <a:xfrm>
              <a:off x="4035425" y="2459355"/>
              <a:ext cx="147638" cy="177800"/>
            </a:xfrm>
            <a:custGeom>
              <a:avLst/>
              <a:gdLst>
                <a:gd name="T0" fmla="*/ 22 w 55"/>
                <a:gd name="T1" fmla="*/ 11 h 67"/>
                <a:gd name="T2" fmla="*/ 0 w 55"/>
                <a:gd name="T3" fmla="*/ 11 h 67"/>
                <a:gd name="T4" fmla="*/ 0 w 55"/>
                <a:gd name="T5" fmla="*/ 0 h 67"/>
                <a:gd name="T6" fmla="*/ 55 w 55"/>
                <a:gd name="T7" fmla="*/ 0 h 67"/>
                <a:gd name="T8" fmla="*/ 55 w 55"/>
                <a:gd name="T9" fmla="*/ 11 h 67"/>
                <a:gd name="T10" fmla="*/ 34 w 55"/>
                <a:gd name="T11" fmla="*/ 11 h 67"/>
                <a:gd name="T12" fmla="*/ 34 w 55"/>
                <a:gd name="T13" fmla="*/ 67 h 67"/>
                <a:gd name="T14" fmla="*/ 22 w 55"/>
                <a:gd name="T15" fmla="*/ 67 h 67"/>
                <a:gd name="T16" fmla="*/ 22 w 55"/>
                <a:gd name="T17" fmla="*/ 1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67">
                  <a:moveTo>
                    <a:pt x="22" y="11"/>
                  </a:moveTo>
                  <a:cubicBezTo>
                    <a:pt x="0" y="11"/>
                    <a:pt x="0" y="11"/>
                    <a:pt x="0" y="11"/>
                  </a:cubicBezTo>
                  <a:cubicBezTo>
                    <a:pt x="0" y="0"/>
                    <a:pt x="0" y="0"/>
                    <a:pt x="0" y="0"/>
                  </a:cubicBezTo>
                  <a:cubicBezTo>
                    <a:pt x="20" y="0"/>
                    <a:pt x="36" y="0"/>
                    <a:pt x="55" y="0"/>
                  </a:cubicBezTo>
                  <a:cubicBezTo>
                    <a:pt x="55" y="11"/>
                    <a:pt x="55" y="11"/>
                    <a:pt x="55" y="11"/>
                  </a:cubicBezTo>
                  <a:cubicBezTo>
                    <a:pt x="34" y="11"/>
                    <a:pt x="34" y="11"/>
                    <a:pt x="34" y="11"/>
                  </a:cubicBezTo>
                  <a:cubicBezTo>
                    <a:pt x="34" y="67"/>
                    <a:pt x="34" y="67"/>
                    <a:pt x="34" y="67"/>
                  </a:cubicBezTo>
                  <a:cubicBezTo>
                    <a:pt x="22" y="67"/>
                    <a:pt x="22" y="67"/>
                    <a:pt x="22" y="67"/>
                  </a:cubicBezTo>
                  <a:lnTo>
                    <a:pt x="22"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Rectangle 344"/>
            <p:cNvSpPr>
              <a:spLocks noChangeArrowheads="1"/>
            </p:cNvSpPr>
            <p:nvPr/>
          </p:nvSpPr>
          <p:spPr bwMode="auto">
            <a:xfrm>
              <a:off x="4216400" y="2459355"/>
              <a:ext cx="33338" cy="177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0" name="Freeform 345"/>
            <p:cNvSpPr>
              <a:spLocks noEditPoints="1"/>
            </p:cNvSpPr>
            <p:nvPr/>
          </p:nvSpPr>
          <p:spPr bwMode="auto">
            <a:xfrm>
              <a:off x="4291013" y="2453005"/>
              <a:ext cx="182563" cy="190500"/>
            </a:xfrm>
            <a:custGeom>
              <a:avLst/>
              <a:gdLst>
                <a:gd name="T0" fmla="*/ 68 w 68"/>
                <a:gd name="T1" fmla="*/ 36 h 71"/>
                <a:gd name="T2" fmla="*/ 34 w 68"/>
                <a:gd name="T3" fmla="*/ 71 h 71"/>
                <a:gd name="T4" fmla="*/ 0 w 68"/>
                <a:gd name="T5" fmla="*/ 36 h 71"/>
                <a:gd name="T6" fmla="*/ 34 w 68"/>
                <a:gd name="T7" fmla="*/ 0 h 71"/>
                <a:gd name="T8" fmla="*/ 68 w 68"/>
                <a:gd name="T9" fmla="*/ 36 h 71"/>
                <a:gd name="T10" fmla="*/ 12 w 68"/>
                <a:gd name="T11" fmla="*/ 36 h 71"/>
                <a:gd name="T12" fmla="*/ 34 w 68"/>
                <a:gd name="T13" fmla="*/ 59 h 71"/>
                <a:gd name="T14" fmla="*/ 56 w 68"/>
                <a:gd name="T15" fmla="*/ 36 h 71"/>
                <a:gd name="T16" fmla="*/ 34 w 68"/>
                <a:gd name="T17" fmla="*/ 12 h 71"/>
                <a:gd name="T18" fmla="*/ 12 w 68"/>
                <a:gd name="T19" fmla="*/ 3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71">
                  <a:moveTo>
                    <a:pt x="68" y="36"/>
                  </a:moveTo>
                  <a:cubicBezTo>
                    <a:pt x="68" y="53"/>
                    <a:pt x="57" y="71"/>
                    <a:pt x="34" y="71"/>
                  </a:cubicBezTo>
                  <a:cubicBezTo>
                    <a:pt x="10" y="71"/>
                    <a:pt x="0" y="53"/>
                    <a:pt x="0" y="36"/>
                  </a:cubicBezTo>
                  <a:cubicBezTo>
                    <a:pt x="0" y="18"/>
                    <a:pt x="11" y="0"/>
                    <a:pt x="34" y="0"/>
                  </a:cubicBezTo>
                  <a:cubicBezTo>
                    <a:pt x="57" y="0"/>
                    <a:pt x="68" y="18"/>
                    <a:pt x="68" y="36"/>
                  </a:cubicBezTo>
                  <a:close/>
                  <a:moveTo>
                    <a:pt x="12" y="36"/>
                  </a:moveTo>
                  <a:cubicBezTo>
                    <a:pt x="12" y="47"/>
                    <a:pt x="18" y="59"/>
                    <a:pt x="34" y="59"/>
                  </a:cubicBezTo>
                  <a:cubicBezTo>
                    <a:pt x="50" y="59"/>
                    <a:pt x="55" y="47"/>
                    <a:pt x="56" y="36"/>
                  </a:cubicBezTo>
                  <a:cubicBezTo>
                    <a:pt x="56" y="25"/>
                    <a:pt x="50" y="12"/>
                    <a:pt x="34" y="12"/>
                  </a:cubicBezTo>
                  <a:cubicBezTo>
                    <a:pt x="18" y="12"/>
                    <a:pt x="12" y="25"/>
                    <a:pt x="12"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346"/>
            <p:cNvSpPr/>
            <p:nvPr/>
          </p:nvSpPr>
          <p:spPr bwMode="auto">
            <a:xfrm>
              <a:off x="4513263" y="2459355"/>
              <a:ext cx="146050" cy="177800"/>
            </a:xfrm>
            <a:custGeom>
              <a:avLst/>
              <a:gdLst>
                <a:gd name="T0" fmla="*/ 72 w 92"/>
                <a:gd name="T1" fmla="*/ 0 h 112"/>
                <a:gd name="T2" fmla="*/ 92 w 92"/>
                <a:gd name="T3" fmla="*/ 0 h 112"/>
                <a:gd name="T4" fmla="*/ 92 w 92"/>
                <a:gd name="T5" fmla="*/ 112 h 112"/>
                <a:gd name="T6" fmla="*/ 79 w 92"/>
                <a:gd name="T7" fmla="*/ 112 h 112"/>
                <a:gd name="T8" fmla="*/ 79 w 92"/>
                <a:gd name="T9" fmla="*/ 112 h 112"/>
                <a:gd name="T10" fmla="*/ 20 w 92"/>
                <a:gd name="T11" fmla="*/ 37 h 112"/>
                <a:gd name="T12" fmla="*/ 20 w 92"/>
                <a:gd name="T13" fmla="*/ 112 h 112"/>
                <a:gd name="T14" fmla="*/ 0 w 92"/>
                <a:gd name="T15" fmla="*/ 112 h 112"/>
                <a:gd name="T16" fmla="*/ 0 w 92"/>
                <a:gd name="T17" fmla="*/ 0 h 112"/>
                <a:gd name="T18" fmla="*/ 16 w 92"/>
                <a:gd name="T19" fmla="*/ 0 h 112"/>
                <a:gd name="T20" fmla="*/ 72 w 92"/>
                <a:gd name="T21" fmla="*/ 69 h 112"/>
                <a:gd name="T22" fmla="*/ 72 w 92"/>
                <a:gd name="T2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 h="112">
                  <a:moveTo>
                    <a:pt x="72" y="0"/>
                  </a:moveTo>
                  <a:lnTo>
                    <a:pt x="92" y="0"/>
                  </a:lnTo>
                  <a:lnTo>
                    <a:pt x="92" y="112"/>
                  </a:lnTo>
                  <a:lnTo>
                    <a:pt x="79" y="112"/>
                  </a:lnTo>
                  <a:lnTo>
                    <a:pt x="79" y="112"/>
                  </a:lnTo>
                  <a:lnTo>
                    <a:pt x="20" y="37"/>
                  </a:lnTo>
                  <a:lnTo>
                    <a:pt x="20" y="112"/>
                  </a:lnTo>
                  <a:lnTo>
                    <a:pt x="0" y="112"/>
                  </a:lnTo>
                  <a:lnTo>
                    <a:pt x="0" y="0"/>
                  </a:lnTo>
                  <a:lnTo>
                    <a:pt x="16" y="0"/>
                  </a:lnTo>
                  <a:lnTo>
                    <a:pt x="72" y="69"/>
                  </a:lnTo>
                  <a:lnTo>
                    <a:pt x="7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347"/>
            <p:cNvSpPr/>
            <p:nvPr/>
          </p:nvSpPr>
          <p:spPr bwMode="auto">
            <a:xfrm>
              <a:off x="4754563" y="2459355"/>
              <a:ext cx="85725" cy="177800"/>
            </a:xfrm>
            <a:custGeom>
              <a:avLst/>
              <a:gdLst>
                <a:gd name="T0" fmla="*/ 2 w 54"/>
                <a:gd name="T1" fmla="*/ 94 h 112"/>
                <a:gd name="T2" fmla="*/ 19 w 54"/>
                <a:gd name="T3" fmla="*/ 94 h 112"/>
                <a:gd name="T4" fmla="*/ 19 w 54"/>
                <a:gd name="T5" fmla="*/ 18 h 112"/>
                <a:gd name="T6" fmla="*/ 0 w 54"/>
                <a:gd name="T7" fmla="*/ 18 h 112"/>
                <a:gd name="T8" fmla="*/ 0 w 54"/>
                <a:gd name="T9" fmla="*/ 0 h 112"/>
                <a:gd name="T10" fmla="*/ 39 w 54"/>
                <a:gd name="T11" fmla="*/ 0 h 112"/>
                <a:gd name="T12" fmla="*/ 39 w 54"/>
                <a:gd name="T13" fmla="*/ 94 h 112"/>
                <a:gd name="T14" fmla="*/ 54 w 54"/>
                <a:gd name="T15" fmla="*/ 94 h 112"/>
                <a:gd name="T16" fmla="*/ 54 w 54"/>
                <a:gd name="T17" fmla="*/ 112 h 112"/>
                <a:gd name="T18" fmla="*/ 2 w 54"/>
                <a:gd name="T19" fmla="*/ 112 h 112"/>
                <a:gd name="T20" fmla="*/ 2 w 54"/>
                <a:gd name="T21" fmla="*/ 9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112">
                  <a:moveTo>
                    <a:pt x="2" y="94"/>
                  </a:moveTo>
                  <a:lnTo>
                    <a:pt x="19" y="94"/>
                  </a:lnTo>
                  <a:lnTo>
                    <a:pt x="19" y="18"/>
                  </a:lnTo>
                  <a:lnTo>
                    <a:pt x="0" y="18"/>
                  </a:lnTo>
                  <a:lnTo>
                    <a:pt x="0" y="0"/>
                  </a:lnTo>
                  <a:lnTo>
                    <a:pt x="39" y="0"/>
                  </a:lnTo>
                  <a:lnTo>
                    <a:pt x="39" y="94"/>
                  </a:lnTo>
                  <a:lnTo>
                    <a:pt x="54" y="94"/>
                  </a:lnTo>
                  <a:lnTo>
                    <a:pt x="54" y="112"/>
                  </a:lnTo>
                  <a:lnTo>
                    <a:pt x="2" y="112"/>
                  </a:lnTo>
                  <a:lnTo>
                    <a:pt x="2" y="9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组合 22"/>
          <p:cNvGrpSpPr/>
          <p:nvPr/>
        </p:nvGrpSpPr>
        <p:grpSpPr>
          <a:xfrm>
            <a:off x="2593181" y="3269513"/>
            <a:ext cx="1600200" cy="1430382"/>
            <a:chOff x="3457575" y="4358005"/>
            <a:chExt cx="2133600" cy="1906587"/>
          </a:xfrm>
        </p:grpSpPr>
        <p:sp>
          <p:nvSpPr>
            <p:cNvPr id="24" name="Freeform 340"/>
            <p:cNvSpPr/>
            <p:nvPr/>
          </p:nvSpPr>
          <p:spPr bwMode="auto">
            <a:xfrm>
              <a:off x="3457575" y="4358005"/>
              <a:ext cx="2133600" cy="1906587"/>
            </a:xfrm>
            <a:custGeom>
              <a:avLst/>
              <a:gdLst>
                <a:gd name="T0" fmla="*/ 727 w 801"/>
                <a:gd name="T1" fmla="*/ 286 h 715"/>
                <a:gd name="T2" fmla="*/ 727 w 801"/>
                <a:gd name="T3" fmla="*/ 414 h 715"/>
                <a:gd name="T4" fmla="*/ 642 w 801"/>
                <a:gd name="T5" fmla="*/ 648 h 715"/>
                <a:gd name="T6" fmla="*/ 478 w 801"/>
                <a:gd name="T7" fmla="*/ 715 h 715"/>
                <a:gd name="T8" fmla="*/ 0 w 801"/>
                <a:gd name="T9" fmla="*/ 715 h 715"/>
                <a:gd name="T10" fmla="*/ 0 w 801"/>
                <a:gd name="T11" fmla="*/ 504 h 715"/>
                <a:gd name="T12" fmla="*/ 478 w 801"/>
                <a:gd name="T13" fmla="*/ 504 h 715"/>
                <a:gd name="T14" fmla="*/ 516 w 801"/>
                <a:gd name="T15" fmla="*/ 414 h 715"/>
                <a:gd name="T16" fmla="*/ 516 w 801"/>
                <a:gd name="T17" fmla="*/ 286 h 715"/>
                <a:gd name="T18" fmla="*/ 442 w 801"/>
                <a:gd name="T19" fmla="*/ 286 h 715"/>
                <a:gd name="T20" fmla="*/ 631 w 801"/>
                <a:gd name="T21" fmla="*/ 0 h 715"/>
                <a:gd name="T22" fmla="*/ 801 w 801"/>
                <a:gd name="T23" fmla="*/ 286 h 715"/>
                <a:gd name="T24" fmla="*/ 727 w 801"/>
                <a:gd name="T25" fmla="*/ 286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1" h="715">
                  <a:moveTo>
                    <a:pt x="727" y="286"/>
                  </a:moveTo>
                  <a:cubicBezTo>
                    <a:pt x="727" y="414"/>
                    <a:pt x="727" y="414"/>
                    <a:pt x="727" y="414"/>
                  </a:cubicBezTo>
                  <a:cubicBezTo>
                    <a:pt x="727" y="514"/>
                    <a:pt x="699" y="593"/>
                    <a:pt x="642" y="648"/>
                  </a:cubicBezTo>
                  <a:cubicBezTo>
                    <a:pt x="576" y="712"/>
                    <a:pt x="498" y="715"/>
                    <a:pt x="478" y="715"/>
                  </a:cubicBezTo>
                  <a:cubicBezTo>
                    <a:pt x="0" y="715"/>
                    <a:pt x="0" y="715"/>
                    <a:pt x="0" y="715"/>
                  </a:cubicBezTo>
                  <a:cubicBezTo>
                    <a:pt x="0" y="504"/>
                    <a:pt x="0" y="504"/>
                    <a:pt x="0" y="504"/>
                  </a:cubicBezTo>
                  <a:cubicBezTo>
                    <a:pt x="478" y="504"/>
                    <a:pt x="478" y="504"/>
                    <a:pt x="478" y="504"/>
                  </a:cubicBezTo>
                  <a:cubicBezTo>
                    <a:pt x="512" y="501"/>
                    <a:pt x="516" y="440"/>
                    <a:pt x="516" y="414"/>
                  </a:cubicBezTo>
                  <a:cubicBezTo>
                    <a:pt x="516" y="286"/>
                    <a:pt x="516" y="286"/>
                    <a:pt x="516" y="286"/>
                  </a:cubicBezTo>
                  <a:cubicBezTo>
                    <a:pt x="442" y="286"/>
                    <a:pt x="442" y="286"/>
                    <a:pt x="442" y="286"/>
                  </a:cubicBezTo>
                  <a:cubicBezTo>
                    <a:pt x="631" y="0"/>
                    <a:pt x="631" y="0"/>
                    <a:pt x="631" y="0"/>
                  </a:cubicBezTo>
                  <a:cubicBezTo>
                    <a:pt x="801" y="286"/>
                    <a:pt x="801" y="286"/>
                    <a:pt x="801" y="286"/>
                  </a:cubicBezTo>
                  <a:lnTo>
                    <a:pt x="727" y="286"/>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5" name="Freeform 348"/>
            <p:cNvSpPr>
              <a:spLocks noEditPoints="1"/>
            </p:cNvSpPr>
            <p:nvPr/>
          </p:nvSpPr>
          <p:spPr bwMode="auto">
            <a:xfrm>
              <a:off x="3644900" y="5926455"/>
              <a:ext cx="182563" cy="185737"/>
            </a:xfrm>
            <a:custGeom>
              <a:avLst/>
              <a:gdLst>
                <a:gd name="T0" fmla="*/ 68 w 69"/>
                <a:gd name="T1" fmla="*/ 35 h 70"/>
                <a:gd name="T2" fmla="*/ 34 w 69"/>
                <a:gd name="T3" fmla="*/ 70 h 70"/>
                <a:gd name="T4" fmla="*/ 0 w 69"/>
                <a:gd name="T5" fmla="*/ 35 h 70"/>
                <a:gd name="T6" fmla="*/ 34 w 69"/>
                <a:gd name="T7" fmla="*/ 0 h 70"/>
                <a:gd name="T8" fmla="*/ 68 w 69"/>
                <a:gd name="T9" fmla="*/ 35 h 70"/>
                <a:gd name="T10" fmla="*/ 12 w 69"/>
                <a:gd name="T11" fmla="*/ 35 h 70"/>
                <a:gd name="T12" fmla="*/ 34 w 69"/>
                <a:gd name="T13" fmla="*/ 58 h 70"/>
                <a:gd name="T14" fmla="*/ 56 w 69"/>
                <a:gd name="T15" fmla="*/ 35 h 70"/>
                <a:gd name="T16" fmla="*/ 34 w 69"/>
                <a:gd name="T17" fmla="*/ 11 h 70"/>
                <a:gd name="T18" fmla="*/ 12 w 69"/>
                <a:gd name="T19"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0">
                  <a:moveTo>
                    <a:pt x="68" y="35"/>
                  </a:moveTo>
                  <a:cubicBezTo>
                    <a:pt x="68" y="52"/>
                    <a:pt x="58" y="70"/>
                    <a:pt x="34" y="70"/>
                  </a:cubicBezTo>
                  <a:cubicBezTo>
                    <a:pt x="11" y="70"/>
                    <a:pt x="0" y="53"/>
                    <a:pt x="0" y="35"/>
                  </a:cubicBezTo>
                  <a:cubicBezTo>
                    <a:pt x="0" y="17"/>
                    <a:pt x="11" y="0"/>
                    <a:pt x="34" y="0"/>
                  </a:cubicBezTo>
                  <a:cubicBezTo>
                    <a:pt x="57" y="0"/>
                    <a:pt x="69" y="17"/>
                    <a:pt x="68" y="35"/>
                  </a:cubicBezTo>
                  <a:close/>
                  <a:moveTo>
                    <a:pt x="12" y="35"/>
                  </a:moveTo>
                  <a:cubicBezTo>
                    <a:pt x="13" y="46"/>
                    <a:pt x="19" y="58"/>
                    <a:pt x="34" y="58"/>
                  </a:cubicBezTo>
                  <a:cubicBezTo>
                    <a:pt x="50" y="58"/>
                    <a:pt x="56" y="46"/>
                    <a:pt x="56" y="35"/>
                  </a:cubicBezTo>
                  <a:cubicBezTo>
                    <a:pt x="56" y="24"/>
                    <a:pt x="50" y="11"/>
                    <a:pt x="34" y="11"/>
                  </a:cubicBezTo>
                  <a:cubicBezTo>
                    <a:pt x="19" y="11"/>
                    <a:pt x="12" y="24"/>
                    <a:pt x="1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349"/>
            <p:cNvSpPr>
              <a:spLocks noEditPoints="1"/>
            </p:cNvSpPr>
            <p:nvPr/>
          </p:nvSpPr>
          <p:spPr bwMode="auto">
            <a:xfrm>
              <a:off x="3862388" y="5928043"/>
              <a:ext cx="171450" cy="179387"/>
            </a:xfrm>
            <a:custGeom>
              <a:avLst/>
              <a:gdLst>
                <a:gd name="T0" fmla="*/ 32 w 64"/>
                <a:gd name="T1" fmla="*/ 47 h 67"/>
                <a:gd name="T2" fmla="*/ 13 w 64"/>
                <a:gd name="T3" fmla="*/ 47 h 67"/>
                <a:gd name="T4" fmla="*/ 13 w 64"/>
                <a:gd name="T5" fmla="*/ 67 h 67"/>
                <a:gd name="T6" fmla="*/ 0 w 64"/>
                <a:gd name="T7" fmla="*/ 67 h 67"/>
                <a:gd name="T8" fmla="*/ 0 w 64"/>
                <a:gd name="T9" fmla="*/ 0 h 67"/>
                <a:gd name="T10" fmla="*/ 32 w 64"/>
                <a:gd name="T11" fmla="*/ 0 h 67"/>
                <a:gd name="T12" fmla="*/ 32 w 64"/>
                <a:gd name="T13" fmla="*/ 47 h 67"/>
                <a:gd name="T14" fmla="*/ 13 w 64"/>
                <a:gd name="T15" fmla="*/ 36 h 67"/>
                <a:gd name="T16" fmla="*/ 32 w 64"/>
                <a:gd name="T17" fmla="*/ 36 h 67"/>
                <a:gd name="T18" fmla="*/ 32 w 64"/>
                <a:gd name="T19" fmla="*/ 12 h 67"/>
                <a:gd name="T20" fmla="*/ 13 w 64"/>
                <a:gd name="T21" fmla="*/ 12 h 67"/>
                <a:gd name="T22" fmla="*/ 13 w 64"/>
                <a:gd name="T23" fmla="*/ 3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7">
                  <a:moveTo>
                    <a:pt x="32" y="47"/>
                  </a:moveTo>
                  <a:cubicBezTo>
                    <a:pt x="13" y="47"/>
                    <a:pt x="13" y="47"/>
                    <a:pt x="13" y="47"/>
                  </a:cubicBezTo>
                  <a:cubicBezTo>
                    <a:pt x="13" y="67"/>
                    <a:pt x="13" y="67"/>
                    <a:pt x="13" y="67"/>
                  </a:cubicBezTo>
                  <a:cubicBezTo>
                    <a:pt x="0" y="67"/>
                    <a:pt x="0" y="67"/>
                    <a:pt x="0" y="67"/>
                  </a:cubicBezTo>
                  <a:cubicBezTo>
                    <a:pt x="0" y="0"/>
                    <a:pt x="0" y="0"/>
                    <a:pt x="0" y="0"/>
                  </a:cubicBezTo>
                  <a:cubicBezTo>
                    <a:pt x="11" y="0"/>
                    <a:pt x="21" y="0"/>
                    <a:pt x="32" y="0"/>
                  </a:cubicBezTo>
                  <a:cubicBezTo>
                    <a:pt x="64" y="0"/>
                    <a:pt x="64" y="47"/>
                    <a:pt x="32" y="47"/>
                  </a:cubicBezTo>
                  <a:close/>
                  <a:moveTo>
                    <a:pt x="13" y="36"/>
                  </a:moveTo>
                  <a:cubicBezTo>
                    <a:pt x="32" y="36"/>
                    <a:pt x="32" y="36"/>
                    <a:pt x="32" y="36"/>
                  </a:cubicBezTo>
                  <a:cubicBezTo>
                    <a:pt x="48" y="36"/>
                    <a:pt x="48" y="12"/>
                    <a:pt x="32" y="12"/>
                  </a:cubicBezTo>
                  <a:cubicBezTo>
                    <a:pt x="13" y="12"/>
                    <a:pt x="13" y="12"/>
                    <a:pt x="13" y="12"/>
                  </a:cubicBezTo>
                  <a:lnTo>
                    <a:pt x="13"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350"/>
            <p:cNvSpPr/>
            <p:nvPr/>
          </p:nvSpPr>
          <p:spPr bwMode="auto">
            <a:xfrm>
              <a:off x="4035425" y="5928043"/>
              <a:ext cx="147638" cy="179387"/>
            </a:xfrm>
            <a:custGeom>
              <a:avLst/>
              <a:gdLst>
                <a:gd name="T0" fmla="*/ 22 w 55"/>
                <a:gd name="T1" fmla="*/ 12 h 67"/>
                <a:gd name="T2" fmla="*/ 0 w 55"/>
                <a:gd name="T3" fmla="*/ 12 h 67"/>
                <a:gd name="T4" fmla="*/ 0 w 55"/>
                <a:gd name="T5" fmla="*/ 0 h 67"/>
                <a:gd name="T6" fmla="*/ 55 w 55"/>
                <a:gd name="T7" fmla="*/ 0 h 67"/>
                <a:gd name="T8" fmla="*/ 55 w 55"/>
                <a:gd name="T9" fmla="*/ 12 h 67"/>
                <a:gd name="T10" fmla="*/ 34 w 55"/>
                <a:gd name="T11" fmla="*/ 12 h 67"/>
                <a:gd name="T12" fmla="*/ 34 w 55"/>
                <a:gd name="T13" fmla="*/ 67 h 67"/>
                <a:gd name="T14" fmla="*/ 22 w 55"/>
                <a:gd name="T15" fmla="*/ 67 h 67"/>
                <a:gd name="T16" fmla="*/ 22 w 55"/>
                <a:gd name="T17" fmla="*/ 1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67">
                  <a:moveTo>
                    <a:pt x="22" y="12"/>
                  </a:moveTo>
                  <a:cubicBezTo>
                    <a:pt x="0" y="12"/>
                    <a:pt x="0" y="12"/>
                    <a:pt x="0" y="12"/>
                  </a:cubicBezTo>
                  <a:cubicBezTo>
                    <a:pt x="0" y="0"/>
                    <a:pt x="0" y="0"/>
                    <a:pt x="0" y="0"/>
                  </a:cubicBezTo>
                  <a:cubicBezTo>
                    <a:pt x="20" y="0"/>
                    <a:pt x="36" y="0"/>
                    <a:pt x="55" y="0"/>
                  </a:cubicBezTo>
                  <a:cubicBezTo>
                    <a:pt x="55" y="12"/>
                    <a:pt x="55" y="12"/>
                    <a:pt x="55" y="12"/>
                  </a:cubicBezTo>
                  <a:cubicBezTo>
                    <a:pt x="34" y="12"/>
                    <a:pt x="34" y="12"/>
                    <a:pt x="34" y="12"/>
                  </a:cubicBezTo>
                  <a:cubicBezTo>
                    <a:pt x="34" y="67"/>
                    <a:pt x="34" y="67"/>
                    <a:pt x="34" y="67"/>
                  </a:cubicBezTo>
                  <a:cubicBezTo>
                    <a:pt x="22" y="67"/>
                    <a:pt x="22" y="67"/>
                    <a:pt x="22" y="67"/>
                  </a:cubicBezTo>
                  <a:lnTo>
                    <a:pt x="22"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Rectangle 351"/>
            <p:cNvSpPr>
              <a:spLocks noChangeArrowheads="1"/>
            </p:cNvSpPr>
            <p:nvPr/>
          </p:nvSpPr>
          <p:spPr bwMode="auto">
            <a:xfrm>
              <a:off x="4216400" y="5928043"/>
              <a:ext cx="33338" cy="1793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Freeform 352"/>
            <p:cNvSpPr>
              <a:spLocks noEditPoints="1"/>
            </p:cNvSpPr>
            <p:nvPr/>
          </p:nvSpPr>
          <p:spPr bwMode="auto">
            <a:xfrm>
              <a:off x="4291013" y="5926455"/>
              <a:ext cx="182563" cy="185737"/>
            </a:xfrm>
            <a:custGeom>
              <a:avLst/>
              <a:gdLst>
                <a:gd name="T0" fmla="*/ 68 w 68"/>
                <a:gd name="T1" fmla="*/ 35 h 70"/>
                <a:gd name="T2" fmla="*/ 34 w 68"/>
                <a:gd name="T3" fmla="*/ 70 h 70"/>
                <a:gd name="T4" fmla="*/ 0 w 68"/>
                <a:gd name="T5" fmla="*/ 35 h 70"/>
                <a:gd name="T6" fmla="*/ 34 w 68"/>
                <a:gd name="T7" fmla="*/ 0 h 70"/>
                <a:gd name="T8" fmla="*/ 68 w 68"/>
                <a:gd name="T9" fmla="*/ 35 h 70"/>
                <a:gd name="T10" fmla="*/ 12 w 68"/>
                <a:gd name="T11" fmla="*/ 35 h 70"/>
                <a:gd name="T12" fmla="*/ 34 w 68"/>
                <a:gd name="T13" fmla="*/ 58 h 70"/>
                <a:gd name="T14" fmla="*/ 56 w 68"/>
                <a:gd name="T15" fmla="*/ 35 h 70"/>
                <a:gd name="T16" fmla="*/ 34 w 68"/>
                <a:gd name="T17" fmla="*/ 11 h 70"/>
                <a:gd name="T18" fmla="*/ 12 w 68"/>
                <a:gd name="T19"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70">
                  <a:moveTo>
                    <a:pt x="68" y="35"/>
                  </a:moveTo>
                  <a:cubicBezTo>
                    <a:pt x="68" y="52"/>
                    <a:pt x="57" y="70"/>
                    <a:pt x="34" y="70"/>
                  </a:cubicBezTo>
                  <a:cubicBezTo>
                    <a:pt x="10" y="70"/>
                    <a:pt x="0" y="53"/>
                    <a:pt x="0" y="35"/>
                  </a:cubicBezTo>
                  <a:cubicBezTo>
                    <a:pt x="0" y="17"/>
                    <a:pt x="11" y="0"/>
                    <a:pt x="34" y="0"/>
                  </a:cubicBezTo>
                  <a:cubicBezTo>
                    <a:pt x="57" y="0"/>
                    <a:pt x="68" y="17"/>
                    <a:pt x="68" y="35"/>
                  </a:cubicBezTo>
                  <a:close/>
                  <a:moveTo>
                    <a:pt x="12" y="35"/>
                  </a:moveTo>
                  <a:cubicBezTo>
                    <a:pt x="12" y="46"/>
                    <a:pt x="18" y="58"/>
                    <a:pt x="34" y="58"/>
                  </a:cubicBezTo>
                  <a:cubicBezTo>
                    <a:pt x="50" y="58"/>
                    <a:pt x="55" y="46"/>
                    <a:pt x="56" y="35"/>
                  </a:cubicBezTo>
                  <a:cubicBezTo>
                    <a:pt x="56" y="24"/>
                    <a:pt x="50" y="11"/>
                    <a:pt x="34" y="11"/>
                  </a:cubicBezTo>
                  <a:cubicBezTo>
                    <a:pt x="18" y="11"/>
                    <a:pt x="12" y="24"/>
                    <a:pt x="1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53"/>
            <p:cNvSpPr/>
            <p:nvPr/>
          </p:nvSpPr>
          <p:spPr bwMode="auto">
            <a:xfrm>
              <a:off x="4513263" y="5928043"/>
              <a:ext cx="146050" cy="179387"/>
            </a:xfrm>
            <a:custGeom>
              <a:avLst/>
              <a:gdLst>
                <a:gd name="T0" fmla="*/ 72 w 92"/>
                <a:gd name="T1" fmla="*/ 0 h 113"/>
                <a:gd name="T2" fmla="*/ 92 w 92"/>
                <a:gd name="T3" fmla="*/ 0 h 113"/>
                <a:gd name="T4" fmla="*/ 92 w 92"/>
                <a:gd name="T5" fmla="*/ 113 h 113"/>
                <a:gd name="T6" fmla="*/ 79 w 92"/>
                <a:gd name="T7" fmla="*/ 113 h 113"/>
                <a:gd name="T8" fmla="*/ 79 w 92"/>
                <a:gd name="T9" fmla="*/ 113 h 113"/>
                <a:gd name="T10" fmla="*/ 20 w 92"/>
                <a:gd name="T11" fmla="*/ 37 h 113"/>
                <a:gd name="T12" fmla="*/ 20 w 92"/>
                <a:gd name="T13" fmla="*/ 113 h 113"/>
                <a:gd name="T14" fmla="*/ 0 w 92"/>
                <a:gd name="T15" fmla="*/ 113 h 113"/>
                <a:gd name="T16" fmla="*/ 0 w 92"/>
                <a:gd name="T17" fmla="*/ 0 h 113"/>
                <a:gd name="T18" fmla="*/ 16 w 92"/>
                <a:gd name="T19" fmla="*/ 0 h 113"/>
                <a:gd name="T20" fmla="*/ 72 w 92"/>
                <a:gd name="T21" fmla="*/ 71 h 113"/>
                <a:gd name="T22" fmla="*/ 72 w 92"/>
                <a:gd name="T23"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 h="113">
                  <a:moveTo>
                    <a:pt x="72" y="0"/>
                  </a:moveTo>
                  <a:lnTo>
                    <a:pt x="92" y="0"/>
                  </a:lnTo>
                  <a:lnTo>
                    <a:pt x="92" y="113"/>
                  </a:lnTo>
                  <a:lnTo>
                    <a:pt x="79" y="113"/>
                  </a:lnTo>
                  <a:lnTo>
                    <a:pt x="79" y="113"/>
                  </a:lnTo>
                  <a:lnTo>
                    <a:pt x="20" y="37"/>
                  </a:lnTo>
                  <a:lnTo>
                    <a:pt x="20" y="113"/>
                  </a:lnTo>
                  <a:lnTo>
                    <a:pt x="0" y="113"/>
                  </a:lnTo>
                  <a:lnTo>
                    <a:pt x="0" y="0"/>
                  </a:lnTo>
                  <a:lnTo>
                    <a:pt x="16" y="0"/>
                  </a:lnTo>
                  <a:lnTo>
                    <a:pt x="72" y="71"/>
                  </a:lnTo>
                  <a:lnTo>
                    <a:pt x="7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54"/>
            <p:cNvSpPr/>
            <p:nvPr/>
          </p:nvSpPr>
          <p:spPr bwMode="auto">
            <a:xfrm>
              <a:off x="4694238" y="5926455"/>
              <a:ext cx="146050" cy="182562"/>
            </a:xfrm>
            <a:custGeom>
              <a:avLst/>
              <a:gdLst>
                <a:gd name="T0" fmla="*/ 17 w 55"/>
                <a:gd name="T1" fmla="*/ 39 h 69"/>
                <a:gd name="T2" fmla="*/ 17 w 55"/>
                <a:gd name="T3" fmla="*/ 29 h 69"/>
                <a:gd name="T4" fmla="*/ 27 w 55"/>
                <a:gd name="T5" fmla="*/ 29 h 69"/>
                <a:gd name="T6" fmla="*/ 41 w 55"/>
                <a:gd name="T7" fmla="*/ 21 h 69"/>
                <a:gd name="T8" fmla="*/ 27 w 55"/>
                <a:gd name="T9" fmla="*/ 12 h 69"/>
                <a:gd name="T10" fmla="*/ 13 w 55"/>
                <a:gd name="T11" fmla="*/ 20 h 69"/>
                <a:gd name="T12" fmla="*/ 1 w 55"/>
                <a:gd name="T13" fmla="*/ 20 h 69"/>
                <a:gd name="T14" fmla="*/ 27 w 55"/>
                <a:gd name="T15" fmla="*/ 0 h 69"/>
                <a:gd name="T16" fmla="*/ 53 w 55"/>
                <a:gd name="T17" fmla="*/ 21 h 69"/>
                <a:gd name="T18" fmla="*/ 44 w 55"/>
                <a:gd name="T19" fmla="*/ 34 h 69"/>
                <a:gd name="T20" fmla="*/ 55 w 55"/>
                <a:gd name="T21" fmla="*/ 48 h 69"/>
                <a:gd name="T22" fmla="*/ 27 w 55"/>
                <a:gd name="T23" fmla="*/ 69 h 69"/>
                <a:gd name="T24" fmla="*/ 0 w 55"/>
                <a:gd name="T25" fmla="*/ 49 h 69"/>
                <a:gd name="T26" fmla="*/ 12 w 55"/>
                <a:gd name="T27" fmla="*/ 49 h 69"/>
                <a:gd name="T28" fmla="*/ 27 w 55"/>
                <a:gd name="T29" fmla="*/ 58 h 69"/>
                <a:gd name="T30" fmla="*/ 42 w 55"/>
                <a:gd name="T31" fmla="*/ 48 h 69"/>
                <a:gd name="T32" fmla="*/ 28 w 55"/>
                <a:gd name="T33" fmla="*/ 39 h 69"/>
                <a:gd name="T34" fmla="*/ 17 w 55"/>
                <a:gd name="T35"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 h="69">
                  <a:moveTo>
                    <a:pt x="17" y="39"/>
                  </a:moveTo>
                  <a:cubicBezTo>
                    <a:pt x="17" y="29"/>
                    <a:pt x="17" y="29"/>
                    <a:pt x="17" y="29"/>
                  </a:cubicBezTo>
                  <a:cubicBezTo>
                    <a:pt x="27" y="29"/>
                    <a:pt x="27" y="29"/>
                    <a:pt x="27" y="29"/>
                  </a:cubicBezTo>
                  <a:cubicBezTo>
                    <a:pt x="34" y="29"/>
                    <a:pt x="41" y="27"/>
                    <a:pt x="41" y="21"/>
                  </a:cubicBezTo>
                  <a:cubicBezTo>
                    <a:pt x="41" y="17"/>
                    <a:pt x="38" y="12"/>
                    <a:pt x="27" y="12"/>
                  </a:cubicBezTo>
                  <a:cubicBezTo>
                    <a:pt x="21" y="12"/>
                    <a:pt x="13" y="14"/>
                    <a:pt x="13" y="20"/>
                  </a:cubicBezTo>
                  <a:cubicBezTo>
                    <a:pt x="1" y="20"/>
                    <a:pt x="1" y="20"/>
                    <a:pt x="1" y="20"/>
                  </a:cubicBezTo>
                  <a:cubicBezTo>
                    <a:pt x="1" y="5"/>
                    <a:pt x="15" y="0"/>
                    <a:pt x="27" y="0"/>
                  </a:cubicBezTo>
                  <a:cubicBezTo>
                    <a:pt x="40" y="0"/>
                    <a:pt x="53" y="6"/>
                    <a:pt x="53" y="21"/>
                  </a:cubicBezTo>
                  <a:cubicBezTo>
                    <a:pt x="53" y="26"/>
                    <a:pt x="50" y="32"/>
                    <a:pt x="44" y="34"/>
                  </a:cubicBezTo>
                  <a:cubicBezTo>
                    <a:pt x="51" y="36"/>
                    <a:pt x="55" y="42"/>
                    <a:pt x="55" y="48"/>
                  </a:cubicBezTo>
                  <a:cubicBezTo>
                    <a:pt x="55" y="64"/>
                    <a:pt x="40" y="69"/>
                    <a:pt x="27" y="69"/>
                  </a:cubicBezTo>
                  <a:cubicBezTo>
                    <a:pt x="14" y="69"/>
                    <a:pt x="0" y="64"/>
                    <a:pt x="0" y="49"/>
                  </a:cubicBezTo>
                  <a:cubicBezTo>
                    <a:pt x="12" y="49"/>
                    <a:pt x="12" y="49"/>
                    <a:pt x="12" y="49"/>
                  </a:cubicBezTo>
                  <a:cubicBezTo>
                    <a:pt x="12" y="56"/>
                    <a:pt x="22" y="58"/>
                    <a:pt x="27" y="58"/>
                  </a:cubicBezTo>
                  <a:cubicBezTo>
                    <a:pt x="33" y="58"/>
                    <a:pt x="42" y="55"/>
                    <a:pt x="42" y="48"/>
                  </a:cubicBezTo>
                  <a:cubicBezTo>
                    <a:pt x="42" y="44"/>
                    <a:pt x="40" y="39"/>
                    <a:pt x="28" y="39"/>
                  </a:cubicBezTo>
                  <a:lnTo>
                    <a:pt x="17" y="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 name="组合 31"/>
          <p:cNvGrpSpPr/>
          <p:nvPr/>
        </p:nvGrpSpPr>
        <p:grpSpPr>
          <a:xfrm>
            <a:off x="4974432" y="3275468"/>
            <a:ext cx="1608535" cy="1432764"/>
            <a:chOff x="6632575" y="4365943"/>
            <a:chExt cx="2144713" cy="1909762"/>
          </a:xfrm>
        </p:grpSpPr>
        <p:sp>
          <p:nvSpPr>
            <p:cNvPr id="33" name="Freeform 339"/>
            <p:cNvSpPr/>
            <p:nvPr/>
          </p:nvSpPr>
          <p:spPr bwMode="auto">
            <a:xfrm>
              <a:off x="6632575" y="4365943"/>
              <a:ext cx="2144713" cy="1909762"/>
            </a:xfrm>
            <a:custGeom>
              <a:avLst/>
              <a:gdLst>
                <a:gd name="T0" fmla="*/ 78 w 805"/>
                <a:gd name="T1" fmla="*/ 286 h 716"/>
                <a:gd name="T2" fmla="*/ 78 w 805"/>
                <a:gd name="T3" fmla="*/ 414 h 716"/>
                <a:gd name="T4" fmla="*/ 162 w 805"/>
                <a:gd name="T5" fmla="*/ 648 h 716"/>
                <a:gd name="T6" fmla="*/ 327 w 805"/>
                <a:gd name="T7" fmla="*/ 716 h 716"/>
                <a:gd name="T8" fmla="*/ 805 w 805"/>
                <a:gd name="T9" fmla="*/ 716 h 716"/>
                <a:gd name="T10" fmla="*/ 805 w 805"/>
                <a:gd name="T11" fmla="*/ 505 h 716"/>
                <a:gd name="T12" fmla="*/ 327 w 805"/>
                <a:gd name="T13" fmla="*/ 505 h 716"/>
                <a:gd name="T14" fmla="*/ 289 w 805"/>
                <a:gd name="T15" fmla="*/ 414 h 716"/>
                <a:gd name="T16" fmla="*/ 289 w 805"/>
                <a:gd name="T17" fmla="*/ 286 h 716"/>
                <a:gd name="T18" fmla="*/ 362 w 805"/>
                <a:gd name="T19" fmla="*/ 286 h 716"/>
                <a:gd name="T20" fmla="*/ 173 w 805"/>
                <a:gd name="T21" fmla="*/ 0 h 716"/>
                <a:gd name="T22" fmla="*/ 0 w 805"/>
                <a:gd name="T23" fmla="*/ 286 h 716"/>
                <a:gd name="T24" fmla="*/ 78 w 805"/>
                <a:gd name="T25" fmla="*/ 286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5" h="716">
                  <a:moveTo>
                    <a:pt x="78" y="286"/>
                  </a:moveTo>
                  <a:cubicBezTo>
                    <a:pt x="78" y="414"/>
                    <a:pt x="78" y="414"/>
                    <a:pt x="78" y="414"/>
                  </a:cubicBezTo>
                  <a:cubicBezTo>
                    <a:pt x="78" y="515"/>
                    <a:pt x="106" y="593"/>
                    <a:pt x="162" y="648"/>
                  </a:cubicBezTo>
                  <a:cubicBezTo>
                    <a:pt x="229" y="712"/>
                    <a:pt x="306" y="716"/>
                    <a:pt x="327" y="716"/>
                  </a:cubicBezTo>
                  <a:cubicBezTo>
                    <a:pt x="805" y="716"/>
                    <a:pt x="805" y="716"/>
                    <a:pt x="805" y="716"/>
                  </a:cubicBezTo>
                  <a:cubicBezTo>
                    <a:pt x="805" y="505"/>
                    <a:pt x="805" y="505"/>
                    <a:pt x="805" y="505"/>
                  </a:cubicBezTo>
                  <a:cubicBezTo>
                    <a:pt x="327" y="505"/>
                    <a:pt x="327" y="505"/>
                    <a:pt x="327" y="505"/>
                  </a:cubicBezTo>
                  <a:cubicBezTo>
                    <a:pt x="292" y="501"/>
                    <a:pt x="289" y="440"/>
                    <a:pt x="289" y="414"/>
                  </a:cubicBezTo>
                  <a:cubicBezTo>
                    <a:pt x="289" y="286"/>
                    <a:pt x="289" y="286"/>
                    <a:pt x="289" y="286"/>
                  </a:cubicBezTo>
                  <a:cubicBezTo>
                    <a:pt x="362" y="286"/>
                    <a:pt x="362" y="286"/>
                    <a:pt x="362" y="286"/>
                  </a:cubicBezTo>
                  <a:cubicBezTo>
                    <a:pt x="173" y="0"/>
                    <a:pt x="173" y="0"/>
                    <a:pt x="173" y="0"/>
                  </a:cubicBezTo>
                  <a:cubicBezTo>
                    <a:pt x="0" y="286"/>
                    <a:pt x="0" y="286"/>
                    <a:pt x="0" y="286"/>
                  </a:cubicBezTo>
                  <a:lnTo>
                    <a:pt x="78" y="286"/>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34" name="Freeform 355"/>
            <p:cNvSpPr>
              <a:spLocks noEditPoints="1"/>
            </p:cNvSpPr>
            <p:nvPr/>
          </p:nvSpPr>
          <p:spPr bwMode="auto">
            <a:xfrm>
              <a:off x="7346950" y="5926455"/>
              <a:ext cx="180975" cy="185737"/>
            </a:xfrm>
            <a:custGeom>
              <a:avLst/>
              <a:gdLst>
                <a:gd name="T0" fmla="*/ 68 w 68"/>
                <a:gd name="T1" fmla="*/ 35 h 70"/>
                <a:gd name="T2" fmla="*/ 34 w 68"/>
                <a:gd name="T3" fmla="*/ 70 h 70"/>
                <a:gd name="T4" fmla="*/ 0 w 68"/>
                <a:gd name="T5" fmla="*/ 35 h 70"/>
                <a:gd name="T6" fmla="*/ 34 w 68"/>
                <a:gd name="T7" fmla="*/ 0 h 70"/>
                <a:gd name="T8" fmla="*/ 68 w 68"/>
                <a:gd name="T9" fmla="*/ 35 h 70"/>
                <a:gd name="T10" fmla="*/ 12 w 68"/>
                <a:gd name="T11" fmla="*/ 35 h 70"/>
                <a:gd name="T12" fmla="*/ 34 w 68"/>
                <a:gd name="T13" fmla="*/ 58 h 70"/>
                <a:gd name="T14" fmla="*/ 56 w 68"/>
                <a:gd name="T15" fmla="*/ 35 h 70"/>
                <a:gd name="T16" fmla="*/ 34 w 68"/>
                <a:gd name="T17" fmla="*/ 11 h 70"/>
                <a:gd name="T18" fmla="*/ 12 w 68"/>
                <a:gd name="T19"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70">
                  <a:moveTo>
                    <a:pt x="68" y="35"/>
                  </a:moveTo>
                  <a:cubicBezTo>
                    <a:pt x="68" y="52"/>
                    <a:pt x="57" y="70"/>
                    <a:pt x="34" y="70"/>
                  </a:cubicBezTo>
                  <a:cubicBezTo>
                    <a:pt x="11" y="70"/>
                    <a:pt x="0" y="53"/>
                    <a:pt x="0" y="35"/>
                  </a:cubicBezTo>
                  <a:cubicBezTo>
                    <a:pt x="0" y="17"/>
                    <a:pt x="11" y="0"/>
                    <a:pt x="34" y="0"/>
                  </a:cubicBezTo>
                  <a:cubicBezTo>
                    <a:pt x="57" y="0"/>
                    <a:pt x="68" y="17"/>
                    <a:pt x="68" y="35"/>
                  </a:cubicBezTo>
                  <a:close/>
                  <a:moveTo>
                    <a:pt x="12" y="35"/>
                  </a:moveTo>
                  <a:cubicBezTo>
                    <a:pt x="12" y="46"/>
                    <a:pt x="18" y="58"/>
                    <a:pt x="34" y="58"/>
                  </a:cubicBezTo>
                  <a:cubicBezTo>
                    <a:pt x="50" y="58"/>
                    <a:pt x="56" y="46"/>
                    <a:pt x="56" y="35"/>
                  </a:cubicBezTo>
                  <a:cubicBezTo>
                    <a:pt x="56" y="24"/>
                    <a:pt x="50" y="11"/>
                    <a:pt x="34" y="11"/>
                  </a:cubicBezTo>
                  <a:cubicBezTo>
                    <a:pt x="18" y="11"/>
                    <a:pt x="12" y="24"/>
                    <a:pt x="1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56"/>
            <p:cNvSpPr>
              <a:spLocks noEditPoints="1"/>
            </p:cNvSpPr>
            <p:nvPr/>
          </p:nvSpPr>
          <p:spPr bwMode="auto">
            <a:xfrm>
              <a:off x="7566025" y="5928043"/>
              <a:ext cx="169863" cy="179387"/>
            </a:xfrm>
            <a:custGeom>
              <a:avLst/>
              <a:gdLst>
                <a:gd name="T0" fmla="*/ 31 w 64"/>
                <a:gd name="T1" fmla="*/ 47 h 67"/>
                <a:gd name="T2" fmla="*/ 13 w 64"/>
                <a:gd name="T3" fmla="*/ 47 h 67"/>
                <a:gd name="T4" fmla="*/ 13 w 64"/>
                <a:gd name="T5" fmla="*/ 67 h 67"/>
                <a:gd name="T6" fmla="*/ 0 w 64"/>
                <a:gd name="T7" fmla="*/ 67 h 67"/>
                <a:gd name="T8" fmla="*/ 0 w 64"/>
                <a:gd name="T9" fmla="*/ 0 h 67"/>
                <a:gd name="T10" fmla="*/ 31 w 64"/>
                <a:gd name="T11" fmla="*/ 0 h 67"/>
                <a:gd name="T12" fmla="*/ 31 w 64"/>
                <a:gd name="T13" fmla="*/ 47 h 67"/>
                <a:gd name="T14" fmla="*/ 13 w 64"/>
                <a:gd name="T15" fmla="*/ 36 h 67"/>
                <a:gd name="T16" fmla="*/ 31 w 64"/>
                <a:gd name="T17" fmla="*/ 36 h 67"/>
                <a:gd name="T18" fmla="*/ 31 w 64"/>
                <a:gd name="T19" fmla="*/ 12 h 67"/>
                <a:gd name="T20" fmla="*/ 13 w 64"/>
                <a:gd name="T21" fmla="*/ 12 h 67"/>
                <a:gd name="T22" fmla="*/ 13 w 64"/>
                <a:gd name="T23" fmla="*/ 3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7">
                  <a:moveTo>
                    <a:pt x="31" y="47"/>
                  </a:moveTo>
                  <a:cubicBezTo>
                    <a:pt x="13" y="47"/>
                    <a:pt x="13" y="47"/>
                    <a:pt x="13" y="47"/>
                  </a:cubicBezTo>
                  <a:cubicBezTo>
                    <a:pt x="13" y="67"/>
                    <a:pt x="13" y="67"/>
                    <a:pt x="13" y="67"/>
                  </a:cubicBezTo>
                  <a:cubicBezTo>
                    <a:pt x="0" y="67"/>
                    <a:pt x="0" y="67"/>
                    <a:pt x="0" y="67"/>
                  </a:cubicBezTo>
                  <a:cubicBezTo>
                    <a:pt x="0" y="0"/>
                    <a:pt x="0" y="0"/>
                    <a:pt x="0" y="0"/>
                  </a:cubicBezTo>
                  <a:cubicBezTo>
                    <a:pt x="10" y="0"/>
                    <a:pt x="21" y="0"/>
                    <a:pt x="31" y="0"/>
                  </a:cubicBezTo>
                  <a:cubicBezTo>
                    <a:pt x="64" y="0"/>
                    <a:pt x="64" y="47"/>
                    <a:pt x="31" y="47"/>
                  </a:cubicBezTo>
                  <a:close/>
                  <a:moveTo>
                    <a:pt x="13" y="36"/>
                  </a:moveTo>
                  <a:cubicBezTo>
                    <a:pt x="31" y="36"/>
                    <a:pt x="31" y="36"/>
                    <a:pt x="31" y="36"/>
                  </a:cubicBezTo>
                  <a:cubicBezTo>
                    <a:pt x="47" y="36"/>
                    <a:pt x="47" y="12"/>
                    <a:pt x="31" y="12"/>
                  </a:cubicBezTo>
                  <a:cubicBezTo>
                    <a:pt x="13" y="12"/>
                    <a:pt x="13" y="12"/>
                    <a:pt x="13" y="12"/>
                  </a:cubicBezTo>
                  <a:lnTo>
                    <a:pt x="13"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57"/>
            <p:cNvSpPr/>
            <p:nvPr/>
          </p:nvSpPr>
          <p:spPr bwMode="auto">
            <a:xfrm>
              <a:off x="7739063" y="5928043"/>
              <a:ext cx="146050" cy="179387"/>
            </a:xfrm>
            <a:custGeom>
              <a:avLst/>
              <a:gdLst>
                <a:gd name="T0" fmla="*/ 21 w 55"/>
                <a:gd name="T1" fmla="*/ 12 h 67"/>
                <a:gd name="T2" fmla="*/ 0 w 55"/>
                <a:gd name="T3" fmla="*/ 12 h 67"/>
                <a:gd name="T4" fmla="*/ 0 w 55"/>
                <a:gd name="T5" fmla="*/ 0 h 67"/>
                <a:gd name="T6" fmla="*/ 55 w 55"/>
                <a:gd name="T7" fmla="*/ 0 h 67"/>
                <a:gd name="T8" fmla="*/ 55 w 55"/>
                <a:gd name="T9" fmla="*/ 12 h 67"/>
                <a:gd name="T10" fmla="*/ 34 w 55"/>
                <a:gd name="T11" fmla="*/ 12 h 67"/>
                <a:gd name="T12" fmla="*/ 34 w 55"/>
                <a:gd name="T13" fmla="*/ 67 h 67"/>
                <a:gd name="T14" fmla="*/ 21 w 55"/>
                <a:gd name="T15" fmla="*/ 67 h 67"/>
                <a:gd name="T16" fmla="*/ 21 w 55"/>
                <a:gd name="T17" fmla="*/ 1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67">
                  <a:moveTo>
                    <a:pt x="21" y="12"/>
                  </a:moveTo>
                  <a:cubicBezTo>
                    <a:pt x="0" y="12"/>
                    <a:pt x="0" y="12"/>
                    <a:pt x="0" y="12"/>
                  </a:cubicBezTo>
                  <a:cubicBezTo>
                    <a:pt x="0" y="0"/>
                    <a:pt x="0" y="0"/>
                    <a:pt x="0" y="0"/>
                  </a:cubicBezTo>
                  <a:cubicBezTo>
                    <a:pt x="19" y="0"/>
                    <a:pt x="36" y="0"/>
                    <a:pt x="55" y="0"/>
                  </a:cubicBezTo>
                  <a:cubicBezTo>
                    <a:pt x="55" y="12"/>
                    <a:pt x="55" y="12"/>
                    <a:pt x="55" y="12"/>
                  </a:cubicBezTo>
                  <a:cubicBezTo>
                    <a:pt x="34" y="12"/>
                    <a:pt x="34" y="12"/>
                    <a:pt x="34" y="12"/>
                  </a:cubicBezTo>
                  <a:cubicBezTo>
                    <a:pt x="34" y="67"/>
                    <a:pt x="34" y="67"/>
                    <a:pt x="34" y="67"/>
                  </a:cubicBezTo>
                  <a:cubicBezTo>
                    <a:pt x="21" y="67"/>
                    <a:pt x="21" y="67"/>
                    <a:pt x="21" y="67"/>
                  </a:cubicBezTo>
                  <a:lnTo>
                    <a:pt x="21"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Rectangle 358"/>
            <p:cNvSpPr>
              <a:spLocks noChangeArrowheads="1"/>
            </p:cNvSpPr>
            <p:nvPr/>
          </p:nvSpPr>
          <p:spPr bwMode="auto">
            <a:xfrm>
              <a:off x="7916863" y="5928043"/>
              <a:ext cx="34925" cy="1793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 name="Freeform 359"/>
            <p:cNvSpPr>
              <a:spLocks noEditPoints="1"/>
            </p:cNvSpPr>
            <p:nvPr/>
          </p:nvSpPr>
          <p:spPr bwMode="auto">
            <a:xfrm>
              <a:off x="7991475" y="5926455"/>
              <a:ext cx="184150" cy="185737"/>
            </a:xfrm>
            <a:custGeom>
              <a:avLst/>
              <a:gdLst>
                <a:gd name="T0" fmla="*/ 69 w 69"/>
                <a:gd name="T1" fmla="*/ 35 h 70"/>
                <a:gd name="T2" fmla="*/ 34 w 69"/>
                <a:gd name="T3" fmla="*/ 70 h 70"/>
                <a:gd name="T4" fmla="*/ 0 w 69"/>
                <a:gd name="T5" fmla="*/ 35 h 70"/>
                <a:gd name="T6" fmla="*/ 34 w 69"/>
                <a:gd name="T7" fmla="*/ 0 h 70"/>
                <a:gd name="T8" fmla="*/ 69 w 69"/>
                <a:gd name="T9" fmla="*/ 35 h 70"/>
                <a:gd name="T10" fmla="*/ 13 w 69"/>
                <a:gd name="T11" fmla="*/ 35 h 70"/>
                <a:gd name="T12" fmla="*/ 34 w 69"/>
                <a:gd name="T13" fmla="*/ 58 h 70"/>
                <a:gd name="T14" fmla="*/ 56 w 69"/>
                <a:gd name="T15" fmla="*/ 35 h 70"/>
                <a:gd name="T16" fmla="*/ 34 w 69"/>
                <a:gd name="T17" fmla="*/ 11 h 70"/>
                <a:gd name="T18" fmla="*/ 13 w 69"/>
                <a:gd name="T19"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0">
                  <a:moveTo>
                    <a:pt x="69" y="35"/>
                  </a:moveTo>
                  <a:cubicBezTo>
                    <a:pt x="68" y="52"/>
                    <a:pt x="58" y="70"/>
                    <a:pt x="34" y="70"/>
                  </a:cubicBezTo>
                  <a:cubicBezTo>
                    <a:pt x="11" y="70"/>
                    <a:pt x="0" y="53"/>
                    <a:pt x="0" y="35"/>
                  </a:cubicBezTo>
                  <a:cubicBezTo>
                    <a:pt x="0" y="17"/>
                    <a:pt x="11" y="0"/>
                    <a:pt x="34" y="0"/>
                  </a:cubicBezTo>
                  <a:cubicBezTo>
                    <a:pt x="57" y="0"/>
                    <a:pt x="69" y="17"/>
                    <a:pt x="69" y="35"/>
                  </a:cubicBezTo>
                  <a:close/>
                  <a:moveTo>
                    <a:pt x="13" y="35"/>
                  </a:moveTo>
                  <a:cubicBezTo>
                    <a:pt x="13" y="46"/>
                    <a:pt x="19" y="58"/>
                    <a:pt x="34" y="58"/>
                  </a:cubicBezTo>
                  <a:cubicBezTo>
                    <a:pt x="50" y="58"/>
                    <a:pt x="56" y="46"/>
                    <a:pt x="56" y="35"/>
                  </a:cubicBezTo>
                  <a:cubicBezTo>
                    <a:pt x="56" y="24"/>
                    <a:pt x="50" y="11"/>
                    <a:pt x="34" y="11"/>
                  </a:cubicBezTo>
                  <a:cubicBezTo>
                    <a:pt x="19" y="11"/>
                    <a:pt x="12" y="24"/>
                    <a:pt x="13"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60"/>
            <p:cNvSpPr/>
            <p:nvPr/>
          </p:nvSpPr>
          <p:spPr bwMode="auto">
            <a:xfrm>
              <a:off x="8215313" y="5928043"/>
              <a:ext cx="146050" cy="179387"/>
            </a:xfrm>
            <a:custGeom>
              <a:avLst/>
              <a:gdLst>
                <a:gd name="T0" fmla="*/ 71 w 92"/>
                <a:gd name="T1" fmla="*/ 0 h 113"/>
                <a:gd name="T2" fmla="*/ 92 w 92"/>
                <a:gd name="T3" fmla="*/ 0 h 113"/>
                <a:gd name="T4" fmla="*/ 92 w 92"/>
                <a:gd name="T5" fmla="*/ 113 h 113"/>
                <a:gd name="T6" fmla="*/ 79 w 92"/>
                <a:gd name="T7" fmla="*/ 113 h 113"/>
                <a:gd name="T8" fmla="*/ 79 w 92"/>
                <a:gd name="T9" fmla="*/ 113 h 113"/>
                <a:gd name="T10" fmla="*/ 20 w 92"/>
                <a:gd name="T11" fmla="*/ 37 h 113"/>
                <a:gd name="T12" fmla="*/ 20 w 92"/>
                <a:gd name="T13" fmla="*/ 113 h 113"/>
                <a:gd name="T14" fmla="*/ 0 w 92"/>
                <a:gd name="T15" fmla="*/ 113 h 113"/>
                <a:gd name="T16" fmla="*/ 0 w 92"/>
                <a:gd name="T17" fmla="*/ 0 h 113"/>
                <a:gd name="T18" fmla="*/ 17 w 92"/>
                <a:gd name="T19" fmla="*/ 0 h 113"/>
                <a:gd name="T20" fmla="*/ 71 w 92"/>
                <a:gd name="T21" fmla="*/ 71 h 113"/>
                <a:gd name="T22" fmla="*/ 71 w 92"/>
                <a:gd name="T23"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 h="113">
                  <a:moveTo>
                    <a:pt x="71" y="0"/>
                  </a:moveTo>
                  <a:lnTo>
                    <a:pt x="92" y="0"/>
                  </a:lnTo>
                  <a:lnTo>
                    <a:pt x="92" y="113"/>
                  </a:lnTo>
                  <a:lnTo>
                    <a:pt x="79" y="113"/>
                  </a:lnTo>
                  <a:lnTo>
                    <a:pt x="79" y="113"/>
                  </a:lnTo>
                  <a:lnTo>
                    <a:pt x="20" y="37"/>
                  </a:lnTo>
                  <a:lnTo>
                    <a:pt x="20" y="113"/>
                  </a:lnTo>
                  <a:lnTo>
                    <a:pt x="0" y="113"/>
                  </a:lnTo>
                  <a:lnTo>
                    <a:pt x="0" y="0"/>
                  </a:lnTo>
                  <a:lnTo>
                    <a:pt x="17" y="0"/>
                  </a:lnTo>
                  <a:lnTo>
                    <a:pt x="71" y="71"/>
                  </a:lnTo>
                  <a:lnTo>
                    <a:pt x="7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61"/>
            <p:cNvSpPr>
              <a:spLocks noEditPoints="1"/>
            </p:cNvSpPr>
            <p:nvPr/>
          </p:nvSpPr>
          <p:spPr bwMode="auto">
            <a:xfrm>
              <a:off x="8462963" y="5928043"/>
              <a:ext cx="152400" cy="179387"/>
            </a:xfrm>
            <a:custGeom>
              <a:avLst/>
              <a:gdLst>
                <a:gd name="T0" fmla="*/ 82 w 96"/>
                <a:gd name="T1" fmla="*/ 0 h 113"/>
                <a:gd name="T2" fmla="*/ 82 w 96"/>
                <a:gd name="T3" fmla="*/ 71 h 113"/>
                <a:gd name="T4" fmla="*/ 96 w 96"/>
                <a:gd name="T5" fmla="*/ 71 h 113"/>
                <a:gd name="T6" fmla="*/ 96 w 96"/>
                <a:gd name="T7" fmla="*/ 93 h 113"/>
                <a:gd name="T8" fmla="*/ 82 w 96"/>
                <a:gd name="T9" fmla="*/ 93 h 113"/>
                <a:gd name="T10" fmla="*/ 82 w 96"/>
                <a:gd name="T11" fmla="*/ 113 h 113"/>
                <a:gd name="T12" fmla="*/ 62 w 96"/>
                <a:gd name="T13" fmla="*/ 113 h 113"/>
                <a:gd name="T14" fmla="*/ 62 w 96"/>
                <a:gd name="T15" fmla="*/ 93 h 113"/>
                <a:gd name="T16" fmla="*/ 2 w 96"/>
                <a:gd name="T17" fmla="*/ 93 h 113"/>
                <a:gd name="T18" fmla="*/ 0 w 96"/>
                <a:gd name="T19" fmla="*/ 71 h 113"/>
                <a:gd name="T20" fmla="*/ 50 w 96"/>
                <a:gd name="T21" fmla="*/ 0 h 113"/>
                <a:gd name="T22" fmla="*/ 82 w 96"/>
                <a:gd name="T23" fmla="*/ 0 h 113"/>
                <a:gd name="T24" fmla="*/ 62 w 96"/>
                <a:gd name="T25" fmla="*/ 71 h 113"/>
                <a:gd name="T26" fmla="*/ 62 w 96"/>
                <a:gd name="T27" fmla="*/ 19 h 113"/>
                <a:gd name="T28" fmla="*/ 24 w 96"/>
                <a:gd name="T29" fmla="*/ 71 h 113"/>
                <a:gd name="T30" fmla="*/ 62 w 96"/>
                <a:gd name="T31" fmla="*/ 7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6" h="113">
                  <a:moveTo>
                    <a:pt x="82" y="0"/>
                  </a:moveTo>
                  <a:lnTo>
                    <a:pt x="82" y="71"/>
                  </a:lnTo>
                  <a:lnTo>
                    <a:pt x="96" y="71"/>
                  </a:lnTo>
                  <a:lnTo>
                    <a:pt x="96" y="93"/>
                  </a:lnTo>
                  <a:lnTo>
                    <a:pt x="82" y="93"/>
                  </a:lnTo>
                  <a:lnTo>
                    <a:pt x="82" y="113"/>
                  </a:lnTo>
                  <a:lnTo>
                    <a:pt x="62" y="113"/>
                  </a:lnTo>
                  <a:lnTo>
                    <a:pt x="62" y="93"/>
                  </a:lnTo>
                  <a:lnTo>
                    <a:pt x="2" y="93"/>
                  </a:lnTo>
                  <a:lnTo>
                    <a:pt x="0" y="71"/>
                  </a:lnTo>
                  <a:lnTo>
                    <a:pt x="50" y="0"/>
                  </a:lnTo>
                  <a:lnTo>
                    <a:pt x="82" y="0"/>
                  </a:lnTo>
                  <a:close/>
                  <a:moveTo>
                    <a:pt x="62" y="71"/>
                  </a:moveTo>
                  <a:lnTo>
                    <a:pt x="62" y="19"/>
                  </a:lnTo>
                  <a:lnTo>
                    <a:pt x="24" y="71"/>
                  </a:lnTo>
                  <a:lnTo>
                    <a:pt x="62" y="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3" name="组合 40"/>
          <p:cNvGrpSpPr/>
          <p:nvPr/>
        </p:nvGrpSpPr>
        <p:grpSpPr>
          <a:xfrm>
            <a:off x="4974432" y="1710504"/>
            <a:ext cx="1608535" cy="1430382"/>
            <a:chOff x="6632575" y="2279968"/>
            <a:chExt cx="2144713" cy="1906587"/>
          </a:xfrm>
        </p:grpSpPr>
        <p:sp>
          <p:nvSpPr>
            <p:cNvPr id="42" name="Freeform 338"/>
            <p:cNvSpPr/>
            <p:nvPr/>
          </p:nvSpPr>
          <p:spPr bwMode="auto">
            <a:xfrm>
              <a:off x="6632575" y="2279968"/>
              <a:ext cx="2144713" cy="1906587"/>
            </a:xfrm>
            <a:custGeom>
              <a:avLst/>
              <a:gdLst>
                <a:gd name="T0" fmla="*/ 78 w 805"/>
                <a:gd name="T1" fmla="*/ 429 h 715"/>
                <a:gd name="T2" fmla="*/ 78 w 805"/>
                <a:gd name="T3" fmla="*/ 302 h 715"/>
                <a:gd name="T4" fmla="*/ 162 w 805"/>
                <a:gd name="T5" fmla="*/ 68 h 715"/>
                <a:gd name="T6" fmla="*/ 327 w 805"/>
                <a:gd name="T7" fmla="*/ 0 h 715"/>
                <a:gd name="T8" fmla="*/ 805 w 805"/>
                <a:gd name="T9" fmla="*/ 0 h 715"/>
                <a:gd name="T10" fmla="*/ 805 w 805"/>
                <a:gd name="T11" fmla="*/ 211 h 715"/>
                <a:gd name="T12" fmla="*/ 327 w 805"/>
                <a:gd name="T13" fmla="*/ 211 h 715"/>
                <a:gd name="T14" fmla="*/ 289 w 805"/>
                <a:gd name="T15" fmla="*/ 302 h 715"/>
                <a:gd name="T16" fmla="*/ 289 w 805"/>
                <a:gd name="T17" fmla="*/ 429 h 715"/>
                <a:gd name="T18" fmla="*/ 362 w 805"/>
                <a:gd name="T19" fmla="*/ 429 h 715"/>
                <a:gd name="T20" fmla="*/ 173 w 805"/>
                <a:gd name="T21" fmla="*/ 715 h 715"/>
                <a:gd name="T22" fmla="*/ 0 w 805"/>
                <a:gd name="T23" fmla="*/ 429 h 715"/>
                <a:gd name="T24" fmla="*/ 78 w 805"/>
                <a:gd name="T25" fmla="*/ 429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5" h="715">
                  <a:moveTo>
                    <a:pt x="78" y="429"/>
                  </a:moveTo>
                  <a:cubicBezTo>
                    <a:pt x="78" y="302"/>
                    <a:pt x="78" y="302"/>
                    <a:pt x="78" y="302"/>
                  </a:cubicBezTo>
                  <a:cubicBezTo>
                    <a:pt x="78" y="201"/>
                    <a:pt x="106" y="123"/>
                    <a:pt x="162" y="68"/>
                  </a:cubicBezTo>
                  <a:cubicBezTo>
                    <a:pt x="229" y="4"/>
                    <a:pt x="306" y="0"/>
                    <a:pt x="327" y="0"/>
                  </a:cubicBezTo>
                  <a:cubicBezTo>
                    <a:pt x="805" y="0"/>
                    <a:pt x="805" y="0"/>
                    <a:pt x="805" y="0"/>
                  </a:cubicBezTo>
                  <a:cubicBezTo>
                    <a:pt x="805" y="211"/>
                    <a:pt x="805" y="211"/>
                    <a:pt x="805" y="211"/>
                  </a:cubicBezTo>
                  <a:cubicBezTo>
                    <a:pt x="327" y="211"/>
                    <a:pt x="327" y="211"/>
                    <a:pt x="327" y="211"/>
                  </a:cubicBezTo>
                  <a:cubicBezTo>
                    <a:pt x="292" y="215"/>
                    <a:pt x="289" y="275"/>
                    <a:pt x="289" y="302"/>
                  </a:cubicBezTo>
                  <a:cubicBezTo>
                    <a:pt x="289" y="429"/>
                    <a:pt x="289" y="429"/>
                    <a:pt x="289" y="429"/>
                  </a:cubicBezTo>
                  <a:cubicBezTo>
                    <a:pt x="362" y="429"/>
                    <a:pt x="362" y="429"/>
                    <a:pt x="362" y="429"/>
                  </a:cubicBezTo>
                  <a:cubicBezTo>
                    <a:pt x="173" y="715"/>
                    <a:pt x="173" y="715"/>
                    <a:pt x="173" y="715"/>
                  </a:cubicBezTo>
                  <a:cubicBezTo>
                    <a:pt x="0" y="429"/>
                    <a:pt x="0" y="429"/>
                    <a:pt x="0" y="429"/>
                  </a:cubicBezTo>
                  <a:lnTo>
                    <a:pt x="78" y="429"/>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43" name="Freeform 362"/>
            <p:cNvSpPr>
              <a:spLocks noEditPoints="1"/>
            </p:cNvSpPr>
            <p:nvPr/>
          </p:nvSpPr>
          <p:spPr bwMode="auto">
            <a:xfrm>
              <a:off x="7373938" y="2453005"/>
              <a:ext cx="180975" cy="190500"/>
            </a:xfrm>
            <a:custGeom>
              <a:avLst/>
              <a:gdLst>
                <a:gd name="T0" fmla="*/ 68 w 68"/>
                <a:gd name="T1" fmla="*/ 36 h 71"/>
                <a:gd name="T2" fmla="*/ 34 w 68"/>
                <a:gd name="T3" fmla="*/ 71 h 71"/>
                <a:gd name="T4" fmla="*/ 0 w 68"/>
                <a:gd name="T5" fmla="*/ 36 h 71"/>
                <a:gd name="T6" fmla="*/ 34 w 68"/>
                <a:gd name="T7" fmla="*/ 0 h 71"/>
                <a:gd name="T8" fmla="*/ 68 w 68"/>
                <a:gd name="T9" fmla="*/ 36 h 71"/>
                <a:gd name="T10" fmla="*/ 12 w 68"/>
                <a:gd name="T11" fmla="*/ 36 h 71"/>
                <a:gd name="T12" fmla="*/ 34 w 68"/>
                <a:gd name="T13" fmla="*/ 59 h 71"/>
                <a:gd name="T14" fmla="*/ 56 w 68"/>
                <a:gd name="T15" fmla="*/ 36 h 71"/>
                <a:gd name="T16" fmla="*/ 34 w 68"/>
                <a:gd name="T17" fmla="*/ 12 h 71"/>
                <a:gd name="T18" fmla="*/ 12 w 68"/>
                <a:gd name="T19" fmla="*/ 3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71">
                  <a:moveTo>
                    <a:pt x="68" y="36"/>
                  </a:moveTo>
                  <a:cubicBezTo>
                    <a:pt x="68" y="53"/>
                    <a:pt x="57" y="71"/>
                    <a:pt x="34" y="71"/>
                  </a:cubicBezTo>
                  <a:cubicBezTo>
                    <a:pt x="10" y="71"/>
                    <a:pt x="0" y="53"/>
                    <a:pt x="0" y="36"/>
                  </a:cubicBezTo>
                  <a:cubicBezTo>
                    <a:pt x="0" y="18"/>
                    <a:pt x="11" y="0"/>
                    <a:pt x="34" y="0"/>
                  </a:cubicBezTo>
                  <a:cubicBezTo>
                    <a:pt x="57" y="0"/>
                    <a:pt x="68" y="18"/>
                    <a:pt x="68" y="36"/>
                  </a:cubicBezTo>
                  <a:close/>
                  <a:moveTo>
                    <a:pt x="12" y="36"/>
                  </a:moveTo>
                  <a:cubicBezTo>
                    <a:pt x="12" y="47"/>
                    <a:pt x="18" y="59"/>
                    <a:pt x="34" y="59"/>
                  </a:cubicBezTo>
                  <a:cubicBezTo>
                    <a:pt x="49" y="59"/>
                    <a:pt x="55" y="47"/>
                    <a:pt x="56" y="36"/>
                  </a:cubicBezTo>
                  <a:cubicBezTo>
                    <a:pt x="56" y="25"/>
                    <a:pt x="49" y="12"/>
                    <a:pt x="34" y="12"/>
                  </a:cubicBezTo>
                  <a:cubicBezTo>
                    <a:pt x="18" y="12"/>
                    <a:pt x="12" y="25"/>
                    <a:pt x="12"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63"/>
            <p:cNvSpPr>
              <a:spLocks noEditPoints="1"/>
            </p:cNvSpPr>
            <p:nvPr/>
          </p:nvSpPr>
          <p:spPr bwMode="auto">
            <a:xfrm>
              <a:off x="7591425" y="2459355"/>
              <a:ext cx="171450" cy="177800"/>
            </a:xfrm>
            <a:custGeom>
              <a:avLst/>
              <a:gdLst>
                <a:gd name="T0" fmla="*/ 31 w 64"/>
                <a:gd name="T1" fmla="*/ 47 h 67"/>
                <a:gd name="T2" fmla="*/ 12 w 64"/>
                <a:gd name="T3" fmla="*/ 47 h 67"/>
                <a:gd name="T4" fmla="*/ 12 w 64"/>
                <a:gd name="T5" fmla="*/ 67 h 67"/>
                <a:gd name="T6" fmla="*/ 0 w 64"/>
                <a:gd name="T7" fmla="*/ 67 h 67"/>
                <a:gd name="T8" fmla="*/ 0 w 64"/>
                <a:gd name="T9" fmla="*/ 0 h 67"/>
                <a:gd name="T10" fmla="*/ 31 w 64"/>
                <a:gd name="T11" fmla="*/ 0 h 67"/>
                <a:gd name="T12" fmla="*/ 31 w 64"/>
                <a:gd name="T13" fmla="*/ 47 h 67"/>
                <a:gd name="T14" fmla="*/ 12 w 64"/>
                <a:gd name="T15" fmla="*/ 36 h 67"/>
                <a:gd name="T16" fmla="*/ 31 w 64"/>
                <a:gd name="T17" fmla="*/ 36 h 67"/>
                <a:gd name="T18" fmla="*/ 31 w 64"/>
                <a:gd name="T19" fmla="*/ 12 h 67"/>
                <a:gd name="T20" fmla="*/ 12 w 64"/>
                <a:gd name="T21" fmla="*/ 12 h 67"/>
                <a:gd name="T22" fmla="*/ 12 w 64"/>
                <a:gd name="T23" fmla="*/ 3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7">
                  <a:moveTo>
                    <a:pt x="31" y="47"/>
                  </a:moveTo>
                  <a:cubicBezTo>
                    <a:pt x="12" y="47"/>
                    <a:pt x="12" y="47"/>
                    <a:pt x="12" y="47"/>
                  </a:cubicBezTo>
                  <a:cubicBezTo>
                    <a:pt x="12" y="67"/>
                    <a:pt x="12" y="67"/>
                    <a:pt x="12" y="67"/>
                  </a:cubicBezTo>
                  <a:cubicBezTo>
                    <a:pt x="0" y="67"/>
                    <a:pt x="0" y="67"/>
                    <a:pt x="0" y="67"/>
                  </a:cubicBezTo>
                  <a:cubicBezTo>
                    <a:pt x="0" y="0"/>
                    <a:pt x="0" y="0"/>
                    <a:pt x="0" y="0"/>
                  </a:cubicBezTo>
                  <a:cubicBezTo>
                    <a:pt x="10" y="0"/>
                    <a:pt x="21" y="0"/>
                    <a:pt x="31" y="0"/>
                  </a:cubicBezTo>
                  <a:cubicBezTo>
                    <a:pt x="64" y="0"/>
                    <a:pt x="64" y="47"/>
                    <a:pt x="31" y="47"/>
                  </a:cubicBezTo>
                  <a:close/>
                  <a:moveTo>
                    <a:pt x="12" y="36"/>
                  </a:moveTo>
                  <a:cubicBezTo>
                    <a:pt x="31" y="36"/>
                    <a:pt x="31" y="36"/>
                    <a:pt x="31" y="36"/>
                  </a:cubicBezTo>
                  <a:cubicBezTo>
                    <a:pt x="47" y="36"/>
                    <a:pt x="47" y="12"/>
                    <a:pt x="31" y="12"/>
                  </a:cubicBezTo>
                  <a:cubicBezTo>
                    <a:pt x="12" y="12"/>
                    <a:pt x="12" y="12"/>
                    <a:pt x="12" y="12"/>
                  </a:cubicBezTo>
                  <a:lnTo>
                    <a:pt x="12"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64"/>
            <p:cNvSpPr/>
            <p:nvPr/>
          </p:nvSpPr>
          <p:spPr bwMode="auto">
            <a:xfrm>
              <a:off x="7766050" y="2459355"/>
              <a:ext cx="146050" cy="177800"/>
            </a:xfrm>
            <a:custGeom>
              <a:avLst/>
              <a:gdLst>
                <a:gd name="T0" fmla="*/ 21 w 55"/>
                <a:gd name="T1" fmla="*/ 11 h 67"/>
                <a:gd name="T2" fmla="*/ 0 w 55"/>
                <a:gd name="T3" fmla="*/ 11 h 67"/>
                <a:gd name="T4" fmla="*/ 0 w 55"/>
                <a:gd name="T5" fmla="*/ 0 h 67"/>
                <a:gd name="T6" fmla="*/ 55 w 55"/>
                <a:gd name="T7" fmla="*/ 0 h 67"/>
                <a:gd name="T8" fmla="*/ 55 w 55"/>
                <a:gd name="T9" fmla="*/ 11 h 67"/>
                <a:gd name="T10" fmla="*/ 34 w 55"/>
                <a:gd name="T11" fmla="*/ 11 h 67"/>
                <a:gd name="T12" fmla="*/ 34 w 55"/>
                <a:gd name="T13" fmla="*/ 67 h 67"/>
                <a:gd name="T14" fmla="*/ 21 w 55"/>
                <a:gd name="T15" fmla="*/ 67 h 67"/>
                <a:gd name="T16" fmla="*/ 21 w 55"/>
                <a:gd name="T17" fmla="*/ 1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67">
                  <a:moveTo>
                    <a:pt x="21" y="11"/>
                  </a:moveTo>
                  <a:cubicBezTo>
                    <a:pt x="0" y="11"/>
                    <a:pt x="0" y="11"/>
                    <a:pt x="0" y="11"/>
                  </a:cubicBezTo>
                  <a:cubicBezTo>
                    <a:pt x="0" y="0"/>
                    <a:pt x="0" y="0"/>
                    <a:pt x="0" y="0"/>
                  </a:cubicBezTo>
                  <a:cubicBezTo>
                    <a:pt x="19" y="0"/>
                    <a:pt x="35" y="0"/>
                    <a:pt x="55" y="0"/>
                  </a:cubicBezTo>
                  <a:cubicBezTo>
                    <a:pt x="55" y="11"/>
                    <a:pt x="55" y="11"/>
                    <a:pt x="55" y="11"/>
                  </a:cubicBezTo>
                  <a:cubicBezTo>
                    <a:pt x="34" y="11"/>
                    <a:pt x="34" y="11"/>
                    <a:pt x="34" y="11"/>
                  </a:cubicBezTo>
                  <a:cubicBezTo>
                    <a:pt x="34" y="67"/>
                    <a:pt x="34" y="67"/>
                    <a:pt x="34" y="67"/>
                  </a:cubicBezTo>
                  <a:cubicBezTo>
                    <a:pt x="21" y="67"/>
                    <a:pt x="21" y="67"/>
                    <a:pt x="21" y="67"/>
                  </a:cubicBezTo>
                  <a:lnTo>
                    <a:pt x="21"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Rectangle 365"/>
            <p:cNvSpPr>
              <a:spLocks noChangeArrowheads="1"/>
            </p:cNvSpPr>
            <p:nvPr/>
          </p:nvSpPr>
          <p:spPr bwMode="auto">
            <a:xfrm>
              <a:off x="7943850" y="2459355"/>
              <a:ext cx="34925" cy="177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 name="Freeform 366"/>
            <p:cNvSpPr>
              <a:spLocks noEditPoints="1"/>
            </p:cNvSpPr>
            <p:nvPr/>
          </p:nvSpPr>
          <p:spPr bwMode="auto">
            <a:xfrm>
              <a:off x="8018463" y="2453005"/>
              <a:ext cx="184150" cy="190500"/>
            </a:xfrm>
            <a:custGeom>
              <a:avLst/>
              <a:gdLst>
                <a:gd name="T0" fmla="*/ 68 w 69"/>
                <a:gd name="T1" fmla="*/ 36 h 71"/>
                <a:gd name="T2" fmla="*/ 34 w 69"/>
                <a:gd name="T3" fmla="*/ 71 h 71"/>
                <a:gd name="T4" fmla="*/ 0 w 69"/>
                <a:gd name="T5" fmla="*/ 36 h 71"/>
                <a:gd name="T6" fmla="*/ 34 w 69"/>
                <a:gd name="T7" fmla="*/ 0 h 71"/>
                <a:gd name="T8" fmla="*/ 68 w 69"/>
                <a:gd name="T9" fmla="*/ 36 h 71"/>
                <a:gd name="T10" fmla="*/ 12 w 69"/>
                <a:gd name="T11" fmla="*/ 36 h 71"/>
                <a:gd name="T12" fmla="*/ 34 w 69"/>
                <a:gd name="T13" fmla="*/ 59 h 71"/>
                <a:gd name="T14" fmla="*/ 56 w 69"/>
                <a:gd name="T15" fmla="*/ 36 h 71"/>
                <a:gd name="T16" fmla="*/ 34 w 69"/>
                <a:gd name="T17" fmla="*/ 12 h 71"/>
                <a:gd name="T18" fmla="*/ 12 w 69"/>
                <a:gd name="T19" fmla="*/ 3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1">
                  <a:moveTo>
                    <a:pt x="68" y="36"/>
                  </a:moveTo>
                  <a:cubicBezTo>
                    <a:pt x="68" y="53"/>
                    <a:pt x="58" y="71"/>
                    <a:pt x="34" y="71"/>
                  </a:cubicBezTo>
                  <a:cubicBezTo>
                    <a:pt x="11" y="71"/>
                    <a:pt x="0" y="53"/>
                    <a:pt x="0" y="36"/>
                  </a:cubicBezTo>
                  <a:cubicBezTo>
                    <a:pt x="0" y="18"/>
                    <a:pt x="11" y="0"/>
                    <a:pt x="34" y="0"/>
                  </a:cubicBezTo>
                  <a:cubicBezTo>
                    <a:pt x="57" y="0"/>
                    <a:pt x="69" y="18"/>
                    <a:pt x="68" y="36"/>
                  </a:cubicBezTo>
                  <a:close/>
                  <a:moveTo>
                    <a:pt x="12" y="36"/>
                  </a:moveTo>
                  <a:cubicBezTo>
                    <a:pt x="13" y="47"/>
                    <a:pt x="19" y="59"/>
                    <a:pt x="34" y="59"/>
                  </a:cubicBezTo>
                  <a:cubicBezTo>
                    <a:pt x="50" y="59"/>
                    <a:pt x="56" y="47"/>
                    <a:pt x="56" y="36"/>
                  </a:cubicBezTo>
                  <a:cubicBezTo>
                    <a:pt x="56" y="25"/>
                    <a:pt x="50" y="12"/>
                    <a:pt x="34" y="12"/>
                  </a:cubicBezTo>
                  <a:cubicBezTo>
                    <a:pt x="19" y="12"/>
                    <a:pt x="12" y="25"/>
                    <a:pt x="12"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67"/>
            <p:cNvSpPr/>
            <p:nvPr/>
          </p:nvSpPr>
          <p:spPr bwMode="auto">
            <a:xfrm>
              <a:off x="8239125" y="2459355"/>
              <a:ext cx="149225" cy="177800"/>
            </a:xfrm>
            <a:custGeom>
              <a:avLst/>
              <a:gdLst>
                <a:gd name="T0" fmla="*/ 72 w 94"/>
                <a:gd name="T1" fmla="*/ 0 h 112"/>
                <a:gd name="T2" fmla="*/ 94 w 94"/>
                <a:gd name="T3" fmla="*/ 0 h 112"/>
                <a:gd name="T4" fmla="*/ 94 w 94"/>
                <a:gd name="T5" fmla="*/ 112 h 112"/>
                <a:gd name="T6" fmla="*/ 81 w 94"/>
                <a:gd name="T7" fmla="*/ 112 h 112"/>
                <a:gd name="T8" fmla="*/ 81 w 94"/>
                <a:gd name="T9" fmla="*/ 112 h 112"/>
                <a:gd name="T10" fmla="*/ 22 w 94"/>
                <a:gd name="T11" fmla="*/ 37 h 112"/>
                <a:gd name="T12" fmla="*/ 22 w 94"/>
                <a:gd name="T13" fmla="*/ 112 h 112"/>
                <a:gd name="T14" fmla="*/ 0 w 94"/>
                <a:gd name="T15" fmla="*/ 112 h 112"/>
                <a:gd name="T16" fmla="*/ 0 w 94"/>
                <a:gd name="T17" fmla="*/ 0 h 112"/>
                <a:gd name="T18" fmla="*/ 17 w 94"/>
                <a:gd name="T19" fmla="*/ 0 h 112"/>
                <a:gd name="T20" fmla="*/ 72 w 94"/>
                <a:gd name="T21" fmla="*/ 69 h 112"/>
                <a:gd name="T22" fmla="*/ 72 w 94"/>
                <a:gd name="T2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12">
                  <a:moveTo>
                    <a:pt x="72" y="0"/>
                  </a:moveTo>
                  <a:lnTo>
                    <a:pt x="94" y="0"/>
                  </a:lnTo>
                  <a:lnTo>
                    <a:pt x="94" y="112"/>
                  </a:lnTo>
                  <a:lnTo>
                    <a:pt x="81" y="112"/>
                  </a:lnTo>
                  <a:lnTo>
                    <a:pt x="81" y="112"/>
                  </a:lnTo>
                  <a:lnTo>
                    <a:pt x="22" y="37"/>
                  </a:lnTo>
                  <a:lnTo>
                    <a:pt x="22" y="112"/>
                  </a:lnTo>
                  <a:lnTo>
                    <a:pt x="0" y="112"/>
                  </a:lnTo>
                  <a:lnTo>
                    <a:pt x="0" y="0"/>
                  </a:lnTo>
                  <a:lnTo>
                    <a:pt x="17" y="0"/>
                  </a:lnTo>
                  <a:lnTo>
                    <a:pt x="72" y="69"/>
                  </a:lnTo>
                  <a:lnTo>
                    <a:pt x="7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368"/>
            <p:cNvSpPr/>
            <p:nvPr/>
          </p:nvSpPr>
          <p:spPr bwMode="auto">
            <a:xfrm>
              <a:off x="8493125" y="2456180"/>
              <a:ext cx="142875" cy="180975"/>
            </a:xfrm>
            <a:custGeom>
              <a:avLst/>
              <a:gdLst>
                <a:gd name="T0" fmla="*/ 0 w 54"/>
                <a:gd name="T1" fmla="*/ 20 h 68"/>
                <a:gd name="T2" fmla="*/ 26 w 54"/>
                <a:gd name="T3" fmla="*/ 0 h 68"/>
                <a:gd name="T4" fmla="*/ 53 w 54"/>
                <a:gd name="T5" fmla="*/ 21 h 68"/>
                <a:gd name="T6" fmla="*/ 27 w 54"/>
                <a:gd name="T7" fmla="*/ 42 h 68"/>
                <a:gd name="T8" fmla="*/ 12 w 54"/>
                <a:gd name="T9" fmla="*/ 50 h 68"/>
                <a:gd name="T10" fmla="*/ 12 w 54"/>
                <a:gd name="T11" fmla="*/ 56 h 68"/>
                <a:gd name="T12" fmla="*/ 54 w 54"/>
                <a:gd name="T13" fmla="*/ 56 h 68"/>
                <a:gd name="T14" fmla="*/ 54 w 54"/>
                <a:gd name="T15" fmla="*/ 68 h 68"/>
                <a:gd name="T16" fmla="*/ 0 w 54"/>
                <a:gd name="T17" fmla="*/ 68 h 68"/>
                <a:gd name="T18" fmla="*/ 0 w 54"/>
                <a:gd name="T19" fmla="*/ 50 h 68"/>
                <a:gd name="T20" fmla="*/ 27 w 54"/>
                <a:gd name="T21" fmla="*/ 30 h 68"/>
                <a:gd name="T22" fmla="*/ 41 w 54"/>
                <a:gd name="T23" fmla="*/ 22 h 68"/>
                <a:gd name="T24" fmla="*/ 26 w 54"/>
                <a:gd name="T25" fmla="*/ 11 h 68"/>
                <a:gd name="T26" fmla="*/ 12 w 54"/>
                <a:gd name="T27" fmla="*/ 20 h 68"/>
                <a:gd name="T28" fmla="*/ 0 w 54"/>
                <a:gd name="T29"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68">
                  <a:moveTo>
                    <a:pt x="0" y="20"/>
                  </a:moveTo>
                  <a:cubicBezTo>
                    <a:pt x="0" y="6"/>
                    <a:pt x="13" y="0"/>
                    <a:pt x="26" y="0"/>
                  </a:cubicBezTo>
                  <a:cubicBezTo>
                    <a:pt x="39" y="0"/>
                    <a:pt x="53" y="5"/>
                    <a:pt x="53" y="21"/>
                  </a:cubicBezTo>
                  <a:cubicBezTo>
                    <a:pt x="53" y="38"/>
                    <a:pt x="41" y="42"/>
                    <a:pt x="27" y="42"/>
                  </a:cubicBezTo>
                  <a:cubicBezTo>
                    <a:pt x="21" y="42"/>
                    <a:pt x="12" y="43"/>
                    <a:pt x="12" y="50"/>
                  </a:cubicBezTo>
                  <a:cubicBezTo>
                    <a:pt x="12" y="56"/>
                    <a:pt x="12" y="56"/>
                    <a:pt x="12" y="56"/>
                  </a:cubicBezTo>
                  <a:cubicBezTo>
                    <a:pt x="54" y="56"/>
                    <a:pt x="54" y="56"/>
                    <a:pt x="54" y="56"/>
                  </a:cubicBezTo>
                  <a:cubicBezTo>
                    <a:pt x="54" y="68"/>
                    <a:pt x="54" y="68"/>
                    <a:pt x="54" y="68"/>
                  </a:cubicBezTo>
                  <a:cubicBezTo>
                    <a:pt x="0" y="68"/>
                    <a:pt x="0" y="68"/>
                    <a:pt x="0" y="68"/>
                  </a:cubicBezTo>
                  <a:cubicBezTo>
                    <a:pt x="0" y="62"/>
                    <a:pt x="0" y="56"/>
                    <a:pt x="0" y="50"/>
                  </a:cubicBezTo>
                  <a:cubicBezTo>
                    <a:pt x="0" y="35"/>
                    <a:pt x="14" y="30"/>
                    <a:pt x="27" y="30"/>
                  </a:cubicBezTo>
                  <a:cubicBezTo>
                    <a:pt x="32" y="30"/>
                    <a:pt x="41" y="29"/>
                    <a:pt x="41" y="22"/>
                  </a:cubicBezTo>
                  <a:cubicBezTo>
                    <a:pt x="41" y="14"/>
                    <a:pt x="34" y="11"/>
                    <a:pt x="26" y="11"/>
                  </a:cubicBezTo>
                  <a:cubicBezTo>
                    <a:pt x="19" y="11"/>
                    <a:pt x="12" y="14"/>
                    <a:pt x="12" y="20"/>
                  </a:cubicBezTo>
                  <a:lnTo>
                    <a:pt x="0"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0" name="文本框 49"/>
          <p:cNvSpPr txBox="1"/>
          <p:nvPr/>
        </p:nvSpPr>
        <p:spPr>
          <a:xfrm>
            <a:off x="737574" y="2658787"/>
            <a:ext cx="2860047" cy="315471"/>
          </a:xfrm>
          <a:prstGeom prst="rect">
            <a:avLst/>
          </a:prstGeom>
          <a:noFill/>
        </p:spPr>
        <p:txBody>
          <a:bodyPr wrap="square" lIns="68580" tIns="34290" rIns="68580" bIns="34290" rtlCol="0">
            <a:spAutoFit/>
          </a:bodyPr>
          <a:lstStyle/>
          <a:p>
            <a:pPr>
              <a:spcBef>
                <a:spcPct val="0"/>
              </a:spcBef>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zero</a:t>
            </a:r>
            <a:r>
              <a:rPr lang="zh-CN" altLang="en-US" sz="800" dirty="0">
                <a:solidFill>
                  <a:schemeClr val="bg1">
                    <a:lumMod val="65000"/>
                  </a:schemeClr>
                </a:solidFill>
                <a:latin typeface="微软雅黑" panose="020B0503020204020204" pitchFamily="34" charset="-122"/>
                <a:ea typeface="微软雅黑" panose="020B0503020204020204" pitchFamily="34" charset="-122"/>
              </a:rPr>
              <a:t>极简主义设计，极致简约风潮流所向，通用设计，完美兼容，打造最实用，最具个性的演示方案。</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2169785" y="2191670"/>
            <a:ext cx="1061823" cy="253914"/>
          </a:xfrm>
          <a:prstGeom prst="rect">
            <a:avLst/>
          </a:prstGeom>
          <a:noFill/>
        </p:spPr>
        <p:txBody>
          <a:bodyPr wrap="none" lIns="68577" tIns="34289" rIns="68577" bIns="34289" rtlCol="0">
            <a:spAutoFit/>
          </a:bodyPr>
          <a:lstStyle/>
          <a:p>
            <a:pPr defTabSz="342265"/>
            <a:r>
              <a:rPr kumimoji="1" lang="zh-CN" altLang="en-US" sz="1200" dirty="0">
                <a:solidFill>
                  <a:schemeClr val="accent1"/>
                </a:solidFill>
                <a:latin typeface="Century Gothic" panose="020B0502020202020204" pitchFamily="34" charset="0"/>
                <a:ea typeface="微软雅黑" panose="020B0503020204020204" pitchFamily="34" charset="-122"/>
                <a:cs typeface="Impact" panose="020B0806030902050204"/>
              </a:rPr>
              <a:t>点击添加标题</a:t>
            </a:r>
            <a:endParaRPr kumimoji="1" lang="zh-CN" altLang="en-US" sz="1200" dirty="0">
              <a:solidFill>
                <a:schemeClr val="accent1"/>
              </a:solidFill>
              <a:latin typeface="Century Gothic" panose="020B0502020202020204" pitchFamily="34" charset="0"/>
              <a:ea typeface="微软雅黑" panose="020B0503020204020204" pitchFamily="34" charset="-122"/>
              <a:cs typeface="Impact" panose="020B0806030902050204"/>
            </a:endParaRPr>
          </a:p>
        </p:txBody>
      </p:sp>
      <p:sp>
        <p:nvSpPr>
          <p:cNvPr id="52" name="文本框 51"/>
          <p:cNvSpPr txBox="1"/>
          <p:nvPr/>
        </p:nvSpPr>
        <p:spPr>
          <a:xfrm>
            <a:off x="737574" y="3517213"/>
            <a:ext cx="2860047" cy="315471"/>
          </a:xfrm>
          <a:prstGeom prst="rect">
            <a:avLst/>
          </a:prstGeom>
          <a:noFill/>
        </p:spPr>
        <p:txBody>
          <a:bodyPr wrap="square" lIns="68580" tIns="34290" rIns="68580" bIns="34290" rtlCol="0">
            <a:spAutoFit/>
          </a:bodyPr>
          <a:lstStyle/>
          <a:p>
            <a:pPr>
              <a:spcBef>
                <a:spcPct val="0"/>
              </a:spcBef>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zero</a:t>
            </a:r>
            <a:r>
              <a:rPr lang="zh-CN" altLang="en-US" sz="800" dirty="0">
                <a:solidFill>
                  <a:schemeClr val="bg1">
                    <a:lumMod val="65000"/>
                  </a:schemeClr>
                </a:solidFill>
                <a:latin typeface="微软雅黑" panose="020B0503020204020204" pitchFamily="34" charset="-122"/>
                <a:ea typeface="微软雅黑" panose="020B0503020204020204" pitchFamily="34" charset="-122"/>
              </a:rPr>
              <a:t>极简主义设计，极致简约风潮流所向，通用设计，完美兼容，打造最实用，最具个性的演示方案。</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2169785" y="3974814"/>
            <a:ext cx="1061823" cy="253914"/>
          </a:xfrm>
          <a:prstGeom prst="rect">
            <a:avLst/>
          </a:prstGeom>
          <a:noFill/>
        </p:spPr>
        <p:txBody>
          <a:bodyPr wrap="none" lIns="68577" tIns="34289" rIns="68577" bIns="34289" rtlCol="0">
            <a:spAutoFit/>
          </a:bodyPr>
          <a:lstStyle/>
          <a:p>
            <a:pPr defTabSz="342265"/>
            <a:r>
              <a:rPr kumimoji="1" lang="zh-CN" altLang="en-US" sz="1200" dirty="0">
                <a:solidFill>
                  <a:schemeClr val="accent2"/>
                </a:solidFill>
                <a:latin typeface="Century Gothic" panose="020B0502020202020204" pitchFamily="34" charset="0"/>
                <a:ea typeface="微软雅黑" panose="020B0503020204020204" pitchFamily="34" charset="-122"/>
                <a:cs typeface="Impact" panose="020B0806030902050204"/>
              </a:rPr>
              <a:t>点击添加标题</a:t>
            </a:r>
            <a:endParaRPr kumimoji="1" lang="zh-CN" altLang="en-US" sz="1200" dirty="0">
              <a:solidFill>
                <a:schemeClr val="accent2"/>
              </a:solidFill>
              <a:latin typeface="Century Gothic" panose="020B0502020202020204" pitchFamily="34" charset="0"/>
              <a:ea typeface="微软雅黑" panose="020B0503020204020204" pitchFamily="34" charset="-122"/>
              <a:cs typeface="Impact" panose="020B0806030902050204"/>
            </a:endParaRPr>
          </a:p>
        </p:txBody>
      </p:sp>
      <p:sp>
        <p:nvSpPr>
          <p:cNvPr id="54" name="文本框 53"/>
          <p:cNvSpPr txBox="1"/>
          <p:nvPr/>
        </p:nvSpPr>
        <p:spPr>
          <a:xfrm>
            <a:off x="5744290" y="2658787"/>
            <a:ext cx="2860047" cy="315471"/>
          </a:xfrm>
          <a:prstGeom prst="rect">
            <a:avLst/>
          </a:prstGeom>
          <a:noFill/>
        </p:spPr>
        <p:txBody>
          <a:bodyPr wrap="square" lIns="68580" tIns="34290" rIns="68580" bIns="34290" rtlCol="0">
            <a:spAutoFit/>
          </a:bodyPr>
          <a:lstStyle/>
          <a:p>
            <a:pPr>
              <a:spcBef>
                <a:spcPct val="0"/>
              </a:spcBef>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zero</a:t>
            </a:r>
            <a:r>
              <a:rPr lang="zh-CN" altLang="en-US" sz="800" dirty="0">
                <a:solidFill>
                  <a:schemeClr val="bg1">
                    <a:lumMod val="65000"/>
                  </a:schemeClr>
                </a:solidFill>
                <a:latin typeface="微软雅黑" panose="020B0503020204020204" pitchFamily="34" charset="-122"/>
                <a:ea typeface="微软雅黑" panose="020B0503020204020204" pitchFamily="34" charset="-122"/>
              </a:rPr>
              <a:t>极简主义设计，极致简约风潮流所向，通用设计，完美兼容，打造最实用，最具个性的演示方案。</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5958449" y="2191670"/>
            <a:ext cx="1061823" cy="253914"/>
          </a:xfrm>
          <a:prstGeom prst="rect">
            <a:avLst/>
          </a:prstGeom>
          <a:noFill/>
        </p:spPr>
        <p:txBody>
          <a:bodyPr wrap="none" lIns="68577" tIns="34289" rIns="68577" bIns="34289" rtlCol="0">
            <a:spAutoFit/>
          </a:bodyPr>
          <a:lstStyle/>
          <a:p>
            <a:pPr defTabSz="342265"/>
            <a:r>
              <a:rPr kumimoji="1" lang="zh-CN" altLang="en-US" sz="1200" dirty="0">
                <a:solidFill>
                  <a:schemeClr val="accent3"/>
                </a:solidFill>
                <a:latin typeface="Century Gothic" panose="020B0502020202020204" pitchFamily="34" charset="0"/>
                <a:ea typeface="微软雅黑" panose="020B0503020204020204" pitchFamily="34" charset="-122"/>
                <a:cs typeface="Impact" panose="020B0806030902050204"/>
              </a:rPr>
              <a:t>点击添加标题</a:t>
            </a:r>
            <a:endParaRPr kumimoji="1" lang="zh-CN" altLang="en-US" sz="1200" dirty="0">
              <a:solidFill>
                <a:schemeClr val="accent3"/>
              </a:solidFill>
              <a:latin typeface="Century Gothic" panose="020B0502020202020204" pitchFamily="34" charset="0"/>
              <a:ea typeface="微软雅黑" panose="020B0503020204020204" pitchFamily="34" charset="-122"/>
              <a:cs typeface="Impact" panose="020B0806030902050204"/>
            </a:endParaRPr>
          </a:p>
        </p:txBody>
      </p:sp>
      <p:sp>
        <p:nvSpPr>
          <p:cNvPr id="56" name="文本框 55"/>
          <p:cNvSpPr txBox="1"/>
          <p:nvPr/>
        </p:nvSpPr>
        <p:spPr>
          <a:xfrm>
            <a:off x="5744290" y="3517213"/>
            <a:ext cx="2860047" cy="315471"/>
          </a:xfrm>
          <a:prstGeom prst="rect">
            <a:avLst/>
          </a:prstGeom>
          <a:noFill/>
        </p:spPr>
        <p:txBody>
          <a:bodyPr wrap="square" lIns="68580" tIns="34290" rIns="68580" bIns="34290" rtlCol="0">
            <a:spAutoFit/>
          </a:bodyPr>
          <a:lstStyle/>
          <a:p>
            <a:pPr>
              <a:spcBef>
                <a:spcPct val="0"/>
              </a:spcBef>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zero</a:t>
            </a:r>
            <a:r>
              <a:rPr lang="zh-CN" altLang="en-US" sz="800" dirty="0">
                <a:solidFill>
                  <a:schemeClr val="bg1">
                    <a:lumMod val="65000"/>
                  </a:schemeClr>
                </a:solidFill>
                <a:latin typeface="微软雅黑" panose="020B0503020204020204" pitchFamily="34" charset="-122"/>
                <a:ea typeface="微软雅黑" panose="020B0503020204020204" pitchFamily="34" charset="-122"/>
              </a:rPr>
              <a:t>极简主义设计，极致简约风潮流所向，通用设计，完美兼容，打造最实用，最具个性的演示方案。</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5958449" y="3974814"/>
            <a:ext cx="1061823" cy="253914"/>
          </a:xfrm>
          <a:prstGeom prst="rect">
            <a:avLst/>
          </a:prstGeom>
          <a:noFill/>
        </p:spPr>
        <p:txBody>
          <a:bodyPr wrap="none" lIns="68577" tIns="34289" rIns="68577" bIns="34289" rtlCol="0">
            <a:spAutoFit/>
          </a:bodyPr>
          <a:lstStyle/>
          <a:p>
            <a:pPr defTabSz="342265"/>
            <a:r>
              <a:rPr kumimoji="1" lang="zh-CN" altLang="en-US" sz="1200" dirty="0">
                <a:solidFill>
                  <a:schemeClr val="accent4"/>
                </a:solidFill>
                <a:latin typeface="Century Gothic" panose="020B0502020202020204" pitchFamily="34" charset="0"/>
                <a:ea typeface="微软雅黑" panose="020B0503020204020204" pitchFamily="34" charset="-122"/>
                <a:cs typeface="Impact" panose="020B0806030902050204"/>
              </a:rPr>
              <a:t>点击添加标题</a:t>
            </a:r>
            <a:endParaRPr kumimoji="1" lang="zh-CN" altLang="en-US" sz="1200" dirty="0">
              <a:solidFill>
                <a:schemeClr val="accent4"/>
              </a:solidFill>
              <a:latin typeface="Century Gothic" panose="020B0502020202020204" pitchFamily="34" charset="0"/>
              <a:ea typeface="微软雅黑" panose="020B0503020204020204" pitchFamily="34" charset="-122"/>
              <a:cs typeface="Impact" panose="020B0806030902050204"/>
            </a:endParaRPr>
          </a:p>
        </p:txBody>
      </p:sp>
      <p:sp>
        <p:nvSpPr>
          <p:cNvPr id="58" name="矩形 124"/>
          <p:cNvSpPr>
            <a:spLocks noChangeArrowheads="1"/>
          </p:cNvSpPr>
          <p:nvPr/>
        </p:nvSpPr>
        <p:spPr bwMode="auto">
          <a:xfrm>
            <a:off x="1691680" y="1228056"/>
            <a:ext cx="5735291" cy="19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685800">
              <a:lnSpc>
                <a:spcPct val="100000"/>
              </a:lnSpc>
              <a:spcBef>
                <a:spcPct val="0"/>
              </a:spcBef>
              <a:buNone/>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zero</a:t>
            </a:r>
            <a:r>
              <a:rPr lang="zh-CN" altLang="en-US" sz="800" dirty="0">
                <a:solidFill>
                  <a:schemeClr val="bg1">
                    <a:lumMod val="65000"/>
                  </a:schemeClr>
                </a:solidFill>
                <a:latin typeface="微软雅黑" panose="020B0503020204020204" pitchFamily="34" charset="-122"/>
                <a:ea typeface="微软雅黑" panose="020B0503020204020204" pitchFamily="34" charset="-122"/>
              </a:rPr>
              <a:t>极简主义设计，极致简约风潮流所向，通用设计，完美兼容，打造最实用，最具个性的演示方案，让你的演示卓越非凡。</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49" presetClass="entr" presetSubtype="0" decel="100000" fill="hold" grpId="0" nodeType="withEffect">
                                  <p:stCondLst>
                                    <p:cond delay="30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 calcmode="lin" valueType="num">
                                      <p:cBhvr>
                                        <p:cTn id="12" dur="500" fill="hold"/>
                                        <p:tgtEl>
                                          <p:spTgt spid="13"/>
                                        </p:tgtEl>
                                        <p:attrNameLst>
                                          <p:attrName>style.rotation</p:attrName>
                                        </p:attrNameLst>
                                      </p:cBhvr>
                                      <p:tavLst>
                                        <p:tav tm="0">
                                          <p:val>
                                            <p:fltVal val="360"/>
                                          </p:val>
                                        </p:tav>
                                        <p:tav tm="100000">
                                          <p:val>
                                            <p:fltVal val="0"/>
                                          </p:val>
                                        </p:tav>
                                      </p:tavLst>
                                    </p:anim>
                                    <p:animEffect transition="in" filter="fade">
                                      <p:cBhvr>
                                        <p:cTn id="13" dur="500"/>
                                        <p:tgtEl>
                                          <p:spTgt spid="13"/>
                                        </p:tgtEl>
                                      </p:cBhvr>
                                    </p:animEffect>
                                  </p:childTnLst>
                                </p:cTn>
                              </p:par>
                            </p:childTnLst>
                          </p:cTn>
                        </p:par>
                        <p:par>
                          <p:cTn id="14" fill="hold">
                            <p:stCondLst>
                              <p:cond delay="700"/>
                            </p:stCondLst>
                            <p:childTnLst>
                              <p:par>
                                <p:cTn id="15" presetID="49" presetClass="entr" presetSubtype="0" decel="10000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 calcmode="lin" valueType="num">
                                      <p:cBhvr>
                                        <p:cTn id="19" dur="500" fill="hold"/>
                                        <p:tgtEl>
                                          <p:spTgt spid="10"/>
                                        </p:tgtEl>
                                        <p:attrNameLst>
                                          <p:attrName>style.rotation</p:attrName>
                                        </p:attrNameLst>
                                      </p:cBhvr>
                                      <p:tavLst>
                                        <p:tav tm="0">
                                          <p:val>
                                            <p:fltVal val="360"/>
                                          </p:val>
                                        </p:tav>
                                        <p:tav tm="100000">
                                          <p:val>
                                            <p:fltVal val="0"/>
                                          </p:val>
                                        </p:tav>
                                      </p:tavLst>
                                    </p:anim>
                                    <p:animEffect transition="in" filter="fade">
                                      <p:cBhvr>
                                        <p:cTn id="20" dur="500"/>
                                        <p:tgtEl>
                                          <p:spTgt spid="10"/>
                                        </p:tgtEl>
                                      </p:cBhvr>
                                    </p:animEffect>
                                  </p:childTnLst>
                                </p:cTn>
                              </p:par>
                              <p:par>
                                <p:cTn id="21" presetID="49"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 calcmode="lin" valueType="num">
                                      <p:cBhvr>
                                        <p:cTn id="25" dur="500" fill="hold"/>
                                        <p:tgtEl>
                                          <p:spTgt spid="11"/>
                                        </p:tgtEl>
                                        <p:attrNameLst>
                                          <p:attrName>style.rotation</p:attrName>
                                        </p:attrNameLst>
                                      </p:cBhvr>
                                      <p:tavLst>
                                        <p:tav tm="0">
                                          <p:val>
                                            <p:fltVal val="360"/>
                                          </p:val>
                                        </p:tav>
                                        <p:tav tm="100000">
                                          <p:val>
                                            <p:fltVal val="0"/>
                                          </p:val>
                                        </p:tav>
                                      </p:tavLst>
                                    </p:anim>
                                    <p:animEffect transition="in" filter="fade">
                                      <p:cBhvr>
                                        <p:cTn id="26" dur="500"/>
                                        <p:tgtEl>
                                          <p:spTgt spid="11"/>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 calcmode="lin" valueType="num">
                                      <p:cBhvr>
                                        <p:cTn id="31" dur="500" fill="hold"/>
                                        <p:tgtEl>
                                          <p:spTgt spid="12"/>
                                        </p:tgtEl>
                                        <p:attrNameLst>
                                          <p:attrName>style.rotation</p:attrName>
                                        </p:attrNameLst>
                                      </p:cBhvr>
                                      <p:tavLst>
                                        <p:tav tm="0">
                                          <p:val>
                                            <p:fltVal val="360"/>
                                          </p:val>
                                        </p:tav>
                                        <p:tav tm="100000">
                                          <p:val>
                                            <p:fltVal val="0"/>
                                          </p:val>
                                        </p:tav>
                                      </p:tavLst>
                                    </p:anim>
                                    <p:animEffect transition="in" filter="fade">
                                      <p:cBhvr>
                                        <p:cTn id="32" dur="500"/>
                                        <p:tgtEl>
                                          <p:spTgt spid="12"/>
                                        </p:tgtEl>
                                      </p:cBhvr>
                                    </p:animEffect>
                                  </p:childTnLst>
                                </p:cTn>
                              </p:par>
                            </p:childTnLst>
                          </p:cTn>
                        </p:par>
                        <p:par>
                          <p:cTn id="33" fill="hold">
                            <p:stCondLst>
                              <p:cond delay="1200"/>
                            </p:stCondLst>
                            <p:childTnLst>
                              <p:par>
                                <p:cTn id="34" presetID="53" presetClass="entr" presetSubtype="16"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animEffect transition="in" filter="fade">
                                      <p:cBhvr>
                                        <p:cTn id="38" dur="500"/>
                                        <p:tgtEl>
                                          <p:spTgt spid="2"/>
                                        </p:tgtEl>
                                      </p:cBhvr>
                                    </p:animEffect>
                                  </p:childTnLst>
                                </p:cTn>
                              </p:par>
                              <p:par>
                                <p:cTn id="39" presetID="53" presetClass="entr" presetSubtype="16"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p:cTn id="41" dur="500" fill="hold"/>
                                        <p:tgtEl>
                                          <p:spTgt spid="3"/>
                                        </p:tgtEl>
                                        <p:attrNameLst>
                                          <p:attrName>ppt_w</p:attrName>
                                        </p:attrNameLst>
                                      </p:cBhvr>
                                      <p:tavLst>
                                        <p:tav tm="0">
                                          <p:val>
                                            <p:fltVal val="0"/>
                                          </p:val>
                                        </p:tav>
                                        <p:tav tm="100000">
                                          <p:val>
                                            <p:strVal val="#ppt_w"/>
                                          </p:val>
                                        </p:tav>
                                      </p:tavLst>
                                    </p:anim>
                                    <p:anim calcmode="lin" valueType="num">
                                      <p:cBhvr>
                                        <p:cTn id="42" dur="500" fill="hold"/>
                                        <p:tgtEl>
                                          <p:spTgt spid="3"/>
                                        </p:tgtEl>
                                        <p:attrNameLst>
                                          <p:attrName>ppt_h</p:attrName>
                                        </p:attrNameLst>
                                      </p:cBhvr>
                                      <p:tavLst>
                                        <p:tav tm="0">
                                          <p:val>
                                            <p:fltVal val="0"/>
                                          </p:val>
                                        </p:tav>
                                        <p:tav tm="100000">
                                          <p:val>
                                            <p:strVal val="#ppt_h"/>
                                          </p:val>
                                        </p:tav>
                                      </p:tavLst>
                                    </p:anim>
                                    <p:animEffect transition="in" filter="fade">
                                      <p:cBhvr>
                                        <p:cTn id="43" dur="500"/>
                                        <p:tgtEl>
                                          <p:spTgt spid="3"/>
                                        </p:tgtEl>
                                      </p:cBhvr>
                                    </p:animEffect>
                                  </p:childTnLst>
                                </p:cTn>
                              </p:par>
                              <p:par>
                                <p:cTn id="44" presetID="53" presetClass="entr" presetSubtype="16"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Effect transition="in" filter="fade">
                                      <p:cBhvr>
                                        <p:cTn id="53" dur="500"/>
                                        <p:tgtEl>
                                          <p:spTgt spid="23"/>
                                        </p:tgtEl>
                                      </p:cBhvr>
                                    </p:animEffect>
                                  </p:childTnLst>
                                </p:cTn>
                              </p:par>
                            </p:childTnLst>
                          </p:cTn>
                        </p:par>
                        <p:par>
                          <p:cTn id="54" fill="hold">
                            <p:stCondLst>
                              <p:cond delay="1700"/>
                            </p:stCondLst>
                            <p:childTnLst>
                              <p:par>
                                <p:cTn id="55" presetID="10" presetClass="entr" presetSubtype="0"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500"/>
                                        <p:tgtEl>
                                          <p:spTgt spid="5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500"/>
                                        <p:tgtEl>
                                          <p:spTgt spid="51"/>
                                        </p:tgtEl>
                                      </p:cBhvr>
                                    </p:animEffect>
                                  </p:childTnLst>
                                </p:cTn>
                              </p:par>
                            </p:childTnLst>
                          </p:cTn>
                        </p:par>
                        <p:par>
                          <p:cTn id="61" fill="hold">
                            <p:stCondLst>
                              <p:cond delay="2200"/>
                            </p:stCondLst>
                            <p:childTnLst>
                              <p:par>
                                <p:cTn id="62" presetID="10" presetClass="entr" presetSubtype="0" fill="hold" grpId="0" nodeType="after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500"/>
                                        <p:tgtEl>
                                          <p:spTgt spid="5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childTnLst>
                                </p:cTn>
                              </p:par>
                            </p:childTnLst>
                          </p:cTn>
                        </p:par>
                        <p:par>
                          <p:cTn id="68" fill="hold">
                            <p:stCondLst>
                              <p:cond delay="2700"/>
                            </p:stCondLst>
                            <p:childTnLst>
                              <p:par>
                                <p:cTn id="69" presetID="10" presetClass="entr" presetSubtype="0"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fade">
                                      <p:cBhvr>
                                        <p:cTn id="71" dur="500"/>
                                        <p:tgtEl>
                                          <p:spTgt spid="5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fade">
                                      <p:cBhvr>
                                        <p:cTn id="74" dur="500"/>
                                        <p:tgtEl>
                                          <p:spTgt spid="55"/>
                                        </p:tgtEl>
                                      </p:cBhvr>
                                    </p:animEffect>
                                  </p:childTnLst>
                                </p:cTn>
                              </p:par>
                            </p:childTnLst>
                          </p:cTn>
                        </p:par>
                        <p:par>
                          <p:cTn id="75" fill="hold">
                            <p:stCondLst>
                              <p:cond delay="3200"/>
                            </p:stCondLst>
                            <p:childTnLst>
                              <p:par>
                                <p:cTn id="76" presetID="10" presetClass="entr" presetSubtype="0" fill="hold" grpId="0"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fade">
                                      <p:cBhvr>
                                        <p:cTn id="78" dur="500"/>
                                        <p:tgtEl>
                                          <p:spTgt spid="56"/>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7"/>
                                        </p:tgtEl>
                                        <p:attrNameLst>
                                          <p:attrName>style.visibility</p:attrName>
                                        </p:attrNameLst>
                                      </p:cBhvr>
                                      <p:to>
                                        <p:strVal val="visible"/>
                                      </p:to>
                                    </p:set>
                                    <p:animEffect transition="in" filter="fade">
                                      <p:cBhvr>
                                        <p:cTn id="8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50" grpId="0"/>
      <p:bldP spid="51" grpId="0"/>
      <p:bldP spid="52" grpId="0"/>
      <p:bldP spid="53" grpId="0"/>
      <p:bldP spid="54" grpId="0"/>
      <p:bldP spid="55" grpId="0"/>
      <p:bldP spid="56" grpId="0"/>
      <p:bldP spid="57" grpId="0"/>
      <p:bldP spid="5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304811" y="3314524"/>
            <a:ext cx="1188113" cy="891318"/>
          </a:xfrm>
          <a:prstGeom prst="rect">
            <a:avLst/>
          </a:prstGeom>
        </p:spPr>
        <p:txBody>
          <a:bodyPr wrap="none" lIns="91424" tIns="45712" rIns="91424" bIns="45712" anchor="ctr">
            <a:spAutoFit/>
          </a:bodyPr>
          <a:lstStyle/>
          <a:p>
            <a:pPr algn="ctr">
              <a:lnSpc>
                <a:spcPct val="150000"/>
              </a:lnSpc>
            </a:pPr>
            <a:r>
              <a:rPr lang="en-US" altLang="zh-CN" sz="6000" baseline="12000" dirty="0">
                <a:solidFill>
                  <a:schemeClr val="accent1"/>
                </a:solidFill>
                <a:effectLst>
                  <a:innerShdw blurRad="63500" dist="50800" dir="18900000">
                    <a:prstClr val="black">
                      <a:alpha val="30000"/>
                    </a:prstClr>
                  </a:innerShdw>
                </a:effectLst>
                <a:latin typeface="Impact" panose="020B0806030902050204" pitchFamily="34" charset="0"/>
                <a:ea typeface="微软雅黑" panose="020B0503020204020204" pitchFamily="34" charset="-122"/>
              </a:rPr>
              <a:t>2018</a:t>
            </a:r>
            <a:endParaRPr lang="zh-CN" altLang="en-US" sz="6000" baseline="12000" dirty="0">
              <a:solidFill>
                <a:schemeClr val="accent1"/>
              </a:solidFill>
              <a:effectLst>
                <a:innerShdw blurRad="63500" dist="50800" dir="18900000">
                  <a:prstClr val="black">
                    <a:alpha val="30000"/>
                  </a:prstClr>
                </a:innerShdw>
              </a:effectLst>
              <a:latin typeface="Impact" panose="020B0806030902050204" pitchFamily="34" charset="0"/>
              <a:ea typeface="微软雅黑" panose="020B0503020204020204" pitchFamily="34" charset="-122"/>
            </a:endParaRPr>
          </a:p>
        </p:txBody>
      </p:sp>
      <p:sp>
        <p:nvSpPr>
          <p:cNvPr id="10" name="矩形 9"/>
          <p:cNvSpPr/>
          <p:nvPr/>
        </p:nvSpPr>
        <p:spPr>
          <a:xfrm>
            <a:off x="6487229" y="1399294"/>
            <a:ext cx="1188113" cy="891318"/>
          </a:xfrm>
          <a:prstGeom prst="rect">
            <a:avLst/>
          </a:prstGeom>
        </p:spPr>
        <p:txBody>
          <a:bodyPr wrap="none" lIns="91424" tIns="45712" rIns="91424" bIns="45712" anchor="ctr">
            <a:spAutoFit/>
          </a:bodyPr>
          <a:lstStyle/>
          <a:p>
            <a:pPr algn="ctr">
              <a:lnSpc>
                <a:spcPct val="150000"/>
              </a:lnSpc>
            </a:pPr>
            <a:r>
              <a:rPr lang="en-US" altLang="zh-CN" sz="6000" baseline="12000" dirty="0">
                <a:solidFill>
                  <a:schemeClr val="accent1"/>
                </a:solidFill>
                <a:effectLst>
                  <a:innerShdw blurRad="63500" dist="50800" dir="18900000">
                    <a:prstClr val="black">
                      <a:alpha val="30000"/>
                    </a:prstClr>
                  </a:innerShdw>
                </a:effectLst>
                <a:latin typeface="Impact" panose="020B0806030902050204" pitchFamily="34" charset="0"/>
                <a:ea typeface="微软雅黑" panose="020B0503020204020204" pitchFamily="34" charset="-122"/>
              </a:rPr>
              <a:t>2019</a:t>
            </a:r>
            <a:endParaRPr lang="zh-CN" altLang="en-US" sz="6000" baseline="12000" dirty="0">
              <a:solidFill>
                <a:schemeClr val="accent1"/>
              </a:solidFill>
              <a:effectLst>
                <a:innerShdw blurRad="63500" dist="50800" dir="18900000">
                  <a:prstClr val="black">
                    <a:alpha val="30000"/>
                  </a:prstClr>
                </a:innerShdw>
              </a:effectLst>
              <a:latin typeface="Impact" panose="020B0806030902050204" pitchFamily="34" charset="0"/>
              <a:ea typeface="微软雅黑" panose="020B0503020204020204" pitchFamily="34" charset="-122"/>
            </a:endParaRPr>
          </a:p>
        </p:txBody>
      </p:sp>
      <p:sp>
        <p:nvSpPr>
          <p:cNvPr id="11" name="矩形 10"/>
          <p:cNvSpPr/>
          <p:nvPr/>
        </p:nvSpPr>
        <p:spPr>
          <a:xfrm>
            <a:off x="2938562" y="3444658"/>
            <a:ext cx="3165494" cy="424716"/>
          </a:xfrm>
          <a:prstGeom prst="rect">
            <a:avLst/>
          </a:prstGeom>
        </p:spPr>
        <p:txBody>
          <a:bodyPr wrap="square" lIns="91424" tIns="45712" rIns="91424" bIns="45712">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这页可以对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2015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年工作完成情况进行说明解释</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这页可以对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2015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年工作完成情况进行说明解释</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2701754" y="2288936"/>
            <a:ext cx="3293458" cy="424716"/>
          </a:xfrm>
          <a:prstGeom prst="rect">
            <a:avLst/>
          </a:prstGeom>
        </p:spPr>
        <p:txBody>
          <a:bodyPr wrap="square" lIns="91424" tIns="45712" rIns="91424" bIns="45712">
            <a:spAutoFit/>
          </a:bodyPr>
          <a:lstStyle/>
          <a:p>
            <a:pPr algn="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这页可以对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2016</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年工作完成情况进行说明解释</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这页可以对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2016</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年工作完成情况进行说明解释</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1991676" y="3250138"/>
            <a:ext cx="403984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grpSp>
        <p:nvGrpSpPr>
          <p:cNvPr id="14" name="组合 13"/>
          <p:cNvGrpSpPr/>
          <p:nvPr/>
        </p:nvGrpSpPr>
        <p:grpSpPr>
          <a:xfrm>
            <a:off x="1077144" y="1248770"/>
            <a:ext cx="1844302" cy="1844757"/>
            <a:chOff x="1497229" y="1317591"/>
            <a:chExt cx="1844302" cy="1844757"/>
          </a:xfrm>
        </p:grpSpPr>
        <p:sp>
          <p:nvSpPr>
            <p:cNvPr id="15" name="Oval 53"/>
            <p:cNvSpPr>
              <a:spLocks noChangeArrowheads="1"/>
            </p:cNvSpPr>
            <p:nvPr/>
          </p:nvSpPr>
          <p:spPr bwMode="auto">
            <a:xfrm>
              <a:off x="1497229" y="1317591"/>
              <a:ext cx="1844302" cy="1844757"/>
            </a:xfrm>
            <a:prstGeom prst="ellipse">
              <a:avLst/>
            </a:prstGeom>
            <a:gradFill>
              <a:gsLst>
                <a:gs pos="0">
                  <a:srgbClr val="FFFFFF"/>
                </a:gs>
                <a:gs pos="100000">
                  <a:srgbClr val="D9D9DA"/>
                </a:gs>
              </a:gsLst>
              <a:lin ang="2700000" scaled="0"/>
            </a:gradFill>
            <a:ln w="28575">
              <a:solidFill>
                <a:schemeClr val="accent2"/>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16" name="椭圆 15"/>
            <p:cNvSpPr/>
            <p:nvPr/>
          </p:nvSpPr>
          <p:spPr>
            <a:xfrm>
              <a:off x="1552088" y="1387133"/>
              <a:ext cx="1734585" cy="1717411"/>
            </a:xfrm>
            <a:prstGeom prst="ellipse">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6323013" y="2288936"/>
            <a:ext cx="1844302" cy="1844757"/>
            <a:chOff x="1489609" y="1310418"/>
            <a:chExt cx="1844302" cy="1844757"/>
          </a:xfrm>
        </p:grpSpPr>
        <p:sp>
          <p:nvSpPr>
            <p:cNvPr id="18" name="Oval 53"/>
            <p:cNvSpPr>
              <a:spLocks noChangeArrowheads="1"/>
            </p:cNvSpPr>
            <p:nvPr/>
          </p:nvSpPr>
          <p:spPr bwMode="auto">
            <a:xfrm>
              <a:off x="1489609" y="1310418"/>
              <a:ext cx="1844302" cy="1844757"/>
            </a:xfrm>
            <a:prstGeom prst="ellipse">
              <a:avLst/>
            </a:prstGeom>
            <a:noFill/>
            <a:ln w="19050">
              <a:solidFill>
                <a:schemeClr val="accent2"/>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19" name="椭圆 18"/>
            <p:cNvSpPr/>
            <p:nvPr/>
          </p:nvSpPr>
          <p:spPr>
            <a:xfrm>
              <a:off x="1534655" y="1355245"/>
              <a:ext cx="1769450" cy="1769450"/>
            </a:xfrm>
            <a:prstGeom prst="ellipse">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19"/>
          <p:cNvSpPr txBox="1"/>
          <p:nvPr/>
        </p:nvSpPr>
        <p:spPr>
          <a:xfrm>
            <a:off x="7857868" y="5741690"/>
            <a:ext cx="1584176" cy="369332"/>
          </a:xfrm>
          <a:prstGeom prst="rect">
            <a:avLst/>
          </a:prstGeom>
          <a:noFill/>
        </p:spPr>
        <p:txBody>
          <a:bodyPr wrap="square" lIns="91424" tIns="45712" rIns="91424" bIns="45712" rtlCol="0">
            <a:spAutoFit/>
          </a:bodyPr>
          <a:lstStyle/>
          <a:p>
            <a:r>
              <a:rPr lang="zh-CN" altLang="en-US" dirty="0">
                <a:latin typeface="方正准圆简体" panose="02010601030101010101" pitchFamily="65" charset="-122"/>
                <a:ea typeface="方正准圆简体" panose="02010601030101010101" pitchFamily="65" charset="-122"/>
              </a:rPr>
              <a:t>延迟符号</a:t>
            </a:r>
            <a:endParaRPr lang="zh-CN" altLang="en-US" dirty="0">
              <a:latin typeface="方正准圆简体" panose="02010601030101010101" pitchFamily="65" charset="-122"/>
              <a:ea typeface="方正准圆简体" panose="02010601030101010101"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par>
                                <p:cTn id="8" presetID="21" presetClass="entr" presetSubtype="1" fill="hold" nodeType="withEffect">
                                  <p:stCondLst>
                                    <p:cond delay="500"/>
                                  </p:stCondLst>
                                  <p:childTnLst>
                                    <p:set>
                                      <p:cBhvr>
                                        <p:cTn id="9" dur="1" fill="hold">
                                          <p:stCondLst>
                                            <p:cond delay="0"/>
                                          </p:stCondLst>
                                        </p:cTn>
                                        <p:tgtEl>
                                          <p:spTgt spid="17"/>
                                        </p:tgtEl>
                                        <p:attrNameLst>
                                          <p:attrName>style.visibility</p:attrName>
                                        </p:attrNameLst>
                                      </p:cBhvr>
                                      <p:to>
                                        <p:strVal val="visible"/>
                                      </p:to>
                                    </p:set>
                                    <p:animEffect transition="in" filter="wheel(1)">
                                      <p:cBhvr>
                                        <p:cTn id="10" dur="2000"/>
                                        <p:tgtEl>
                                          <p:spTgt spid="17"/>
                                        </p:tgtEl>
                                      </p:cBhvr>
                                    </p:animEffect>
                                  </p:childTnLst>
                                </p:cTn>
                              </p:par>
                            </p:childTnLst>
                          </p:cTn>
                        </p:par>
                        <p:par>
                          <p:cTn id="11" fill="hold">
                            <p:stCondLst>
                              <p:cond delay="2000"/>
                            </p:stCondLst>
                            <p:childTnLst>
                              <p:par>
                                <p:cTn id="12" presetID="16" presetClass="entr" presetSubtype="37"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arn(outVertical)">
                                      <p:cBhvr>
                                        <p:cTn id="14" dur="500"/>
                                        <p:tgtEl>
                                          <p:spTgt spid="13"/>
                                        </p:tgtEl>
                                      </p:cBhvr>
                                    </p:animEffect>
                                  </p:childTnLst>
                                </p:cTn>
                              </p:par>
                            </p:childTnLst>
                          </p:cTn>
                        </p:par>
                        <p:par>
                          <p:cTn id="15" fill="hold">
                            <p:stCondLst>
                              <p:cond delay="2500"/>
                            </p:stCondLst>
                            <p:childTnLst>
                              <p:par>
                                <p:cTn id="16" presetID="12" presetClass="entr" presetSubtype="8"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p:tgtEl>
                                          <p:spTgt spid="10"/>
                                        </p:tgtEl>
                                        <p:attrNameLst>
                                          <p:attrName>ppt_x</p:attrName>
                                        </p:attrNameLst>
                                      </p:cBhvr>
                                      <p:tavLst>
                                        <p:tav tm="0">
                                          <p:val>
                                            <p:strVal val="#ppt_x-#ppt_w*1.125000"/>
                                          </p:val>
                                        </p:tav>
                                        <p:tav tm="100000">
                                          <p:val>
                                            <p:strVal val="#ppt_x"/>
                                          </p:val>
                                        </p:tav>
                                      </p:tavLst>
                                    </p:anim>
                                    <p:animEffect transition="in" filter="wipe(right)">
                                      <p:cBhvr>
                                        <p:cTn id="19" dur="500"/>
                                        <p:tgtEl>
                                          <p:spTgt spid="10"/>
                                        </p:tgtEl>
                                      </p:cBhvr>
                                    </p:animEffect>
                                  </p:childTnLst>
                                </p:cTn>
                              </p:par>
                              <p:par>
                                <p:cTn id="20" presetID="12" presetClass="entr" presetSubtype="2"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ppt_x</p:attrName>
                                        </p:attrNameLst>
                                      </p:cBhvr>
                                      <p:tavLst>
                                        <p:tav tm="0">
                                          <p:val>
                                            <p:strVal val="#ppt_x+#ppt_w*1.125000"/>
                                          </p:val>
                                        </p:tav>
                                        <p:tav tm="100000">
                                          <p:val>
                                            <p:strVal val="#ppt_x"/>
                                          </p:val>
                                        </p:tav>
                                      </p:tavLst>
                                    </p:anim>
                                    <p:animEffect transition="in" filter="wipe(left)">
                                      <p:cBhvr>
                                        <p:cTn id="23" dur="500"/>
                                        <p:tgtEl>
                                          <p:spTgt spid="9"/>
                                        </p:tgtEl>
                                      </p:cBhvr>
                                    </p:animEffect>
                                  </p:childTnLst>
                                </p:cTn>
                              </p:par>
                            </p:childTnLst>
                          </p:cTn>
                        </p:par>
                        <p:par>
                          <p:cTn id="24" fill="hold">
                            <p:stCondLst>
                              <p:cond delay="30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000"/>
                                        <p:tgtEl>
                                          <p:spTgt spid="20"/>
                                        </p:tgtEl>
                                      </p:cBhvr>
                                    </p:animEffect>
                                    <p:anim calcmode="lin" valueType="num">
                                      <p:cBhvr>
                                        <p:cTn id="35" dur="1000" fill="hold"/>
                                        <p:tgtEl>
                                          <p:spTgt spid="20"/>
                                        </p:tgtEl>
                                        <p:attrNameLst>
                                          <p:attrName>ppt_x</p:attrName>
                                        </p:attrNameLst>
                                      </p:cBhvr>
                                      <p:tavLst>
                                        <p:tav tm="0">
                                          <p:val>
                                            <p:strVal val="#ppt_x"/>
                                          </p:val>
                                        </p:tav>
                                        <p:tav tm="100000">
                                          <p:val>
                                            <p:strVal val="#ppt_x"/>
                                          </p:val>
                                        </p:tav>
                                      </p:tavLst>
                                    </p:anim>
                                    <p:anim calcmode="lin" valueType="num">
                                      <p:cBhvr>
                                        <p:cTn id="3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组合 75"/>
          <p:cNvGrpSpPr/>
          <p:nvPr/>
        </p:nvGrpSpPr>
        <p:grpSpPr>
          <a:xfrm>
            <a:off x="2597877" y="2747228"/>
            <a:ext cx="531999" cy="581362"/>
            <a:chOff x="3933825" y="3878262"/>
            <a:chExt cx="430213" cy="449262"/>
          </a:xfrm>
          <a:solidFill>
            <a:srgbClr val="4D4D4D">
              <a:lumMod val="75000"/>
              <a:lumOff val="25000"/>
            </a:srgbClr>
          </a:solidFill>
        </p:grpSpPr>
        <p:sp>
          <p:nvSpPr>
            <p:cNvPr id="77" name="Oval 5"/>
            <p:cNvSpPr>
              <a:spLocks noChangeArrowheads="1"/>
            </p:cNvSpPr>
            <p:nvPr/>
          </p:nvSpPr>
          <p:spPr bwMode="auto">
            <a:xfrm>
              <a:off x="4054475" y="3878262"/>
              <a:ext cx="192088" cy="1936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Freeform 6"/>
            <p:cNvSpPr/>
            <p:nvPr/>
          </p:nvSpPr>
          <p:spPr bwMode="auto">
            <a:xfrm>
              <a:off x="3933825" y="4071937"/>
              <a:ext cx="430213" cy="255587"/>
            </a:xfrm>
            <a:custGeom>
              <a:avLst/>
              <a:gdLst>
                <a:gd name="T0" fmla="*/ 620 w 621"/>
                <a:gd name="T1" fmla="*/ 161 h 370"/>
                <a:gd name="T2" fmla="*/ 619 w 621"/>
                <a:gd name="T3" fmla="*/ 159 h 370"/>
                <a:gd name="T4" fmla="*/ 383 w 621"/>
                <a:gd name="T5" fmla="*/ 22 h 370"/>
                <a:gd name="T6" fmla="*/ 369 w 621"/>
                <a:gd name="T7" fmla="*/ 19 h 370"/>
                <a:gd name="T8" fmla="*/ 274 w 621"/>
                <a:gd name="T9" fmla="*/ 19 h 370"/>
                <a:gd name="T10" fmla="*/ 0 w 621"/>
                <a:gd name="T11" fmla="*/ 178 h 370"/>
                <a:gd name="T12" fmla="*/ 0 w 621"/>
                <a:gd name="T13" fmla="*/ 370 h 370"/>
                <a:gd name="T14" fmla="*/ 128 w 621"/>
                <a:gd name="T15" fmla="*/ 370 h 370"/>
                <a:gd name="T16" fmla="*/ 128 w 621"/>
                <a:gd name="T17" fmla="*/ 266 h 370"/>
                <a:gd name="T18" fmla="*/ 151 w 621"/>
                <a:gd name="T19" fmla="*/ 266 h 370"/>
                <a:gd name="T20" fmla="*/ 151 w 621"/>
                <a:gd name="T21" fmla="*/ 370 h 370"/>
                <a:gd name="T22" fmla="*/ 473 w 621"/>
                <a:gd name="T23" fmla="*/ 370 h 370"/>
                <a:gd name="T24" fmla="*/ 473 w 621"/>
                <a:gd name="T25" fmla="*/ 266 h 370"/>
                <a:gd name="T26" fmla="*/ 494 w 621"/>
                <a:gd name="T27" fmla="*/ 266 h 370"/>
                <a:gd name="T28" fmla="*/ 494 w 621"/>
                <a:gd name="T29" fmla="*/ 370 h 370"/>
                <a:gd name="T30" fmla="*/ 621 w 621"/>
                <a:gd name="T31" fmla="*/ 370 h 370"/>
                <a:gd name="T32" fmla="*/ 621 w 621"/>
                <a:gd name="T33" fmla="*/ 172 h 370"/>
                <a:gd name="T34" fmla="*/ 621 w 621"/>
                <a:gd name="T35" fmla="*/ 166 h 370"/>
                <a:gd name="T36" fmla="*/ 620 w 621"/>
                <a:gd name="T37" fmla="*/ 16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1" h="370">
                  <a:moveTo>
                    <a:pt x="620" y="161"/>
                  </a:moveTo>
                  <a:cubicBezTo>
                    <a:pt x="620" y="161"/>
                    <a:pt x="620" y="160"/>
                    <a:pt x="619" y="159"/>
                  </a:cubicBezTo>
                  <a:cubicBezTo>
                    <a:pt x="604" y="52"/>
                    <a:pt x="452" y="27"/>
                    <a:pt x="383" y="22"/>
                  </a:cubicBezTo>
                  <a:cubicBezTo>
                    <a:pt x="378" y="21"/>
                    <a:pt x="373" y="19"/>
                    <a:pt x="369" y="19"/>
                  </a:cubicBezTo>
                  <a:lnTo>
                    <a:pt x="274" y="19"/>
                  </a:lnTo>
                  <a:cubicBezTo>
                    <a:pt x="274" y="19"/>
                    <a:pt x="0" y="0"/>
                    <a:pt x="0" y="178"/>
                  </a:cubicBezTo>
                  <a:lnTo>
                    <a:pt x="0" y="370"/>
                  </a:lnTo>
                  <a:lnTo>
                    <a:pt x="128" y="370"/>
                  </a:lnTo>
                  <a:lnTo>
                    <a:pt x="128" y="266"/>
                  </a:lnTo>
                  <a:lnTo>
                    <a:pt x="151" y="266"/>
                  </a:lnTo>
                  <a:lnTo>
                    <a:pt x="151" y="370"/>
                  </a:lnTo>
                  <a:lnTo>
                    <a:pt x="473" y="370"/>
                  </a:lnTo>
                  <a:lnTo>
                    <a:pt x="473" y="266"/>
                  </a:lnTo>
                  <a:lnTo>
                    <a:pt x="494" y="266"/>
                  </a:lnTo>
                  <a:lnTo>
                    <a:pt x="494" y="370"/>
                  </a:lnTo>
                  <a:lnTo>
                    <a:pt x="621" y="370"/>
                  </a:lnTo>
                  <a:lnTo>
                    <a:pt x="621" y="172"/>
                  </a:lnTo>
                  <a:cubicBezTo>
                    <a:pt x="621" y="170"/>
                    <a:pt x="621" y="169"/>
                    <a:pt x="621" y="166"/>
                  </a:cubicBezTo>
                  <a:cubicBezTo>
                    <a:pt x="621" y="165"/>
                    <a:pt x="620" y="163"/>
                    <a:pt x="620"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9" name="组合 78"/>
          <p:cNvGrpSpPr/>
          <p:nvPr/>
        </p:nvGrpSpPr>
        <p:grpSpPr>
          <a:xfrm>
            <a:off x="5328095" y="3477720"/>
            <a:ext cx="548845" cy="536180"/>
            <a:chOff x="7627938" y="3005138"/>
            <a:chExt cx="412750" cy="403225"/>
          </a:xfrm>
          <a:solidFill>
            <a:srgbClr val="4D4D4D"/>
          </a:solidFill>
        </p:grpSpPr>
        <p:sp>
          <p:nvSpPr>
            <p:cNvPr id="80" name="Freeform 534"/>
            <p:cNvSpPr>
              <a:spLocks noEditPoints="1"/>
            </p:cNvSpPr>
            <p:nvPr/>
          </p:nvSpPr>
          <p:spPr bwMode="auto">
            <a:xfrm>
              <a:off x="7627938" y="3005138"/>
              <a:ext cx="412750" cy="403225"/>
            </a:xfrm>
            <a:custGeom>
              <a:avLst/>
              <a:gdLst>
                <a:gd name="T0" fmla="*/ 26 w 597"/>
                <a:gd name="T1" fmla="*/ 344 h 582"/>
                <a:gd name="T2" fmla="*/ 26 w 597"/>
                <a:gd name="T3" fmla="*/ 62 h 582"/>
                <a:gd name="T4" fmla="*/ 62 w 597"/>
                <a:gd name="T5" fmla="*/ 25 h 582"/>
                <a:gd name="T6" fmla="*/ 535 w 597"/>
                <a:gd name="T7" fmla="*/ 25 h 582"/>
                <a:gd name="T8" fmla="*/ 571 w 597"/>
                <a:gd name="T9" fmla="*/ 62 h 582"/>
                <a:gd name="T10" fmla="*/ 571 w 597"/>
                <a:gd name="T11" fmla="*/ 344 h 582"/>
                <a:gd name="T12" fmla="*/ 535 w 597"/>
                <a:gd name="T13" fmla="*/ 380 h 582"/>
                <a:gd name="T14" fmla="*/ 62 w 597"/>
                <a:gd name="T15" fmla="*/ 380 h 582"/>
                <a:gd name="T16" fmla="*/ 26 w 597"/>
                <a:gd name="T17" fmla="*/ 344 h 582"/>
                <a:gd name="T18" fmla="*/ 535 w 597"/>
                <a:gd name="T19" fmla="*/ 406 h 582"/>
                <a:gd name="T20" fmla="*/ 597 w 597"/>
                <a:gd name="T21" fmla="*/ 344 h 582"/>
                <a:gd name="T22" fmla="*/ 597 w 597"/>
                <a:gd name="T23" fmla="*/ 62 h 582"/>
                <a:gd name="T24" fmla="*/ 535 w 597"/>
                <a:gd name="T25" fmla="*/ 0 h 582"/>
                <a:gd name="T26" fmla="*/ 62 w 597"/>
                <a:gd name="T27" fmla="*/ 0 h 582"/>
                <a:gd name="T28" fmla="*/ 0 w 597"/>
                <a:gd name="T29" fmla="*/ 62 h 582"/>
                <a:gd name="T30" fmla="*/ 0 w 597"/>
                <a:gd name="T31" fmla="*/ 344 h 582"/>
                <a:gd name="T32" fmla="*/ 62 w 597"/>
                <a:gd name="T33" fmla="*/ 406 h 582"/>
                <a:gd name="T34" fmla="*/ 246 w 597"/>
                <a:gd name="T35" fmla="*/ 406 h 582"/>
                <a:gd name="T36" fmla="*/ 246 w 597"/>
                <a:gd name="T37" fmla="*/ 461 h 582"/>
                <a:gd name="T38" fmla="*/ 62 w 597"/>
                <a:gd name="T39" fmla="*/ 461 h 582"/>
                <a:gd name="T40" fmla="*/ 0 w 597"/>
                <a:gd name="T41" fmla="*/ 523 h 582"/>
                <a:gd name="T42" fmla="*/ 0 w 597"/>
                <a:gd name="T43" fmla="*/ 569 h 582"/>
                <a:gd name="T44" fmla="*/ 13 w 597"/>
                <a:gd name="T45" fmla="*/ 582 h 582"/>
                <a:gd name="T46" fmla="*/ 584 w 597"/>
                <a:gd name="T47" fmla="*/ 582 h 582"/>
                <a:gd name="T48" fmla="*/ 597 w 597"/>
                <a:gd name="T49" fmla="*/ 569 h 582"/>
                <a:gd name="T50" fmla="*/ 597 w 597"/>
                <a:gd name="T51" fmla="*/ 523 h 582"/>
                <a:gd name="T52" fmla="*/ 535 w 597"/>
                <a:gd name="T53" fmla="*/ 461 h 582"/>
                <a:gd name="T54" fmla="*/ 351 w 597"/>
                <a:gd name="T55" fmla="*/ 461 h 582"/>
                <a:gd name="T56" fmla="*/ 351 w 597"/>
                <a:gd name="T57" fmla="*/ 406 h 582"/>
                <a:gd name="T58" fmla="*/ 535 w 597"/>
                <a:gd name="T59" fmla="*/ 40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7" h="582">
                  <a:moveTo>
                    <a:pt x="26" y="344"/>
                  </a:moveTo>
                  <a:lnTo>
                    <a:pt x="26" y="62"/>
                  </a:lnTo>
                  <a:cubicBezTo>
                    <a:pt x="26" y="42"/>
                    <a:pt x="42" y="25"/>
                    <a:pt x="62" y="25"/>
                  </a:cubicBezTo>
                  <a:lnTo>
                    <a:pt x="535" y="25"/>
                  </a:lnTo>
                  <a:cubicBezTo>
                    <a:pt x="555" y="25"/>
                    <a:pt x="571" y="42"/>
                    <a:pt x="571" y="62"/>
                  </a:cubicBezTo>
                  <a:lnTo>
                    <a:pt x="571" y="344"/>
                  </a:lnTo>
                  <a:cubicBezTo>
                    <a:pt x="571" y="364"/>
                    <a:pt x="555" y="380"/>
                    <a:pt x="535" y="380"/>
                  </a:cubicBezTo>
                  <a:lnTo>
                    <a:pt x="62" y="380"/>
                  </a:lnTo>
                  <a:cubicBezTo>
                    <a:pt x="42" y="380"/>
                    <a:pt x="26" y="364"/>
                    <a:pt x="26" y="344"/>
                  </a:cubicBezTo>
                  <a:close/>
                  <a:moveTo>
                    <a:pt x="535" y="406"/>
                  </a:moveTo>
                  <a:cubicBezTo>
                    <a:pt x="569" y="406"/>
                    <a:pt x="597" y="378"/>
                    <a:pt x="597" y="344"/>
                  </a:cubicBezTo>
                  <a:lnTo>
                    <a:pt x="597" y="62"/>
                  </a:lnTo>
                  <a:cubicBezTo>
                    <a:pt x="597" y="27"/>
                    <a:pt x="569" y="0"/>
                    <a:pt x="535" y="0"/>
                  </a:cubicBezTo>
                  <a:lnTo>
                    <a:pt x="62" y="0"/>
                  </a:lnTo>
                  <a:cubicBezTo>
                    <a:pt x="28" y="0"/>
                    <a:pt x="0" y="27"/>
                    <a:pt x="0" y="62"/>
                  </a:cubicBezTo>
                  <a:lnTo>
                    <a:pt x="0" y="344"/>
                  </a:lnTo>
                  <a:cubicBezTo>
                    <a:pt x="0" y="378"/>
                    <a:pt x="28" y="406"/>
                    <a:pt x="62" y="406"/>
                  </a:cubicBezTo>
                  <a:lnTo>
                    <a:pt x="246" y="406"/>
                  </a:lnTo>
                  <a:lnTo>
                    <a:pt x="246" y="461"/>
                  </a:lnTo>
                  <a:lnTo>
                    <a:pt x="62" y="461"/>
                  </a:lnTo>
                  <a:cubicBezTo>
                    <a:pt x="28" y="461"/>
                    <a:pt x="0" y="489"/>
                    <a:pt x="0" y="523"/>
                  </a:cubicBezTo>
                  <a:lnTo>
                    <a:pt x="0" y="569"/>
                  </a:lnTo>
                  <a:cubicBezTo>
                    <a:pt x="0" y="576"/>
                    <a:pt x="6" y="582"/>
                    <a:pt x="13" y="582"/>
                  </a:cubicBezTo>
                  <a:lnTo>
                    <a:pt x="584" y="582"/>
                  </a:lnTo>
                  <a:cubicBezTo>
                    <a:pt x="591" y="582"/>
                    <a:pt x="597" y="576"/>
                    <a:pt x="597" y="569"/>
                  </a:cubicBezTo>
                  <a:lnTo>
                    <a:pt x="597" y="523"/>
                  </a:lnTo>
                  <a:cubicBezTo>
                    <a:pt x="597" y="489"/>
                    <a:pt x="569" y="461"/>
                    <a:pt x="535" y="461"/>
                  </a:cubicBezTo>
                  <a:lnTo>
                    <a:pt x="351" y="461"/>
                  </a:lnTo>
                  <a:lnTo>
                    <a:pt x="351" y="406"/>
                  </a:lnTo>
                  <a:lnTo>
                    <a:pt x="535" y="406"/>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Freeform 535"/>
            <p:cNvSpPr/>
            <p:nvPr/>
          </p:nvSpPr>
          <p:spPr bwMode="auto">
            <a:xfrm>
              <a:off x="7664450" y="3041650"/>
              <a:ext cx="341313" cy="209550"/>
            </a:xfrm>
            <a:custGeom>
              <a:avLst/>
              <a:gdLst>
                <a:gd name="T0" fmla="*/ 493 w 493"/>
                <a:gd name="T1" fmla="*/ 293 h 303"/>
                <a:gd name="T2" fmla="*/ 493 w 493"/>
                <a:gd name="T3" fmla="*/ 11 h 303"/>
                <a:gd name="T4" fmla="*/ 483 w 493"/>
                <a:gd name="T5" fmla="*/ 0 h 303"/>
                <a:gd name="T6" fmla="*/ 10 w 493"/>
                <a:gd name="T7" fmla="*/ 0 h 303"/>
                <a:gd name="T8" fmla="*/ 0 w 493"/>
                <a:gd name="T9" fmla="*/ 11 h 303"/>
                <a:gd name="T10" fmla="*/ 0 w 493"/>
                <a:gd name="T11" fmla="*/ 293 h 303"/>
                <a:gd name="T12" fmla="*/ 10 w 493"/>
                <a:gd name="T13" fmla="*/ 303 h 303"/>
                <a:gd name="T14" fmla="*/ 483 w 493"/>
                <a:gd name="T15" fmla="*/ 303 h 303"/>
                <a:gd name="T16" fmla="*/ 493 w 493"/>
                <a:gd name="T17" fmla="*/ 29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303">
                  <a:moveTo>
                    <a:pt x="493" y="293"/>
                  </a:moveTo>
                  <a:lnTo>
                    <a:pt x="493" y="11"/>
                  </a:lnTo>
                  <a:cubicBezTo>
                    <a:pt x="493" y="5"/>
                    <a:pt x="489" y="0"/>
                    <a:pt x="483" y="0"/>
                  </a:cubicBezTo>
                  <a:lnTo>
                    <a:pt x="10" y="0"/>
                  </a:lnTo>
                  <a:cubicBezTo>
                    <a:pt x="4" y="0"/>
                    <a:pt x="0" y="5"/>
                    <a:pt x="0" y="11"/>
                  </a:cubicBezTo>
                  <a:lnTo>
                    <a:pt x="0" y="293"/>
                  </a:lnTo>
                  <a:cubicBezTo>
                    <a:pt x="0" y="299"/>
                    <a:pt x="4" y="303"/>
                    <a:pt x="10" y="303"/>
                  </a:cubicBezTo>
                  <a:lnTo>
                    <a:pt x="483" y="303"/>
                  </a:lnTo>
                  <a:cubicBezTo>
                    <a:pt x="489" y="303"/>
                    <a:pt x="493" y="299"/>
                    <a:pt x="493" y="293"/>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2" name="Freeform 536"/>
          <p:cNvSpPr/>
          <p:nvPr/>
        </p:nvSpPr>
        <p:spPr bwMode="auto">
          <a:xfrm>
            <a:off x="6044053" y="2002039"/>
            <a:ext cx="721759" cy="443227"/>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rgbClr val="4D4D4D">
              <a:lumMod val="75000"/>
              <a:lumOff val="25000"/>
            </a:srgbClr>
          </a:solidFill>
          <a:ln>
            <a:noFill/>
          </a:ln>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3" name="组合 82"/>
          <p:cNvGrpSpPr/>
          <p:nvPr/>
        </p:nvGrpSpPr>
        <p:grpSpPr>
          <a:xfrm>
            <a:off x="2556319" y="1245759"/>
            <a:ext cx="443057" cy="590122"/>
            <a:chOff x="3732213" y="1809750"/>
            <a:chExt cx="377825" cy="503237"/>
          </a:xfrm>
          <a:solidFill>
            <a:srgbClr val="4D4D4D">
              <a:lumMod val="50000"/>
              <a:lumOff val="50000"/>
            </a:srgbClr>
          </a:solidFill>
        </p:grpSpPr>
        <p:sp>
          <p:nvSpPr>
            <p:cNvPr id="84" name="Freeform 537"/>
            <p:cNvSpPr>
              <a:spLocks noEditPoints="1"/>
            </p:cNvSpPr>
            <p:nvPr/>
          </p:nvSpPr>
          <p:spPr bwMode="auto">
            <a:xfrm>
              <a:off x="3732213" y="1809750"/>
              <a:ext cx="377825" cy="503237"/>
            </a:xfrm>
            <a:custGeom>
              <a:avLst/>
              <a:gdLst>
                <a:gd name="T0" fmla="*/ 511 w 545"/>
                <a:gd name="T1" fmla="*/ 618 h 726"/>
                <a:gd name="T2" fmla="*/ 463 w 545"/>
                <a:gd name="T3" fmla="*/ 666 h 726"/>
                <a:gd name="T4" fmla="*/ 82 w 545"/>
                <a:gd name="T5" fmla="*/ 666 h 726"/>
                <a:gd name="T6" fmla="*/ 34 w 545"/>
                <a:gd name="T7" fmla="*/ 618 h 726"/>
                <a:gd name="T8" fmla="*/ 34 w 545"/>
                <a:gd name="T9" fmla="*/ 81 h 726"/>
                <a:gd name="T10" fmla="*/ 82 w 545"/>
                <a:gd name="T11" fmla="*/ 34 h 726"/>
                <a:gd name="T12" fmla="*/ 463 w 545"/>
                <a:gd name="T13" fmla="*/ 34 h 726"/>
                <a:gd name="T14" fmla="*/ 511 w 545"/>
                <a:gd name="T15" fmla="*/ 81 h 726"/>
                <a:gd name="T16" fmla="*/ 511 w 545"/>
                <a:gd name="T17" fmla="*/ 618 h 726"/>
                <a:gd name="T18" fmla="*/ 289 w 545"/>
                <a:gd name="T19" fmla="*/ 712 h 726"/>
                <a:gd name="T20" fmla="*/ 256 w 545"/>
                <a:gd name="T21" fmla="*/ 712 h 726"/>
                <a:gd name="T22" fmla="*/ 241 w 545"/>
                <a:gd name="T23" fmla="*/ 697 h 726"/>
                <a:gd name="T24" fmla="*/ 256 w 545"/>
                <a:gd name="T25" fmla="*/ 683 h 726"/>
                <a:gd name="T26" fmla="*/ 289 w 545"/>
                <a:gd name="T27" fmla="*/ 683 h 726"/>
                <a:gd name="T28" fmla="*/ 304 w 545"/>
                <a:gd name="T29" fmla="*/ 697 h 726"/>
                <a:gd name="T30" fmla="*/ 289 w 545"/>
                <a:gd name="T31" fmla="*/ 712 h 726"/>
                <a:gd name="T32" fmla="*/ 463 w 545"/>
                <a:gd name="T33" fmla="*/ 0 h 726"/>
                <a:gd name="T34" fmla="*/ 82 w 545"/>
                <a:gd name="T35" fmla="*/ 0 h 726"/>
                <a:gd name="T36" fmla="*/ 0 w 545"/>
                <a:gd name="T37" fmla="*/ 81 h 726"/>
                <a:gd name="T38" fmla="*/ 0 w 545"/>
                <a:gd name="T39" fmla="*/ 644 h 726"/>
                <a:gd name="T40" fmla="*/ 82 w 545"/>
                <a:gd name="T41" fmla="*/ 726 h 726"/>
                <a:gd name="T42" fmla="*/ 463 w 545"/>
                <a:gd name="T43" fmla="*/ 726 h 726"/>
                <a:gd name="T44" fmla="*/ 545 w 545"/>
                <a:gd name="T45" fmla="*/ 644 h 726"/>
                <a:gd name="T46" fmla="*/ 545 w 545"/>
                <a:gd name="T47" fmla="*/ 81 h 726"/>
                <a:gd name="T48" fmla="*/ 463 w 545"/>
                <a:gd name="T49"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5" h="726">
                  <a:moveTo>
                    <a:pt x="511" y="618"/>
                  </a:moveTo>
                  <a:cubicBezTo>
                    <a:pt x="511" y="644"/>
                    <a:pt x="489" y="666"/>
                    <a:pt x="463" y="666"/>
                  </a:cubicBezTo>
                  <a:lnTo>
                    <a:pt x="82" y="666"/>
                  </a:lnTo>
                  <a:cubicBezTo>
                    <a:pt x="56" y="666"/>
                    <a:pt x="34" y="644"/>
                    <a:pt x="34" y="618"/>
                  </a:cubicBezTo>
                  <a:lnTo>
                    <a:pt x="34" y="81"/>
                  </a:lnTo>
                  <a:cubicBezTo>
                    <a:pt x="34" y="55"/>
                    <a:pt x="56" y="34"/>
                    <a:pt x="82" y="34"/>
                  </a:cubicBezTo>
                  <a:lnTo>
                    <a:pt x="463" y="34"/>
                  </a:lnTo>
                  <a:cubicBezTo>
                    <a:pt x="489" y="34"/>
                    <a:pt x="511" y="55"/>
                    <a:pt x="511" y="81"/>
                  </a:cubicBezTo>
                  <a:lnTo>
                    <a:pt x="511" y="618"/>
                  </a:lnTo>
                  <a:close/>
                  <a:moveTo>
                    <a:pt x="289" y="712"/>
                  </a:moveTo>
                  <a:lnTo>
                    <a:pt x="256" y="712"/>
                  </a:lnTo>
                  <a:cubicBezTo>
                    <a:pt x="248" y="712"/>
                    <a:pt x="241" y="705"/>
                    <a:pt x="241" y="697"/>
                  </a:cubicBezTo>
                  <a:cubicBezTo>
                    <a:pt x="241" y="689"/>
                    <a:pt x="248" y="683"/>
                    <a:pt x="256" y="683"/>
                  </a:cubicBezTo>
                  <a:lnTo>
                    <a:pt x="289" y="683"/>
                  </a:lnTo>
                  <a:cubicBezTo>
                    <a:pt x="297" y="683"/>
                    <a:pt x="304" y="689"/>
                    <a:pt x="304" y="697"/>
                  </a:cubicBezTo>
                  <a:cubicBezTo>
                    <a:pt x="304" y="705"/>
                    <a:pt x="297" y="712"/>
                    <a:pt x="289" y="712"/>
                  </a:cubicBezTo>
                  <a:close/>
                  <a:moveTo>
                    <a:pt x="463" y="0"/>
                  </a:moveTo>
                  <a:lnTo>
                    <a:pt x="82" y="0"/>
                  </a:lnTo>
                  <a:cubicBezTo>
                    <a:pt x="37" y="0"/>
                    <a:pt x="0" y="36"/>
                    <a:pt x="0" y="81"/>
                  </a:cubicBezTo>
                  <a:lnTo>
                    <a:pt x="0" y="644"/>
                  </a:lnTo>
                  <a:cubicBezTo>
                    <a:pt x="0" y="689"/>
                    <a:pt x="37" y="726"/>
                    <a:pt x="82" y="726"/>
                  </a:cubicBezTo>
                  <a:lnTo>
                    <a:pt x="463" y="726"/>
                  </a:lnTo>
                  <a:cubicBezTo>
                    <a:pt x="508" y="726"/>
                    <a:pt x="545" y="689"/>
                    <a:pt x="545" y="644"/>
                  </a:cubicBezTo>
                  <a:lnTo>
                    <a:pt x="545" y="81"/>
                  </a:lnTo>
                  <a:cubicBezTo>
                    <a:pt x="545" y="36"/>
                    <a:pt x="508" y="0"/>
                    <a:pt x="4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Freeform 538"/>
            <p:cNvSpPr/>
            <p:nvPr/>
          </p:nvSpPr>
          <p:spPr bwMode="auto">
            <a:xfrm>
              <a:off x="3797300" y="1893888"/>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Freeform 539"/>
            <p:cNvSpPr/>
            <p:nvPr/>
          </p:nvSpPr>
          <p:spPr bwMode="auto">
            <a:xfrm>
              <a:off x="3797300" y="1936750"/>
              <a:ext cx="249238" cy="25400"/>
            </a:xfrm>
            <a:custGeom>
              <a:avLst/>
              <a:gdLst>
                <a:gd name="T0" fmla="*/ 361 w 361"/>
                <a:gd name="T1" fmla="*/ 18 h 37"/>
                <a:gd name="T2" fmla="*/ 342 w 361"/>
                <a:gd name="T3" fmla="*/ 37 h 37"/>
                <a:gd name="T4" fmla="*/ 18 w 361"/>
                <a:gd name="T5" fmla="*/ 37 h 37"/>
                <a:gd name="T6" fmla="*/ 0 w 361"/>
                <a:gd name="T7" fmla="*/ 18 h 37"/>
                <a:gd name="T8" fmla="*/ 18 w 361"/>
                <a:gd name="T9" fmla="*/ 0 h 37"/>
                <a:gd name="T10" fmla="*/ 342 w 361"/>
                <a:gd name="T11" fmla="*/ 0 h 37"/>
                <a:gd name="T12" fmla="*/ 361 w 361"/>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8"/>
                  </a:moveTo>
                  <a:cubicBezTo>
                    <a:pt x="361" y="28"/>
                    <a:pt x="353" y="37"/>
                    <a:pt x="342" y="37"/>
                  </a:cubicBezTo>
                  <a:lnTo>
                    <a:pt x="18" y="37"/>
                  </a:lnTo>
                  <a:cubicBezTo>
                    <a:pt x="8" y="37"/>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Freeform 540"/>
            <p:cNvSpPr/>
            <p:nvPr/>
          </p:nvSpPr>
          <p:spPr bwMode="auto">
            <a:xfrm>
              <a:off x="3797300" y="1981200"/>
              <a:ext cx="249238" cy="23812"/>
            </a:xfrm>
            <a:custGeom>
              <a:avLst/>
              <a:gdLst>
                <a:gd name="T0" fmla="*/ 361 w 361"/>
                <a:gd name="T1" fmla="*/ 18 h 36"/>
                <a:gd name="T2" fmla="*/ 342 w 361"/>
                <a:gd name="T3" fmla="*/ 36 h 36"/>
                <a:gd name="T4" fmla="*/ 18 w 361"/>
                <a:gd name="T5" fmla="*/ 36 h 36"/>
                <a:gd name="T6" fmla="*/ 0 w 361"/>
                <a:gd name="T7" fmla="*/ 18 h 36"/>
                <a:gd name="T8" fmla="*/ 18 w 361"/>
                <a:gd name="T9" fmla="*/ 0 h 36"/>
                <a:gd name="T10" fmla="*/ 342 w 361"/>
                <a:gd name="T11" fmla="*/ 0 h 36"/>
                <a:gd name="T12" fmla="*/ 361 w 36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361" h="36">
                  <a:moveTo>
                    <a:pt x="361" y="18"/>
                  </a:moveTo>
                  <a:cubicBezTo>
                    <a:pt x="361" y="28"/>
                    <a:pt x="353" y="36"/>
                    <a:pt x="342" y="36"/>
                  </a:cubicBezTo>
                  <a:lnTo>
                    <a:pt x="18" y="36"/>
                  </a:lnTo>
                  <a:cubicBezTo>
                    <a:pt x="8" y="36"/>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Freeform 541"/>
            <p:cNvSpPr/>
            <p:nvPr/>
          </p:nvSpPr>
          <p:spPr bwMode="auto">
            <a:xfrm>
              <a:off x="3797300" y="2024063"/>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9"/>
                    <a:pt x="8" y="0"/>
                    <a:pt x="18" y="0"/>
                  </a:cubicBezTo>
                  <a:lnTo>
                    <a:pt x="342" y="0"/>
                  </a:lnTo>
                  <a:cubicBezTo>
                    <a:pt x="353" y="0"/>
                    <a:pt x="361" y="9"/>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Freeform 542"/>
            <p:cNvSpPr/>
            <p:nvPr/>
          </p:nvSpPr>
          <p:spPr bwMode="auto">
            <a:xfrm>
              <a:off x="3797300" y="2066925"/>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Freeform 543"/>
            <p:cNvSpPr/>
            <p:nvPr/>
          </p:nvSpPr>
          <p:spPr bwMode="auto">
            <a:xfrm>
              <a:off x="3797300" y="2111375"/>
              <a:ext cx="169863" cy="25400"/>
            </a:xfrm>
            <a:custGeom>
              <a:avLst/>
              <a:gdLst>
                <a:gd name="T0" fmla="*/ 247 w 247"/>
                <a:gd name="T1" fmla="*/ 18 h 37"/>
                <a:gd name="T2" fmla="*/ 229 w 247"/>
                <a:gd name="T3" fmla="*/ 37 h 37"/>
                <a:gd name="T4" fmla="*/ 18 w 247"/>
                <a:gd name="T5" fmla="*/ 37 h 37"/>
                <a:gd name="T6" fmla="*/ 0 w 247"/>
                <a:gd name="T7" fmla="*/ 18 h 37"/>
                <a:gd name="T8" fmla="*/ 18 w 247"/>
                <a:gd name="T9" fmla="*/ 0 h 37"/>
                <a:gd name="T10" fmla="*/ 229 w 247"/>
                <a:gd name="T11" fmla="*/ 0 h 37"/>
                <a:gd name="T12" fmla="*/ 247 w 247"/>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247" h="37">
                  <a:moveTo>
                    <a:pt x="247" y="18"/>
                  </a:moveTo>
                  <a:cubicBezTo>
                    <a:pt x="247" y="28"/>
                    <a:pt x="239" y="37"/>
                    <a:pt x="229" y="37"/>
                  </a:cubicBezTo>
                  <a:lnTo>
                    <a:pt x="18" y="37"/>
                  </a:lnTo>
                  <a:cubicBezTo>
                    <a:pt x="8" y="37"/>
                    <a:pt x="0" y="28"/>
                    <a:pt x="0" y="18"/>
                  </a:cubicBezTo>
                  <a:cubicBezTo>
                    <a:pt x="0" y="8"/>
                    <a:pt x="8" y="0"/>
                    <a:pt x="18" y="0"/>
                  </a:cubicBezTo>
                  <a:lnTo>
                    <a:pt x="229" y="0"/>
                  </a:lnTo>
                  <a:cubicBezTo>
                    <a:pt x="239" y="0"/>
                    <a:pt x="247" y="8"/>
                    <a:pt x="24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1" name="TextBox 90"/>
          <p:cNvSpPr txBox="1"/>
          <p:nvPr/>
        </p:nvSpPr>
        <p:spPr>
          <a:xfrm>
            <a:off x="1352798" y="1090128"/>
            <a:ext cx="800219" cy="276999"/>
          </a:xfrm>
          <a:prstGeom prst="rect">
            <a:avLst/>
          </a:prstGeom>
          <a:noFill/>
        </p:spPr>
        <p:txBody>
          <a:bodyPr wrap="none" rtlCol="0">
            <a:spAutoFit/>
          </a:bodyPr>
          <a:lstStyle/>
          <a:p>
            <a:pPr fontAlgn="base">
              <a:spcBef>
                <a:spcPct val="0"/>
              </a:spcBef>
              <a:spcAft>
                <a:spcPct val="0"/>
              </a:spcAft>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TextBox 91"/>
          <p:cNvSpPr txBox="1"/>
          <p:nvPr/>
        </p:nvSpPr>
        <p:spPr>
          <a:xfrm>
            <a:off x="441070" y="1420092"/>
            <a:ext cx="2039937" cy="369332"/>
          </a:xfrm>
          <a:prstGeom prst="rect">
            <a:avLst/>
          </a:prstGeom>
          <a:noFill/>
        </p:spPr>
        <p:txBody>
          <a:bodyPr wrap="square" rtlCol="0">
            <a:spAutoFit/>
          </a:bodyPr>
          <a:lstStyle/>
          <a:p>
            <a:pPr algn="r"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输入您的文字内容输入您的文字内容</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输入您的文字内容输入您的文字内容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TextBox 92"/>
          <p:cNvSpPr txBox="1"/>
          <p:nvPr/>
        </p:nvSpPr>
        <p:spPr>
          <a:xfrm>
            <a:off x="6753366" y="1825735"/>
            <a:ext cx="800219" cy="276999"/>
          </a:xfrm>
          <a:prstGeom prst="rect">
            <a:avLst/>
          </a:prstGeom>
          <a:noFill/>
        </p:spPr>
        <p:txBody>
          <a:bodyPr wrap="none" rtlCol="0">
            <a:spAutoFit/>
          </a:bodyPr>
          <a:lstStyle/>
          <a:p>
            <a:pPr fontAlgn="base">
              <a:spcBef>
                <a:spcPct val="0"/>
              </a:spcBef>
              <a:spcAft>
                <a:spcPct val="0"/>
              </a:spcAft>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TextBox 93"/>
          <p:cNvSpPr txBox="1"/>
          <p:nvPr/>
        </p:nvSpPr>
        <p:spPr>
          <a:xfrm>
            <a:off x="6684341" y="2155699"/>
            <a:ext cx="2039937" cy="369332"/>
          </a:xfrm>
          <a:prstGeom prst="rect">
            <a:avLst/>
          </a:prstGeom>
          <a:noFill/>
        </p:spPr>
        <p:txBody>
          <a:bodyPr wrap="square" rtlCol="0">
            <a:spAutoFit/>
          </a:bodyPr>
          <a:lstStyle/>
          <a:p>
            <a:pPr algn="r"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输入您的文字内容输入您的文字内容</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输入您的文字内容输入您的文字内容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TextBox 94"/>
          <p:cNvSpPr txBox="1"/>
          <p:nvPr/>
        </p:nvSpPr>
        <p:spPr>
          <a:xfrm>
            <a:off x="5945965" y="3270277"/>
            <a:ext cx="800219" cy="276999"/>
          </a:xfrm>
          <a:prstGeom prst="rect">
            <a:avLst/>
          </a:prstGeom>
          <a:noFill/>
        </p:spPr>
        <p:txBody>
          <a:bodyPr wrap="none" rtlCol="0">
            <a:spAutoFit/>
          </a:bodyPr>
          <a:lstStyle/>
          <a:p>
            <a:pPr fontAlgn="base">
              <a:spcBef>
                <a:spcPct val="0"/>
              </a:spcBef>
              <a:spcAft>
                <a:spcPct val="0"/>
              </a:spcAft>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TextBox 95"/>
          <p:cNvSpPr txBox="1"/>
          <p:nvPr/>
        </p:nvSpPr>
        <p:spPr>
          <a:xfrm>
            <a:off x="5876940" y="3600241"/>
            <a:ext cx="2039937" cy="369332"/>
          </a:xfrm>
          <a:prstGeom prst="rect">
            <a:avLst/>
          </a:prstGeom>
          <a:noFill/>
        </p:spPr>
        <p:txBody>
          <a:bodyPr wrap="square" rtlCol="0">
            <a:spAutoFit/>
          </a:bodyPr>
          <a:lstStyle/>
          <a:p>
            <a:pPr algn="r"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输入您的文字内容输入您的文字内容</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输入您的文字内容输入您的文字内容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TextBox 96"/>
          <p:cNvSpPr txBox="1"/>
          <p:nvPr/>
        </p:nvSpPr>
        <p:spPr>
          <a:xfrm>
            <a:off x="1387591" y="2613013"/>
            <a:ext cx="800219" cy="276999"/>
          </a:xfrm>
          <a:prstGeom prst="rect">
            <a:avLst/>
          </a:prstGeom>
          <a:noFill/>
        </p:spPr>
        <p:txBody>
          <a:bodyPr wrap="none" rtlCol="0">
            <a:spAutoFit/>
          </a:bodyPr>
          <a:lstStyle/>
          <a:p>
            <a:pPr fontAlgn="base">
              <a:spcBef>
                <a:spcPct val="0"/>
              </a:spcBef>
              <a:spcAft>
                <a:spcPct val="0"/>
              </a:spcAft>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TextBox 97"/>
          <p:cNvSpPr txBox="1"/>
          <p:nvPr/>
        </p:nvSpPr>
        <p:spPr>
          <a:xfrm>
            <a:off x="519712" y="2942977"/>
            <a:ext cx="2039937" cy="369332"/>
          </a:xfrm>
          <a:prstGeom prst="rect">
            <a:avLst/>
          </a:prstGeom>
          <a:noFill/>
        </p:spPr>
        <p:txBody>
          <a:bodyPr wrap="square" rtlCol="0">
            <a:spAutoFit/>
          </a:bodyPr>
          <a:lstStyle/>
          <a:p>
            <a:pPr algn="r"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输入您的文字内容输入您的文字内容</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输入您的文字内容输入您的文字内容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 name="Freeform 553"/>
          <p:cNvSpPr>
            <a:spLocks noEditPoints="1"/>
          </p:cNvSpPr>
          <p:nvPr/>
        </p:nvSpPr>
        <p:spPr bwMode="auto">
          <a:xfrm>
            <a:off x="3883332" y="4140314"/>
            <a:ext cx="836142" cy="834030"/>
          </a:xfrm>
          <a:custGeom>
            <a:avLst/>
            <a:gdLst>
              <a:gd name="T0" fmla="*/ 1782 w 1816"/>
              <a:gd name="T1" fmla="*/ 0 h 1814"/>
              <a:gd name="T2" fmla="*/ 1760 w 1816"/>
              <a:gd name="T3" fmla="*/ 26 h 1814"/>
              <a:gd name="T4" fmla="*/ 1754 w 1816"/>
              <a:gd name="T5" fmla="*/ 114 h 1814"/>
              <a:gd name="T6" fmla="*/ 1744 w 1816"/>
              <a:gd name="T7" fmla="*/ 134 h 1814"/>
              <a:gd name="T8" fmla="*/ 1798 w 1816"/>
              <a:gd name="T9" fmla="*/ 196 h 1814"/>
              <a:gd name="T10" fmla="*/ 1790 w 1816"/>
              <a:gd name="T11" fmla="*/ 288 h 1814"/>
              <a:gd name="T12" fmla="*/ 1733 w 1816"/>
              <a:gd name="T13" fmla="*/ 343 h 1814"/>
              <a:gd name="T14" fmla="*/ 1729 w 1816"/>
              <a:gd name="T15" fmla="*/ 397 h 1814"/>
              <a:gd name="T16" fmla="*/ 1795 w 1816"/>
              <a:gd name="T17" fmla="*/ 457 h 1814"/>
              <a:gd name="T18" fmla="*/ 1780 w 1816"/>
              <a:gd name="T19" fmla="*/ 541 h 1814"/>
              <a:gd name="T20" fmla="*/ 1734 w 1816"/>
              <a:gd name="T21" fmla="*/ 587 h 1814"/>
              <a:gd name="T22" fmla="*/ 1734 w 1816"/>
              <a:gd name="T23" fmla="*/ 659 h 1814"/>
              <a:gd name="T24" fmla="*/ 1796 w 1816"/>
              <a:gd name="T25" fmla="*/ 736 h 1814"/>
              <a:gd name="T26" fmla="*/ 1765 w 1816"/>
              <a:gd name="T27" fmla="*/ 803 h 1814"/>
              <a:gd name="T28" fmla="*/ 1724 w 1816"/>
              <a:gd name="T29" fmla="*/ 844 h 1814"/>
              <a:gd name="T30" fmla="*/ 1734 w 1816"/>
              <a:gd name="T31" fmla="*/ 891 h 1814"/>
              <a:gd name="T32" fmla="*/ 1790 w 1816"/>
              <a:gd name="T33" fmla="*/ 957 h 1814"/>
              <a:gd name="T34" fmla="*/ 1775 w 1816"/>
              <a:gd name="T35" fmla="*/ 1035 h 1814"/>
              <a:gd name="T36" fmla="*/ 1724 w 1816"/>
              <a:gd name="T37" fmla="*/ 1081 h 1814"/>
              <a:gd name="T38" fmla="*/ 1724 w 1816"/>
              <a:gd name="T39" fmla="*/ 1143 h 1814"/>
              <a:gd name="T40" fmla="*/ 1765 w 1816"/>
              <a:gd name="T41" fmla="*/ 1194 h 1814"/>
              <a:gd name="T42" fmla="*/ 1698 w 1816"/>
              <a:gd name="T43" fmla="*/ 1328 h 1814"/>
              <a:gd name="T44" fmla="*/ 1312 w 1816"/>
              <a:gd name="T45" fmla="*/ 1667 h 1814"/>
              <a:gd name="T46" fmla="*/ 499 w 1816"/>
              <a:gd name="T47" fmla="*/ 1667 h 1814"/>
              <a:gd name="T48" fmla="*/ 103 w 1816"/>
              <a:gd name="T49" fmla="*/ 1328 h 1814"/>
              <a:gd name="T50" fmla="*/ 95 w 1816"/>
              <a:gd name="T51" fmla="*/ 1265 h 1814"/>
              <a:gd name="T52" fmla="*/ 72 w 1816"/>
              <a:gd name="T53" fmla="*/ 1173 h 1814"/>
              <a:gd name="T54" fmla="*/ 15 w 1816"/>
              <a:gd name="T55" fmla="*/ 1112 h 1814"/>
              <a:gd name="T56" fmla="*/ 41 w 1816"/>
              <a:gd name="T57" fmla="*/ 1040 h 1814"/>
              <a:gd name="T58" fmla="*/ 67 w 1816"/>
              <a:gd name="T59" fmla="*/ 983 h 1814"/>
              <a:gd name="T60" fmla="*/ 31 w 1816"/>
              <a:gd name="T61" fmla="*/ 891 h 1814"/>
              <a:gd name="T62" fmla="*/ 26 w 1816"/>
              <a:gd name="T63" fmla="*/ 798 h 1814"/>
              <a:gd name="T64" fmla="*/ 62 w 1816"/>
              <a:gd name="T65" fmla="*/ 752 h 1814"/>
              <a:gd name="T66" fmla="*/ 62 w 1816"/>
              <a:gd name="T67" fmla="*/ 700 h 1814"/>
              <a:gd name="T68" fmla="*/ 15 w 1816"/>
              <a:gd name="T69" fmla="*/ 623 h 1814"/>
              <a:gd name="T70" fmla="*/ 41 w 1816"/>
              <a:gd name="T71" fmla="*/ 541 h 1814"/>
              <a:gd name="T72" fmla="*/ 72 w 1816"/>
              <a:gd name="T73" fmla="*/ 499 h 1814"/>
              <a:gd name="T74" fmla="*/ 67 w 1816"/>
              <a:gd name="T75" fmla="*/ 448 h 1814"/>
              <a:gd name="T76" fmla="*/ 15 w 1816"/>
              <a:gd name="T77" fmla="*/ 366 h 1814"/>
              <a:gd name="T78" fmla="*/ 15 w 1816"/>
              <a:gd name="T79" fmla="*/ 129 h 1814"/>
              <a:gd name="T80" fmla="*/ 15 w 1816"/>
              <a:gd name="T81" fmla="*/ 88 h 1814"/>
              <a:gd name="T82" fmla="*/ 10 w 1816"/>
              <a:gd name="T83" fmla="*/ 11 h 1814"/>
              <a:gd name="T84" fmla="*/ 0 w 1816"/>
              <a:gd name="T85" fmla="*/ 0 h 1814"/>
              <a:gd name="T86" fmla="*/ 1782 w 1816"/>
              <a:gd name="T87" fmla="*/ 0 h 1814"/>
              <a:gd name="T88" fmla="*/ 510 w 1816"/>
              <a:gd name="T89" fmla="*/ 1705 h 1814"/>
              <a:gd name="T90" fmla="*/ 1285 w 1816"/>
              <a:gd name="T91" fmla="*/ 1702 h 1814"/>
              <a:gd name="T92" fmla="*/ 1214 w 1816"/>
              <a:gd name="T93" fmla="*/ 1778 h 1814"/>
              <a:gd name="T94" fmla="*/ 1122 w 1816"/>
              <a:gd name="T95" fmla="*/ 1814 h 1814"/>
              <a:gd name="T96" fmla="*/ 669 w 1816"/>
              <a:gd name="T97" fmla="*/ 1814 h 1814"/>
              <a:gd name="T98" fmla="*/ 576 w 1816"/>
              <a:gd name="T99" fmla="*/ 1783 h 1814"/>
              <a:gd name="T100" fmla="*/ 510 w 1816"/>
              <a:gd name="T101" fmla="*/ 1705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6" h="1814">
                <a:moveTo>
                  <a:pt x="1782" y="0"/>
                </a:moveTo>
                <a:lnTo>
                  <a:pt x="1760" y="26"/>
                </a:lnTo>
                <a:lnTo>
                  <a:pt x="1754" y="114"/>
                </a:lnTo>
                <a:lnTo>
                  <a:pt x="1744" y="134"/>
                </a:lnTo>
                <a:cubicBezTo>
                  <a:pt x="1744" y="134"/>
                  <a:pt x="1783" y="165"/>
                  <a:pt x="1798" y="196"/>
                </a:cubicBezTo>
                <a:cubicBezTo>
                  <a:pt x="1814" y="226"/>
                  <a:pt x="1816" y="268"/>
                  <a:pt x="1790" y="288"/>
                </a:cubicBezTo>
                <a:cubicBezTo>
                  <a:pt x="1765" y="309"/>
                  <a:pt x="1739" y="323"/>
                  <a:pt x="1733" y="343"/>
                </a:cubicBezTo>
                <a:cubicBezTo>
                  <a:pt x="1725" y="367"/>
                  <a:pt x="1729" y="397"/>
                  <a:pt x="1729" y="397"/>
                </a:cubicBezTo>
                <a:cubicBezTo>
                  <a:pt x="1729" y="397"/>
                  <a:pt x="1785" y="421"/>
                  <a:pt x="1795" y="457"/>
                </a:cubicBezTo>
                <a:cubicBezTo>
                  <a:pt x="1805" y="493"/>
                  <a:pt x="1801" y="525"/>
                  <a:pt x="1780" y="541"/>
                </a:cubicBezTo>
                <a:cubicBezTo>
                  <a:pt x="1760" y="556"/>
                  <a:pt x="1734" y="587"/>
                  <a:pt x="1734" y="587"/>
                </a:cubicBezTo>
                <a:lnTo>
                  <a:pt x="1734" y="659"/>
                </a:lnTo>
                <a:cubicBezTo>
                  <a:pt x="1734" y="659"/>
                  <a:pt x="1796" y="700"/>
                  <a:pt x="1796" y="736"/>
                </a:cubicBezTo>
                <a:cubicBezTo>
                  <a:pt x="1796" y="772"/>
                  <a:pt x="1765" y="803"/>
                  <a:pt x="1765" y="803"/>
                </a:cubicBezTo>
                <a:lnTo>
                  <a:pt x="1724" y="844"/>
                </a:lnTo>
                <a:lnTo>
                  <a:pt x="1734" y="891"/>
                </a:lnTo>
                <a:cubicBezTo>
                  <a:pt x="1734" y="891"/>
                  <a:pt x="1780" y="921"/>
                  <a:pt x="1790" y="957"/>
                </a:cubicBezTo>
                <a:cubicBezTo>
                  <a:pt x="1801" y="993"/>
                  <a:pt x="1790" y="1019"/>
                  <a:pt x="1775" y="1035"/>
                </a:cubicBezTo>
                <a:cubicBezTo>
                  <a:pt x="1760" y="1050"/>
                  <a:pt x="1724" y="1081"/>
                  <a:pt x="1724" y="1081"/>
                </a:cubicBezTo>
                <a:lnTo>
                  <a:pt x="1724" y="1143"/>
                </a:lnTo>
                <a:cubicBezTo>
                  <a:pt x="1724" y="1143"/>
                  <a:pt x="1760" y="1168"/>
                  <a:pt x="1765" y="1194"/>
                </a:cubicBezTo>
                <a:cubicBezTo>
                  <a:pt x="1770" y="1220"/>
                  <a:pt x="1724" y="1307"/>
                  <a:pt x="1698" y="1328"/>
                </a:cubicBezTo>
                <a:cubicBezTo>
                  <a:pt x="1672" y="1348"/>
                  <a:pt x="1312" y="1667"/>
                  <a:pt x="1312" y="1667"/>
                </a:cubicBezTo>
                <a:lnTo>
                  <a:pt x="499" y="1667"/>
                </a:lnTo>
                <a:lnTo>
                  <a:pt x="103" y="1328"/>
                </a:lnTo>
                <a:cubicBezTo>
                  <a:pt x="103" y="1328"/>
                  <a:pt x="99" y="1291"/>
                  <a:pt x="95" y="1265"/>
                </a:cubicBezTo>
                <a:cubicBezTo>
                  <a:pt x="92" y="1238"/>
                  <a:pt x="92" y="1189"/>
                  <a:pt x="72" y="1173"/>
                </a:cubicBezTo>
                <a:cubicBezTo>
                  <a:pt x="51" y="1158"/>
                  <a:pt x="15" y="1148"/>
                  <a:pt x="15" y="1112"/>
                </a:cubicBezTo>
                <a:cubicBezTo>
                  <a:pt x="15" y="1076"/>
                  <a:pt x="26" y="1045"/>
                  <a:pt x="41" y="1040"/>
                </a:cubicBezTo>
                <a:cubicBezTo>
                  <a:pt x="56" y="1035"/>
                  <a:pt x="72" y="1009"/>
                  <a:pt x="67" y="983"/>
                </a:cubicBezTo>
                <a:cubicBezTo>
                  <a:pt x="62" y="957"/>
                  <a:pt x="46" y="921"/>
                  <a:pt x="31" y="891"/>
                </a:cubicBezTo>
                <a:cubicBezTo>
                  <a:pt x="15" y="860"/>
                  <a:pt x="10" y="824"/>
                  <a:pt x="26" y="798"/>
                </a:cubicBezTo>
                <a:cubicBezTo>
                  <a:pt x="41" y="772"/>
                  <a:pt x="62" y="752"/>
                  <a:pt x="62" y="752"/>
                </a:cubicBezTo>
                <a:lnTo>
                  <a:pt x="62" y="700"/>
                </a:lnTo>
                <a:cubicBezTo>
                  <a:pt x="62" y="700"/>
                  <a:pt x="15" y="669"/>
                  <a:pt x="15" y="623"/>
                </a:cubicBezTo>
                <a:cubicBezTo>
                  <a:pt x="15" y="577"/>
                  <a:pt x="26" y="551"/>
                  <a:pt x="41" y="541"/>
                </a:cubicBezTo>
                <a:cubicBezTo>
                  <a:pt x="56" y="530"/>
                  <a:pt x="72" y="499"/>
                  <a:pt x="72" y="499"/>
                </a:cubicBezTo>
                <a:cubicBezTo>
                  <a:pt x="72" y="499"/>
                  <a:pt x="77" y="469"/>
                  <a:pt x="67" y="448"/>
                </a:cubicBezTo>
                <a:cubicBezTo>
                  <a:pt x="56" y="427"/>
                  <a:pt x="26" y="397"/>
                  <a:pt x="15" y="366"/>
                </a:cubicBezTo>
                <a:lnTo>
                  <a:pt x="15" y="129"/>
                </a:lnTo>
                <a:lnTo>
                  <a:pt x="15" y="88"/>
                </a:lnTo>
                <a:cubicBezTo>
                  <a:pt x="15" y="62"/>
                  <a:pt x="10" y="11"/>
                  <a:pt x="10" y="11"/>
                </a:cubicBezTo>
                <a:lnTo>
                  <a:pt x="0" y="0"/>
                </a:lnTo>
                <a:lnTo>
                  <a:pt x="1782" y="0"/>
                </a:lnTo>
                <a:close/>
                <a:moveTo>
                  <a:pt x="510" y="1705"/>
                </a:moveTo>
                <a:lnTo>
                  <a:pt x="1285" y="1702"/>
                </a:lnTo>
                <a:cubicBezTo>
                  <a:pt x="1285" y="1702"/>
                  <a:pt x="1240" y="1758"/>
                  <a:pt x="1214" y="1778"/>
                </a:cubicBezTo>
                <a:cubicBezTo>
                  <a:pt x="1189" y="1799"/>
                  <a:pt x="1147" y="1814"/>
                  <a:pt x="1122" y="1814"/>
                </a:cubicBezTo>
                <a:lnTo>
                  <a:pt x="669" y="1814"/>
                </a:lnTo>
                <a:cubicBezTo>
                  <a:pt x="669" y="1814"/>
                  <a:pt x="602" y="1814"/>
                  <a:pt x="576" y="1783"/>
                </a:cubicBezTo>
                <a:cubicBezTo>
                  <a:pt x="550" y="1752"/>
                  <a:pt x="510" y="1705"/>
                  <a:pt x="510" y="1705"/>
                </a:cubicBezTo>
                <a:close/>
              </a:path>
            </a:pathLst>
          </a:custGeom>
          <a:solidFill>
            <a:schemeClr val="bg1">
              <a:lumMod val="65000"/>
            </a:schemeClr>
          </a:solidFill>
          <a:ln>
            <a:noFill/>
          </a:ln>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Freeform 559"/>
          <p:cNvSpPr/>
          <p:nvPr/>
        </p:nvSpPr>
        <p:spPr bwMode="auto">
          <a:xfrm>
            <a:off x="3199672" y="1274502"/>
            <a:ext cx="2079434" cy="679701"/>
          </a:xfrm>
          <a:custGeom>
            <a:avLst/>
            <a:gdLst>
              <a:gd name="T0" fmla="*/ 3583 w 4019"/>
              <a:gd name="T1" fmla="*/ 657 h 1314"/>
              <a:gd name="T2" fmla="*/ 3459 w 4019"/>
              <a:gd name="T3" fmla="*/ 540 h 1314"/>
              <a:gd name="T4" fmla="*/ 3459 w 4019"/>
              <a:gd name="T5" fmla="*/ 657 h 1314"/>
              <a:gd name="T6" fmla="*/ 3459 w 4019"/>
              <a:gd name="T7" fmla="*/ 657 h 1314"/>
              <a:gd name="T8" fmla="*/ 3459 w 4019"/>
              <a:gd name="T9" fmla="*/ 540 h 1314"/>
              <a:gd name="T10" fmla="*/ 2737 w 4019"/>
              <a:gd name="T11" fmla="*/ 121 h 1314"/>
              <a:gd name="T12" fmla="*/ 2737 w 4019"/>
              <a:gd name="T13" fmla="*/ 121 h 1314"/>
              <a:gd name="T14" fmla="*/ 2050 w 4019"/>
              <a:gd name="T15" fmla="*/ 0 h 1314"/>
              <a:gd name="T16" fmla="*/ 2014 w 4019"/>
              <a:gd name="T17" fmla="*/ 0 h 1314"/>
              <a:gd name="T18" fmla="*/ 2014 w 4019"/>
              <a:gd name="T19" fmla="*/ 657 h 1314"/>
              <a:gd name="T20" fmla="*/ 2014 w 4019"/>
              <a:gd name="T21" fmla="*/ 657 h 1314"/>
              <a:gd name="T22" fmla="*/ 2014 w 4019"/>
              <a:gd name="T23" fmla="*/ 0 h 1314"/>
              <a:gd name="T24" fmla="*/ 1970 w 4019"/>
              <a:gd name="T25" fmla="*/ 0 h 1314"/>
              <a:gd name="T26" fmla="*/ 1291 w 4019"/>
              <a:gd name="T27" fmla="*/ 119 h 1314"/>
              <a:gd name="T28" fmla="*/ 568 w 4019"/>
              <a:gd name="T29" fmla="*/ 533 h 1314"/>
              <a:gd name="T30" fmla="*/ 568 w 4019"/>
              <a:gd name="T31" fmla="*/ 657 h 1314"/>
              <a:gd name="T32" fmla="*/ 568 w 4019"/>
              <a:gd name="T33" fmla="*/ 657 h 1314"/>
              <a:gd name="T34" fmla="*/ 568 w 4019"/>
              <a:gd name="T35" fmla="*/ 533 h 1314"/>
              <a:gd name="T36" fmla="*/ 437 w 4019"/>
              <a:gd name="T37" fmla="*/ 657 h 1314"/>
              <a:gd name="T38" fmla="*/ 437 w 4019"/>
              <a:gd name="T39" fmla="*/ 657 h 1314"/>
              <a:gd name="T40" fmla="*/ 0 w 4019"/>
              <a:gd name="T41" fmla="*/ 1314 h 1314"/>
              <a:gd name="T42" fmla="*/ 568 w 4019"/>
              <a:gd name="T43" fmla="*/ 1314 h 1314"/>
              <a:gd name="T44" fmla="*/ 1291 w 4019"/>
              <a:gd name="T45" fmla="*/ 1314 h 1314"/>
              <a:gd name="T46" fmla="*/ 2014 w 4019"/>
              <a:gd name="T47" fmla="*/ 1314 h 1314"/>
              <a:gd name="T48" fmla="*/ 2737 w 4019"/>
              <a:gd name="T49" fmla="*/ 1314 h 1314"/>
              <a:gd name="T50" fmla="*/ 3459 w 4019"/>
              <a:gd name="T51" fmla="*/ 1314 h 1314"/>
              <a:gd name="T52" fmla="*/ 4019 w 4019"/>
              <a:gd name="T53" fmla="*/ 1314 h 1314"/>
              <a:gd name="T54" fmla="*/ 3583 w 4019"/>
              <a:gd name="T5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19" h="1314">
                <a:moveTo>
                  <a:pt x="3583" y="657"/>
                </a:moveTo>
                <a:cubicBezTo>
                  <a:pt x="3543" y="616"/>
                  <a:pt x="3502" y="577"/>
                  <a:pt x="3459" y="540"/>
                </a:cubicBezTo>
                <a:lnTo>
                  <a:pt x="3459" y="657"/>
                </a:lnTo>
                <a:lnTo>
                  <a:pt x="3459" y="657"/>
                </a:lnTo>
                <a:lnTo>
                  <a:pt x="3459" y="540"/>
                </a:lnTo>
                <a:cubicBezTo>
                  <a:pt x="3251" y="358"/>
                  <a:pt x="3006" y="215"/>
                  <a:pt x="2737" y="121"/>
                </a:cubicBezTo>
                <a:lnTo>
                  <a:pt x="2737" y="121"/>
                </a:lnTo>
                <a:cubicBezTo>
                  <a:pt x="2521" y="46"/>
                  <a:pt x="2290" y="4"/>
                  <a:pt x="2050" y="0"/>
                </a:cubicBezTo>
                <a:lnTo>
                  <a:pt x="2014" y="0"/>
                </a:lnTo>
                <a:lnTo>
                  <a:pt x="2014" y="657"/>
                </a:lnTo>
                <a:lnTo>
                  <a:pt x="2014" y="657"/>
                </a:lnTo>
                <a:lnTo>
                  <a:pt x="2014" y="0"/>
                </a:lnTo>
                <a:lnTo>
                  <a:pt x="1970" y="0"/>
                </a:lnTo>
                <a:cubicBezTo>
                  <a:pt x="1733" y="4"/>
                  <a:pt x="1505" y="45"/>
                  <a:pt x="1291" y="119"/>
                </a:cubicBezTo>
                <a:cubicBezTo>
                  <a:pt x="1023" y="211"/>
                  <a:pt x="777" y="353"/>
                  <a:pt x="568" y="533"/>
                </a:cubicBezTo>
                <a:lnTo>
                  <a:pt x="568" y="657"/>
                </a:lnTo>
                <a:lnTo>
                  <a:pt x="568" y="657"/>
                </a:lnTo>
                <a:lnTo>
                  <a:pt x="568" y="533"/>
                </a:lnTo>
                <a:cubicBezTo>
                  <a:pt x="523" y="572"/>
                  <a:pt x="479" y="614"/>
                  <a:pt x="437" y="657"/>
                </a:cubicBezTo>
                <a:lnTo>
                  <a:pt x="437" y="657"/>
                </a:lnTo>
                <a:cubicBezTo>
                  <a:pt x="252" y="846"/>
                  <a:pt x="103" y="1069"/>
                  <a:pt x="0" y="1314"/>
                </a:cubicBezTo>
                <a:lnTo>
                  <a:pt x="568" y="1314"/>
                </a:lnTo>
                <a:lnTo>
                  <a:pt x="1291" y="1314"/>
                </a:lnTo>
                <a:lnTo>
                  <a:pt x="2014" y="1314"/>
                </a:lnTo>
                <a:lnTo>
                  <a:pt x="2737" y="1314"/>
                </a:lnTo>
                <a:lnTo>
                  <a:pt x="3459" y="1314"/>
                </a:lnTo>
                <a:lnTo>
                  <a:pt x="4019" y="1314"/>
                </a:lnTo>
                <a:cubicBezTo>
                  <a:pt x="3917" y="1069"/>
                  <a:pt x="3768" y="846"/>
                  <a:pt x="3583" y="657"/>
                </a:cubicBezTo>
                <a:close/>
              </a:path>
            </a:pathLst>
          </a:custGeom>
          <a:solidFill>
            <a:schemeClr val="accent1"/>
          </a:solidFill>
          <a:ln>
            <a:noFill/>
          </a:ln>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1" name="组合 100"/>
          <p:cNvGrpSpPr/>
          <p:nvPr/>
        </p:nvGrpSpPr>
        <p:grpSpPr>
          <a:xfrm>
            <a:off x="4239389" y="1303197"/>
            <a:ext cx="359986" cy="479477"/>
            <a:chOff x="3732213" y="1809750"/>
            <a:chExt cx="377825" cy="503237"/>
          </a:xfrm>
          <a:solidFill>
            <a:srgbClr val="F8F8F8"/>
          </a:solidFill>
        </p:grpSpPr>
        <p:sp>
          <p:nvSpPr>
            <p:cNvPr id="102" name="Freeform 537"/>
            <p:cNvSpPr>
              <a:spLocks noEditPoints="1"/>
            </p:cNvSpPr>
            <p:nvPr/>
          </p:nvSpPr>
          <p:spPr bwMode="auto">
            <a:xfrm>
              <a:off x="3732213" y="1809750"/>
              <a:ext cx="377825" cy="503237"/>
            </a:xfrm>
            <a:custGeom>
              <a:avLst/>
              <a:gdLst>
                <a:gd name="T0" fmla="*/ 511 w 545"/>
                <a:gd name="T1" fmla="*/ 618 h 726"/>
                <a:gd name="T2" fmla="*/ 463 w 545"/>
                <a:gd name="T3" fmla="*/ 666 h 726"/>
                <a:gd name="T4" fmla="*/ 82 w 545"/>
                <a:gd name="T5" fmla="*/ 666 h 726"/>
                <a:gd name="T6" fmla="*/ 34 w 545"/>
                <a:gd name="T7" fmla="*/ 618 h 726"/>
                <a:gd name="T8" fmla="*/ 34 w 545"/>
                <a:gd name="T9" fmla="*/ 81 h 726"/>
                <a:gd name="T10" fmla="*/ 82 w 545"/>
                <a:gd name="T11" fmla="*/ 34 h 726"/>
                <a:gd name="T12" fmla="*/ 463 w 545"/>
                <a:gd name="T13" fmla="*/ 34 h 726"/>
                <a:gd name="T14" fmla="*/ 511 w 545"/>
                <a:gd name="T15" fmla="*/ 81 h 726"/>
                <a:gd name="T16" fmla="*/ 511 w 545"/>
                <a:gd name="T17" fmla="*/ 618 h 726"/>
                <a:gd name="T18" fmla="*/ 289 w 545"/>
                <a:gd name="T19" fmla="*/ 712 h 726"/>
                <a:gd name="T20" fmla="*/ 256 w 545"/>
                <a:gd name="T21" fmla="*/ 712 h 726"/>
                <a:gd name="T22" fmla="*/ 241 w 545"/>
                <a:gd name="T23" fmla="*/ 697 h 726"/>
                <a:gd name="T24" fmla="*/ 256 w 545"/>
                <a:gd name="T25" fmla="*/ 683 h 726"/>
                <a:gd name="T26" fmla="*/ 289 w 545"/>
                <a:gd name="T27" fmla="*/ 683 h 726"/>
                <a:gd name="T28" fmla="*/ 304 w 545"/>
                <a:gd name="T29" fmla="*/ 697 h 726"/>
                <a:gd name="T30" fmla="*/ 289 w 545"/>
                <a:gd name="T31" fmla="*/ 712 h 726"/>
                <a:gd name="T32" fmla="*/ 463 w 545"/>
                <a:gd name="T33" fmla="*/ 0 h 726"/>
                <a:gd name="T34" fmla="*/ 82 w 545"/>
                <a:gd name="T35" fmla="*/ 0 h 726"/>
                <a:gd name="T36" fmla="*/ 0 w 545"/>
                <a:gd name="T37" fmla="*/ 81 h 726"/>
                <a:gd name="T38" fmla="*/ 0 w 545"/>
                <a:gd name="T39" fmla="*/ 644 h 726"/>
                <a:gd name="T40" fmla="*/ 82 w 545"/>
                <a:gd name="T41" fmla="*/ 726 h 726"/>
                <a:gd name="T42" fmla="*/ 463 w 545"/>
                <a:gd name="T43" fmla="*/ 726 h 726"/>
                <a:gd name="T44" fmla="*/ 545 w 545"/>
                <a:gd name="T45" fmla="*/ 644 h 726"/>
                <a:gd name="T46" fmla="*/ 545 w 545"/>
                <a:gd name="T47" fmla="*/ 81 h 726"/>
                <a:gd name="T48" fmla="*/ 463 w 545"/>
                <a:gd name="T49"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5" h="726">
                  <a:moveTo>
                    <a:pt x="511" y="618"/>
                  </a:moveTo>
                  <a:cubicBezTo>
                    <a:pt x="511" y="644"/>
                    <a:pt x="489" y="666"/>
                    <a:pt x="463" y="666"/>
                  </a:cubicBezTo>
                  <a:lnTo>
                    <a:pt x="82" y="666"/>
                  </a:lnTo>
                  <a:cubicBezTo>
                    <a:pt x="56" y="666"/>
                    <a:pt x="34" y="644"/>
                    <a:pt x="34" y="618"/>
                  </a:cubicBezTo>
                  <a:lnTo>
                    <a:pt x="34" y="81"/>
                  </a:lnTo>
                  <a:cubicBezTo>
                    <a:pt x="34" y="55"/>
                    <a:pt x="56" y="34"/>
                    <a:pt x="82" y="34"/>
                  </a:cubicBezTo>
                  <a:lnTo>
                    <a:pt x="463" y="34"/>
                  </a:lnTo>
                  <a:cubicBezTo>
                    <a:pt x="489" y="34"/>
                    <a:pt x="511" y="55"/>
                    <a:pt x="511" y="81"/>
                  </a:cubicBezTo>
                  <a:lnTo>
                    <a:pt x="511" y="618"/>
                  </a:lnTo>
                  <a:close/>
                  <a:moveTo>
                    <a:pt x="289" y="712"/>
                  </a:moveTo>
                  <a:lnTo>
                    <a:pt x="256" y="712"/>
                  </a:lnTo>
                  <a:cubicBezTo>
                    <a:pt x="248" y="712"/>
                    <a:pt x="241" y="705"/>
                    <a:pt x="241" y="697"/>
                  </a:cubicBezTo>
                  <a:cubicBezTo>
                    <a:pt x="241" y="689"/>
                    <a:pt x="248" y="683"/>
                    <a:pt x="256" y="683"/>
                  </a:cubicBezTo>
                  <a:lnTo>
                    <a:pt x="289" y="683"/>
                  </a:lnTo>
                  <a:cubicBezTo>
                    <a:pt x="297" y="683"/>
                    <a:pt x="304" y="689"/>
                    <a:pt x="304" y="697"/>
                  </a:cubicBezTo>
                  <a:cubicBezTo>
                    <a:pt x="304" y="705"/>
                    <a:pt x="297" y="712"/>
                    <a:pt x="289" y="712"/>
                  </a:cubicBezTo>
                  <a:close/>
                  <a:moveTo>
                    <a:pt x="463" y="0"/>
                  </a:moveTo>
                  <a:lnTo>
                    <a:pt x="82" y="0"/>
                  </a:lnTo>
                  <a:cubicBezTo>
                    <a:pt x="37" y="0"/>
                    <a:pt x="0" y="36"/>
                    <a:pt x="0" y="81"/>
                  </a:cubicBezTo>
                  <a:lnTo>
                    <a:pt x="0" y="644"/>
                  </a:lnTo>
                  <a:cubicBezTo>
                    <a:pt x="0" y="689"/>
                    <a:pt x="37" y="726"/>
                    <a:pt x="82" y="726"/>
                  </a:cubicBezTo>
                  <a:lnTo>
                    <a:pt x="463" y="726"/>
                  </a:lnTo>
                  <a:cubicBezTo>
                    <a:pt x="508" y="726"/>
                    <a:pt x="545" y="689"/>
                    <a:pt x="545" y="644"/>
                  </a:cubicBezTo>
                  <a:lnTo>
                    <a:pt x="545" y="81"/>
                  </a:lnTo>
                  <a:cubicBezTo>
                    <a:pt x="545" y="36"/>
                    <a:pt x="508" y="0"/>
                    <a:pt x="4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 name="Freeform 538"/>
            <p:cNvSpPr/>
            <p:nvPr/>
          </p:nvSpPr>
          <p:spPr bwMode="auto">
            <a:xfrm>
              <a:off x="3797300" y="1893888"/>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 name="Freeform 539"/>
            <p:cNvSpPr/>
            <p:nvPr/>
          </p:nvSpPr>
          <p:spPr bwMode="auto">
            <a:xfrm>
              <a:off x="3797300" y="1936750"/>
              <a:ext cx="249238" cy="25400"/>
            </a:xfrm>
            <a:custGeom>
              <a:avLst/>
              <a:gdLst>
                <a:gd name="T0" fmla="*/ 361 w 361"/>
                <a:gd name="T1" fmla="*/ 18 h 37"/>
                <a:gd name="T2" fmla="*/ 342 w 361"/>
                <a:gd name="T3" fmla="*/ 37 h 37"/>
                <a:gd name="T4" fmla="*/ 18 w 361"/>
                <a:gd name="T5" fmla="*/ 37 h 37"/>
                <a:gd name="T6" fmla="*/ 0 w 361"/>
                <a:gd name="T7" fmla="*/ 18 h 37"/>
                <a:gd name="T8" fmla="*/ 18 w 361"/>
                <a:gd name="T9" fmla="*/ 0 h 37"/>
                <a:gd name="T10" fmla="*/ 342 w 361"/>
                <a:gd name="T11" fmla="*/ 0 h 37"/>
                <a:gd name="T12" fmla="*/ 361 w 361"/>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8"/>
                  </a:moveTo>
                  <a:cubicBezTo>
                    <a:pt x="361" y="28"/>
                    <a:pt x="353" y="37"/>
                    <a:pt x="342" y="37"/>
                  </a:cubicBezTo>
                  <a:lnTo>
                    <a:pt x="18" y="37"/>
                  </a:lnTo>
                  <a:cubicBezTo>
                    <a:pt x="8" y="37"/>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 name="Freeform 540"/>
            <p:cNvSpPr/>
            <p:nvPr/>
          </p:nvSpPr>
          <p:spPr bwMode="auto">
            <a:xfrm>
              <a:off x="3797300" y="1981200"/>
              <a:ext cx="249238" cy="23812"/>
            </a:xfrm>
            <a:custGeom>
              <a:avLst/>
              <a:gdLst>
                <a:gd name="T0" fmla="*/ 361 w 361"/>
                <a:gd name="T1" fmla="*/ 18 h 36"/>
                <a:gd name="T2" fmla="*/ 342 w 361"/>
                <a:gd name="T3" fmla="*/ 36 h 36"/>
                <a:gd name="T4" fmla="*/ 18 w 361"/>
                <a:gd name="T5" fmla="*/ 36 h 36"/>
                <a:gd name="T6" fmla="*/ 0 w 361"/>
                <a:gd name="T7" fmla="*/ 18 h 36"/>
                <a:gd name="T8" fmla="*/ 18 w 361"/>
                <a:gd name="T9" fmla="*/ 0 h 36"/>
                <a:gd name="T10" fmla="*/ 342 w 361"/>
                <a:gd name="T11" fmla="*/ 0 h 36"/>
                <a:gd name="T12" fmla="*/ 361 w 36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361" h="36">
                  <a:moveTo>
                    <a:pt x="361" y="18"/>
                  </a:moveTo>
                  <a:cubicBezTo>
                    <a:pt x="361" y="28"/>
                    <a:pt x="353" y="36"/>
                    <a:pt x="342" y="36"/>
                  </a:cubicBezTo>
                  <a:lnTo>
                    <a:pt x="18" y="36"/>
                  </a:lnTo>
                  <a:cubicBezTo>
                    <a:pt x="8" y="36"/>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 name="Freeform 541"/>
            <p:cNvSpPr/>
            <p:nvPr/>
          </p:nvSpPr>
          <p:spPr bwMode="auto">
            <a:xfrm>
              <a:off x="3797300" y="2024063"/>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9"/>
                    <a:pt x="8" y="0"/>
                    <a:pt x="18" y="0"/>
                  </a:cubicBezTo>
                  <a:lnTo>
                    <a:pt x="342" y="0"/>
                  </a:lnTo>
                  <a:cubicBezTo>
                    <a:pt x="353" y="0"/>
                    <a:pt x="361" y="9"/>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 name="Freeform 542"/>
            <p:cNvSpPr/>
            <p:nvPr/>
          </p:nvSpPr>
          <p:spPr bwMode="auto">
            <a:xfrm>
              <a:off x="3797300" y="2066925"/>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 name="Freeform 543"/>
            <p:cNvSpPr/>
            <p:nvPr/>
          </p:nvSpPr>
          <p:spPr bwMode="auto">
            <a:xfrm>
              <a:off x="3797300" y="2111375"/>
              <a:ext cx="169863" cy="25400"/>
            </a:xfrm>
            <a:custGeom>
              <a:avLst/>
              <a:gdLst>
                <a:gd name="T0" fmla="*/ 247 w 247"/>
                <a:gd name="T1" fmla="*/ 18 h 37"/>
                <a:gd name="T2" fmla="*/ 229 w 247"/>
                <a:gd name="T3" fmla="*/ 37 h 37"/>
                <a:gd name="T4" fmla="*/ 18 w 247"/>
                <a:gd name="T5" fmla="*/ 37 h 37"/>
                <a:gd name="T6" fmla="*/ 0 w 247"/>
                <a:gd name="T7" fmla="*/ 18 h 37"/>
                <a:gd name="T8" fmla="*/ 18 w 247"/>
                <a:gd name="T9" fmla="*/ 0 h 37"/>
                <a:gd name="T10" fmla="*/ 229 w 247"/>
                <a:gd name="T11" fmla="*/ 0 h 37"/>
                <a:gd name="T12" fmla="*/ 247 w 247"/>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247" h="37">
                  <a:moveTo>
                    <a:pt x="247" y="18"/>
                  </a:moveTo>
                  <a:cubicBezTo>
                    <a:pt x="247" y="28"/>
                    <a:pt x="239" y="37"/>
                    <a:pt x="229" y="37"/>
                  </a:cubicBezTo>
                  <a:lnTo>
                    <a:pt x="18" y="37"/>
                  </a:lnTo>
                  <a:cubicBezTo>
                    <a:pt x="8" y="37"/>
                    <a:pt x="0" y="28"/>
                    <a:pt x="0" y="18"/>
                  </a:cubicBezTo>
                  <a:cubicBezTo>
                    <a:pt x="0" y="8"/>
                    <a:pt x="8" y="0"/>
                    <a:pt x="18" y="0"/>
                  </a:cubicBezTo>
                  <a:lnTo>
                    <a:pt x="229" y="0"/>
                  </a:lnTo>
                  <a:cubicBezTo>
                    <a:pt x="239" y="0"/>
                    <a:pt x="247" y="8"/>
                    <a:pt x="24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9" name="Freeform 560"/>
          <p:cNvSpPr>
            <a:spLocks noEditPoints="1"/>
          </p:cNvSpPr>
          <p:nvPr/>
        </p:nvSpPr>
        <p:spPr bwMode="auto">
          <a:xfrm>
            <a:off x="3123586" y="2006972"/>
            <a:ext cx="2238388" cy="678515"/>
          </a:xfrm>
          <a:custGeom>
            <a:avLst/>
            <a:gdLst>
              <a:gd name="T0" fmla="*/ 4327 w 4328"/>
              <a:gd name="T1" fmla="*/ 657 h 1314"/>
              <a:gd name="T2" fmla="*/ 3613 w 4328"/>
              <a:gd name="T3" fmla="*/ 657 h 1314"/>
              <a:gd name="T4" fmla="*/ 3613 w 4328"/>
              <a:gd name="T5" fmla="*/ 657 h 1314"/>
              <a:gd name="T6" fmla="*/ 2891 w 4328"/>
              <a:gd name="T7" fmla="*/ 657 h 1314"/>
              <a:gd name="T8" fmla="*/ 2168 w 4328"/>
              <a:gd name="T9" fmla="*/ 657 h 1314"/>
              <a:gd name="T10" fmla="*/ 1445 w 4328"/>
              <a:gd name="T11" fmla="*/ 657 h 1314"/>
              <a:gd name="T12" fmla="*/ 722 w 4328"/>
              <a:gd name="T13" fmla="*/ 657 h 1314"/>
              <a:gd name="T14" fmla="*/ 1 w 4328"/>
              <a:gd name="T15" fmla="*/ 657 h 1314"/>
              <a:gd name="T16" fmla="*/ 130 w 4328"/>
              <a:gd name="T17" fmla="*/ 0 h 1314"/>
              <a:gd name="T18" fmla="*/ 722 w 4328"/>
              <a:gd name="T19" fmla="*/ 0 h 1314"/>
              <a:gd name="T20" fmla="*/ 1445 w 4328"/>
              <a:gd name="T21" fmla="*/ 0 h 1314"/>
              <a:gd name="T22" fmla="*/ 2168 w 4328"/>
              <a:gd name="T23" fmla="*/ 0 h 1314"/>
              <a:gd name="T24" fmla="*/ 2891 w 4328"/>
              <a:gd name="T25" fmla="*/ 0 h 1314"/>
              <a:gd name="T26" fmla="*/ 3613 w 4328"/>
              <a:gd name="T27" fmla="*/ 0 h 1314"/>
              <a:gd name="T28" fmla="*/ 4197 w 4328"/>
              <a:gd name="T29" fmla="*/ 0 h 1314"/>
              <a:gd name="T30" fmla="*/ 4327 w 4328"/>
              <a:gd name="T31" fmla="*/ 657 h 1314"/>
              <a:gd name="T32" fmla="*/ 1 w 4328"/>
              <a:gd name="T33" fmla="*/ 657 h 1314"/>
              <a:gd name="T34" fmla="*/ 0 w 4328"/>
              <a:gd name="T35" fmla="*/ 712 h 1314"/>
              <a:gd name="T36" fmla="*/ 91 w 4328"/>
              <a:gd name="T37" fmla="*/ 1314 h 1314"/>
              <a:gd name="T38" fmla="*/ 722 w 4328"/>
              <a:gd name="T39" fmla="*/ 1314 h 1314"/>
              <a:gd name="T40" fmla="*/ 1445 w 4328"/>
              <a:gd name="T41" fmla="*/ 1314 h 1314"/>
              <a:gd name="T42" fmla="*/ 2168 w 4328"/>
              <a:gd name="T43" fmla="*/ 1314 h 1314"/>
              <a:gd name="T44" fmla="*/ 2891 w 4328"/>
              <a:gd name="T45" fmla="*/ 1314 h 1314"/>
              <a:gd name="T46" fmla="*/ 3613 w 4328"/>
              <a:gd name="T47" fmla="*/ 1314 h 1314"/>
              <a:gd name="T48" fmla="*/ 3613 w 4328"/>
              <a:gd name="T49" fmla="*/ 1314 h 1314"/>
              <a:gd name="T50" fmla="*/ 4237 w 4328"/>
              <a:gd name="T51" fmla="*/ 1314 h 1314"/>
              <a:gd name="T52" fmla="*/ 4328 w 4328"/>
              <a:gd name="T53" fmla="*/ 712 h 1314"/>
              <a:gd name="T54" fmla="*/ 4327 w 4328"/>
              <a:gd name="T55" fmla="*/ 657 h 1314"/>
              <a:gd name="T56" fmla="*/ 4327 w 4328"/>
              <a:gd name="T57"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28" h="1314">
                <a:moveTo>
                  <a:pt x="4327" y="657"/>
                </a:moveTo>
                <a:lnTo>
                  <a:pt x="3613" y="657"/>
                </a:lnTo>
                <a:lnTo>
                  <a:pt x="3613" y="657"/>
                </a:lnTo>
                <a:lnTo>
                  <a:pt x="2891" y="657"/>
                </a:lnTo>
                <a:lnTo>
                  <a:pt x="2168" y="657"/>
                </a:lnTo>
                <a:lnTo>
                  <a:pt x="1445" y="657"/>
                </a:lnTo>
                <a:lnTo>
                  <a:pt x="722" y="657"/>
                </a:lnTo>
                <a:lnTo>
                  <a:pt x="1" y="657"/>
                </a:lnTo>
                <a:cubicBezTo>
                  <a:pt x="7" y="427"/>
                  <a:pt x="52" y="206"/>
                  <a:pt x="130" y="0"/>
                </a:cubicBezTo>
                <a:lnTo>
                  <a:pt x="722" y="0"/>
                </a:lnTo>
                <a:lnTo>
                  <a:pt x="1445" y="0"/>
                </a:lnTo>
                <a:lnTo>
                  <a:pt x="2168" y="0"/>
                </a:lnTo>
                <a:lnTo>
                  <a:pt x="2891" y="0"/>
                </a:lnTo>
                <a:lnTo>
                  <a:pt x="3613" y="0"/>
                </a:lnTo>
                <a:lnTo>
                  <a:pt x="4197" y="0"/>
                </a:lnTo>
                <a:cubicBezTo>
                  <a:pt x="4276" y="206"/>
                  <a:pt x="4320" y="427"/>
                  <a:pt x="4327" y="657"/>
                </a:cubicBezTo>
                <a:close/>
                <a:moveTo>
                  <a:pt x="1" y="657"/>
                </a:moveTo>
                <a:cubicBezTo>
                  <a:pt x="1" y="675"/>
                  <a:pt x="0" y="693"/>
                  <a:pt x="0" y="712"/>
                </a:cubicBezTo>
                <a:cubicBezTo>
                  <a:pt x="0" y="921"/>
                  <a:pt x="32" y="1123"/>
                  <a:pt x="91" y="1314"/>
                </a:cubicBezTo>
                <a:lnTo>
                  <a:pt x="722" y="1314"/>
                </a:lnTo>
                <a:lnTo>
                  <a:pt x="1445" y="1314"/>
                </a:lnTo>
                <a:lnTo>
                  <a:pt x="2168" y="1314"/>
                </a:lnTo>
                <a:lnTo>
                  <a:pt x="2891" y="1314"/>
                </a:lnTo>
                <a:lnTo>
                  <a:pt x="3613" y="1314"/>
                </a:lnTo>
                <a:lnTo>
                  <a:pt x="3613" y="1314"/>
                </a:lnTo>
                <a:lnTo>
                  <a:pt x="4237" y="1314"/>
                </a:lnTo>
                <a:cubicBezTo>
                  <a:pt x="4296" y="1123"/>
                  <a:pt x="4328" y="921"/>
                  <a:pt x="4328" y="712"/>
                </a:cubicBezTo>
                <a:cubicBezTo>
                  <a:pt x="4328" y="693"/>
                  <a:pt x="4327" y="675"/>
                  <a:pt x="4327" y="657"/>
                </a:cubicBezTo>
                <a:lnTo>
                  <a:pt x="4327" y="657"/>
                </a:lnTo>
              </a:path>
            </a:pathLst>
          </a:custGeom>
          <a:solidFill>
            <a:schemeClr val="accent2"/>
          </a:solidFill>
          <a:ln>
            <a:noFill/>
          </a:ln>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 name="Freeform 536"/>
          <p:cNvSpPr/>
          <p:nvPr/>
        </p:nvSpPr>
        <p:spPr bwMode="auto">
          <a:xfrm>
            <a:off x="4202898" y="2062468"/>
            <a:ext cx="563380" cy="345967"/>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rgbClr val="F8F8F8"/>
          </a:solidFill>
          <a:ln>
            <a:noFill/>
          </a:ln>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 name="Freeform 561"/>
          <p:cNvSpPr>
            <a:spLocks noEditPoints="1"/>
          </p:cNvSpPr>
          <p:nvPr/>
        </p:nvSpPr>
        <p:spPr bwMode="auto">
          <a:xfrm>
            <a:off x="3185693" y="2734999"/>
            <a:ext cx="2124511" cy="679701"/>
          </a:xfrm>
          <a:custGeom>
            <a:avLst/>
            <a:gdLst>
              <a:gd name="T0" fmla="*/ 3503 w 4108"/>
              <a:gd name="T1" fmla="*/ 657 h 1314"/>
              <a:gd name="T2" fmla="*/ 3503 w 4108"/>
              <a:gd name="T3" fmla="*/ 657 h 1314"/>
              <a:gd name="T4" fmla="*/ 3503 w 4108"/>
              <a:gd name="T5" fmla="*/ 1267 h 1314"/>
              <a:gd name="T6" fmla="*/ 3800 w 4108"/>
              <a:gd name="T7" fmla="*/ 657 h 1314"/>
              <a:gd name="T8" fmla="*/ 3800 w 4108"/>
              <a:gd name="T9" fmla="*/ 657 h 1314"/>
              <a:gd name="T10" fmla="*/ 3948 w 4108"/>
              <a:gd name="T11" fmla="*/ 352 h 1314"/>
              <a:gd name="T12" fmla="*/ 4066 w 4108"/>
              <a:gd name="T13" fmla="*/ 112 h 1314"/>
              <a:gd name="T14" fmla="*/ 4108 w 4108"/>
              <a:gd name="T15" fmla="*/ 0 h 1314"/>
              <a:gd name="T16" fmla="*/ 3503 w 4108"/>
              <a:gd name="T17" fmla="*/ 0 h 1314"/>
              <a:gd name="T18" fmla="*/ 3503 w 4108"/>
              <a:gd name="T19" fmla="*/ 0 h 1314"/>
              <a:gd name="T20" fmla="*/ 2781 w 4108"/>
              <a:gd name="T21" fmla="*/ 0 h 1314"/>
              <a:gd name="T22" fmla="*/ 2058 w 4108"/>
              <a:gd name="T23" fmla="*/ 0 h 1314"/>
              <a:gd name="T24" fmla="*/ 1335 w 4108"/>
              <a:gd name="T25" fmla="*/ 0 h 1314"/>
              <a:gd name="T26" fmla="*/ 612 w 4108"/>
              <a:gd name="T27" fmla="*/ 0 h 1314"/>
              <a:gd name="T28" fmla="*/ 612 w 4108"/>
              <a:gd name="T29" fmla="*/ 657 h 1314"/>
              <a:gd name="T30" fmla="*/ 1335 w 4108"/>
              <a:gd name="T31" fmla="*/ 657 h 1314"/>
              <a:gd name="T32" fmla="*/ 1335 w 4108"/>
              <a:gd name="T33" fmla="*/ 1314 h 1314"/>
              <a:gd name="T34" fmla="*/ 2058 w 4108"/>
              <a:gd name="T35" fmla="*/ 1314 h 1314"/>
              <a:gd name="T36" fmla="*/ 2781 w 4108"/>
              <a:gd name="T37" fmla="*/ 1314 h 1314"/>
              <a:gd name="T38" fmla="*/ 2781 w 4108"/>
              <a:gd name="T39" fmla="*/ 1314 h 1314"/>
              <a:gd name="T40" fmla="*/ 3481 w 4108"/>
              <a:gd name="T41" fmla="*/ 1314 h 1314"/>
              <a:gd name="T42" fmla="*/ 3503 w 4108"/>
              <a:gd name="T43" fmla="*/ 1267 h 1314"/>
              <a:gd name="T44" fmla="*/ 3503 w 4108"/>
              <a:gd name="T45" fmla="*/ 657 h 1314"/>
              <a:gd name="T46" fmla="*/ 2781 w 4108"/>
              <a:gd name="T47" fmla="*/ 657 h 1314"/>
              <a:gd name="T48" fmla="*/ 3503 w 4108"/>
              <a:gd name="T49" fmla="*/ 657 h 1314"/>
              <a:gd name="T50" fmla="*/ 3503 w 4108"/>
              <a:gd name="T51" fmla="*/ 657 h 1314"/>
              <a:gd name="T52" fmla="*/ 2781 w 4108"/>
              <a:gd name="T53" fmla="*/ 657 h 1314"/>
              <a:gd name="T54" fmla="*/ 612 w 4108"/>
              <a:gd name="T55" fmla="*/ 657 h 1314"/>
              <a:gd name="T56" fmla="*/ 612 w 4108"/>
              <a:gd name="T57" fmla="*/ 657 h 1314"/>
              <a:gd name="T58" fmla="*/ 612 w 4108"/>
              <a:gd name="T59" fmla="*/ 657 h 1314"/>
              <a:gd name="T60" fmla="*/ 612 w 4108"/>
              <a:gd name="T61" fmla="*/ 0 h 1314"/>
              <a:gd name="T62" fmla="*/ 0 w 4108"/>
              <a:gd name="T63" fmla="*/ 0 h 1314"/>
              <a:gd name="T64" fmla="*/ 42 w 4108"/>
              <a:gd name="T65" fmla="*/ 112 h 1314"/>
              <a:gd name="T66" fmla="*/ 160 w 4108"/>
              <a:gd name="T67" fmla="*/ 352 h 1314"/>
              <a:gd name="T68" fmla="*/ 308 w 4108"/>
              <a:gd name="T69" fmla="*/ 657 h 1314"/>
              <a:gd name="T70" fmla="*/ 308 w 4108"/>
              <a:gd name="T71" fmla="*/ 657 h 1314"/>
              <a:gd name="T72" fmla="*/ 612 w 4108"/>
              <a:gd name="T73" fmla="*/ 1283 h 1314"/>
              <a:gd name="T74" fmla="*/ 612 w 4108"/>
              <a:gd name="T75" fmla="*/ 1283 h 1314"/>
              <a:gd name="T76" fmla="*/ 612 w 4108"/>
              <a:gd name="T77" fmla="*/ 1283 h 1314"/>
              <a:gd name="T78" fmla="*/ 627 w 4108"/>
              <a:gd name="T79" fmla="*/ 1314 h 1314"/>
              <a:gd name="T80" fmla="*/ 1335 w 4108"/>
              <a:gd name="T81" fmla="*/ 1314 h 1314"/>
              <a:gd name="T82" fmla="*/ 1335 w 4108"/>
              <a:gd name="T83" fmla="*/ 657 h 1314"/>
              <a:gd name="T84" fmla="*/ 612 w 4108"/>
              <a:gd name="T8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08" h="1314">
                <a:moveTo>
                  <a:pt x="3503" y="657"/>
                </a:moveTo>
                <a:lnTo>
                  <a:pt x="3503" y="657"/>
                </a:lnTo>
                <a:lnTo>
                  <a:pt x="3503" y="1267"/>
                </a:lnTo>
                <a:cubicBezTo>
                  <a:pt x="3597" y="1073"/>
                  <a:pt x="3704" y="853"/>
                  <a:pt x="3800" y="657"/>
                </a:cubicBezTo>
                <a:lnTo>
                  <a:pt x="3800" y="657"/>
                </a:lnTo>
                <a:cubicBezTo>
                  <a:pt x="3855" y="544"/>
                  <a:pt x="3906" y="439"/>
                  <a:pt x="3948" y="352"/>
                </a:cubicBezTo>
                <a:cubicBezTo>
                  <a:pt x="3993" y="275"/>
                  <a:pt x="4032" y="195"/>
                  <a:pt x="4066" y="112"/>
                </a:cubicBezTo>
                <a:cubicBezTo>
                  <a:pt x="4081" y="76"/>
                  <a:pt x="4095" y="38"/>
                  <a:pt x="4108" y="0"/>
                </a:cubicBezTo>
                <a:lnTo>
                  <a:pt x="3503" y="0"/>
                </a:lnTo>
                <a:lnTo>
                  <a:pt x="3503" y="0"/>
                </a:lnTo>
                <a:lnTo>
                  <a:pt x="2781" y="0"/>
                </a:lnTo>
                <a:lnTo>
                  <a:pt x="2058" y="0"/>
                </a:lnTo>
                <a:lnTo>
                  <a:pt x="1335" y="0"/>
                </a:lnTo>
                <a:lnTo>
                  <a:pt x="612" y="0"/>
                </a:lnTo>
                <a:lnTo>
                  <a:pt x="612" y="657"/>
                </a:lnTo>
                <a:lnTo>
                  <a:pt x="1335" y="657"/>
                </a:lnTo>
                <a:lnTo>
                  <a:pt x="1335" y="1314"/>
                </a:lnTo>
                <a:lnTo>
                  <a:pt x="2058" y="1314"/>
                </a:lnTo>
                <a:lnTo>
                  <a:pt x="2781" y="1314"/>
                </a:lnTo>
                <a:lnTo>
                  <a:pt x="2781" y="1314"/>
                </a:lnTo>
                <a:lnTo>
                  <a:pt x="3481" y="1314"/>
                </a:lnTo>
                <a:cubicBezTo>
                  <a:pt x="3488" y="1298"/>
                  <a:pt x="3496" y="1283"/>
                  <a:pt x="3503" y="1267"/>
                </a:cubicBezTo>
                <a:lnTo>
                  <a:pt x="3503" y="657"/>
                </a:lnTo>
                <a:close/>
                <a:moveTo>
                  <a:pt x="2781" y="657"/>
                </a:moveTo>
                <a:lnTo>
                  <a:pt x="3503" y="657"/>
                </a:lnTo>
                <a:lnTo>
                  <a:pt x="3503" y="657"/>
                </a:lnTo>
                <a:lnTo>
                  <a:pt x="2781" y="657"/>
                </a:lnTo>
                <a:close/>
                <a:moveTo>
                  <a:pt x="612" y="657"/>
                </a:moveTo>
                <a:lnTo>
                  <a:pt x="612" y="657"/>
                </a:lnTo>
                <a:lnTo>
                  <a:pt x="612" y="657"/>
                </a:lnTo>
                <a:lnTo>
                  <a:pt x="612" y="0"/>
                </a:lnTo>
                <a:lnTo>
                  <a:pt x="0" y="0"/>
                </a:lnTo>
                <a:cubicBezTo>
                  <a:pt x="13" y="38"/>
                  <a:pt x="27" y="76"/>
                  <a:pt x="42" y="112"/>
                </a:cubicBezTo>
                <a:cubicBezTo>
                  <a:pt x="76" y="195"/>
                  <a:pt x="115" y="275"/>
                  <a:pt x="160" y="352"/>
                </a:cubicBezTo>
                <a:cubicBezTo>
                  <a:pt x="202" y="439"/>
                  <a:pt x="253" y="544"/>
                  <a:pt x="308" y="657"/>
                </a:cubicBezTo>
                <a:lnTo>
                  <a:pt x="308" y="657"/>
                </a:lnTo>
                <a:cubicBezTo>
                  <a:pt x="407" y="859"/>
                  <a:pt x="517" y="1085"/>
                  <a:pt x="612" y="1283"/>
                </a:cubicBezTo>
                <a:lnTo>
                  <a:pt x="612" y="1283"/>
                </a:lnTo>
                <a:lnTo>
                  <a:pt x="612" y="1283"/>
                </a:lnTo>
                <a:lnTo>
                  <a:pt x="627" y="1314"/>
                </a:lnTo>
                <a:lnTo>
                  <a:pt x="1335" y="1314"/>
                </a:lnTo>
                <a:lnTo>
                  <a:pt x="1335" y="657"/>
                </a:lnTo>
                <a:lnTo>
                  <a:pt x="612" y="657"/>
                </a:lnTo>
                <a:close/>
              </a:path>
            </a:pathLst>
          </a:custGeom>
          <a:solidFill>
            <a:schemeClr val="accent3"/>
          </a:solidFill>
          <a:ln>
            <a:noFill/>
          </a:ln>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2" name="组合 111"/>
          <p:cNvGrpSpPr/>
          <p:nvPr/>
        </p:nvGrpSpPr>
        <p:grpSpPr>
          <a:xfrm>
            <a:off x="4279615" y="2747229"/>
            <a:ext cx="387036" cy="422947"/>
            <a:chOff x="3933825" y="3878262"/>
            <a:chExt cx="430213" cy="449262"/>
          </a:xfrm>
          <a:solidFill>
            <a:srgbClr val="F8F8F8"/>
          </a:solidFill>
        </p:grpSpPr>
        <p:sp>
          <p:nvSpPr>
            <p:cNvPr id="113" name="Oval 5"/>
            <p:cNvSpPr>
              <a:spLocks noChangeArrowheads="1"/>
            </p:cNvSpPr>
            <p:nvPr/>
          </p:nvSpPr>
          <p:spPr bwMode="auto">
            <a:xfrm>
              <a:off x="4054475" y="3878262"/>
              <a:ext cx="192088" cy="1936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 name="Freeform 6"/>
            <p:cNvSpPr/>
            <p:nvPr/>
          </p:nvSpPr>
          <p:spPr bwMode="auto">
            <a:xfrm>
              <a:off x="3933825" y="4071937"/>
              <a:ext cx="430213" cy="255587"/>
            </a:xfrm>
            <a:custGeom>
              <a:avLst/>
              <a:gdLst>
                <a:gd name="T0" fmla="*/ 620 w 621"/>
                <a:gd name="T1" fmla="*/ 161 h 370"/>
                <a:gd name="T2" fmla="*/ 619 w 621"/>
                <a:gd name="T3" fmla="*/ 159 h 370"/>
                <a:gd name="T4" fmla="*/ 383 w 621"/>
                <a:gd name="T5" fmla="*/ 22 h 370"/>
                <a:gd name="T6" fmla="*/ 369 w 621"/>
                <a:gd name="T7" fmla="*/ 19 h 370"/>
                <a:gd name="T8" fmla="*/ 274 w 621"/>
                <a:gd name="T9" fmla="*/ 19 h 370"/>
                <a:gd name="T10" fmla="*/ 0 w 621"/>
                <a:gd name="T11" fmla="*/ 178 h 370"/>
                <a:gd name="T12" fmla="*/ 0 w 621"/>
                <a:gd name="T13" fmla="*/ 370 h 370"/>
                <a:gd name="T14" fmla="*/ 128 w 621"/>
                <a:gd name="T15" fmla="*/ 370 h 370"/>
                <a:gd name="T16" fmla="*/ 128 w 621"/>
                <a:gd name="T17" fmla="*/ 266 h 370"/>
                <a:gd name="T18" fmla="*/ 151 w 621"/>
                <a:gd name="T19" fmla="*/ 266 h 370"/>
                <a:gd name="T20" fmla="*/ 151 w 621"/>
                <a:gd name="T21" fmla="*/ 370 h 370"/>
                <a:gd name="T22" fmla="*/ 473 w 621"/>
                <a:gd name="T23" fmla="*/ 370 h 370"/>
                <a:gd name="T24" fmla="*/ 473 w 621"/>
                <a:gd name="T25" fmla="*/ 266 h 370"/>
                <a:gd name="T26" fmla="*/ 494 w 621"/>
                <a:gd name="T27" fmla="*/ 266 h 370"/>
                <a:gd name="T28" fmla="*/ 494 w 621"/>
                <a:gd name="T29" fmla="*/ 370 h 370"/>
                <a:gd name="T30" fmla="*/ 621 w 621"/>
                <a:gd name="T31" fmla="*/ 370 h 370"/>
                <a:gd name="T32" fmla="*/ 621 w 621"/>
                <a:gd name="T33" fmla="*/ 172 h 370"/>
                <a:gd name="T34" fmla="*/ 621 w 621"/>
                <a:gd name="T35" fmla="*/ 166 h 370"/>
                <a:gd name="T36" fmla="*/ 620 w 621"/>
                <a:gd name="T37" fmla="*/ 16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1" h="370">
                  <a:moveTo>
                    <a:pt x="620" y="161"/>
                  </a:moveTo>
                  <a:cubicBezTo>
                    <a:pt x="620" y="161"/>
                    <a:pt x="620" y="160"/>
                    <a:pt x="619" y="159"/>
                  </a:cubicBezTo>
                  <a:cubicBezTo>
                    <a:pt x="604" y="52"/>
                    <a:pt x="452" y="27"/>
                    <a:pt x="383" y="22"/>
                  </a:cubicBezTo>
                  <a:cubicBezTo>
                    <a:pt x="378" y="21"/>
                    <a:pt x="373" y="19"/>
                    <a:pt x="369" y="19"/>
                  </a:cubicBezTo>
                  <a:lnTo>
                    <a:pt x="274" y="19"/>
                  </a:lnTo>
                  <a:cubicBezTo>
                    <a:pt x="274" y="19"/>
                    <a:pt x="0" y="0"/>
                    <a:pt x="0" y="178"/>
                  </a:cubicBezTo>
                  <a:lnTo>
                    <a:pt x="0" y="370"/>
                  </a:lnTo>
                  <a:lnTo>
                    <a:pt x="128" y="370"/>
                  </a:lnTo>
                  <a:lnTo>
                    <a:pt x="128" y="266"/>
                  </a:lnTo>
                  <a:lnTo>
                    <a:pt x="151" y="266"/>
                  </a:lnTo>
                  <a:lnTo>
                    <a:pt x="151" y="370"/>
                  </a:lnTo>
                  <a:lnTo>
                    <a:pt x="473" y="370"/>
                  </a:lnTo>
                  <a:lnTo>
                    <a:pt x="473" y="266"/>
                  </a:lnTo>
                  <a:lnTo>
                    <a:pt x="494" y="266"/>
                  </a:lnTo>
                  <a:lnTo>
                    <a:pt x="494" y="370"/>
                  </a:lnTo>
                  <a:lnTo>
                    <a:pt x="621" y="370"/>
                  </a:lnTo>
                  <a:lnTo>
                    <a:pt x="621" y="172"/>
                  </a:lnTo>
                  <a:cubicBezTo>
                    <a:pt x="621" y="170"/>
                    <a:pt x="621" y="169"/>
                    <a:pt x="621" y="166"/>
                  </a:cubicBezTo>
                  <a:cubicBezTo>
                    <a:pt x="621" y="165"/>
                    <a:pt x="620" y="163"/>
                    <a:pt x="620"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5" name="Freeform 562"/>
          <p:cNvSpPr>
            <a:spLocks noEditPoints="1"/>
          </p:cNvSpPr>
          <p:nvPr/>
        </p:nvSpPr>
        <p:spPr bwMode="auto">
          <a:xfrm>
            <a:off x="3534475" y="3460614"/>
            <a:ext cx="1445996" cy="679701"/>
          </a:xfrm>
          <a:custGeom>
            <a:avLst/>
            <a:gdLst>
              <a:gd name="T0" fmla="*/ 2125 w 2796"/>
              <a:gd name="T1" fmla="*/ 657 h 1314"/>
              <a:gd name="T2" fmla="*/ 2620 w 2796"/>
              <a:gd name="T3" fmla="*/ 657 h 1314"/>
              <a:gd name="T4" fmla="*/ 2622 w 2796"/>
              <a:gd name="T5" fmla="*/ 572 h 1314"/>
              <a:gd name="T6" fmla="*/ 2736 w 2796"/>
              <a:gd name="T7" fmla="*/ 126 h 1314"/>
              <a:gd name="T8" fmla="*/ 2796 w 2796"/>
              <a:gd name="T9" fmla="*/ 0 h 1314"/>
              <a:gd name="T10" fmla="*/ 2125 w 2796"/>
              <a:gd name="T11" fmla="*/ 0 h 1314"/>
              <a:gd name="T12" fmla="*/ 2125 w 2796"/>
              <a:gd name="T13" fmla="*/ 0 h 1314"/>
              <a:gd name="T14" fmla="*/ 1402 w 2796"/>
              <a:gd name="T15" fmla="*/ 0 h 1314"/>
              <a:gd name="T16" fmla="*/ 679 w 2796"/>
              <a:gd name="T17" fmla="*/ 0 h 1314"/>
              <a:gd name="T18" fmla="*/ 679 w 2796"/>
              <a:gd name="T19" fmla="*/ 657 h 1314"/>
              <a:gd name="T20" fmla="*/ 679 w 2796"/>
              <a:gd name="T21" fmla="*/ 657 h 1314"/>
              <a:gd name="T22" fmla="*/ 176 w 2796"/>
              <a:gd name="T23" fmla="*/ 657 h 1314"/>
              <a:gd name="T24" fmla="*/ 236 w 2796"/>
              <a:gd name="T25" fmla="*/ 997 h 1314"/>
              <a:gd name="T26" fmla="*/ 569 w 2796"/>
              <a:gd name="T27" fmla="*/ 1314 h 1314"/>
              <a:gd name="T28" fmla="*/ 679 w 2796"/>
              <a:gd name="T29" fmla="*/ 1314 h 1314"/>
              <a:gd name="T30" fmla="*/ 1398 w 2796"/>
              <a:gd name="T31" fmla="*/ 1314 h 1314"/>
              <a:gd name="T32" fmla="*/ 1402 w 2796"/>
              <a:gd name="T33" fmla="*/ 1314 h 1314"/>
              <a:gd name="T34" fmla="*/ 1402 w 2796"/>
              <a:gd name="T35" fmla="*/ 657 h 1314"/>
              <a:gd name="T36" fmla="*/ 1402 w 2796"/>
              <a:gd name="T37" fmla="*/ 657 h 1314"/>
              <a:gd name="T38" fmla="*/ 1402 w 2796"/>
              <a:gd name="T39" fmla="*/ 1314 h 1314"/>
              <a:gd name="T40" fmla="*/ 2125 w 2796"/>
              <a:gd name="T41" fmla="*/ 1314 h 1314"/>
              <a:gd name="T42" fmla="*/ 2226 w 2796"/>
              <a:gd name="T43" fmla="*/ 1314 h 1314"/>
              <a:gd name="T44" fmla="*/ 2559 w 2796"/>
              <a:gd name="T45" fmla="*/ 997 h 1314"/>
              <a:gd name="T46" fmla="*/ 2620 w 2796"/>
              <a:gd name="T47" fmla="*/ 657 h 1314"/>
              <a:gd name="T48" fmla="*/ 2125 w 2796"/>
              <a:gd name="T49" fmla="*/ 657 h 1314"/>
              <a:gd name="T50" fmla="*/ 174 w 2796"/>
              <a:gd name="T51" fmla="*/ 572 h 1314"/>
              <a:gd name="T52" fmla="*/ 176 w 2796"/>
              <a:gd name="T53" fmla="*/ 657 h 1314"/>
              <a:gd name="T54" fmla="*/ 679 w 2796"/>
              <a:gd name="T55" fmla="*/ 657 h 1314"/>
              <a:gd name="T56" fmla="*/ 679 w 2796"/>
              <a:gd name="T57" fmla="*/ 0 h 1314"/>
              <a:gd name="T58" fmla="*/ 0 w 2796"/>
              <a:gd name="T59" fmla="*/ 0 h 1314"/>
              <a:gd name="T60" fmla="*/ 60 w 2796"/>
              <a:gd name="T61" fmla="*/ 126 h 1314"/>
              <a:gd name="T62" fmla="*/ 174 w 2796"/>
              <a:gd name="T63" fmla="*/ 572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96" h="1314">
                <a:moveTo>
                  <a:pt x="2125" y="657"/>
                </a:moveTo>
                <a:lnTo>
                  <a:pt x="2620" y="657"/>
                </a:lnTo>
                <a:cubicBezTo>
                  <a:pt x="2621" y="626"/>
                  <a:pt x="2622" y="598"/>
                  <a:pt x="2622" y="572"/>
                </a:cubicBezTo>
                <a:cubicBezTo>
                  <a:pt x="2622" y="447"/>
                  <a:pt x="2736" y="126"/>
                  <a:pt x="2736" y="126"/>
                </a:cubicBezTo>
                <a:cubicBezTo>
                  <a:pt x="2755" y="87"/>
                  <a:pt x="2775" y="44"/>
                  <a:pt x="2796" y="0"/>
                </a:cubicBezTo>
                <a:lnTo>
                  <a:pt x="2125" y="0"/>
                </a:lnTo>
                <a:lnTo>
                  <a:pt x="2125" y="0"/>
                </a:lnTo>
                <a:lnTo>
                  <a:pt x="1402" y="0"/>
                </a:lnTo>
                <a:lnTo>
                  <a:pt x="679" y="0"/>
                </a:lnTo>
                <a:lnTo>
                  <a:pt x="679" y="657"/>
                </a:lnTo>
                <a:lnTo>
                  <a:pt x="679" y="657"/>
                </a:lnTo>
                <a:lnTo>
                  <a:pt x="176" y="657"/>
                </a:lnTo>
                <a:cubicBezTo>
                  <a:pt x="180" y="774"/>
                  <a:pt x="195" y="915"/>
                  <a:pt x="236" y="997"/>
                </a:cubicBezTo>
                <a:cubicBezTo>
                  <a:pt x="265" y="1055"/>
                  <a:pt x="360" y="1203"/>
                  <a:pt x="569" y="1314"/>
                </a:cubicBezTo>
                <a:lnTo>
                  <a:pt x="679" y="1314"/>
                </a:lnTo>
                <a:lnTo>
                  <a:pt x="1398" y="1314"/>
                </a:lnTo>
                <a:lnTo>
                  <a:pt x="1402" y="1314"/>
                </a:lnTo>
                <a:lnTo>
                  <a:pt x="1402" y="657"/>
                </a:lnTo>
                <a:lnTo>
                  <a:pt x="1402" y="657"/>
                </a:lnTo>
                <a:lnTo>
                  <a:pt x="1402" y="1314"/>
                </a:lnTo>
                <a:lnTo>
                  <a:pt x="2125" y="1314"/>
                </a:lnTo>
                <a:lnTo>
                  <a:pt x="2226" y="1314"/>
                </a:lnTo>
                <a:cubicBezTo>
                  <a:pt x="2436" y="1203"/>
                  <a:pt x="2531" y="1055"/>
                  <a:pt x="2559" y="997"/>
                </a:cubicBezTo>
                <a:cubicBezTo>
                  <a:pt x="2600" y="915"/>
                  <a:pt x="2616" y="774"/>
                  <a:pt x="2620" y="657"/>
                </a:cubicBezTo>
                <a:lnTo>
                  <a:pt x="2125" y="657"/>
                </a:lnTo>
                <a:close/>
                <a:moveTo>
                  <a:pt x="174" y="572"/>
                </a:moveTo>
                <a:cubicBezTo>
                  <a:pt x="174" y="598"/>
                  <a:pt x="175" y="626"/>
                  <a:pt x="176" y="657"/>
                </a:cubicBezTo>
                <a:lnTo>
                  <a:pt x="679" y="657"/>
                </a:lnTo>
                <a:lnTo>
                  <a:pt x="679" y="0"/>
                </a:lnTo>
                <a:lnTo>
                  <a:pt x="0" y="0"/>
                </a:lnTo>
                <a:cubicBezTo>
                  <a:pt x="21" y="44"/>
                  <a:pt x="41" y="87"/>
                  <a:pt x="60" y="126"/>
                </a:cubicBezTo>
                <a:cubicBezTo>
                  <a:pt x="60" y="126"/>
                  <a:pt x="174" y="447"/>
                  <a:pt x="174" y="572"/>
                </a:cubicBezTo>
                <a:close/>
              </a:path>
            </a:pathLst>
          </a:custGeom>
          <a:solidFill>
            <a:schemeClr val="accent4"/>
          </a:solidFill>
          <a:ln>
            <a:noFill/>
          </a:ln>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defRPr/>
            </a:pPr>
            <a:endParaRPr lang="zh-CN" altLang="en-US" kern="0">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6" name="组合 115"/>
          <p:cNvGrpSpPr/>
          <p:nvPr/>
        </p:nvGrpSpPr>
        <p:grpSpPr>
          <a:xfrm>
            <a:off x="4183090" y="3513867"/>
            <a:ext cx="367336" cy="358858"/>
            <a:chOff x="7627938" y="3005138"/>
            <a:chExt cx="412750" cy="403225"/>
          </a:xfrm>
          <a:solidFill>
            <a:srgbClr val="F8F8F8"/>
          </a:solidFill>
        </p:grpSpPr>
        <p:sp>
          <p:nvSpPr>
            <p:cNvPr id="117" name="Freeform 534"/>
            <p:cNvSpPr>
              <a:spLocks noEditPoints="1"/>
            </p:cNvSpPr>
            <p:nvPr/>
          </p:nvSpPr>
          <p:spPr bwMode="auto">
            <a:xfrm>
              <a:off x="7627938" y="3005138"/>
              <a:ext cx="412750" cy="403225"/>
            </a:xfrm>
            <a:custGeom>
              <a:avLst/>
              <a:gdLst>
                <a:gd name="T0" fmla="*/ 26 w 597"/>
                <a:gd name="T1" fmla="*/ 344 h 582"/>
                <a:gd name="T2" fmla="*/ 26 w 597"/>
                <a:gd name="T3" fmla="*/ 62 h 582"/>
                <a:gd name="T4" fmla="*/ 62 w 597"/>
                <a:gd name="T5" fmla="*/ 25 h 582"/>
                <a:gd name="T6" fmla="*/ 535 w 597"/>
                <a:gd name="T7" fmla="*/ 25 h 582"/>
                <a:gd name="T8" fmla="*/ 571 w 597"/>
                <a:gd name="T9" fmla="*/ 62 h 582"/>
                <a:gd name="T10" fmla="*/ 571 w 597"/>
                <a:gd name="T11" fmla="*/ 344 h 582"/>
                <a:gd name="T12" fmla="*/ 535 w 597"/>
                <a:gd name="T13" fmla="*/ 380 h 582"/>
                <a:gd name="T14" fmla="*/ 62 w 597"/>
                <a:gd name="T15" fmla="*/ 380 h 582"/>
                <a:gd name="T16" fmla="*/ 26 w 597"/>
                <a:gd name="T17" fmla="*/ 344 h 582"/>
                <a:gd name="T18" fmla="*/ 535 w 597"/>
                <a:gd name="T19" fmla="*/ 406 h 582"/>
                <a:gd name="T20" fmla="*/ 597 w 597"/>
                <a:gd name="T21" fmla="*/ 344 h 582"/>
                <a:gd name="T22" fmla="*/ 597 w 597"/>
                <a:gd name="T23" fmla="*/ 62 h 582"/>
                <a:gd name="T24" fmla="*/ 535 w 597"/>
                <a:gd name="T25" fmla="*/ 0 h 582"/>
                <a:gd name="T26" fmla="*/ 62 w 597"/>
                <a:gd name="T27" fmla="*/ 0 h 582"/>
                <a:gd name="T28" fmla="*/ 0 w 597"/>
                <a:gd name="T29" fmla="*/ 62 h 582"/>
                <a:gd name="T30" fmla="*/ 0 w 597"/>
                <a:gd name="T31" fmla="*/ 344 h 582"/>
                <a:gd name="T32" fmla="*/ 62 w 597"/>
                <a:gd name="T33" fmla="*/ 406 h 582"/>
                <a:gd name="T34" fmla="*/ 246 w 597"/>
                <a:gd name="T35" fmla="*/ 406 h 582"/>
                <a:gd name="T36" fmla="*/ 246 w 597"/>
                <a:gd name="T37" fmla="*/ 461 h 582"/>
                <a:gd name="T38" fmla="*/ 62 w 597"/>
                <a:gd name="T39" fmla="*/ 461 h 582"/>
                <a:gd name="T40" fmla="*/ 0 w 597"/>
                <a:gd name="T41" fmla="*/ 523 h 582"/>
                <a:gd name="T42" fmla="*/ 0 w 597"/>
                <a:gd name="T43" fmla="*/ 569 h 582"/>
                <a:gd name="T44" fmla="*/ 13 w 597"/>
                <a:gd name="T45" fmla="*/ 582 h 582"/>
                <a:gd name="T46" fmla="*/ 584 w 597"/>
                <a:gd name="T47" fmla="*/ 582 h 582"/>
                <a:gd name="T48" fmla="*/ 597 w 597"/>
                <a:gd name="T49" fmla="*/ 569 h 582"/>
                <a:gd name="T50" fmla="*/ 597 w 597"/>
                <a:gd name="T51" fmla="*/ 523 h 582"/>
                <a:gd name="T52" fmla="*/ 535 w 597"/>
                <a:gd name="T53" fmla="*/ 461 h 582"/>
                <a:gd name="T54" fmla="*/ 351 w 597"/>
                <a:gd name="T55" fmla="*/ 461 h 582"/>
                <a:gd name="T56" fmla="*/ 351 w 597"/>
                <a:gd name="T57" fmla="*/ 406 h 582"/>
                <a:gd name="T58" fmla="*/ 535 w 597"/>
                <a:gd name="T59" fmla="*/ 40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7" h="582">
                  <a:moveTo>
                    <a:pt x="26" y="344"/>
                  </a:moveTo>
                  <a:lnTo>
                    <a:pt x="26" y="62"/>
                  </a:lnTo>
                  <a:cubicBezTo>
                    <a:pt x="26" y="42"/>
                    <a:pt x="42" y="25"/>
                    <a:pt x="62" y="25"/>
                  </a:cubicBezTo>
                  <a:lnTo>
                    <a:pt x="535" y="25"/>
                  </a:lnTo>
                  <a:cubicBezTo>
                    <a:pt x="555" y="25"/>
                    <a:pt x="571" y="42"/>
                    <a:pt x="571" y="62"/>
                  </a:cubicBezTo>
                  <a:lnTo>
                    <a:pt x="571" y="344"/>
                  </a:lnTo>
                  <a:cubicBezTo>
                    <a:pt x="571" y="364"/>
                    <a:pt x="555" y="380"/>
                    <a:pt x="535" y="380"/>
                  </a:cubicBezTo>
                  <a:lnTo>
                    <a:pt x="62" y="380"/>
                  </a:lnTo>
                  <a:cubicBezTo>
                    <a:pt x="42" y="380"/>
                    <a:pt x="26" y="364"/>
                    <a:pt x="26" y="344"/>
                  </a:cubicBezTo>
                  <a:close/>
                  <a:moveTo>
                    <a:pt x="535" y="406"/>
                  </a:moveTo>
                  <a:cubicBezTo>
                    <a:pt x="569" y="406"/>
                    <a:pt x="597" y="378"/>
                    <a:pt x="597" y="344"/>
                  </a:cubicBezTo>
                  <a:lnTo>
                    <a:pt x="597" y="62"/>
                  </a:lnTo>
                  <a:cubicBezTo>
                    <a:pt x="597" y="27"/>
                    <a:pt x="569" y="0"/>
                    <a:pt x="535" y="0"/>
                  </a:cubicBezTo>
                  <a:lnTo>
                    <a:pt x="62" y="0"/>
                  </a:lnTo>
                  <a:cubicBezTo>
                    <a:pt x="28" y="0"/>
                    <a:pt x="0" y="27"/>
                    <a:pt x="0" y="62"/>
                  </a:cubicBezTo>
                  <a:lnTo>
                    <a:pt x="0" y="344"/>
                  </a:lnTo>
                  <a:cubicBezTo>
                    <a:pt x="0" y="378"/>
                    <a:pt x="28" y="406"/>
                    <a:pt x="62" y="406"/>
                  </a:cubicBezTo>
                  <a:lnTo>
                    <a:pt x="246" y="406"/>
                  </a:lnTo>
                  <a:lnTo>
                    <a:pt x="246" y="461"/>
                  </a:lnTo>
                  <a:lnTo>
                    <a:pt x="62" y="461"/>
                  </a:lnTo>
                  <a:cubicBezTo>
                    <a:pt x="28" y="461"/>
                    <a:pt x="0" y="489"/>
                    <a:pt x="0" y="523"/>
                  </a:cubicBezTo>
                  <a:lnTo>
                    <a:pt x="0" y="569"/>
                  </a:lnTo>
                  <a:cubicBezTo>
                    <a:pt x="0" y="576"/>
                    <a:pt x="6" y="582"/>
                    <a:pt x="13" y="582"/>
                  </a:cubicBezTo>
                  <a:lnTo>
                    <a:pt x="584" y="582"/>
                  </a:lnTo>
                  <a:cubicBezTo>
                    <a:pt x="591" y="582"/>
                    <a:pt x="597" y="576"/>
                    <a:pt x="597" y="569"/>
                  </a:cubicBezTo>
                  <a:lnTo>
                    <a:pt x="597" y="523"/>
                  </a:lnTo>
                  <a:cubicBezTo>
                    <a:pt x="597" y="489"/>
                    <a:pt x="569" y="461"/>
                    <a:pt x="535" y="461"/>
                  </a:cubicBezTo>
                  <a:lnTo>
                    <a:pt x="351" y="461"/>
                  </a:lnTo>
                  <a:lnTo>
                    <a:pt x="351" y="406"/>
                  </a:lnTo>
                  <a:lnTo>
                    <a:pt x="535" y="4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8" name="Freeform 535"/>
            <p:cNvSpPr/>
            <p:nvPr/>
          </p:nvSpPr>
          <p:spPr bwMode="auto">
            <a:xfrm>
              <a:off x="7664450" y="3041650"/>
              <a:ext cx="341313" cy="209550"/>
            </a:xfrm>
            <a:custGeom>
              <a:avLst/>
              <a:gdLst>
                <a:gd name="T0" fmla="*/ 493 w 493"/>
                <a:gd name="T1" fmla="*/ 293 h 303"/>
                <a:gd name="T2" fmla="*/ 493 w 493"/>
                <a:gd name="T3" fmla="*/ 11 h 303"/>
                <a:gd name="T4" fmla="*/ 483 w 493"/>
                <a:gd name="T5" fmla="*/ 0 h 303"/>
                <a:gd name="T6" fmla="*/ 10 w 493"/>
                <a:gd name="T7" fmla="*/ 0 h 303"/>
                <a:gd name="T8" fmla="*/ 0 w 493"/>
                <a:gd name="T9" fmla="*/ 11 h 303"/>
                <a:gd name="T10" fmla="*/ 0 w 493"/>
                <a:gd name="T11" fmla="*/ 293 h 303"/>
                <a:gd name="T12" fmla="*/ 10 w 493"/>
                <a:gd name="T13" fmla="*/ 303 h 303"/>
                <a:gd name="T14" fmla="*/ 483 w 493"/>
                <a:gd name="T15" fmla="*/ 303 h 303"/>
                <a:gd name="T16" fmla="*/ 493 w 493"/>
                <a:gd name="T17" fmla="*/ 29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303">
                  <a:moveTo>
                    <a:pt x="493" y="293"/>
                  </a:moveTo>
                  <a:lnTo>
                    <a:pt x="493" y="11"/>
                  </a:lnTo>
                  <a:cubicBezTo>
                    <a:pt x="493" y="5"/>
                    <a:pt x="489" y="0"/>
                    <a:pt x="483" y="0"/>
                  </a:cubicBezTo>
                  <a:lnTo>
                    <a:pt x="10" y="0"/>
                  </a:lnTo>
                  <a:cubicBezTo>
                    <a:pt x="4" y="0"/>
                    <a:pt x="0" y="5"/>
                    <a:pt x="0" y="11"/>
                  </a:cubicBezTo>
                  <a:lnTo>
                    <a:pt x="0" y="293"/>
                  </a:lnTo>
                  <a:cubicBezTo>
                    <a:pt x="0" y="299"/>
                    <a:pt x="4" y="303"/>
                    <a:pt x="10" y="303"/>
                  </a:cubicBezTo>
                  <a:lnTo>
                    <a:pt x="483" y="303"/>
                  </a:lnTo>
                  <a:cubicBezTo>
                    <a:pt x="489" y="303"/>
                    <a:pt x="493" y="299"/>
                    <a:pt x="493" y="2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1A3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anim calcmode="lin" valueType="num">
                                          <p:cBhvr>
                                            <p:cTn id="8" dur="500" fill="hold"/>
                                            <p:tgtEl>
                                              <p:spTgt spid="99"/>
                                            </p:tgtEl>
                                            <p:attrNameLst>
                                              <p:attrName>ppt_x</p:attrName>
                                            </p:attrNameLst>
                                          </p:cBhvr>
                                          <p:tavLst>
                                            <p:tav tm="0">
                                              <p:val>
                                                <p:strVal val="#ppt_x"/>
                                              </p:val>
                                            </p:tav>
                                            <p:tav tm="100000">
                                              <p:val>
                                                <p:strVal val="#ppt_x"/>
                                              </p:val>
                                            </p:tav>
                                          </p:tavLst>
                                        </p:anim>
                                        <p:anim calcmode="lin" valueType="num">
                                          <p:cBhvr>
                                            <p:cTn id="9" dur="500" fill="hold"/>
                                            <p:tgtEl>
                                              <p:spTgt spid="9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wipe(down)">
                                          <p:cBhvr>
                                            <p:cTn id="13" dur="500"/>
                                            <p:tgtEl>
                                              <p:spTgt spid="115"/>
                                            </p:tgtEl>
                                          </p:cBhvr>
                                        </p:animEffect>
                                      </p:childTnLst>
                                    </p:cTn>
                                  </p:par>
                                  <p:par>
                                    <p:cTn id="14" presetID="22" presetClass="entr" presetSubtype="4" fill="hold" nodeType="with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wipe(down)">
                                          <p:cBhvr>
                                            <p:cTn id="16" dur="500"/>
                                            <p:tgtEl>
                                              <p:spTgt spid="116"/>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112"/>
                                            </p:tgtEl>
                                            <p:attrNameLst>
                                              <p:attrName>style.visibility</p:attrName>
                                            </p:attrNameLst>
                                          </p:cBhvr>
                                          <p:to>
                                            <p:strVal val="visible"/>
                                          </p:to>
                                        </p:set>
                                        <p:animEffect transition="in" filter="wipe(down)">
                                          <p:cBhvr>
                                            <p:cTn id="20" dur="500"/>
                                            <p:tgtEl>
                                              <p:spTgt spid="112"/>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11"/>
                                            </p:tgtEl>
                                            <p:attrNameLst>
                                              <p:attrName>style.visibility</p:attrName>
                                            </p:attrNameLst>
                                          </p:cBhvr>
                                          <p:to>
                                            <p:strVal val="visible"/>
                                          </p:to>
                                        </p:set>
                                        <p:animEffect transition="in" filter="wipe(down)">
                                          <p:cBhvr>
                                            <p:cTn id="23" dur="500"/>
                                            <p:tgtEl>
                                              <p:spTgt spid="111"/>
                                            </p:tgtEl>
                                          </p:cBhvr>
                                        </p:animEffect>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109"/>
                                            </p:tgtEl>
                                            <p:attrNameLst>
                                              <p:attrName>style.visibility</p:attrName>
                                            </p:attrNameLst>
                                          </p:cBhvr>
                                          <p:to>
                                            <p:strVal val="visible"/>
                                          </p:to>
                                        </p:set>
                                        <p:animEffect transition="in" filter="wipe(down)">
                                          <p:cBhvr>
                                            <p:cTn id="27" dur="500"/>
                                            <p:tgtEl>
                                              <p:spTgt spid="10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10"/>
                                            </p:tgtEl>
                                            <p:attrNameLst>
                                              <p:attrName>style.visibility</p:attrName>
                                            </p:attrNameLst>
                                          </p:cBhvr>
                                          <p:to>
                                            <p:strVal val="visible"/>
                                          </p:to>
                                        </p:set>
                                        <p:animEffect transition="in" filter="wipe(down)">
                                          <p:cBhvr>
                                            <p:cTn id="30" dur="500"/>
                                            <p:tgtEl>
                                              <p:spTgt spid="110"/>
                                            </p:tgtEl>
                                          </p:cBhvr>
                                        </p:animEffect>
                                      </p:childTnLst>
                                    </p:cTn>
                                  </p:par>
                                </p:childTnLst>
                              </p:cTn>
                            </p:par>
                            <p:par>
                              <p:cTn id="31" fill="hold">
                                <p:stCondLst>
                                  <p:cond delay="2000"/>
                                </p:stCondLst>
                                <p:childTnLst>
                                  <p:par>
                                    <p:cTn id="32" presetID="22" presetClass="entr" presetSubtype="4" fill="hold" grpId="0" nodeType="afterEffect">
                                      <p:stCondLst>
                                        <p:cond delay="0"/>
                                      </p:stCondLst>
                                      <p:childTnLst>
                                        <p:set>
                                          <p:cBhvr>
                                            <p:cTn id="33" dur="1" fill="hold">
                                              <p:stCondLst>
                                                <p:cond delay="0"/>
                                              </p:stCondLst>
                                            </p:cTn>
                                            <p:tgtEl>
                                              <p:spTgt spid="100"/>
                                            </p:tgtEl>
                                            <p:attrNameLst>
                                              <p:attrName>style.visibility</p:attrName>
                                            </p:attrNameLst>
                                          </p:cBhvr>
                                          <p:to>
                                            <p:strVal val="visible"/>
                                          </p:to>
                                        </p:set>
                                        <p:animEffect transition="in" filter="wipe(down)">
                                          <p:cBhvr>
                                            <p:cTn id="34" dur="500"/>
                                            <p:tgtEl>
                                              <p:spTgt spid="100"/>
                                            </p:tgtEl>
                                          </p:cBhvr>
                                        </p:animEffect>
                                      </p:childTnLst>
                                    </p:cTn>
                                  </p:par>
                                  <p:par>
                                    <p:cTn id="35" presetID="22" presetClass="entr" presetSubtype="4" fill="hold" nodeType="withEffect">
                                      <p:stCondLst>
                                        <p:cond delay="0"/>
                                      </p:stCondLst>
                                      <p:childTnLst>
                                        <p:set>
                                          <p:cBhvr>
                                            <p:cTn id="36" dur="1" fill="hold">
                                              <p:stCondLst>
                                                <p:cond delay="0"/>
                                              </p:stCondLst>
                                            </p:cTn>
                                            <p:tgtEl>
                                              <p:spTgt spid="101"/>
                                            </p:tgtEl>
                                            <p:attrNameLst>
                                              <p:attrName>style.visibility</p:attrName>
                                            </p:attrNameLst>
                                          </p:cBhvr>
                                          <p:to>
                                            <p:strVal val="visible"/>
                                          </p:to>
                                        </p:set>
                                        <p:animEffect transition="in" filter="wipe(down)">
                                          <p:cBhvr>
                                            <p:cTn id="37" dur="500"/>
                                            <p:tgtEl>
                                              <p:spTgt spid="101"/>
                                            </p:tgtEl>
                                          </p:cBhvr>
                                        </p:animEffect>
                                      </p:childTnLst>
                                    </p:cTn>
                                  </p:par>
                                </p:childTnLst>
                              </p:cTn>
                            </p:par>
                            <p:par>
                              <p:cTn id="38" fill="hold">
                                <p:stCondLst>
                                  <p:cond delay="2500"/>
                                </p:stCondLst>
                                <p:childTnLst>
                                  <p:par>
                                    <p:cTn id="39" presetID="1" presetClass="entr" presetSubtype="0" fill="hold" nodeType="afterEffect">
                                      <p:stCondLst>
                                        <p:cond delay="500"/>
                                      </p:stCondLst>
                                      <p:childTnLst>
                                        <p:set>
                                          <p:cBhvr>
                                            <p:cTn id="40" dur="1" fill="hold">
                                              <p:stCondLst>
                                                <p:cond delay="0"/>
                                              </p:stCondLst>
                                            </p:cTn>
                                            <p:tgtEl>
                                              <p:spTgt spid="83"/>
                                            </p:tgtEl>
                                            <p:attrNameLst>
                                              <p:attrName>style.visibility</p:attrName>
                                            </p:attrNameLst>
                                          </p:cBhvr>
                                          <p:to>
                                            <p:strVal val="visible"/>
                                          </p:to>
                                        </p:set>
                                      </p:childTnLst>
                                    </p:cTn>
                                  </p:par>
                                  <p:par>
                                    <p:cTn id="41" presetID="35" presetClass="path" presetSubtype="0" accel="50000" fill="hold" nodeType="withEffect" p14:presetBounceEnd="25000">
                                      <p:stCondLst>
                                        <p:cond delay="500"/>
                                      </p:stCondLst>
                                      <p:childTnLst>
                                        <p:animMotion origin="layout" path="M 0.10446 -3.33333E-6 L -2.0294E-7 -3.33333E-6 " pathEditMode="relative" rAng="0" ptsTypes="AA" p14:bounceEnd="25000">
                                          <p:cBhvr>
                                            <p:cTn id="42" dur="400" fill="hold"/>
                                            <p:tgtEl>
                                              <p:spTgt spid="83"/>
                                            </p:tgtEl>
                                            <p:attrNameLst>
                                              <p:attrName>ppt_x</p:attrName>
                                              <p:attrName>ppt_y</p:attrName>
                                            </p:attrNameLst>
                                          </p:cBhvr>
                                          <p:rCtr x="-5230" y="0"/>
                                        </p:animMotion>
                                      </p:childTnLst>
                                    </p:cTn>
                                  </p:par>
                                  <p:par>
                                    <p:cTn id="43" presetID="1" presetClass="entr" presetSubtype="0" fill="hold" nodeType="withEffect">
                                      <p:stCondLst>
                                        <p:cond delay="500"/>
                                      </p:stCondLst>
                                      <p:childTnLst>
                                        <p:set>
                                          <p:cBhvr>
                                            <p:cTn id="44" dur="1" fill="hold">
                                              <p:stCondLst>
                                                <p:cond delay="0"/>
                                              </p:stCondLst>
                                            </p:cTn>
                                            <p:tgtEl>
                                              <p:spTgt spid="76"/>
                                            </p:tgtEl>
                                            <p:attrNameLst>
                                              <p:attrName>style.visibility</p:attrName>
                                            </p:attrNameLst>
                                          </p:cBhvr>
                                          <p:to>
                                            <p:strVal val="visible"/>
                                          </p:to>
                                        </p:set>
                                      </p:childTnLst>
                                    </p:cTn>
                                  </p:par>
                                  <p:par>
                                    <p:cTn id="45" presetID="35" presetClass="path" presetSubtype="0" accel="50000" fill="hold" nodeType="withEffect" p14:presetBounceEnd="25000">
                                      <p:stCondLst>
                                        <p:cond delay="500"/>
                                      </p:stCondLst>
                                      <p:childTnLst>
                                        <p:animMotion origin="layout" path="M 0.10446 -3.33333E-6 L -2.0294E-7 -3.33333E-6 " pathEditMode="relative" rAng="0" ptsTypes="AA" p14:bounceEnd="25000">
                                          <p:cBhvr>
                                            <p:cTn id="46" dur="400" fill="hold"/>
                                            <p:tgtEl>
                                              <p:spTgt spid="76"/>
                                            </p:tgtEl>
                                            <p:attrNameLst>
                                              <p:attrName>ppt_x</p:attrName>
                                              <p:attrName>ppt_y</p:attrName>
                                            </p:attrNameLst>
                                          </p:cBhvr>
                                          <p:rCtr x="-5230" y="0"/>
                                        </p:animMotion>
                                      </p:childTnLst>
                                    </p:cTn>
                                  </p:par>
                                  <p:par>
                                    <p:cTn id="47" presetID="1" presetClass="entr" presetSubtype="0" fill="hold" nodeType="withEffect">
                                      <p:stCondLst>
                                        <p:cond delay="500"/>
                                      </p:stCondLst>
                                      <p:childTnLst>
                                        <p:set>
                                          <p:cBhvr>
                                            <p:cTn id="48" dur="1" fill="hold">
                                              <p:stCondLst>
                                                <p:cond delay="0"/>
                                              </p:stCondLst>
                                            </p:cTn>
                                            <p:tgtEl>
                                              <p:spTgt spid="79"/>
                                            </p:tgtEl>
                                            <p:attrNameLst>
                                              <p:attrName>style.visibility</p:attrName>
                                            </p:attrNameLst>
                                          </p:cBhvr>
                                          <p:to>
                                            <p:strVal val="visible"/>
                                          </p:to>
                                        </p:set>
                                      </p:childTnLst>
                                    </p:cTn>
                                  </p:par>
                                  <p:par>
                                    <p:cTn id="49" presetID="35" presetClass="path" presetSubtype="0" accel="50000" fill="hold" nodeType="withEffect" p14:presetBounceEnd="25000">
                                      <p:stCondLst>
                                        <p:cond delay="500"/>
                                      </p:stCondLst>
                                      <p:childTnLst>
                                        <p:animMotion origin="layout" path="M 1.1539E-6 3.33333E-6 L -0.10446 3.33333E-6 " pathEditMode="relative" rAng="0" ptsTypes="AA" p14:bounceEnd="25000">
                                          <p:cBhvr>
                                            <p:cTn id="50" dur="400" spd="-100000" fill="hold"/>
                                            <p:tgtEl>
                                              <p:spTgt spid="79"/>
                                            </p:tgtEl>
                                            <p:attrNameLst>
                                              <p:attrName>ppt_x</p:attrName>
                                              <p:attrName>ppt_y</p:attrName>
                                            </p:attrNameLst>
                                          </p:cBhvr>
                                          <p:rCtr x="-5230" y="0"/>
                                        </p:animMotion>
                                      </p:childTnLst>
                                    </p:cTn>
                                  </p:par>
                                  <p:par>
                                    <p:cTn id="51" presetID="1" presetClass="entr" presetSubtype="0" fill="hold" grpId="0" nodeType="withEffect">
                                      <p:stCondLst>
                                        <p:cond delay="500"/>
                                      </p:stCondLst>
                                      <p:childTnLst>
                                        <p:set>
                                          <p:cBhvr>
                                            <p:cTn id="52" dur="1" fill="hold">
                                              <p:stCondLst>
                                                <p:cond delay="0"/>
                                              </p:stCondLst>
                                            </p:cTn>
                                            <p:tgtEl>
                                              <p:spTgt spid="82"/>
                                            </p:tgtEl>
                                            <p:attrNameLst>
                                              <p:attrName>style.visibility</p:attrName>
                                            </p:attrNameLst>
                                          </p:cBhvr>
                                          <p:to>
                                            <p:strVal val="visible"/>
                                          </p:to>
                                        </p:set>
                                      </p:childTnLst>
                                    </p:cTn>
                                  </p:par>
                                  <p:par>
                                    <p:cTn id="53" presetID="35" presetClass="path" presetSubtype="0" accel="50000" fill="hold" grpId="1" nodeType="withEffect" p14:presetBounceEnd="25000">
                                      <p:stCondLst>
                                        <p:cond delay="500"/>
                                      </p:stCondLst>
                                      <p:childTnLst>
                                        <p:animMotion origin="layout" path="M 1.1539E-6 3.33333E-6 L -0.10446 3.33333E-6 " pathEditMode="relative" rAng="0" ptsTypes="AA" p14:bounceEnd="25000">
                                          <p:cBhvr>
                                            <p:cTn id="54" dur="400" spd="-100000" fill="hold"/>
                                            <p:tgtEl>
                                              <p:spTgt spid="82"/>
                                            </p:tgtEl>
                                            <p:attrNameLst>
                                              <p:attrName>ppt_x</p:attrName>
                                              <p:attrName>ppt_y</p:attrName>
                                            </p:attrNameLst>
                                          </p:cBhvr>
                                          <p:rCtr x="-5230" y="0"/>
                                        </p:animMotion>
                                      </p:childTnLst>
                                    </p:cTn>
                                  </p:par>
                                </p:childTnLst>
                              </p:cTn>
                            </p:par>
                            <p:par>
                              <p:cTn id="55" fill="hold">
                                <p:stCondLst>
                                  <p:cond delay="3000"/>
                                </p:stCondLst>
                                <p:childTnLst>
                                  <p:par>
                                    <p:cTn id="56" presetID="22" presetClass="entr" presetSubtype="8" fill="hold" grpId="0" nodeType="afterEffect">
                                      <p:stCondLst>
                                        <p:cond delay="0"/>
                                      </p:stCondLst>
                                      <p:childTnLst>
                                        <p:set>
                                          <p:cBhvr>
                                            <p:cTn id="57" dur="1" fill="hold">
                                              <p:stCondLst>
                                                <p:cond delay="0"/>
                                              </p:stCondLst>
                                            </p:cTn>
                                            <p:tgtEl>
                                              <p:spTgt spid="93"/>
                                            </p:tgtEl>
                                            <p:attrNameLst>
                                              <p:attrName>style.visibility</p:attrName>
                                            </p:attrNameLst>
                                          </p:cBhvr>
                                          <p:to>
                                            <p:strVal val="visible"/>
                                          </p:to>
                                        </p:set>
                                        <p:animEffect transition="in" filter="wipe(left)">
                                          <p:cBhvr>
                                            <p:cTn id="58" dur="500"/>
                                            <p:tgtEl>
                                              <p:spTgt spid="9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wipe(left)">
                                          <p:cBhvr>
                                            <p:cTn id="61" dur="500"/>
                                            <p:tgtEl>
                                              <p:spTgt spid="94"/>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wipe(left)">
                                          <p:cBhvr>
                                            <p:cTn id="64" dur="500"/>
                                            <p:tgtEl>
                                              <p:spTgt spid="9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wipe(left)">
                                          <p:cBhvr>
                                            <p:cTn id="67" dur="500"/>
                                            <p:tgtEl>
                                              <p:spTgt spid="96"/>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91"/>
                                            </p:tgtEl>
                                            <p:attrNameLst>
                                              <p:attrName>style.visibility</p:attrName>
                                            </p:attrNameLst>
                                          </p:cBhvr>
                                          <p:to>
                                            <p:strVal val="visible"/>
                                          </p:to>
                                        </p:set>
                                        <p:animEffect transition="in" filter="wipe(right)">
                                          <p:cBhvr>
                                            <p:cTn id="70" dur="500"/>
                                            <p:tgtEl>
                                              <p:spTgt spid="91"/>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92"/>
                                            </p:tgtEl>
                                            <p:attrNameLst>
                                              <p:attrName>style.visibility</p:attrName>
                                            </p:attrNameLst>
                                          </p:cBhvr>
                                          <p:to>
                                            <p:strVal val="visible"/>
                                          </p:to>
                                        </p:set>
                                        <p:animEffect transition="in" filter="wipe(right)">
                                          <p:cBhvr>
                                            <p:cTn id="73" dur="500"/>
                                            <p:tgtEl>
                                              <p:spTgt spid="92"/>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97"/>
                                            </p:tgtEl>
                                            <p:attrNameLst>
                                              <p:attrName>style.visibility</p:attrName>
                                            </p:attrNameLst>
                                          </p:cBhvr>
                                          <p:to>
                                            <p:strVal val="visible"/>
                                          </p:to>
                                        </p:set>
                                        <p:animEffect transition="in" filter="wipe(right)">
                                          <p:cBhvr>
                                            <p:cTn id="76" dur="500"/>
                                            <p:tgtEl>
                                              <p:spTgt spid="97"/>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98"/>
                                            </p:tgtEl>
                                            <p:attrNameLst>
                                              <p:attrName>style.visibility</p:attrName>
                                            </p:attrNameLst>
                                          </p:cBhvr>
                                          <p:to>
                                            <p:strVal val="visible"/>
                                          </p:to>
                                        </p:set>
                                        <p:animEffect transition="in" filter="wipe(right)">
                                          <p:cBhvr>
                                            <p:cTn id="79"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2" grpId="1" animBg="1"/>
          <p:bldP spid="91" grpId="0"/>
          <p:bldP spid="92" grpId="0"/>
          <p:bldP spid="93" grpId="0"/>
          <p:bldP spid="94" grpId="0"/>
          <p:bldP spid="95" grpId="0"/>
          <p:bldP spid="96" grpId="0"/>
          <p:bldP spid="97" grpId="0"/>
          <p:bldP spid="98" grpId="0"/>
          <p:bldP spid="99" grpId="0" animBg="1"/>
          <p:bldP spid="100" grpId="0" animBg="1"/>
          <p:bldP spid="109" grpId="0" animBg="1"/>
          <p:bldP spid="110" grpId="0" animBg="1"/>
          <p:bldP spid="111" grpId="0" animBg="1"/>
          <p:bldP spid="11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anim calcmode="lin" valueType="num">
                                          <p:cBhvr>
                                            <p:cTn id="8" dur="500" fill="hold"/>
                                            <p:tgtEl>
                                              <p:spTgt spid="99"/>
                                            </p:tgtEl>
                                            <p:attrNameLst>
                                              <p:attrName>ppt_x</p:attrName>
                                            </p:attrNameLst>
                                          </p:cBhvr>
                                          <p:tavLst>
                                            <p:tav tm="0">
                                              <p:val>
                                                <p:strVal val="#ppt_x"/>
                                              </p:val>
                                            </p:tav>
                                            <p:tav tm="100000">
                                              <p:val>
                                                <p:strVal val="#ppt_x"/>
                                              </p:val>
                                            </p:tav>
                                          </p:tavLst>
                                        </p:anim>
                                        <p:anim calcmode="lin" valueType="num">
                                          <p:cBhvr>
                                            <p:cTn id="9" dur="500" fill="hold"/>
                                            <p:tgtEl>
                                              <p:spTgt spid="9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wipe(down)">
                                          <p:cBhvr>
                                            <p:cTn id="13" dur="500"/>
                                            <p:tgtEl>
                                              <p:spTgt spid="115"/>
                                            </p:tgtEl>
                                          </p:cBhvr>
                                        </p:animEffect>
                                      </p:childTnLst>
                                    </p:cTn>
                                  </p:par>
                                  <p:par>
                                    <p:cTn id="14" presetID="22" presetClass="entr" presetSubtype="4" fill="hold" nodeType="with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wipe(down)">
                                          <p:cBhvr>
                                            <p:cTn id="16" dur="500"/>
                                            <p:tgtEl>
                                              <p:spTgt spid="116"/>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112"/>
                                            </p:tgtEl>
                                            <p:attrNameLst>
                                              <p:attrName>style.visibility</p:attrName>
                                            </p:attrNameLst>
                                          </p:cBhvr>
                                          <p:to>
                                            <p:strVal val="visible"/>
                                          </p:to>
                                        </p:set>
                                        <p:animEffect transition="in" filter="wipe(down)">
                                          <p:cBhvr>
                                            <p:cTn id="20" dur="500"/>
                                            <p:tgtEl>
                                              <p:spTgt spid="112"/>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11"/>
                                            </p:tgtEl>
                                            <p:attrNameLst>
                                              <p:attrName>style.visibility</p:attrName>
                                            </p:attrNameLst>
                                          </p:cBhvr>
                                          <p:to>
                                            <p:strVal val="visible"/>
                                          </p:to>
                                        </p:set>
                                        <p:animEffect transition="in" filter="wipe(down)">
                                          <p:cBhvr>
                                            <p:cTn id="23" dur="500"/>
                                            <p:tgtEl>
                                              <p:spTgt spid="111"/>
                                            </p:tgtEl>
                                          </p:cBhvr>
                                        </p:animEffect>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109"/>
                                            </p:tgtEl>
                                            <p:attrNameLst>
                                              <p:attrName>style.visibility</p:attrName>
                                            </p:attrNameLst>
                                          </p:cBhvr>
                                          <p:to>
                                            <p:strVal val="visible"/>
                                          </p:to>
                                        </p:set>
                                        <p:animEffect transition="in" filter="wipe(down)">
                                          <p:cBhvr>
                                            <p:cTn id="27" dur="500"/>
                                            <p:tgtEl>
                                              <p:spTgt spid="10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10"/>
                                            </p:tgtEl>
                                            <p:attrNameLst>
                                              <p:attrName>style.visibility</p:attrName>
                                            </p:attrNameLst>
                                          </p:cBhvr>
                                          <p:to>
                                            <p:strVal val="visible"/>
                                          </p:to>
                                        </p:set>
                                        <p:animEffect transition="in" filter="wipe(down)">
                                          <p:cBhvr>
                                            <p:cTn id="30" dur="500"/>
                                            <p:tgtEl>
                                              <p:spTgt spid="110"/>
                                            </p:tgtEl>
                                          </p:cBhvr>
                                        </p:animEffect>
                                      </p:childTnLst>
                                    </p:cTn>
                                  </p:par>
                                </p:childTnLst>
                              </p:cTn>
                            </p:par>
                            <p:par>
                              <p:cTn id="31" fill="hold">
                                <p:stCondLst>
                                  <p:cond delay="2000"/>
                                </p:stCondLst>
                                <p:childTnLst>
                                  <p:par>
                                    <p:cTn id="32" presetID="22" presetClass="entr" presetSubtype="4" fill="hold" grpId="0" nodeType="afterEffect">
                                      <p:stCondLst>
                                        <p:cond delay="0"/>
                                      </p:stCondLst>
                                      <p:childTnLst>
                                        <p:set>
                                          <p:cBhvr>
                                            <p:cTn id="33" dur="1" fill="hold">
                                              <p:stCondLst>
                                                <p:cond delay="0"/>
                                              </p:stCondLst>
                                            </p:cTn>
                                            <p:tgtEl>
                                              <p:spTgt spid="100"/>
                                            </p:tgtEl>
                                            <p:attrNameLst>
                                              <p:attrName>style.visibility</p:attrName>
                                            </p:attrNameLst>
                                          </p:cBhvr>
                                          <p:to>
                                            <p:strVal val="visible"/>
                                          </p:to>
                                        </p:set>
                                        <p:animEffect transition="in" filter="wipe(down)">
                                          <p:cBhvr>
                                            <p:cTn id="34" dur="500"/>
                                            <p:tgtEl>
                                              <p:spTgt spid="100"/>
                                            </p:tgtEl>
                                          </p:cBhvr>
                                        </p:animEffect>
                                      </p:childTnLst>
                                    </p:cTn>
                                  </p:par>
                                  <p:par>
                                    <p:cTn id="35" presetID="22" presetClass="entr" presetSubtype="4" fill="hold" nodeType="withEffect">
                                      <p:stCondLst>
                                        <p:cond delay="0"/>
                                      </p:stCondLst>
                                      <p:childTnLst>
                                        <p:set>
                                          <p:cBhvr>
                                            <p:cTn id="36" dur="1" fill="hold">
                                              <p:stCondLst>
                                                <p:cond delay="0"/>
                                              </p:stCondLst>
                                            </p:cTn>
                                            <p:tgtEl>
                                              <p:spTgt spid="101"/>
                                            </p:tgtEl>
                                            <p:attrNameLst>
                                              <p:attrName>style.visibility</p:attrName>
                                            </p:attrNameLst>
                                          </p:cBhvr>
                                          <p:to>
                                            <p:strVal val="visible"/>
                                          </p:to>
                                        </p:set>
                                        <p:animEffect transition="in" filter="wipe(down)">
                                          <p:cBhvr>
                                            <p:cTn id="37" dur="500"/>
                                            <p:tgtEl>
                                              <p:spTgt spid="101"/>
                                            </p:tgtEl>
                                          </p:cBhvr>
                                        </p:animEffect>
                                      </p:childTnLst>
                                    </p:cTn>
                                  </p:par>
                                </p:childTnLst>
                              </p:cTn>
                            </p:par>
                            <p:par>
                              <p:cTn id="38" fill="hold">
                                <p:stCondLst>
                                  <p:cond delay="2500"/>
                                </p:stCondLst>
                                <p:childTnLst>
                                  <p:par>
                                    <p:cTn id="39" presetID="1" presetClass="entr" presetSubtype="0" fill="hold" nodeType="afterEffect">
                                      <p:stCondLst>
                                        <p:cond delay="500"/>
                                      </p:stCondLst>
                                      <p:childTnLst>
                                        <p:set>
                                          <p:cBhvr>
                                            <p:cTn id="40" dur="1" fill="hold">
                                              <p:stCondLst>
                                                <p:cond delay="0"/>
                                              </p:stCondLst>
                                            </p:cTn>
                                            <p:tgtEl>
                                              <p:spTgt spid="83"/>
                                            </p:tgtEl>
                                            <p:attrNameLst>
                                              <p:attrName>style.visibility</p:attrName>
                                            </p:attrNameLst>
                                          </p:cBhvr>
                                          <p:to>
                                            <p:strVal val="visible"/>
                                          </p:to>
                                        </p:set>
                                      </p:childTnLst>
                                    </p:cTn>
                                  </p:par>
                                  <p:par>
                                    <p:cTn id="41" presetID="35" presetClass="path" presetSubtype="0" accel="50000" fill="hold" nodeType="withEffect">
                                      <p:stCondLst>
                                        <p:cond delay="500"/>
                                      </p:stCondLst>
                                      <p:childTnLst>
                                        <p:animMotion origin="layout" path="M 0.10446 -3.33333E-6 L -2.0294E-7 -3.33333E-6 " pathEditMode="relative" rAng="0" ptsTypes="AA">
                                          <p:cBhvr>
                                            <p:cTn id="42" dur="400" fill="hold"/>
                                            <p:tgtEl>
                                              <p:spTgt spid="83"/>
                                            </p:tgtEl>
                                            <p:attrNameLst>
                                              <p:attrName>ppt_x</p:attrName>
                                              <p:attrName>ppt_y</p:attrName>
                                            </p:attrNameLst>
                                          </p:cBhvr>
                                          <p:rCtr x="-5230" y="0"/>
                                        </p:animMotion>
                                      </p:childTnLst>
                                    </p:cTn>
                                  </p:par>
                                  <p:par>
                                    <p:cTn id="43" presetID="1" presetClass="entr" presetSubtype="0" fill="hold" nodeType="withEffect">
                                      <p:stCondLst>
                                        <p:cond delay="500"/>
                                      </p:stCondLst>
                                      <p:childTnLst>
                                        <p:set>
                                          <p:cBhvr>
                                            <p:cTn id="44" dur="1" fill="hold">
                                              <p:stCondLst>
                                                <p:cond delay="0"/>
                                              </p:stCondLst>
                                            </p:cTn>
                                            <p:tgtEl>
                                              <p:spTgt spid="76"/>
                                            </p:tgtEl>
                                            <p:attrNameLst>
                                              <p:attrName>style.visibility</p:attrName>
                                            </p:attrNameLst>
                                          </p:cBhvr>
                                          <p:to>
                                            <p:strVal val="visible"/>
                                          </p:to>
                                        </p:set>
                                      </p:childTnLst>
                                    </p:cTn>
                                  </p:par>
                                  <p:par>
                                    <p:cTn id="45" presetID="35" presetClass="path" presetSubtype="0" accel="50000" fill="hold" nodeType="withEffect">
                                      <p:stCondLst>
                                        <p:cond delay="500"/>
                                      </p:stCondLst>
                                      <p:childTnLst>
                                        <p:animMotion origin="layout" path="M 0.10446 -3.33333E-6 L -2.0294E-7 -3.33333E-6 " pathEditMode="relative" rAng="0" ptsTypes="AA">
                                          <p:cBhvr>
                                            <p:cTn id="46" dur="400" fill="hold"/>
                                            <p:tgtEl>
                                              <p:spTgt spid="76"/>
                                            </p:tgtEl>
                                            <p:attrNameLst>
                                              <p:attrName>ppt_x</p:attrName>
                                              <p:attrName>ppt_y</p:attrName>
                                            </p:attrNameLst>
                                          </p:cBhvr>
                                          <p:rCtr x="-5230" y="0"/>
                                        </p:animMotion>
                                      </p:childTnLst>
                                    </p:cTn>
                                  </p:par>
                                  <p:par>
                                    <p:cTn id="47" presetID="1" presetClass="entr" presetSubtype="0" fill="hold" nodeType="withEffect">
                                      <p:stCondLst>
                                        <p:cond delay="500"/>
                                      </p:stCondLst>
                                      <p:childTnLst>
                                        <p:set>
                                          <p:cBhvr>
                                            <p:cTn id="48" dur="1" fill="hold">
                                              <p:stCondLst>
                                                <p:cond delay="0"/>
                                              </p:stCondLst>
                                            </p:cTn>
                                            <p:tgtEl>
                                              <p:spTgt spid="79"/>
                                            </p:tgtEl>
                                            <p:attrNameLst>
                                              <p:attrName>style.visibility</p:attrName>
                                            </p:attrNameLst>
                                          </p:cBhvr>
                                          <p:to>
                                            <p:strVal val="visible"/>
                                          </p:to>
                                        </p:set>
                                      </p:childTnLst>
                                    </p:cTn>
                                  </p:par>
                                  <p:par>
                                    <p:cTn id="49" presetID="35" presetClass="path" presetSubtype="0" accel="50000" fill="hold" nodeType="withEffect">
                                      <p:stCondLst>
                                        <p:cond delay="500"/>
                                      </p:stCondLst>
                                      <p:childTnLst>
                                        <p:animMotion origin="layout" path="M 1.1539E-6 3.33333E-6 L -0.10446 3.33333E-6 " pathEditMode="relative" rAng="0" ptsTypes="AA">
                                          <p:cBhvr>
                                            <p:cTn id="50" dur="400" spd="-100000" fill="hold"/>
                                            <p:tgtEl>
                                              <p:spTgt spid="79"/>
                                            </p:tgtEl>
                                            <p:attrNameLst>
                                              <p:attrName>ppt_x</p:attrName>
                                              <p:attrName>ppt_y</p:attrName>
                                            </p:attrNameLst>
                                          </p:cBhvr>
                                          <p:rCtr x="-5230" y="0"/>
                                        </p:animMotion>
                                      </p:childTnLst>
                                    </p:cTn>
                                  </p:par>
                                  <p:par>
                                    <p:cTn id="51" presetID="1" presetClass="entr" presetSubtype="0" fill="hold" grpId="0" nodeType="withEffect">
                                      <p:stCondLst>
                                        <p:cond delay="500"/>
                                      </p:stCondLst>
                                      <p:childTnLst>
                                        <p:set>
                                          <p:cBhvr>
                                            <p:cTn id="52" dur="1" fill="hold">
                                              <p:stCondLst>
                                                <p:cond delay="0"/>
                                              </p:stCondLst>
                                            </p:cTn>
                                            <p:tgtEl>
                                              <p:spTgt spid="82"/>
                                            </p:tgtEl>
                                            <p:attrNameLst>
                                              <p:attrName>style.visibility</p:attrName>
                                            </p:attrNameLst>
                                          </p:cBhvr>
                                          <p:to>
                                            <p:strVal val="visible"/>
                                          </p:to>
                                        </p:set>
                                      </p:childTnLst>
                                    </p:cTn>
                                  </p:par>
                                  <p:par>
                                    <p:cTn id="53" presetID="35" presetClass="path" presetSubtype="0" accel="50000" fill="hold" grpId="1" nodeType="withEffect">
                                      <p:stCondLst>
                                        <p:cond delay="500"/>
                                      </p:stCondLst>
                                      <p:childTnLst>
                                        <p:animMotion origin="layout" path="M 1.1539E-6 3.33333E-6 L -0.10446 3.33333E-6 " pathEditMode="relative" rAng="0" ptsTypes="AA">
                                          <p:cBhvr>
                                            <p:cTn id="54" dur="400" spd="-100000" fill="hold"/>
                                            <p:tgtEl>
                                              <p:spTgt spid="82"/>
                                            </p:tgtEl>
                                            <p:attrNameLst>
                                              <p:attrName>ppt_x</p:attrName>
                                              <p:attrName>ppt_y</p:attrName>
                                            </p:attrNameLst>
                                          </p:cBhvr>
                                          <p:rCtr x="-5230" y="0"/>
                                        </p:animMotion>
                                      </p:childTnLst>
                                    </p:cTn>
                                  </p:par>
                                </p:childTnLst>
                              </p:cTn>
                            </p:par>
                            <p:par>
                              <p:cTn id="55" fill="hold">
                                <p:stCondLst>
                                  <p:cond delay="3000"/>
                                </p:stCondLst>
                                <p:childTnLst>
                                  <p:par>
                                    <p:cTn id="56" presetID="22" presetClass="entr" presetSubtype="8" fill="hold" grpId="0" nodeType="afterEffect">
                                      <p:stCondLst>
                                        <p:cond delay="0"/>
                                      </p:stCondLst>
                                      <p:childTnLst>
                                        <p:set>
                                          <p:cBhvr>
                                            <p:cTn id="57" dur="1" fill="hold">
                                              <p:stCondLst>
                                                <p:cond delay="0"/>
                                              </p:stCondLst>
                                            </p:cTn>
                                            <p:tgtEl>
                                              <p:spTgt spid="93"/>
                                            </p:tgtEl>
                                            <p:attrNameLst>
                                              <p:attrName>style.visibility</p:attrName>
                                            </p:attrNameLst>
                                          </p:cBhvr>
                                          <p:to>
                                            <p:strVal val="visible"/>
                                          </p:to>
                                        </p:set>
                                        <p:animEffect transition="in" filter="wipe(left)">
                                          <p:cBhvr>
                                            <p:cTn id="58" dur="500"/>
                                            <p:tgtEl>
                                              <p:spTgt spid="9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wipe(left)">
                                          <p:cBhvr>
                                            <p:cTn id="61" dur="500"/>
                                            <p:tgtEl>
                                              <p:spTgt spid="94"/>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wipe(left)">
                                          <p:cBhvr>
                                            <p:cTn id="64" dur="500"/>
                                            <p:tgtEl>
                                              <p:spTgt spid="9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wipe(left)">
                                          <p:cBhvr>
                                            <p:cTn id="67" dur="500"/>
                                            <p:tgtEl>
                                              <p:spTgt spid="96"/>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91"/>
                                            </p:tgtEl>
                                            <p:attrNameLst>
                                              <p:attrName>style.visibility</p:attrName>
                                            </p:attrNameLst>
                                          </p:cBhvr>
                                          <p:to>
                                            <p:strVal val="visible"/>
                                          </p:to>
                                        </p:set>
                                        <p:animEffect transition="in" filter="wipe(right)">
                                          <p:cBhvr>
                                            <p:cTn id="70" dur="500"/>
                                            <p:tgtEl>
                                              <p:spTgt spid="91"/>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92"/>
                                            </p:tgtEl>
                                            <p:attrNameLst>
                                              <p:attrName>style.visibility</p:attrName>
                                            </p:attrNameLst>
                                          </p:cBhvr>
                                          <p:to>
                                            <p:strVal val="visible"/>
                                          </p:to>
                                        </p:set>
                                        <p:animEffect transition="in" filter="wipe(right)">
                                          <p:cBhvr>
                                            <p:cTn id="73" dur="500"/>
                                            <p:tgtEl>
                                              <p:spTgt spid="92"/>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97"/>
                                            </p:tgtEl>
                                            <p:attrNameLst>
                                              <p:attrName>style.visibility</p:attrName>
                                            </p:attrNameLst>
                                          </p:cBhvr>
                                          <p:to>
                                            <p:strVal val="visible"/>
                                          </p:to>
                                        </p:set>
                                        <p:animEffect transition="in" filter="wipe(right)">
                                          <p:cBhvr>
                                            <p:cTn id="76" dur="500"/>
                                            <p:tgtEl>
                                              <p:spTgt spid="97"/>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98"/>
                                            </p:tgtEl>
                                            <p:attrNameLst>
                                              <p:attrName>style.visibility</p:attrName>
                                            </p:attrNameLst>
                                          </p:cBhvr>
                                          <p:to>
                                            <p:strVal val="visible"/>
                                          </p:to>
                                        </p:set>
                                        <p:animEffect transition="in" filter="wipe(right)">
                                          <p:cBhvr>
                                            <p:cTn id="79"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2" grpId="1" animBg="1"/>
          <p:bldP spid="91" grpId="0"/>
          <p:bldP spid="92" grpId="0"/>
          <p:bldP spid="93" grpId="0"/>
          <p:bldP spid="94" grpId="0"/>
          <p:bldP spid="95" grpId="0"/>
          <p:bldP spid="96" grpId="0"/>
          <p:bldP spid="97" grpId="0"/>
          <p:bldP spid="98" grpId="0"/>
          <p:bldP spid="99" grpId="0" animBg="1"/>
          <p:bldP spid="100" grpId="0" animBg="1"/>
          <p:bldP spid="109" grpId="0" animBg="1"/>
          <p:bldP spid="110" grpId="0" animBg="1"/>
          <p:bldP spid="111" grpId="0" animBg="1"/>
          <p:bldP spid="115"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3911239" y="3483751"/>
            <a:ext cx="4210837" cy="923330"/>
          </a:xfrm>
          <a:prstGeom prst="rect">
            <a:avLst/>
          </a:prstGeom>
        </p:spPr>
        <p:txBody>
          <a:bodyPr wrap="square">
            <a:spAutoFit/>
          </a:bodyPr>
          <a:lstStyle/>
          <a:p>
            <a:pPr lvl="0">
              <a:lnSpc>
                <a:spcPct val="15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900" dirty="0">
              <a:solidFill>
                <a:schemeClr val="tx1">
                  <a:lumMod val="50000"/>
                  <a:lumOff val="50000"/>
                </a:schemeClr>
              </a:solidFill>
              <a:cs typeface="+mn-ea"/>
              <a:sym typeface="+mn-lt"/>
            </a:endParaRPr>
          </a:p>
        </p:txBody>
      </p:sp>
      <p:grpSp>
        <p:nvGrpSpPr>
          <p:cNvPr id="3" name="组合 2"/>
          <p:cNvGrpSpPr/>
          <p:nvPr/>
        </p:nvGrpSpPr>
        <p:grpSpPr>
          <a:xfrm>
            <a:off x="4018606" y="2478624"/>
            <a:ext cx="683962" cy="683962"/>
            <a:chOff x="4018575" y="2477825"/>
            <a:chExt cx="684000" cy="684000"/>
          </a:xfrm>
        </p:grpSpPr>
        <p:sp>
          <p:nvSpPr>
            <p:cNvPr id="5" name="椭圆 4"/>
            <p:cNvSpPr/>
            <p:nvPr/>
          </p:nvSpPr>
          <p:spPr>
            <a:xfrm>
              <a:off x="4018575" y="2477825"/>
              <a:ext cx="684000" cy="684000"/>
            </a:xfrm>
            <a:prstGeom prst="ellipse">
              <a:avLst/>
            </a:prstGeom>
            <a:solidFill>
              <a:schemeClr val="accent1"/>
            </a:solidFill>
            <a:ln>
              <a:noFill/>
            </a:ln>
          </p:spPr>
          <p:txBody>
            <a:bodyPr vert="horz" wrap="square" lIns="91435" tIns="45717" rIns="91435" bIns="45717" numCol="1" anchor="t" anchorCtr="0" compatLnSpc="1"/>
            <a:lstStyle/>
            <a:p>
              <a:endParaRPr lang="zh-CN" altLang="en-US" sz="1280"/>
            </a:p>
          </p:txBody>
        </p:sp>
        <p:sp>
          <p:nvSpPr>
            <p:cNvPr id="6282" name="Freeform 153"/>
            <p:cNvSpPr/>
            <p:nvPr/>
          </p:nvSpPr>
          <p:spPr bwMode="auto">
            <a:xfrm>
              <a:off x="4197073" y="2672189"/>
              <a:ext cx="327025" cy="295275"/>
            </a:xfrm>
            <a:custGeom>
              <a:avLst/>
              <a:gdLst>
                <a:gd name="T0" fmla="*/ 25 w 87"/>
                <a:gd name="T1" fmla="*/ 0 h 79"/>
                <a:gd name="T2" fmla="*/ 16 w 87"/>
                <a:gd name="T3" fmla="*/ 9 h 79"/>
                <a:gd name="T4" fmla="*/ 25 w 87"/>
                <a:gd name="T5" fmla="*/ 18 h 79"/>
                <a:gd name="T6" fmla="*/ 33 w 87"/>
                <a:gd name="T7" fmla="*/ 13 h 79"/>
                <a:gd name="T8" fmla="*/ 66 w 87"/>
                <a:gd name="T9" fmla="*/ 12 h 79"/>
                <a:gd name="T10" fmla="*/ 66 w 87"/>
                <a:gd name="T11" fmla="*/ 15 h 79"/>
                <a:gd name="T12" fmla="*/ 13 w 87"/>
                <a:gd name="T13" fmla="*/ 48 h 79"/>
                <a:gd name="T14" fmla="*/ 9 w 87"/>
                <a:gd name="T15" fmla="*/ 48 h 79"/>
                <a:gd name="T16" fmla="*/ 0 w 87"/>
                <a:gd name="T17" fmla="*/ 57 h 79"/>
                <a:gd name="T18" fmla="*/ 9 w 87"/>
                <a:gd name="T19" fmla="*/ 66 h 79"/>
                <a:gd name="T20" fmla="*/ 17 w 87"/>
                <a:gd name="T21" fmla="*/ 61 h 79"/>
                <a:gd name="T22" fmla="*/ 70 w 87"/>
                <a:gd name="T23" fmla="*/ 72 h 79"/>
                <a:gd name="T24" fmla="*/ 78 w 87"/>
                <a:gd name="T25" fmla="*/ 79 h 79"/>
                <a:gd name="T26" fmla="*/ 87 w 87"/>
                <a:gd name="T27" fmla="*/ 70 h 79"/>
                <a:gd name="T28" fmla="*/ 78 w 87"/>
                <a:gd name="T29" fmla="*/ 61 h 79"/>
                <a:gd name="T30" fmla="*/ 70 w 87"/>
                <a:gd name="T31" fmla="*/ 66 h 79"/>
                <a:gd name="T32" fmla="*/ 18 w 87"/>
                <a:gd name="T33" fmla="*/ 55 h 79"/>
                <a:gd name="T34" fmla="*/ 18 w 87"/>
                <a:gd name="T35" fmla="*/ 53 h 79"/>
                <a:gd name="T36" fmla="*/ 70 w 87"/>
                <a:gd name="T37" fmla="*/ 20 h 79"/>
                <a:gd name="T38" fmla="*/ 75 w 87"/>
                <a:gd name="T39" fmla="*/ 21 h 79"/>
                <a:gd name="T40" fmla="*/ 84 w 87"/>
                <a:gd name="T41" fmla="*/ 12 h 79"/>
                <a:gd name="T42" fmla="*/ 75 w 87"/>
                <a:gd name="T43" fmla="*/ 3 h 79"/>
                <a:gd name="T44" fmla="*/ 68 w 87"/>
                <a:gd name="T45" fmla="*/ 6 h 79"/>
                <a:gd name="T46" fmla="*/ 34 w 87"/>
                <a:gd name="T47" fmla="*/ 7 h 79"/>
                <a:gd name="T48" fmla="*/ 25 w 87"/>
                <a:gd name="T49"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 h="79">
                  <a:moveTo>
                    <a:pt x="25" y="0"/>
                  </a:moveTo>
                  <a:cubicBezTo>
                    <a:pt x="20" y="0"/>
                    <a:pt x="16" y="4"/>
                    <a:pt x="16" y="9"/>
                  </a:cubicBezTo>
                  <a:cubicBezTo>
                    <a:pt x="16" y="14"/>
                    <a:pt x="20" y="18"/>
                    <a:pt x="25" y="18"/>
                  </a:cubicBezTo>
                  <a:cubicBezTo>
                    <a:pt x="28" y="18"/>
                    <a:pt x="31" y="16"/>
                    <a:pt x="33" y="13"/>
                  </a:cubicBezTo>
                  <a:cubicBezTo>
                    <a:pt x="66" y="12"/>
                    <a:pt x="66" y="12"/>
                    <a:pt x="66" y="12"/>
                  </a:cubicBezTo>
                  <a:cubicBezTo>
                    <a:pt x="66" y="13"/>
                    <a:pt x="66" y="14"/>
                    <a:pt x="66" y="15"/>
                  </a:cubicBezTo>
                  <a:cubicBezTo>
                    <a:pt x="13" y="48"/>
                    <a:pt x="13" y="48"/>
                    <a:pt x="13" y="48"/>
                  </a:cubicBezTo>
                  <a:cubicBezTo>
                    <a:pt x="12" y="48"/>
                    <a:pt x="11" y="48"/>
                    <a:pt x="9" y="48"/>
                  </a:cubicBezTo>
                  <a:cubicBezTo>
                    <a:pt x="4" y="48"/>
                    <a:pt x="0" y="52"/>
                    <a:pt x="0" y="57"/>
                  </a:cubicBezTo>
                  <a:cubicBezTo>
                    <a:pt x="0" y="62"/>
                    <a:pt x="4" y="66"/>
                    <a:pt x="9" y="66"/>
                  </a:cubicBezTo>
                  <a:cubicBezTo>
                    <a:pt x="13" y="66"/>
                    <a:pt x="16" y="64"/>
                    <a:pt x="17" y="61"/>
                  </a:cubicBezTo>
                  <a:cubicBezTo>
                    <a:pt x="70" y="72"/>
                    <a:pt x="70" y="72"/>
                    <a:pt x="70" y="72"/>
                  </a:cubicBezTo>
                  <a:cubicBezTo>
                    <a:pt x="70" y="76"/>
                    <a:pt x="74" y="79"/>
                    <a:pt x="78" y="79"/>
                  </a:cubicBezTo>
                  <a:cubicBezTo>
                    <a:pt x="83" y="79"/>
                    <a:pt x="87" y="75"/>
                    <a:pt x="87" y="70"/>
                  </a:cubicBezTo>
                  <a:cubicBezTo>
                    <a:pt x="87" y="65"/>
                    <a:pt x="83" y="61"/>
                    <a:pt x="78" y="61"/>
                  </a:cubicBezTo>
                  <a:cubicBezTo>
                    <a:pt x="75" y="61"/>
                    <a:pt x="72" y="63"/>
                    <a:pt x="70" y="66"/>
                  </a:cubicBezTo>
                  <a:cubicBezTo>
                    <a:pt x="18" y="55"/>
                    <a:pt x="18" y="55"/>
                    <a:pt x="18" y="55"/>
                  </a:cubicBezTo>
                  <a:cubicBezTo>
                    <a:pt x="18" y="54"/>
                    <a:pt x="18" y="54"/>
                    <a:pt x="18" y="53"/>
                  </a:cubicBezTo>
                  <a:cubicBezTo>
                    <a:pt x="70" y="20"/>
                    <a:pt x="70" y="20"/>
                    <a:pt x="70" y="20"/>
                  </a:cubicBezTo>
                  <a:cubicBezTo>
                    <a:pt x="72" y="20"/>
                    <a:pt x="73" y="21"/>
                    <a:pt x="75" y="21"/>
                  </a:cubicBezTo>
                  <a:cubicBezTo>
                    <a:pt x="80" y="21"/>
                    <a:pt x="84" y="17"/>
                    <a:pt x="84" y="12"/>
                  </a:cubicBezTo>
                  <a:cubicBezTo>
                    <a:pt x="84" y="7"/>
                    <a:pt x="80" y="3"/>
                    <a:pt x="75" y="3"/>
                  </a:cubicBezTo>
                  <a:cubicBezTo>
                    <a:pt x="72" y="3"/>
                    <a:pt x="69" y="4"/>
                    <a:pt x="68" y="6"/>
                  </a:cubicBezTo>
                  <a:cubicBezTo>
                    <a:pt x="34" y="7"/>
                    <a:pt x="34" y="7"/>
                    <a:pt x="34" y="7"/>
                  </a:cubicBezTo>
                  <a:cubicBezTo>
                    <a:pt x="33" y="3"/>
                    <a:pt x="29" y="0"/>
                    <a:pt x="25" y="0"/>
                  </a:cubicBezTo>
                </a:path>
              </a:pathLst>
            </a:custGeom>
            <a:solidFill>
              <a:schemeClr val="bg1"/>
            </a:solidFill>
            <a:ln>
              <a:noFill/>
            </a:ln>
          </p:spPr>
          <p:txBody>
            <a:bodyPr vert="horz" wrap="square" lIns="91435" tIns="45717" rIns="91435" bIns="45717" numCol="1" anchor="t" anchorCtr="0" compatLnSpc="1"/>
            <a:lstStyle/>
            <a:p>
              <a:endParaRPr lang="zh-CN" altLang="en-US" sz="1280"/>
            </a:p>
          </p:txBody>
        </p:sp>
      </p:grpSp>
      <p:grpSp>
        <p:nvGrpSpPr>
          <p:cNvPr id="7" name="组合 6"/>
          <p:cNvGrpSpPr/>
          <p:nvPr/>
        </p:nvGrpSpPr>
        <p:grpSpPr>
          <a:xfrm>
            <a:off x="5242675" y="2478624"/>
            <a:ext cx="683962" cy="683962"/>
            <a:chOff x="5242711" y="2477825"/>
            <a:chExt cx="684000" cy="684000"/>
          </a:xfrm>
        </p:grpSpPr>
        <p:sp>
          <p:nvSpPr>
            <p:cNvPr id="9" name="椭圆 8"/>
            <p:cNvSpPr/>
            <p:nvPr/>
          </p:nvSpPr>
          <p:spPr>
            <a:xfrm>
              <a:off x="5242711" y="2477825"/>
              <a:ext cx="684000" cy="684000"/>
            </a:xfrm>
            <a:prstGeom prst="ellipse">
              <a:avLst/>
            </a:prstGeom>
            <a:solidFill>
              <a:schemeClr val="accent2"/>
            </a:solidFill>
            <a:ln>
              <a:noFill/>
            </a:ln>
          </p:spPr>
          <p:txBody>
            <a:bodyPr vert="horz" wrap="square" lIns="91435" tIns="45717" rIns="91435" bIns="45717" numCol="1" anchor="t" anchorCtr="0" compatLnSpc="1"/>
            <a:lstStyle/>
            <a:p>
              <a:endParaRPr lang="zh-CN" altLang="en-US" sz="1280"/>
            </a:p>
          </p:txBody>
        </p:sp>
        <p:grpSp>
          <p:nvGrpSpPr>
            <p:cNvPr id="6293" name="组合 6292"/>
            <p:cNvGrpSpPr/>
            <p:nvPr/>
          </p:nvGrpSpPr>
          <p:grpSpPr>
            <a:xfrm>
              <a:off x="5406128" y="2641231"/>
              <a:ext cx="357187" cy="357188"/>
              <a:chOff x="1920875" y="2433423"/>
              <a:chExt cx="357187" cy="357188"/>
            </a:xfrm>
            <a:solidFill>
              <a:schemeClr val="accent3"/>
            </a:solidFill>
          </p:grpSpPr>
          <p:sp>
            <p:nvSpPr>
              <p:cNvPr id="6283" name="Freeform 154"/>
              <p:cNvSpPr>
                <a:spLocks noEditPoints="1"/>
              </p:cNvSpPr>
              <p:nvPr/>
            </p:nvSpPr>
            <p:spPr bwMode="auto">
              <a:xfrm>
                <a:off x="1920875" y="2433423"/>
                <a:ext cx="357187" cy="357188"/>
              </a:xfrm>
              <a:custGeom>
                <a:avLst/>
                <a:gdLst>
                  <a:gd name="T0" fmla="*/ 48 w 95"/>
                  <a:gd name="T1" fmla="*/ 11 h 95"/>
                  <a:gd name="T2" fmla="*/ 51 w 95"/>
                  <a:gd name="T3" fmla="*/ 7 h 95"/>
                  <a:gd name="T4" fmla="*/ 51 w 95"/>
                  <a:gd name="T5" fmla="*/ 7 h 95"/>
                  <a:gd name="T6" fmla="*/ 88 w 95"/>
                  <a:gd name="T7" fmla="*/ 44 h 95"/>
                  <a:gd name="T8" fmla="*/ 88 w 95"/>
                  <a:gd name="T9" fmla="*/ 44 h 95"/>
                  <a:gd name="T10" fmla="*/ 85 w 95"/>
                  <a:gd name="T11" fmla="*/ 47 h 95"/>
                  <a:gd name="T12" fmla="*/ 88 w 95"/>
                  <a:gd name="T13" fmla="*/ 51 h 95"/>
                  <a:gd name="T14" fmla="*/ 88 w 95"/>
                  <a:gd name="T15" fmla="*/ 51 h 95"/>
                  <a:gd name="T16" fmla="*/ 51 w 95"/>
                  <a:gd name="T17" fmla="*/ 88 h 95"/>
                  <a:gd name="T18" fmla="*/ 51 w 95"/>
                  <a:gd name="T19" fmla="*/ 87 h 95"/>
                  <a:gd name="T20" fmla="*/ 48 w 95"/>
                  <a:gd name="T21" fmla="*/ 84 h 95"/>
                  <a:gd name="T22" fmla="*/ 44 w 95"/>
                  <a:gd name="T23" fmla="*/ 87 h 95"/>
                  <a:gd name="T24" fmla="*/ 44 w 95"/>
                  <a:gd name="T25" fmla="*/ 88 h 95"/>
                  <a:gd name="T26" fmla="*/ 7 w 95"/>
                  <a:gd name="T27" fmla="*/ 50 h 95"/>
                  <a:gd name="T28" fmla="*/ 8 w 95"/>
                  <a:gd name="T29" fmla="*/ 51 h 95"/>
                  <a:gd name="T30" fmla="*/ 11 w 95"/>
                  <a:gd name="T31" fmla="*/ 47 h 95"/>
                  <a:gd name="T32" fmla="*/ 8 w 95"/>
                  <a:gd name="T33" fmla="*/ 44 h 95"/>
                  <a:gd name="T34" fmla="*/ 7 w 95"/>
                  <a:gd name="T35" fmla="*/ 44 h 95"/>
                  <a:gd name="T36" fmla="*/ 44 w 95"/>
                  <a:gd name="T37" fmla="*/ 7 h 95"/>
                  <a:gd name="T38" fmla="*/ 44 w 95"/>
                  <a:gd name="T39" fmla="*/ 7 h 95"/>
                  <a:gd name="T40" fmla="*/ 48 w 95"/>
                  <a:gd name="T41" fmla="*/ 11 h 95"/>
                  <a:gd name="T42" fmla="*/ 48 w 95"/>
                  <a:gd name="T43" fmla="*/ 0 h 95"/>
                  <a:gd name="T44" fmla="*/ 0 w 95"/>
                  <a:gd name="T45" fmla="*/ 47 h 95"/>
                  <a:gd name="T46" fmla="*/ 48 w 95"/>
                  <a:gd name="T47" fmla="*/ 95 h 95"/>
                  <a:gd name="T48" fmla="*/ 95 w 95"/>
                  <a:gd name="T49" fmla="*/ 47 h 95"/>
                  <a:gd name="T50" fmla="*/ 48 w 95"/>
                  <a:gd name="T5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5" h="95">
                    <a:moveTo>
                      <a:pt x="48" y="11"/>
                    </a:moveTo>
                    <a:cubicBezTo>
                      <a:pt x="50" y="11"/>
                      <a:pt x="51" y="9"/>
                      <a:pt x="51" y="7"/>
                    </a:cubicBezTo>
                    <a:cubicBezTo>
                      <a:pt x="51" y="7"/>
                      <a:pt x="51" y="7"/>
                      <a:pt x="51" y="7"/>
                    </a:cubicBezTo>
                    <a:cubicBezTo>
                      <a:pt x="71" y="9"/>
                      <a:pt x="87" y="24"/>
                      <a:pt x="88" y="44"/>
                    </a:cubicBezTo>
                    <a:cubicBezTo>
                      <a:pt x="88" y="44"/>
                      <a:pt x="88" y="44"/>
                      <a:pt x="88" y="44"/>
                    </a:cubicBezTo>
                    <a:cubicBezTo>
                      <a:pt x="86" y="44"/>
                      <a:pt x="85" y="45"/>
                      <a:pt x="85" y="47"/>
                    </a:cubicBezTo>
                    <a:cubicBezTo>
                      <a:pt x="85" y="49"/>
                      <a:pt x="86" y="51"/>
                      <a:pt x="88" y="51"/>
                    </a:cubicBezTo>
                    <a:cubicBezTo>
                      <a:pt x="88" y="51"/>
                      <a:pt x="88" y="51"/>
                      <a:pt x="88" y="51"/>
                    </a:cubicBezTo>
                    <a:cubicBezTo>
                      <a:pt x="87" y="70"/>
                      <a:pt x="71" y="86"/>
                      <a:pt x="51" y="88"/>
                    </a:cubicBezTo>
                    <a:cubicBezTo>
                      <a:pt x="51" y="87"/>
                      <a:pt x="51" y="87"/>
                      <a:pt x="51" y="87"/>
                    </a:cubicBezTo>
                    <a:cubicBezTo>
                      <a:pt x="51" y="85"/>
                      <a:pt x="50" y="84"/>
                      <a:pt x="48" y="84"/>
                    </a:cubicBezTo>
                    <a:cubicBezTo>
                      <a:pt x="46" y="84"/>
                      <a:pt x="44" y="85"/>
                      <a:pt x="44" y="87"/>
                    </a:cubicBezTo>
                    <a:cubicBezTo>
                      <a:pt x="44" y="88"/>
                      <a:pt x="44" y="88"/>
                      <a:pt x="44" y="88"/>
                    </a:cubicBezTo>
                    <a:cubicBezTo>
                      <a:pt x="25" y="86"/>
                      <a:pt x="9" y="70"/>
                      <a:pt x="7" y="50"/>
                    </a:cubicBezTo>
                    <a:cubicBezTo>
                      <a:pt x="8" y="51"/>
                      <a:pt x="8" y="51"/>
                      <a:pt x="8" y="51"/>
                    </a:cubicBezTo>
                    <a:cubicBezTo>
                      <a:pt x="10" y="51"/>
                      <a:pt x="11" y="49"/>
                      <a:pt x="11" y="47"/>
                    </a:cubicBezTo>
                    <a:cubicBezTo>
                      <a:pt x="11" y="45"/>
                      <a:pt x="10" y="44"/>
                      <a:pt x="8" y="44"/>
                    </a:cubicBezTo>
                    <a:cubicBezTo>
                      <a:pt x="7" y="44"/>
                      <a:pt x="7" y="44"/>
                      <a:pt x="7" y="44"/>
                    </a:cubicBezTo>
                    <a:cubicBezTo>
                      <a:pt x="9" y="24"/>
                      <a:pt x="24" y="9"/>
                      <a:pt x="44" y="7"/>
                    </a:cubicBezTo>
                    <a:cubicBezTo>
                      <a:pt x="44" y="7"/>
                      <a:pt x="44" y="7"/>
                      <a:pt x="44" y="7"/>
                    </a:cubicBezTo>
                    <a:cubicBezTo>
                      <a:pt x="44" y="9"/>
                      <a:pt x="46" y="11"/>
                      <a:pt x="48" y="11"/>
                    </a:cubicBezTo>
                    <a:moveTo>
                      <a:pt x="48" y="0"/>
                    </a:moveTo>
                    <a:cubicBezTo>
                      <a:pt x="22" y="0"/>
                      <a:pt x="0" y="21"/>
                      <a:pt x="0" y="47"/>
                    </a:cubicBezTo>
                    <a:cubicBezTo>
                      <a:pt x="0" y="73"/>
                      <a:pt x="22" y="95"/>
                      <a:pt x="48" y="95"/>
                    </a:cubicBezTo>
                    <a:cubicBezTo>
                      <a:pt x="74" y="95"/>
                      <a:pt x="95" y="73"/>
                      <a:pt x="95" y="47"/>
                    </a:cubicBezTo>
                    <a:cubicBezTo>
                      <a:pt x="95" y="21"/>
                      <a:pt x="74" y="0"/>
                      <a:pt x="48"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35" tIns="45717" rIns="91435" bIns="45717" numCol="1" anchor="t" anchorCtr="0" compatLnSpc="1"/>
              <a:lstStyle/>
              <a:p>
                <a:endParaRPr lang="zh-CN" altLang="en-US" sz="1280"/>
              </a:p>
            </p:txBody>
          </p:sp>
          <p:sp>
            <p:nvSpPr>
              <p:cNvPr id="6284" name="Freeform 155"/>
              <p:cNvSpPr/>
              <p:nvPr/>
            </p:nvSpPr>
            <p:spPr bwMode="auto">
              <a:xfrm>
                <a:off x="2082800" y="2501685"/>
                <a:ext cx="146050" cy="127000"/>
              </a:xfrm>
              <a:custGeom>
                <a:avLst/>
                <a:gdLst>
                  <a:gd name="T0" fmla="*/ 5 w 39"/>
                  <a:gd name="T1" fmla="*/ 0 h 34"/>
                  <a:gd name="T2" fmla="*/ 5 w 39"/>
                  <a:gd name="T3" fmla="*/ 0 h 34"/>
                  <a:gd name="T4" fmla="*/ 2 w 39"/>
                  <a:gd name="T5" fmla="*/ 3 h 34"/>
                  <a:gd name="T6" fmla="*/ 2 w 39"/>
                  <a:gd name="T7" fmla="*/ 25 h 34"/>
                  <a:gd name="T8" fmla="*/ 0 w 39"/>
                  <a:gd name="T9" fmla="*/ 29 h 34"/>
                  <a:gd name="T10" fmla="*/ 5 w 39"/>
                  <a:gd name="T11" fmla="*/ 34 h 34"/>
                  <a:gd name="T12" fmla="*/ 9 w 39"/>
                  <a:gd name="T13" fmla="*/ 32 h 34"/>
                  <a:gd name="T14" fmla="*/ 36 w 39"/>
                  <a:gd name="T15" fmla="*/ 32 h 34"/>
                  <a:gd name="T16" fmla="*/ 39 w 39"/>
                  <a:gd name="T17" fmla="*/ 29 h 34"/>
                  <a:gd name="T18" fmla="*/ 36 w 39"/>
                  <a:gd name="T19" fmla="*/ 26 h 34"/>
                  <a:gd name="T20" fmla="*/ 36 w 39"/>
                  <a:gd name="T21" fmla="*/ 26 h 34"/>
                  <a:gd name="T22" fmla="*/ 9 w 39"/>
                  <a:gd name="T23" fmla="*/ 27 h 34"/>
                  <a:gd name="T24" fmla="*/ 8 w 39"/>
                  <a:gd name="T25" fmla="*/ 25 h 34"/>
                  <a:gd name="T26" fmla="*/ 7 w 39"/>
                  <a:gd name="T27" fmla="*/ 3 h 34"/>
                  <a:gd name="T28" fmla="*/ 5 w 39"/>
                  <a:gd name="T2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34">
                    <a:moveTo>
                      <a:pt x="5" y="0"/>
                    </a:moveTo>
                    <a:cubicBezTo>
                      <a:pt x="5" y="0"/>
                      <a:pt x="5" y="0"/>
                      <a:pt x="5" y="0"/>
                    </a:cubicBezTo>
                    <a:cubicBezTo>
                      <a:pt x="3" y="0"/>
                      <a:pt x="2" y="1"/>
                      <a:pt x="2" y="3"/>
                    </a:cubicBezTo>
                    <a:cubicBezTo>
                      <a:pt x="2" y="25"/>
                      <a:pt x="2" y="25"/>
                      <a:pt x="2" y="25"/>
                    </a:cubicBezTo>
                    <a:cubicBezTo>
                      <a:pt x="1" y="26"/>
                      <a:pt x="0" y="27"/>
                      <a:pt x="0" y="29"/>
                    </a:cubicBezTo>
                    <a:cubicBezTo>
                      <a:pt x="0" y="32"/>
                      <a:pt x="2" y="34"/>
                      <a:pt x="5" y="34"/>
                    </a:cubicBezTo>
                    <a:cubicBezTo>
                      <a:pt x="6" y="34"/>
                      <a:pt x="8" y="33"/>
                      <a:pt x="9" y="32"/>
                    </a:cubicBezTo>
                    <a:cubicBezTo>
                      <a:pt x="36" y="32"/>
                      <a:pt x="36" y="32"/>
                      <a:pt x="36" y="32"/>
                    </a:cubicBezTo>
                    <a:cubicBezTo>
                      <a:pt x="38" y="32"/>
                      <a:pt x="39" y="31"/>
                      <a:pt x="39" y="29"/>
                    </a:cubicBezTo>
                    <a:cubicBezTo>
                      <a:pt x="39" y="28"/>
                      <a:pt x="38" y="26"/>
                      <a:pt x="36" y="26"/>
                    </a:cubicBezTo>
                    <a:cubicBezTo>
                      <a:pt x="36" y="26"/>
                      <a:pt x="36" y="26"/>
                      <a:pt x="36" y="26"/>
                    </a:cubicBezTo>
                    <a:cubicBezTo>
                      <a:pt x="9" y="27"/>
                      <a:pt x="9" y="27"/>
                      <a:pt x="9" y="27"/>
                    </a:cubicBezTo>
                    <a:cubicBezTo>
                      <a:pt x="9" y="26"/>
                      <a:pt x="8" y="25"/>
                      <a:pt x="8" y="25"/>
                    </a:cubicBezTo>
                    <a:cubicBezTo>
                      <a:pt x="7" y="3"/>
                      <a:pt x="7" y="3"/>
                      <a:pt x="7" y="3"/>
                    </a:cubicBezTo>
                    <a:cubicBezTo>
                      <a:pt x="7" y="1"/>
                      <a:pt x="6" y="0"/>
                      <a:pt x="5"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35" tIns="45717" rIns="91435" bIns="45717" numCol="1" anchor="t" anchorCtr="0" compatLnSpc="1"/>
              <a:lstStyle/>
              <a:p>
                <a:endParaRPr lang="zh-CN" altLang="en-US" sz="1280"/>
              </a:p>
            </p:txBody>
          </p:sp>
        </p:grpSp>
      </p:grpSp>
      <p:grpSp>
        <p:nvGrpSpPr>
          <p:cNvPr id="11" name="组合 10"/>
          <p:cNvGrpSpPr/>
          <p:nvPr/>
        </p:nvGrpSpPr>
        <p:grpSpPr>
          <a:xfrm>
            <a:off x="6466743" y="2478624"/>
            <a:ext cx="683962" cy="683962"/>
            <a:chOff x="6466847" y="2477825"/>
            <a:chExt cx="684000" cy="684000"/>
          </a:xfrm>
        </p:grpSpPr>
        <p:sp>
          <p:nvSpPr>
            <p:cNvPr id="13" name="椭圆 12"/>
            <p:cNvSpPr/>
            <p:nvPr/>
          </p:nvSpPr>
          <p:spPr>
            <a:xfrm>
              <a:off x="6466847" y="2477825"/>
              <a:ext cx="684000" cy="684000"/>
            </a:xfrm>
            <a:prstGeom prst="ellipse">
              <a:avLst/>
            </a:prstGeom>
            <a:solidFill>
              <a:schemeClr val="accent1"/>
            </a:solidFill>
            <a:ln>
              <a:noFill/>
            </a:ln>
          </p:spPr>
          <p:txBody>
            <a:bodyPr vert="horz" wrap="square" lIns="91435" tIns="45717" rIns="91435" bIns="45717" numCol="1" anchor="t" anchorCtr="0" compatLnSpc="1"/>
            <a:lstStyle/>
            <a:p>
              <a:endParaRPr lang="zh-CN" altLang="en-US" sz="1280"/>
            </a:p>
          </p:txBody>
        </p:sp>
        <p:grpSp>
          <p:nvGrpSpPr>
            <p:cNvPr id="6294" name="组合 6293"/>
            <p:cNvGrpSpPr/>
            <p:nvPr/>
          </p:nvGrpSpPr>
          <p:grpSpPr>
            <a:xfrm>
              <a:off x="6694547" y="2675362"/>
              <a:ext cx="228600" cy="288926"/>
              <a:chOff x="3152776" y="2357222"/>
              <a:chExt cx="228600" cy="288926"/>
            </a:xfrm>
            <a:solidFill>
              <a:schemeClr val="accent2"/>
            </a:solidFill>
          </p:grpSpPr>
          <p:sp>
            <p:nvSpPr>
              <p:cNvPr id="6285" name="Rectangle 156"/>
              <p:cNvSpPr>
                <a:spLocks noChangeArrowheads="1"/>
              </p:cNvSpPr>
              <p:nvPr/>
            </p:nvSpPr>
            <p:spPr bwMode="auto">
              <a:xfrm>
                <a:off x="3152776" y="2544547"/>
                <a:ext cx="38100" cy="101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t" anchorCtr="0" compatLnSpc="1"/>
              <a:lstStyle/>
              <a:p>
                <a:endParaRPr lang="zh-CN" altLang="en-US" sz="1280"/>
              </a:p>
            </p:txBody>
          </p:sp>
          <p:sp>
            <p:nvSpPr>
              <p:cNvPr id="6287" name="Rectangle 158"/>
              <p:cNvSpPr>
                <a:spLocks noChangeArrowheads="1"/>
              </p:cNvSpPr>
              <p:nvPr/>
            </p:nvSpPr>
            <p:spPr bwMode="auto">
              <a:xfrm>
                <a:off x="3216276" y="2500097"/>
                <a:ext cx="38100" cy="146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t" anchorCtr="0" compatLnSpc="1"/>
              <a:lstStyle/>
              <a:p>
                <a:endParaRPr lang="zh-CN" altLang="en-US" sz="1280"/>
              </a:p>
            </p:txBody>
          </p:sp>
          <p:sp>
            <p:nvSpPr>
              <p:cNvPr id="6289" name="Rectangle 160"/>
              <p:cNvSpPr>
                <a:spLocks noChangeArrowheads="1"/>
              </p:cNvSpPr>
              <p:nvPr/>
            </p:nvSpPr>
            <p:spPr bwMode="auto">
              <a:xfrm>
                <a:off x="3279776" y="2444535"/>
                <a:ext cx="38100" cy="201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t" anchorCtr="0" compatLnSpc="1"/>
              <a:lstStyle/>
              <a:p>
                <a:endParaRPr lang="zh-CN" altLang="en-US" sz="1280"/>
              </a:p>
            </p:txBody>
          </p:sp>
          <p:sp>
            <p:nvSpPr>
              <p:cNvPr id="6290" name="Rectangle 161"/>
              <p:cNvSpPr>
                <a:spLocks noChangeArrowheads="1"/>
              </p:cNvSpPr>
              <p:nvPr/>
            </p:nvSpPr>
            <p:spPr bwMode="auto">
              <a:xfrm>
                <a:off x="3279776" y="2444535"/>
                <a:ext cx="38100" cy="201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t" anchorCtr="0" compatLnSpc="1"/>
              <a:lstStyle/>
              <a:p>
                <a:endParaRPr lang="zh-CN" altLang="en-US" sz="1280"/>
              </a:p>
            </p:txBody>
          </p:sp>
          <p:sp>
            <p:nvSpPr>
              <p:cNvPr id="6291" name="Rectangle 162"/>
              <p:cNvSpPr>
                <a:spLocks noChangeArrowheads="1"/>
              </p:cNvSpPr>
              <p:nvPr/>
            </p:nvSpPr>
            <p:spPr bwMode="auto">
              <a:xfrm>
                <a:off x="3343276" y="2357222"/>
                <a:ext cx="38100" cy="288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5" tIns="45717" rIns="91435" bIns="45717" numCol="1" anchor="t" anchorCtr="0" compatLnSpc="1"/>
              <a:lstStyle/>
              <a:p>
                <a:endParaRPr lang="zh-CN" altLang="en-US" sz="1280"/>
              </a:p>
            </p:txBody>
          </p:sp>
        </p:grpSp>
      </p:grpSp>
      <p:sp>
        <p:nvSpPr>
          <p:cNvPr id="184" name="MH_Other_2"/>
          <p:cNvSpPr/>
          <p:nvPr>
            <p:custDataLst>
              <p:tags r:id="rId1"/>
            </p:custDataLst>
          </p:nvPr>
        </p:nvSpPr>
        <p:spPr>
          <a:xfrm>
            <a:off x="820548" y="1492484"/>
            <a:ext cx="2637562" cy="2637562"/>
          </a:xfrm>
          <a:prstGeom prst="ellipse">
            <a:avLst/>
          </a:prstGeom>
          <a:solidFill>
            <a:schemeClr val="bg1">
              <a:lumMod val="95000"/>
            </a:schemeClr>
          </a:solidFill>
          <a:ln>
            <a:noFill/>
          </a:ln>
        </p:spPr>
        <p:txBody>
          <a:bodyPr vert="horz" wrap="square" lIns="91435" tIns="45717" rIns="91435" bIns="45717" numCol="1" anchor="t" anchorCtr="0" compatLnSpc="1"/>
          <a:lstStyle/>
          <a:p>
            <a:endParaRPr lang="zh-CN" altLang="en-US" sz="1280"/>
          </a:p>
        </p:txBody>
      </p:sp>
      <p:sp>
        <p:nvSpPr>
          <p:cNvPr id="185" name="椭圆 184"/>
          <p:cNvSpPr/>
          <p:nvPr/>
        </p:nvSpPr>
        <p:spPr bwMode="auto">
          <a:xfrm>
            <a:off x="934997" y="1606934"/>
            <a:ext cx="2408660" cy="2408660"/>
          </a:xfrm>
          <a:prstGeom prst="ellipse">
            <a:avLst/>
          </a:prstGeom>
          <a:blipFill dpi="0" rotWithShape="1">
            <a:blip r:embed="rId2"/>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80">
              <a:solidFill>
                <a:prstClr val="white"/>
              </a:solidFill>
              <a:latin typeface="+mj-ea"/>
              <a:ea typeface="+mj-ea"/>
              <a:cs typeface="Arial" panose="020B0604020202020204" pitchFamily="34" charset="0"/>
            </a:endParaRPr>
          </a:p>
        </p:txBody>
      </p:sp>
      <p:sp>
        <p:nvSpPr>
          <p:cNvPr id="186" name="矩形 185"/>
          <p:cNvSpPr/>
          <p:nvPr/>
        </p:nvSpPr>
        <p:spPr>
          <a:xfrm>
            <a:off x="3911239" y="1647524"/>
            <a:ext cx="3011779" cy="553998"/>
          </a:xfrm>
          <a:prstGeom prst="rect">
            <a:avLst/>
          </a:prstGeom>
        </p:spPr>
        <p:txBody>
          <a:bodyPr wrap="square">
            <a:spAutoFit/>
          </a:bodyPr>
          <a:lstStyle/>
          <a:p>
            <a:pPr lvl="0">
              <a:lnSpc>
                <a:spcPct val="15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a:t>
            </a:r>
            <a:endParaRPr lang="zh-CN" altLang="en-US" sz="1000" dirty="0">
              <a:solidFill>
                <a:schemeClr val="tx1">
                  <a:lumMod val="50000"/>
                  <a:lumOff val="50000"/>
                </a:schemeClr>
              </a:solidFill>
              <a:cs typeface="+mn-ea"/>
              <a:sym typeface="+mn-lt"/>
            </a:endParaRPr>
          </a:p>
        </p:txBody>
      </p:sp>
      <p:sp>
        <p:nvSpPr>
          <p:cNvPr id="187" name="TextBox 186"/>
          <p:cNvSpPr txBox="1"/>
          <p:nvPr/>
        </p:nvSpPr>
        <p:spPr>
          <a:xfrm>
            <a:off x="3911247" y="1348475"/>
            <a:ext cx="2297235" cy="338554"/>
          </a:xfrm>
          <a:prstGeom prst="rect">
            <a:avLst/>
          </a:prstGeom>
          <a:noFill/>
        </p:spPr>
        <p:txBody>
          <a:bodyPr wrap="square" rtlCol="0">
            <a:spAutoFit/>
          </a:bodyPr>
          <a:lstStyle/>
          <a:p>
            <a:pPr>
              <a:buClr>
                <a:schemeClr val="accent1">
                  <a:lumMod val="75000"/>
                </a:schemeClr>
              </a:buClr>
            </a:pPr>
            <a:r>
              <a:rPr lang="zh-CN" altLang="en-US" sz="1600" b="1" dirty="0">
                <a:solidFill>
                  <a:schemeClr val="accent1"/>
                </a:solidFill>
                <a:cs typeface="+mn-ea"/>
                <a:sym typeface="+mn-lt"/>
              </a:rPr>
              <a:t>点击添加标题</a:t>
            </a:r>
            <a:endParaRPr lang="en-US" altLang="zh-CN" sz="1200" b="1" dirty="0">
              <a:solidFill>
                <a:schemeClr val="accent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4"/>
                                        </p:tgtEl>
                                        <p:attrNameLst>
                                          <p:attrName>style.visibility</p:attrName>
                                        </p:attrNameLst>
                                      </p:cBhvr>
                                      <p:to>
                                        <p:strVal val="visible"/>
                                      </p:to>
                                    </p:set>
                                    <p:anim calcmode="lin" valueType="num">
                                      <p:cBhvr>
                                        <p:cTn id="7" dur="500" fill="hold"/>
                                        <p:tgtEl>
                                          <p:spTgt spid="184"/>
                                        </p:tgtEl>
                                        <p:attrNameLst>
                                          <p:attrName>ppt_w</p:attrName>
                                        </p:attrNameLst>
                                      </p:cBhvr>
                                      <p:tavLst>
                                        <p:tav tm="0">
                                          <p:val>
                                            <p:fltVal val="0"/>
                                          </p:val>
                                        </p:tav>
                                        <p:tav tm="100000">
                                          <p:val>
                                            <p:strVal val="#ppt_w"/>
                                          </p:val>
                                        </p:tav>
                                      </p:tavLst>
                                    </p:anim>
                                    <p:anim calcmode="lin" valueType="num">
                                      <p:cBhvr>
                                        <p:cTn id="8" dur="500" fill="hold"/>
                                        <p:tgtEl>
                                          <p:spTgt spid="184"/>
                                        </p:tgtEl>
                                        <p:attrNameLst>
                                          <p:attrName>ppt_h</p:attrName>
                                        </p:attrNameLst>
                                      </p:cBhvr>
                                      <p:tavLst>
                                        <p:tav tm="0">
                                          <p:val>
                                            <p:fltVal val="0"/>
                                          </p:val>
                                        </p:tav>
                                        <p:tav tm="100000">
                                          <p:val>
                                            <p:strVal val="#ppt_h"/>
                                          </p:val>
                                        </p:tav>
                                      </p:tavLst>
                                    </p:anim>
                                    <p:animEffect transition="in" filter="fade">
                                      <p:cBhvr>
                                        <p:cTn id="9" dur="500"/>
                                        <p:tgtEl>
                                          <p:spTgt spid="184"/>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85"/>
                                        </p:tgtEl>
                                        <p:attrNameLst>
                                          <p:attrName>style.visibility</p:attrName>
                                        </p:attrNameLst>
                                      </p:cBhvr>
                                      <p:to>
                                        <p:strVal val="visible"/>
                                      </p:to>
                                    </p:set>
                                    <p:anim calcmode="lin" valueType="num">
                                      <p:cBhvr>
                                        <p:cTn id="12" dur="500" fill="hold"/>
                                        <p:tgtEl>
                                          <p:spTgt spid="185"/>
                                        </p:tgtEl>
                                        <p:attrNameLst>
                                          <p:attrName>ppt_w</p:attrName>
                                        </p:attrNameLst>
                                      </p:cBhvr>
                                      <p:tavLst>
                                        <p:tav tm="0">
                                          <p:val>
                                            <p:fltVal val="0"/>
                                          </p:val>
                                        </p:tav>
                                        <p:tav tm="100000">
                                          <p:val>
                                            <p:strVal val="#ppt_w"/>
                                          </p:val>
                                        </p:tav>
                                      </p:tavLst>
                                    </p:anim>
                                    <p:anim calcmode="lin" valueType="num">
                                      <p:cBhvr>
                                        <p:cTn id="13" dur="500" fill="hold"/>
                                        <p:tgtEl>
                                          <p:spTgt spid="185"/>
                                        </p:tgtEl>
                                        <p:attrNameLst>
                                          <p:attrName>ppt_h</p:attrName>
                                        </p:attrNameLst>
                                      </p:cBhvr>
                                      <p:tavLst>
                                        <p:tav tm="0">
                                          <p:val>
                                            <p:fltVal val="0"/>
                                          </p:val>
                                        </p:tav>
                                        <p:tav tm="100000">
                                          <p:val>
                                            <p:strVal val="#ppt_h"/>
                                          </p:val>
                                        </p:tav>
                                      </p:tavLst>
                                    </p:anim>
                                    <p:animEffect transition="in" filter="fade">
                                      <p:cBhvr>
                                        <p:cTn id="14" dur="500"/>
                                        <p:tgtEl>
                                          <p:spTgt spid="185"/>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187"/>
                                        </p:tgtEl>
                                        <p:attrNameLst>
                                          <p:attrName>style.visibility</p:attrName>
                                        </p:attrNameLst>
                                      </p:cBhvr>
                                      <p:to>
                                        <p:strVal val="visible"/>
                                      </p:to>
                                    </p:set>
                                    <p:animEffect transition="in" filter="fade">
                                      <p:cBhvr>
                                        <p:cTn id="18" dur="750"/>
                                        <p:tgtEl>
                                          <p:spTgt spid="187"/>
                                        </p:tgtEl>
                                      </p:cBhvr>
                                    </p:animEffect>
                                    <p:anim calcmode="lin" valueType="num">
                                      <p:cBhvr>
                                        <p:cTn id="19" dur="750" fill="hold"/>
                                        <p:tgtEl>
                                          <p:spTgt spid="187"/>
                                        </p:tgtEl>
                                        <p:attrNameLst>
                                          <p:attrName>ppt_x</p:attrName>
                                        </p:attrNameLst>
                                      </p:cBhvr>
                                      <p:tavLst>
                                        <p:tav tm="0">
                                          <p:val>
                                            <p:strVal val="#ppt_x"/>
                                          </p:val>
                                        </p:tav>
                                        <p:tav tm="100000">
                                          <p:val>
                                            <p:strVal val="#ppt_x"/>
                                          </p:val>
                                        </p:tav>
                                      </p:tavLst>
                                    </p:anim>
                                    <p:anim calcmode="lin" valueType="num">
                                      <p:cBhvr>
                                        <p:cTn id="20" dur="750" fill="hold"/>
                                        <p:tgtEl>
                                          <p:spTgt spid="18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86"/>
                                        </p:tgtEl>
                                        <p:attrNameLst>
                                          <p:attrName>style.visibility</p:attrName>
                                        </p:attrNameLst>
                                      </p:cBhvr>
                                      <p:to>
                                        <p:strVal val="visible"/>
                                      </p:to>
                                    </p:set>
                                    <p:animEffect transition="in" filter="fade">
                                      <p:cBhvr>
                                        <p:cTn id="23" dur="750"/>
                                        <p:tgtEl>
                                          <p:spTgt spid="186"/>
                                        </p:tgtEl>
                                      </p:cBhvr>
                                    </p:animEffect>
                                    <p:anim calcmode="lin" valueType="num">
                                      <p:cBhvr>
                                        <p:cTn id="24" dur="750" fill="hold"/>
                                        <p:tgtEl>
                                          <p:spTgt spid="186"/>
                                        </p:tgtEl>
                                        <p:attrNameLst>
                                          <p:attrName>ppt_x</p:attrName>
                                        </p:attrNameLst>
                                      </p:cBhvr>
                                      <p:tavLst>
                                        <p:tav tm="0">
                                          <p:val>
                                            <p:strVal val="#ppt_x"/>
                                          </p:val>
                                        </p:tav>
                                        <p:tav tm="100000">
                                          <p:val>
                                            <p:strVal val="#ppt_x"/>
                                          </p:val>
                                        </p:tav>
                                      </p:tavLst>
                                    </p:anim>
                                    <p:anim calcmode="lin" valueType="num">
                                      <p:cBhvr>
                                        <p:cTn id="25" dur="750" fill="hold"/>
                                        <p:tgtEl>
                                          <p:spTgt spid="186"/>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5"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32" dur="1000" fill="hold"/>
                                        <p:tgtEl>
                                          <p:spTgt spid="3"/>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
                                        </p:tgtEl>
                                      </p:cBhvr>
                                    </p:animEffect>
                                  </p:childTnLst>
                                </p:cTn>
                              </p:par>
                              <p:par>
                                <p:cTn id="37" presetID="25" presetClass="entr" presetSubtype="0" fill="hold" nodeType="withEffect">
                                  <p:stCondLst>
                                    <p:cond delay="25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2" dur="1000" fill="hold"/>
                                        <p:tgtEl>
                                          <p:spTgt spid="7"/>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7"/>
                                        </p:tgtEl>
                                      </p:cBhvr>
                                    </p:animEffect>
                                  </p:childTnLst>
                                </p:cTn>
                              </p:par>
                              <p:par>
                                <p:cTn id="47" presetID="25" presetClass="entr" presetSubtype="0" fill="hold" nodeType="withEffect">
                                  <p:stCondLst>
                                    <p:cond delay="50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52" dur="1000" fill="hold"/>
                                        <p:tgtEl>
                                          <p:spTgt spid="11"/>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11"/>
                                        </p:tgtEl>
                                      </p:cBhvr>
                                    </p:animEffect>
                                  </p:childTnLst>
                                </p:cTn>
                              </p:par>
                            </p:childTnLst>
                          </p:cTn>
                        </p:par>
                        <p:par>
                          <p:cTn id="57" fill="hold">
                            <p:stCondLst>
                              <p:cond delay="2500"/>
                            </p:stCondLst>
                            <p:childTnLst>
                              <p:par>
                                <p:cTn id="58" presetID="53" presetClass="entr" presetSubtype="16"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500" fill="hold"/>
                                        <p:tgtEl>
                                          <p:spTgt spid="19"/>
                                        </p:tgtEl>
                                        <p:attrNameLst>
                                          <p:attrName>ppt_w</p:attrName>
                                        </p:attrNameLst>
                                      </p:cBhvr>
                                      <p:tavLst>
                                        <p:tav tm="0">
                                          <p:val>
                                            <p:fltVal val="0"/>
                                          </p:val>
                                        </p:tav>
                                        <p:tav tm="100000">
                                          <p:val>
                                            <p:strVal val="#ppt_w"/>
                                          </p:val>
                                        </p:tav>
                                      </p:tavLst>
                                    </p:anim>
                                    <p:anim calcmode="lin" valueType="num">
                                      <p:cBhvr>
                                        <p:cTn id="61" dur="500" fill="hold"/>
                                        <p:tgtEl>
                                          <p:spTgt spid="19"/>
                                        </p:tgtEl>
                                        <p:attrNameLst>
                                          <p:attrName>ppt_h</p:attrName>
                                        </p:attrNameLst>
                                      </p:cBhvr>
                                      <p:tavLst>
                                        <p:tav tm="0">
                                          <p:val>
                                            <p:fltVal val="0"/>
                                          </p:val>
                                        </p:tav>
                                        <p:tav tm="100000">
                                          <p:val>
                                            <p:strVal val="#ppt_h"/>
                                          </p:val>
                                        </p:tav>
                                      </p:tavLst>
                                    </p:anim>
                                    <p:animEffect transition="in" filter="fade">
                                      <p:cBhvr>
                                        <p:cTn id="6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84" grpId="0" animBg="1"/>
      <p:bldP spid="185" grpId="0" animBg="1"/>
      <p:bldP spid="186" grpId="0"/>
      <p:bldP spid="18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3"/>
          <p:cNvSpPr txBox="1"/>
          <p:nvPr/>
        </p:nvSpPr>
        <p:spPr>
          <a:xfrm>
            <a:off x="7285630" y="1413872"/>
            <a:ext cx="778758" cy="438592"/>
          </a:xfrm>
          <a:prstGeom prst="rect">
            <a:avLst/>
          </a:prstGeom>
          <a:noFill/>
          <a:effectLst/>
        </p:spPr>
        <p:txBody>
          <a:bodyPr wrap="none" lIns="68589" tIns="34295" rIns="68589" bIns="34295" rtlCol="0">
            <a:spAutoFit/>
          </a:bodyPr>
          <a:lstStyle/>
          <a:p>
            <a:r>
              <a:rPr lang="en-US" altLang="zh-CN" sz="2400" b="1" dirty="0">
                <a:solidFill>
                  <a:schemeClr val="tx1">
                    <a:lumMod val="75000"/>
                    <a:lumOff val="25000"/>
                  </a:schemeClr>
                </a:solidFill>
              </a:rPr>
              <a:t> </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GOAL</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7311266" y="1826443"/>
            <a:ext cx="1045771" cy="2338212"/>
            <a:chOff x="9746661" y="3201128"/>
            <a:chExt cx="1394119" cy="3116654"/>
          </a:xfrm>
        </p:grpSpPr>
        <p:sp>
          <p:nvSpPr>
            <p:cNvPr id="4" name="任意多边形 3"/>
            <p:cNvSpPr/>
            <p:nvPr/>
          </p:nvSpPr>
          <p:spPr>
            <a:xfrm>
              <a:off x="9746661" y="3201128"/>
              <a:ext cx="604157" cy="3116654"/>
            </a:xfrm>
            <a:custGeom>
              <a:avLst/>
              <a:gdLst>
                <a:gd name="connsiteX0" fmla="*/ 0 w 604157"/>
                <a:gd name="connsiteY0" fmla="*/ 0 h 3116654"/>
                <a:gd name="connsiteX1" fmla="*/ 604157 w 604157"/>
                <a:gd name="connsiteY1" fmla="*/ 0 h 3116654"/>
                <a:gd name="connsiteX2" fmla="*/ 604157 w 604157"/>
                <a:gd name="connsiteY2" fmla="*/ 400051 h 3116654"/>
                <a:gd name="connsiteX3" fmla="*/ 375556 w 604157"/>
                <a:gd name="connsiteY3" fmla="*/ 400051 h 3116654"/>
                <a:gd name="connsiteX4" fmla="*/ 375556 w 604157"/>
                <a:gd name="connsiteY4" fmla="*/ 3116654 h 3116654"/>
                <a:gd name="connsiteX5" fmla="*/ 374331 w 604157"/>
                <a:gd name="connsiteY5" fmla="*/ 3116654 h 3116654"/>
                <a:gd name="connsiteX6" fmla="*/ 374331 w 604157"/>
                <a:gd name="connsiteY6" fmla="*/ 1172235 h 3116654"/>
                <a:gd name="connsiteX7" fmla="*/ 0 w 604157"/>
                <a:gd name="connsiteY7" fmla="*/ 1172235 h 3116654"/>
                <a:gd name="connsiteX8" fmla="*/ 0 w 604157"/>
                <a:gd name="connsiteY8" fmla="*/ 1172234 h 3116654"/>
                <a:gd name="connsiteX9" fmla="*/ 374331 w 604157"/>
                <a:gd name="connsiteY9" fmla="*/ 1172234 h 3116654"/>
                <a:gd name="connsiteX10" fmla="*/ 374331 w 604157"/>
                <a:gd name="connsiteY10" fmla="*/ 1162891 h 3116654"/>
                <a:gd name="connsiteX11" fmla="*/ 6188 w 604157"/>
                <a:gd name="connsiteY11" fmla="*/ 772185 h 3116654"/>
                <a:gd name="connsiteX12" fmla="*/ 0 w 604157"/>
                <a:gd name="connsiteY12" fmla="*/ 772185 h 3116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4157" h="3116654">
                  <a:moveTo>
                    <a:pt x="0" y="0"/>
                  </a:moveTo>
                  <a:lnTo>
                    <a:pt x="604157" y="0"/>
                  </a:lnTo>
                  <a:lnTo>
                    <a:pt x="604157" y="400051"/>
                  </a:lnTo>
                  <a:lnTo>
                    <a:pt x="375556" y="400051"/>
                  </a:lnTo>
                  <a:lnTo>
                    <a:pt x="375556" y="3116654"/>
                  </a:lnTo>
                  <a:lnTo>
                    <a:pt x="374331" y="3116654"/>
                  </a:lnTo>
                  <a:lnTo>
                    <a:pt x="374331" y="1172235"/>
                  </a:lnTo>
                  <a:lnTo>
                    <a:pt x="0" y="1172235"/>
                  </a:lnTo>
                  <a:lnTo>
                    <a:pt x="0" y="1172234"/>
                  </a:lnTo>
                  <a:lnTo>
                    <a:pt x="374331" y="1172234"/>
                  </a:lnTo>
                  <a:lnTo>
                    <a:pt x="374331" y="1162891"/>
                  </a:lnTo>
                  <a:lnTo>
                    <a:pt x="6188" y="772185"/>
                  </a:lnTo>
                  <a:lnTo>
                    <a:pt x="0" y="772185"/>
                  </a:lnTo>
                  <a:close/>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 name="任意多边形 4"/>
            <p:cNvSpPr/>
            <p:nvPr/>
          </p:nvSpPr>
          <p:spPr>
            <a:xfrm>
              <a:off x="9746661" y="3201129"/>
              <a:ext cx="1394119" cy="400049"/>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6" name="矩形 5"/>
            <p:cNvSpPr/>
            <p:nvPr/>
          </p:nvSpPr>
          <p:spPr>
            <a:xfrm>
              <a:off x="10122217" y="3601179"/>
              <a:ext cx="1018563" cy="2716603"/>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7" name="组合 6"/>
          <p:cNvGrpSpPr/>
          <p:nvPr/>
        </p:nvGrpSpPr>
        <p:grpSpPr>
          <a:xfrm>
            <a:off x="5020348" y="3264782"/>
            <a:ext cx="1056834" cy="899874"/>
            <a:chOff x="6692635" y="5118321"/>
            <a:chExt cx="1408867" cy="1199462"/>
          </a:xfrm>
        </p:grpSpPr>
        <p:sp>
          <p:nvSpPr>
            <p:cNvPr id="8" name="任意多边形 7"/>
            <p:cNvSpPr/>
            <p:nvPr/>
          </p:nvSpPr>
          <p:spPr>
            <a:xfrm>
              <a:off x="6692635" y="5118321"/>
              <a:ext cx="604157" cy="1190463"/>
            </a:xfrm>
            <a:custGeom>
              <a:avLst/>
              <a:gdLst>
                <a:gd name="connsiteX0" fmla="*/ 0 w 604157"/>
                <a:gd name="connsiteY0" fmla="*/ 0 h 1190463"/>
                <a:gd name="connsiteX1" fmla="*/ 604157 w 604157"/>
                <a:gd name="connsiteY1" fmla="*/ 0 h 1190463"/>
                <a:gd name="connsiteX2" fmla="*/ 604157 w 604157"/>
                <a:gd name="connsiteY2" fmla="*/ 400052 h 1190463"/>
                <a:gd name="connsiteX3" fmla="*/ 375556 w 604157"/>
                <a:gd name="connsiteY3" fmla="*/ 400052 h 1190463"/>
                <a:gd name="connsiteX4" fmla="*/ 375556 w 604157"/>
                <a:gd name="connsiteY4" fmla="*/ 1190463 h 1190463"/>
                <a:gd name="connsiteX5" fmla="*/ 7413 w 604157"/>
                <a:gd name="connsiteY5" fmla="*/ 799757 h 1190463"/>
                <a:gd name="connsiteX6" fmla="*/ 0 w 604157"/>
                <a:gd name="connsiteY6" fmla="*/ 799757 h 1190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4157" h="1190463">
                  <a:moveTo>
                    <a:pt x="0" y="0"/>
                  </a:moveTo>
                  <a:lnTo>
                    <a:pt x="604157" y="0"/>
                  </a:lnTo>
                  <a:lnTo>
                    <a:pt x="604157" y="400052"/>
                  </a:lnTo>
                  <a:lnTo>
                    <a:pt x="375556" y="400052"/>
                  </a:lnTo>
                  <a:lnTo>
                    <a:pt x="375556" y="1190463"/>
                  </a:lnTo>
                  <a:lnTo>
                    <a:pt x="7413" y="799757"/>
                  </a:lnTo>
                  <a:lnTo>
                    <a:pt x="0" y="799757"/>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9" name="矩形 8"/>
            <p:cNvSpPr/>
            <p:nvPr/>
          </p:nvSpPr>
          <p:spPr>
            <a:xfrm>
              <a:off x="7068191" y="5518373"/>
              <a:ext cx="1018563" cy="79941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 name="任意多边形 9"/>
            <p:cNvSpPr/>
            <p:nvPr/>
          </p:nvSpPr>
          <p:spPr>
            <a:xfrm>
              <a:off x="6707383" y="5118322"/>
              <a:ext cx="1394119" cy="400049"/>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grpSp>
      <p:grpSp>
        <p:nvGrpSpPr>
          <p:cNvPr id="11" name="组合 10"/>
          <p:cNvGrpSpPr/>
          <p:nvPr/>
        </p:nvGrpSpPr>
        <p:grpSpPr>
          <a:xfrm>
            <a:off x="5781318" y="2763044"/>
            <a:ext cx="1045771" cy="1401612"/>
            <a:chOff x="7707085" y="4449543"/>
            <a:chExt cx="1394119" cy="1868239"/>
          </a:xfrm>
        </p:grpSpPr>
        <p:sp>
          <p:nvSpPr>
            <p:cNvPr id="12" name="任意多边形 11"/>
            <p:cNvSpPr/>
            <p:nvPr/>
          </p:nvSpPr>
          <p:spPr>
            <a:xfrm>
              <a:off x="7707085" y="4465871"/>
              <a:ext cx="604157" cy="1052502"/>
            </a:xfrm>
            <a:custGeom>
              <a:avLst/>
              <a:gdLst>
                <a:gd name="connsiteX0" fmla="*/ 0 w 604157"/>
                <a:gd name="connsiteY0" fmla="*/ 1052500 h 1052502"/>
                <a:gd name="connsiteX1" fmla="*/ 375556 w 604157"/>
                <a:gd name="connsiteY1" fmla="*/ 1052500 h 1052502"/>
                <a:gd name="connsiteX2" fmla="*/ 375556 w 604157"/>
                <a:gd name="connsiteY2" fmla="*/ 1052502 h 1052502"/>
                <a:gd name="connsiteX3" fmla="*/ 0 w 604157"/>
                <a:gd name="connsiteY3" fmla="*/ 1052502 h 1052502"/>
                <a:gd name="connsiteX4" fmla="*/ 0 w 604157"/>
                <a:gd name="connsiteY4" fmla="*/ 0 h 1052502"/>
                <a:gd name="connsiteX5" fmla="*/ 604157 w 604157"/>
                <a:gd name="connsiteY5" fmla="*/ 0 h 1052502"/>
                <a:gd name="connsiteX6" fmla="*/ 604157 w 604157"/>
                <a:gd name="connsiteY6" fmla="*/ 383722 h 1052502"/>
                <a:gd name="connsiteX7" fmla="*/ 375556 w 604157"/>
                <a:gd name="connsiteY7" fmla="*/ 383722 h 1052502"/>
                <a:gd name="connsiteX8" fmla="*/ 375556 w 604157"/>
                <a:gd name="connsiteY8" fmla="*/ 1025314 h 1052502"/>
                <a:gd name="connsiteX9" fmla="*/ 24226 w 604157"/>
                <a:gd name="connsiteY9" fmla="*/ 652451 h 1052502"/>
                <a:gd name="connsiteX10" fmla="*/ 0 w 604157"/>
                <a:gd name="connsiteY10" fmla="*/ 652451 h 105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157" h="1052502">
                  <a:moveTo>
                    <a:pt x="0" y="1052500"/>
                  </a:moveTo>
                  <a:lnTo>
                    <a:pt x="375556" y="1052500"/>
                  </a:lnTo>
                  <a:lnTo>
                    <a:pt x="375556" y="1052502"/>
                  </a:lnTo>
                  <a:lnTo>
                    <a:pt x="0" y="1052502"/>
                  </a:lnTo>
                  <a:close/>
                  <a:moveTo>
                    <a:pt x="0" y="0"/>
                  </a:moveTo>
                  <a:lnTo>
                    <a:pt x="604157" y="0"/>
                  </a:lnTo>
                  <a:lnTo>
                    <a:pt x="604157" y="383722"/>
                  </a:lnTo>
                  <a:lnTo>
                    <a:pt x="375556" y="383722"/>
                  </a:lnTo>
                  <a:lnTo>
                    <a:pt x="375556" y="1025314"/>
                  </a:lnTo>
                  <a:lnTo>
                    <a:pt x="24226" y="652451"/>
                  </a:lnTo>
                  <a:lnTo>
                    <a:pt x="0" y="652451"/>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3" name="矩形 12"/>
            <p:cNvSpPr/>
            <p:nvPr/>
          </p:nvSpPr>
          <p:spPr>
            <a:xfrm>
              <a:off x="8082641" y="4849593"/>
              <a:ext cx="1018563" cy="1468189"/>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 name="任意多边形 13"/>
            <p:cNvSpPr/>
            <p:nvPr/>
          </p:nvSpPr>
          <p:spPr>
            <a:xfrm>
              <a:off x="7707085" y="4449543"/>
              <a:ext cx="1394119" cy="400049"/>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grpSp>
      <p:grpSp>
        <p:nvGrpSpPr>
          <p:cNvPr id="15" name="组合 14"/>
          <p:cNvGrpSpPr/>
          <p:nvPr/>
        </p:nvGrpSpPr>
        <p:grpSpPr>
          <a:xfrm>
            <a:off x="6546292" y="2405760"/>
            <a:ext cx="1045771" cy="1758895"/>
            <a:chOff x="8726873" y="3973312"/>
            <a:chExt cx="1394119" cy="2344470"/>
          </a:xfrm>
        </p:grpSpPr>
        <p:sp>
          <p:nvSpPr>
            <p:cNvPr id="16" name="矩形 15"/>
            <p:cNvSpPr/>
            <p:nvPr/>
          </p:nvSpPr>
          <p:spPr>
            <a:xfrm>
              <a:off x="9102429" y="4373363"/>
              <a:ext cx="1018563" cy="1944419"/>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17" name="组合 5"/>
            <p:cNvGrpSpPr/>
            <p:nvPr/>
          </p:nvGrpSpPr>
          <p:grpSpPr>
            <a:xfrm>
              <a:off x="8726873" y="3973312"/>
              <a:ext cx="1394119" cy="2344470"/>
              <a:chOff x="8726873" y="3973312"/>
              <a:chExt cx="1394119" cy="2344470"/>
            </a:xfrm>
          </p:grpSpPr>
          <p:sp>
            <p:nvSpPr>
              <p:cNvPr id="18" name="任意多边形 17"/>
              <p:cNvSpPr/>
              <p:nvPr/>
            </p:nvSpPr>
            <p:spPr>
              <a:xfrm>
                <a:off x="8726873" y="3973312"/>
                <a:ext cx="604157" cy="2344470"/>
              </a:xfrm>
              <a:custGeom>
                <a:avLst/>
                <a:gdLst>
                  <a:gd name="connsiteX0" fmla="*/ 0 w 604157"/>
                  <a:gd name="connsiteY0" fmla="*/ 0 h 2344470"/>
                  <a:gd name="connsiteX1" fmla="*/ 604157 w 604157"/>
                  <a:gd name="connsiteY1" fmla="*/ 0 h 2344470"/>
                  <a:gd name="connsiteX2" fmla="*/ 604157 w 604157"/>
                  <a:gd name="connsiteY2" fmla="*/ 400051 h 2344470"/>
                  <a:gd name="connsiteX3" fmla="*/ 375556 w 604157"/>
                  <a:gd name="connsiteY3" fmla="*/ 400051 h 2344470"/>
                  <a:gd name="connsiteX4" fmla="*/ 375556 w 604157"/>
                  <a:gd name="connsiteY4" fmla="*/ 2344470 h 2344470"/>
                  <a:gd name="connsiteX5" fmla="*/ 374331 w 604157"/>
                  <a:gd name="connsiteY5" fmla="*/ 2344470 h 2344470"/>
                  <a:gd name="connsiteX6" fmla="*/ 374331 w 604157"/>
                  <a:gd name="connsiteY6" fmla="*/ 876281 h 2344470"/>
                  <a:gd name="connsiteX7" fmla="*/ 0 w 604157"/>
                  <a:gd name="connsiteY7" fmla="*/ 876281 h 2344470"/>
                  <a:gd name="connsiteX8" fmla="*/ 0 w 604157"/>
                  <a:gd name="connsiteY8" fmla="*/ 876280 h 2344470"/>
                  <a:gd name="connsiteX9" fmla="*/ 374331 w 604157"/>
                  <a:gd name="connsiteY9" fmla="*/ 876280 h 2344470"/>
                  <a:gd name="connsiteX10" fmla="*/ 374331 w 604157"/>
                  <a:gd name="connsiteY10" fmla="*/ 866937 h 2344470"/>
                  <a:gd name="connsiteX11" fmla="*/ 6188 w 604157"/>
                  <a:gd name="connsiteY11" fmla="*/ 476231 h 2344470"/>
                  <a:gd name="connsiteX12" fmla="*/ 0 w 604157"/>
                  <a:gd name="connsiteY12" fmla="*/ 476231 h 2344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4157" h="2344470">
                    <a:moveTo>
                      <a:pt x="0" y="0"/>
                    </a:moveTo>
                    <a:lnTo>
                      <a:pt x="604157" y="0"/>
                    </a:lnTo>
                    <a:lnTo>
                      <a:pt x="604157" y="400051"/>
                    </a:lnTo>
                    <a:lnTo>
                      <a:pt x="375556" y="400051"/>
                    </a:lnTo>
                    <a:lnTo>
                      <a:pt x="375556" y="2344470"/>
                    </a:lnTo>
                    <a:lnTo>
                      <a:pt x="374331" y="2344470"/>
                    </a:lnTo>
                    <a:lnTo>
                      <a:pt x="374331" y="876281"/>
                    </a:lnTo>
                    <a:lnTo>
                      <a:pt x="0" y="876281"/>
                    </a:lnTo>
                    <a:lnTo>
                      <a:pt x="0" y="876280"/>
                    </a:lnTo>
                    <a:lnTo>
                      <a:pt x="374331" y="876280"/>
                    </a:lnTo>
                    <a:lnTo>
                      <a:pt x="374331" y="866937"/>
                    </a:lnTo>
                    <a:lnTo>
                      <a:pt x="6188" y="476231"/>
                    </a:lnTo>
                    <a:lnTo>
                      <a:pt x="0" y="476231"/>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9" name="任意多边形 18"/>
              <p:cNvSpPr/>
              <p:nvPr/>
            </p:nvSpPr>
            <p:spPr>
              <a:xfrm>
                <a:off x="8726873" y="3973313"/>
                <a:ext cx="1394119" cy="400049"/>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grpSp>
      </p:grpSp>
      <p:sp>
        <p:nvSpPr>
          <p:cNvPr id="20" name="Freeform 23"/>
          <p:cNvSpPr>
            <a:spLocks noEditPoints="1"/>
          </p:cNvSpPr>
          <p:nvPr/>
        </p:nvSpPr>
        <p:spPr bwMode="auto">
          <a:xfrm>
            <a:off x="5269143" y="2064852"/>
            <a:ext cx="447216" cy="1382672"/>
          </a:xfrm>
          <a:custGeom>
            <a:avLst/>
            <a:gdLst>
              <a:gd name="T0" fmla="*/ 107 w 121"/>
              <a:gd name="T1" fmla="*/ 193 h 374"/>
              <a:gd name="T2" fmla="*/ 100 w 121"/>
              <a:gd name="T3" fmla="*/ 165 h 374"/>
              <a:gd name="T4" fmla="*/ 90 w 121"/>
              <a:gd name="T5" fmla="*/ 120 h 374"/>
              <a:gd name="T6" fmla="*/ 86 w 121"/>
              <a:gd name="T7" fmla="*/ 88 h 374"/>
              <a:gd name="T8" fmla="*/ 78 w 121"/>
              <a:gd name="T9" fmla="*/ 70 h 374"/>
              <a:gd name="T10" fmla="*/ 60 w 121"/>
              <a:gd name="T11" fmla="*/ 55 h 374"/>
              <a:gd name="T12" fmla="*/ 65 w 121"/>
              <a:gd name="T13" fmla="*/ 43 h 374"/>
              <a:gd name="T14" fmla="*/ 64 w 121"/>
              <a:gd name="T15" fmla="*/ 22 h 374"/>
              <a:gd name="T16" fmla="*/ 42 w 121"/>
              <a:gd name="T17" fmla="*/ 5 h 374"/>
              <a:gd name="T18" fmla="*/ 26 w 121"/>
              <a:gd name="T19" fmla="*/ 24 h 374"/>
              <a:gd name="T20" fmla="*/ 29 w 121"/>
              <a:gd name="T21" fmla="*/ 38 h 374"/>
              <a:gd name="T22" fmla="*/ 33 w 121"/>
              <a:gd name="T23" fmla="*/ 50 h 374"/>
              <a:gd name="T24" fmla="*/ 11 w 121"/>
              <a:gd name="T25" fmla="*/ 69 h 374"/>
              <a:gd name="T26" fmla="*/ 5 w 121"/>
              <a:gd name="T27" fmla="*/ 95 h 374"/>
              <a:gd name="T28" fmla="*/ 18 w 121"/>
              <a:gd name="T29" fmla="*/ 130 h 374"/>
              <a:gd name="T30" fmla="*/ 15 w 121"/>
              <a:gd name="T31" fmla="*/ 160 h 374"/>
              <a:gd name="T32" fmla="*/ 17 w 121"/>
              <a:gd name="T33" fmla="*/ 209 h 374"/>
              <a:gd name="T34" fmla="*/ 11 w 121"/>
              <a:gd name="T35" fmla="*/ 283 h 374"/>
              <a:gd name="T36" fmla="*/ 10 w 121"/>
              <a:gd name="T37" fmla="*/ 321 h 374"/>
              <a:gd name="T38" fmla="*/ 6 w 121"/>
              <a:gd name="T39" fmla="*/ 353 h 374"/>
              <a:gd name="T40" fmla="*/ 10 w 121"/>
              <a:gd name="T41" fmla="*/ 364 h 374"/>
              <a:gd name="T42" fmla="*/ 20 w 121"/>
              <a:gd name="T43" fmla="*/ 372 h 374"/>
              <a:gd name="T44" fmla="*/ 37 w 121"/>
              <a:gd name="T45" fmla="*/ 366 h 374"/>
              <a:gd name="T46" fmla="*/ 36 w 121"/>
              <a:gd name="T47" fmla="*/ 343 h 374"/>
              <a:gd name="T48" fmla="*/ 42 w 121"/>
              <a:gd name="T49" fmla="*/ 287 h 374"/>
              <a:gd name="T50" fmla="*/ 52 w 121"/>
              <a:gd name="T51" fmla="*/ 247 h 374"/>
              <a:gd name="T52" fmla="*/ 52 w 121"/>
              <a:gd name="T53" fmla="*/ 305 h 374"/>
              <a:gd name="T54" fmla="*/ 55 w 121"/>
              <a:gd name="T55" fmla="*/ 329 h 374"/>
              <a:gd name="T56" fmla="*/ 53 w 121"/>
              <a:gd name="T57" fmla="*/ 353 h 374"/>
              <a:gd name="T58" fmla="*/ 70 w 121"/>
              <a:gd name="T59" fmla="*/ 353 h 374"/>
              <a:gd name="T60" fmla="*/ 90 w 121"/>
              <a:gd name="T61" fmla="*/ 359 h 374"/>
              <a:gd name="T62" fmla="*/ 101 w 121"/>
              <a:gd name="T63" fmla="*/ 351 h 374"/>
              <a:gd name="T64" fmla="*/ 84 w 121"/>
              <a:gd name="T65" fmla="*/ 341 h 374"/>
              <a:gd name="T66" fmla="*/ 83 w 121"/>
              <a:gd name="T67" fmla="*/ 306 h 374"/>
              <a:gd name="T68" fmla="*/ 87 w 121"/>
              <a:gd name="T69" fmla="*/ 256 h 374"/>
              <a:gd name="T70" fmla="*/ 121 w 121"/>
              <a:gd name="T71" fmla="*/ 216 h 374"/>
              <a:gd name="T72" fmla="*/ 87 w 121"/>
              <a:gd name="T73" fmla="*/ 188 h 374"/>
              <a:gd name="T74" fmla="*/ 58 w 121"/>
              <a:gd name="T75" fmla="*/ 61 h 374"/>
              <a:gd name="T76" fmla="*/ 58 w 121"/>
              <a:gd name="T77" fmla="*/ 61 h 374"/>
              <a:gd name="T78" fmla="*/ 72 w 121"/>
              <a:gd name="T79" fmla="*/ 83 h 374"/>
              <a:gd name="T80" fmla="*/ 52 w 121"/>
              <a:gd name="T81" fmla="*/ 80 h 374"/>
              <a:gd name="T82" fmla="*/ 35 w 121"/>
              <a:gd name="T83" fmla="*/ 52 h 374"/>
              <a:gd name="T84" fmla="*/ 34 w 121"/>
              <a:gd name="T85" fmla="*/ 59 h 374"/>
              <a:gd name="T86" fmla="*/ 49 w 121"/>
              <a:gd name="T87" fmla="*/ 82 h 374"/>
              <a:gd name="T88" fmla="*/ 27 w 121"/>
              <a:gd name="T89" fmla="*/ 82 h 374"/>
              <a:gd name="T90" fmla="*/ 74 w 121"/>
              <a:gd name="T91" fmla="*/ 101 h 374"/>
              <a:gd name="T92" fmla="*/ 74 w 121"/>
              <a:gd name="T93" fmla="*/ 106 h 374"/>
              <a:gd name="T94" fmla="*/ 26 w 121"/>
              <a:gd name="T95" fmla="*/ 131 h 374"/>
              <a:gd name="T96" fmla="*/ 54 w 121"/>
              <a:gd name="T97" fmla="*/ 156 h 374"/>
              <a:gd name="T98" fmla="*/ 53 w 121"/>
              <a:gd name="T99" fmla="*/ 163 h 374"/>
              <a:gd name="T100" fmla="*/ 66 w 121"/>
              <a:gd name="T101" fmla="*/ 205 h 374"/>
              <a:gd name="T102" fmla="*/ 74 w 121"/>
              <a:gd name="T103" fmla="*/ 192 h 374"/>
              <a:gd name="T104" fmla="*/ 75 w 121"/>
              <a:gd name="T105" fmla="*/ 131 h 374"/>
              <a:gd name="T106" fmla="*/ 73 w 121"/>
              <a:gd name="T107" fmla="*/ 133 h 374"/>
              <a:gd name="T108" fmla="*/ 78 w 121"/>
              <a:gd name="T109" fmla="*/ 159 h 374"/>
              <a:gd name="T110" fmla="*/ 78 w 121"/>
              <a:gd name="T111" fmla="*/ 208 h 374"/>
              <a:gd name="T112" fmla="*/ 89 w 121"/>
              <a:gd name="T113" fmla="*/ 205 h 374"/>
              <a:gd name="T114" fmla="*/ 90 w 121"/>
              <a:gd name="T115" fmla="*/ 20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1" h="374">
                <a:moveTo>
                  <a:pt x="107" y="207"/>
                </a:moveTo>
                <a:cubicBezTo>
                  <a:pt x="107" y="202"/>
                  <a:pt x="107" y="202"/>
                  <a:pt x="107" y="202"/>
                </a:cubicBezTo>
                <a:cubicBezTo>
                  <a:pt x="107" y="193"/>
                  <a:pt x="107" y="193"/>
                  <a:pt x="107" y="193"/>
                </a:cubicBezTo>
                <a:cubicBezTo>
                  <a:pt x="107" y="190"/>
                  <a:pt x="107" y="190"/>
                  <a:pt x="107" y="190"/>
                </a:cubicBezTo>
                <a:cubicBezTo>
                  <a:pt x="105" y="184"/>
                  <a:pt x="105" y="184"/>
                  <a:pt x="105" y="184"/>
                </a:cubicBezTo>
                <a:cubicBezTo>
                  <a:pt x="100" y="165"/>
                  <a:pt x="100" y="165"/>
                  <a:pt x="100" y="165"/>
                </a:cubicBezTo>
                <a:cubicBezTo>
                  <a:pt x="95" y="144"/>
                  <a:pt x="95" y="144"/>
                  <a:pt x="95" y="144"/>
                </a:cubicBezTo>
                <a:cubicBezTo>
                  <a:pt x="94" y="132"/>
                  <a:pt x="94" y="132"/>
                  <a:pt x="94" y="132"/>
                </a:cubicBezTo>
                <a:cubicBezTo>
                  <a:pt x="90" y="120"/>
                  <a:pt x="90" y="120"/>
                  <a:pt x="90" y="120"/>
                </a:cubicBezTo>
                <a:cubicBezTo>
                  <a:pt x="89" y="106"/>
                  <a:pt x="89" y="106"/>
                  <a:pt x="89" y="106"/>
                </a:cubicBezTo>
                <a:cubicBezTo>
                  <a:pt x="87" y="98"/>
                  <a:pt x="87" y="98"/>
                  <a:pt x="87" y="98"/>
                </a:cubicBezTo>
                <a:cubicBezTo>
                  <a:pt x="86" y="88"/>
                  <a:pt x="86" y="88"/>
                  <a:pt x="86" y="88"/>
                </a:cubicBezTo>
                <a:cubicBezTo>
                  <a:pt x="84" y="77"/>
                  <a:pt x="84" y="77"/>
                  <a:pt x="84" y="77"/>
                </a:cubicBezTo>
                <a:cubicBezTo>
                  <a:pt x="83" y="73"/>
                  <a:pt x="83" y="73"/>
                  <a:pt x="83" y="73"/>
                </a:cubicBezTo>
                <a:cubicBezTo>
                  <a:pt x="78" y="70"/>
                  <a:pt x="78" y="70"/>
                  <a:pt x="78" y="70"/>
                </a:cubicBezTo>
                <a:cubicBezTo>
                  <a:pt x="67" y="65"/>
                  <a:pt x="67" y="65"/>
                  <a:pt x="67" y="65"/>
                </a:cubicBezTo>
                <a:cubicBezTo>
                  <a:pt x="60" y="60"/>
                  <a:pt x="60" y="60"/>
                  <a:pt x="60" y="60"/>
                </a:cubicBezTo>
                <a:cubicBezTo>
                  <a:pt x="60" y="55"/>
                  <a:pt x="60" y="55"/>
                  <a:pt x="60" y="55"/>
                </a:cubicBezTo>
                <a:cubicBezTo>
                  <a:pt x="62" y="53"/>
                  <a:pt x="62" y="53"/>
                  <a:pt x="62" y="53"/>
                </a:cubicBezTo>
                <a:cubicBezTo>
                  <a:pt x="63" y="47"/>
                  <a:pt x="63" y="47"/>
                  <a:pt x="63" y="47"/>
                </a:cubicBezTo>
                <a:cubicBezTo>
                  <a:pt x="65" y="43"/>
                  <a:pt x="65" y="43"/>
                  <a:pt x="65" y="43"/>
                </a:cubicBezTo>
                <a:cubicBezTo>
                  <a:pt x="65" y="31"/>
                  <a:pt x="65" y="31"/>
                  <a:pt x="65" y="31"/>
                </a:cubicBezTo>
                <a:cubicBezTo>
                  <a:pt x="65" y="28"/>
                  <a:pt x="65" y="28"/>
                  <a:pt x="65" y="28"/>
                </a:cubicBezTo>
                <a:cubicBezTo>
                  <a:pt x="64" y="22"/>
                  <a:pt x="64" y="22"/>
                  <a:pt x="64" y="22"/>
                </a:cubicBezTo>
                <a:cubicBezTo>
                  <a:pt x="64" y="22"/>
                  <a:pt x="62" y="17"/>
                  <a:pt x="62" y="14"/>
                </a:cubicBezTo>
                <a:cubicBezTo>
                  <a:pt x="62" y="10"/>
                  <a:pt x="56" y="5"/>
                  <a:pt x="56" y="5"/>
                </a:cubicBezTo>
                <a:cubicBezTo>
                  <a:pt x="49" y="0"/>
                  <a:pt x="42" y="5"/>
                  <a:pt x="42" y="5"/>
                </a:cubicBezTo>
                <a:cubicBezTo>
                  <a:pt x="42" y="5"/>
                  <a:pt x="36" y="7"/>
                  <a:pt x="32" y="10"/>
                </a:cubicBezTo>
                <a:cubicBezTo>
                  <a:pt x="28" y="12"/>
                  <a:pt x="26" y="17"/>
                  <a:pt x="26" y="17"/>
                </a:cubicBezTo>
                <a:cubicBezTo>
                  <a:pt x="26" y="24"/>
                  <a:pt x="26" y="24"/>
                  <a:pt x="26" y="24"/>
                </a:cubicBezTo>
                <a:cubicBezTo>
                  <a:pt x="28" y="32"/>
                  <a:pt x="28" y="32"/>
                  <a:pt x="28" y="32"/>
                </a:cubicBezTo>
                <a:cubicBezTo>
                  <a:pt x="27" y="34"/>
                  <a:pt x="27" y="34"/>
                  <a:pt x="27" y="34"/>
                </a:cubicBezTo>
                <a:cubicBezTo>
                  <a:pt x="29" y="38"/>
                  <a:pt x="29" y="38"/>
                  <a:pt x="29" y="38"/>
                </a:cubicBezTo>
                <a:cubicBezTo>
                  <a:pt x="32" y="43"/>
                  <a:pt x="32" y="43"/>
                  <a:pt x="32" y="43"/>
                </a:cubicBezTo>
                <a:cubicBezTo>
                  <a:pt x="34" y="46"/>
                  <a:pt x="34" y="46"/>
                  <a:pt x="34" y="46"/>
                </a:cubicBezTo>
                <a:cubicBezTo>
                  <a:pt x="33" y="50"/>
                  <a:pt x="33" y="50"/>
                  <a:pt x="33" y="50"/>
                </a:cubicBezTo>
                <a:cubicBezTo>
                  <a:pt x="29" y="53"/>
                  <a:pt x="29" y="53"/>
                  <a:pt x="29" y="53"/>
                </a:cubicBezTo>
                <a:cubicBezTo>
                  <a:pt x="23" y="62"/>
                  <a:pt x="23" y="62"/>
                  <a:pt x="23" y="62"/>
                </a:cubicBezTo>
                <a:cubicBezTo>
                  <a:pt x="11" y="69"/>
                  <a:pt x="11" y="69"/>
                  <a:pt x="11" y="69"/>
                </a:cubicBezTo>
                <a:cubicBezTo>
                  <a:pt x="11" y="69"/>
                  <a:pt x="3" y="75"/>
                  <a:pt x="1" y="75"/>
                </a:cubicBezTo>
                <a:cubicBezTo>
                  <a:pt x="0" y="76"/>
                  <a:pt x="1" y="86"/>
                  <a:pt x="1" y="86"/>
                </a:cubicBezTo>
                <a:cubicBezTo>
                  <a:pt x="5" y="95"/>
                  <a:pt x="5" y="95"/>
                  <a:pt x="5" y="95"/>
                </a:cubicBezTo>
                <a:cubicBezTo>
                  <a:pt x="8" y="106"/>
                  <a:pt x="8" y="106"/>
                  <a:pt x="8" y="106"/>
                </a:cubicBezTo>
                <a:cubicBezTo>
                  <a:pt x="15" y="122"/>
                  <a:pt x="15" y="122"/>
                  <a:pt x="15" y="122"/>
                </a:cubicBezTo>
                <a:cubicBezTo>
                  <a:pt x="18" y="130"/>
                  <a:pt x="18" y="130"/>
                  <a:pt x="18" y="130"/>
                </a:cubicBezTo>
                <a:cubicBezTo>
                  <a:pt x="18" y="130"/>
                  <a:pt x="17" y="136"/>
                  <a:pt x="17" y="139"/>
                </a:cubicBezTo>
                <a:cubicBezTo>
                  <a:pt x="16" y="142"/>
                  <a:pt x="15" y="151"/>
                  <a:pt x="15" y="151"/>
                </a:cubicBezTo>
                <a:cubicBezTo>
                  <a:pt x="15" y="160"/>
                  <a:pt x="15" y="160"/>
                  <a:pt x="15" y="160"/>
                </a:cubicBezTo>
                <a:cubicBezTo>
                  <a:pt x="16" y="179"/>
                  <a:pt x="16" y="179"/>
                  <a:pt x="16" y="179"/>
                </a:cubicBezTo>
                <a:cubicBezTo>
                  <a:pt x="14" y="208"/>
                  <a:pt x="14" y="208"/>
                  <a:pt x="14" y="208"/>
                </a:cubicBezTo>
                <a:cubicBezTo>
                  <a:pt x="17" y="209"/>
                  <a:pt x="17" y="209"/>
                  <a:pt x="17" y="209"/>
                </a:cubicBezTo>
                <a:cubicBezTo>
                  <a:pt x="16" y="254"/>
                  <a:pt x="16" y="254"/>
                  <a:pt x="16" y="254"/>
                </a:cubicBezTo>
                <a:cubicBezTo>
                  <a:pt x="13" y="273"/>
                  <a:pt x="13" y="273"/>
                  <a:pt x="13" y="273"/>
                </a:cubicBezTo>
                <a:cubicBezTo>
                  <a:pt x="11" y="283"/>
                  <a:pt x="11" y="283"/>
                  <a:pt x="11" y="283"/>
                </a:cubicBezTo>
                <a:cubicBezTo>
                  <a:pt x="11" y="283"/>
                  <a:pt x="8" y="295"/>
                  <a:pt x="7" y="298"/>
                </a:cubicBezTo>
                <a:cubicBezTo>
                  <a:pt x="7" y="302"/>
                  <a:pt x="6" y="316"/>
                  <a:pt x="6" y="316"/>
                </a:cubicBezTo>
                <a:cubicBezTo>
                  <a:pt x="10" y="321"/>
                  <a:pt x="10" y="321"/>
                  <a:pt x="10" y="321"/>
                </a:cubicBezTo>
                <a:cubicBezTo>
                  <a:pt x="10" y="321"/>
                  <a:pt x="9" y="326"/>
                  <a:pt x="12" y="329"/>
                </a:cubicBezTo>
                <a:cubicBezTo>
                  <a:pt x="15" y="332"/>
                  <a:pt x="12" y="339"/>
                  <a:pt x="12" y="339"/>
                </a:cubicBezTo>
                <a:cubicBezTo>
                  <a:pt x="6" y="353"/>
                  <a:pt x="6" y="353"/>
                  <a:pt x="6" y="353"/>
                </a:cubicBezTo>
                <a:cubicBezTo>
                  <a:pt x="8" y="356"/>
                  <a:pt x="8" y="356"/>
                  <a:pt x="8" y="356"/>
                </a:cubicBezTo>
                <a:cubicBezTo>
                  <a:pt x="10" y="359"/>
                  <a:pt x="10" y="359"/>
                  <a:pt x="10" y="359"/>
                </a:cubicBezTo>
                <a:cubicBezTo>
                  <a:pt x="10" y="364"/>
                  <a:pt x="10" y="364"/>
                  <a:pt x="10" y="364"/>
                </a:cubicBezTo>
                <a:cubicBezTo>
                  <a:pt x="12" y="365"/>
                  <a:pt x="12" y="365"/>
                  <a:pt x="12" y="365"/>
                </a:cubicBezTo>
                <a:cubicBezTo>
                  <a:pt x="14" y="369"/>
                  <a:pt x="14" y="369"/>
                  <a:pt x="14" y="369"/>
                </a:cubicBezTo>
                <a:cubicBezTo>
                  <a:pt x="20" y="372"/>
                  <a:pt x="20" y="372"/>
                  <a:pt x="20" y="372"/>
                </a:cubicBezTo>
                <a:cubicBezTo>
                  <a:pt x="37" y="374"/>
                  <a:pt x="37" y="374"/>
                  <a:pt x="37" y="374"/>
                </a:cubicBezTo>
                <a:cubicBezTo>
                  <a:pt x="38" y="371"/>
                  <a:pt x="38" y="371"/>
                  <a:pt x="38" y="371"/>
                </a:cubicBezTo>
                <a:cubicBezTo>
                  <a:pt x="37" y="366"/>
                  <a:pt x="37" y="366"/>
                  <a:pt x="37" y="366"/>
                </a:cubicBezTo>
                <a:cubicBezTo>
                  <a:pt x="32" y="358"/>
                  <a:pt x="32" y="358"/>
                  <a:pt x="32" y="358"/>
                </a:cubicBezTo>
                <a:cubicBezTo>
                  <a:pt x="33" y="355"/>
                  <a:pt x="33" y="355"/>
                  <a:pt x="33" y="355"/>
                </a:cubicBezTo>
                <a:cubicBezTo>
                  <a:pt x="36" y="343"/>
                  <a:pt x="36" y="343"/>
                  <a:pt x="36" y="343"/>
                </a:cubicBezTo>
                <a:cubicBezTo>
                  <a:pt x="38" y="332"/>
                  <a:pt x="38" y="332"/>
                  <a:pt x="38" y="332"/>
                </a:cubicBezTo>
                <a:cubicBezTo>
                  <a:pt x="43" y="314"/>
                  <a:pt x="43" y="314"/>
                  <a:pt x="43" y="314"/>
                </a:cubicBezTo>
                <a:cubicBezTo>
                  <a:pt x="42" y="287"/>
                  <a:pt x="42" y="287"/>
                  <a:pt x="42" y="287"/>
                </a:cubicBezTo>
                <a:cubicBezTo>
                  <a:pt x="45" y="270"/>
                  <a:pt x="45" y="270"/>
                  <a:pt x="45" y="270"/>
                </a:cubicBezTo>
                <a:cubicBezTo>
                  <a:pt x="47" y="260"/>
                  <a:pt x="47" y="260"/>
                  <a:pt x="47" y="260"/>
                </a:cubicBezTo>
                <a:cubicBezTo>
                  <a:pt x="52" y="247"/>
                  <a:pt x="52" y="247"/>
                  <a:pt x="52" y="247"/>
                </a:cubicBezTo>
                <a:cubicBezTo>
                  <a:pt x="53" y="265"/>
                  <a:pt x="53" y="265"/>
                  <a:pt x="53" y="265"/>
                </a:cubicBezTo>
                <a:cubicBezTo>
                  <a:pt x="54" y="291"/>
                  <a:pt x="54" y="291"/>
                  <a:pt x="54" y="291"/>
                </a:cubicBezTo>
                <a:cubicBezTo>
                  <a:pt x="54" y="291"/>
                  <a:pt x="54" y="300"/>
                  <a:pt x="52" y="305"/>
                </a:cubicBezTo>
                <a:cubicBezTo>
                  <a:pt x="51" y="310"/>
                  <a:pt x="51" y="315"/>
                  <a:pt x="51" y="315"/>
                </a:cubicBezTo>
                <a:cubicBezTo>
                  <a:pt x="53" y="323"/>
                  <a:pt x="53" y="323"/>
                  <a:pt x="53" y="323"/>
                </a:cubicBezTo>
                <a:cubicBezTo>
                  <a:pt x="55" y="329"/>
                  <a:pt x="55" y="329"/>
                  <a:pt x="55" y="329"/>
                </a:cubicBezTo>
                <a:cubicBezTo>
                  <a:pt x="55" y="335"/>
                  <a:pt x="55" y="335"/>
                  <a:pt x="55" y="335"/>
                </a:cubicBezTo>
                <a:cubicBezTo>
                  <a:pt x="52" y="338"/>
                  <a:pt x="52" y="338"/>
                  <a:pt x="52" y="338"/>
                </a:cubicBezTo>
                <a:cubicBezTo>
                  <a:pt x="53" y="353"/>
                  <a:pt x="53" y="353"/>
                  <a:pt x="53" y="353"/>
                </a:cubicBezTo>
                <a:cubicBezTo>
                  <a:pt x="66" y="356"/>
                  <a:pt x="66" y="356"/>
                  <a:pt x="66" y="356"/>
                </a:cubicBezTo>
                <a:cubicBezTo>
                  <a:pt x="67" y="353"/>
                  <a:pt x="67" y="353"/>
                  <a:pt x="67" y="353"/>
                </a:cubicBezTo>
                <a:cubicBezTo>
                  <a:pt x="70" y="353"/>
                  <a:pt x="70" y="353"/>
                  <a:pt x="70" y="353"/>
                </a:cubicBezTo>
                <a:cubicBezTo>
                  <a:pt x="77" y="356"/>
                  <a:pt x="77" y="356"/>
                  <a:pt x="77" y="356"/>
                </a:cubicBezTo>
                <a:cubicBezTo>
                  <a:pt x="83" y="359"/>
                  <a:pt x="83" y="359"/>
                  <a:pt x="83" y="359"/>
                </a:cubicBezTo>
                <a:cubicBezTo>
                  <a:pt x="90" y="359"/>
                  <a:pt x="90" y="359"/>
                  <a:pt x="90" y="359"/>
                </a:cubicBezTo>
                <a:cubicBezTo>
                  <a:pt x="102" y="358"/>
                  <a:pt x="102" y="358"/>
                  <a:pt x="102" y="358"/>
                </a:cubicBezTo>
                <a:cubicBezTo>
                  <a:pt x="102" y="355"/>
                  <a:pt x="102" y="355"/>
                  <a:pt x="102" y="355"/>
                </a:cubicBezTo>
                <a:cubicBezTo>
                  <a:pt x="101" y="351"/>
                  <a:pt x="101" y="351"/>
                  <a:pt x="101" y="351"/>
                </a:cubicBezTo>
                <a:cubicBezTo>
                  <a:pt x="96" y="349"/>
                  <a:pt x="96" y="349"/>
                  <a:pt x="96" y="349"/>
                </a:cubicBezTo>
                <a:cubicBezTo>
                  <a:pt x="90" y="347"/>
                  <a:pt x="90" y="347"/>
                  <a:pt x="90" y="347"/>
                </a:cubicBezTo>
                <a:cubicBezTo>
                  <a:pt x="84" y="341"/>
                  <a:pt x="84" y="341"/>
                  <a:pt x="84" y="341"/>
                </a:cubicBezTo>
                <a:cubicBezTo>
                  <a:pt x="81" y="335"/>
                  <a:pt x="81" y="335"/>
                  <a:pt x="81" y="335"/>
                </a:cubicBezTo>
                <a:cubicBezTo>
                  <a:pt x="84" y="326"/>
                  <a:pt x="84" y="326"/>
                  <a:pt x="84" y="326"/>
                </a:cubicBezTo>
                <a:cubicBezTo>
                  <a:pt x="83" y="306"/>
                  <a:pt x="83" y="306"/>
                  <a:pt x="83" y="306"/>
                </a:cubicBezTo>
                <a:cubicBezTo>
                  <a:pt x="83" y="287"/>
                  <a:pt x="83" y="287"/>
                  <a:pt x="83" y="287"/>
                </a:cubicBezTo>
                <a:cubicBezTo>
                  <a:pt x="85" y="267"/>
                  <a:pt x="85" y="267"/>
                  <a:pt x="85" y="267"/>
                </a:cubicBezTo>
                <a:cubicBezTo>
                  <a:pt x="87" y="256"/>
                  <a:pt x="87" y="256"/>
                  <a:pt x="87" y="256"/>
                </a:cubicBezTo>
                <a:cubicBezTo>
                  <a:pt x="87" y="256"/>
                  <a:pt x="105" y="264"/>
                  <a:pt x="108" y="265"/>
                </a:cubicBezTo>
                <a:cubicBezTo>
                  <a:pt x="111" y="267"/>
                  <a:pt x="117" y="263"/>
                  <a:pt x="117" y="263"/>
                </a:cubicBezTo>
                <a:cubicBezTo>
                  <a:pt x="121" y="216"/>
                  <a:pt x="121" y="216"/>
                  <a:pt x="121" y="216"/>
                </a:cubicBezTo>
                <a:lnTo>
                  <a:pt x="107" y="207"/>
                </a:lnTo>
                <a:close/>
                <a:moveTo>
                  <a:pt x="89" y="188"/>
                </a:moveTo>
                <a:cubicBezTo>
                  <a:pt x="87" y="188"/>
                  <a:pt x="87" y="188"/>
                  <a:pt x="87" y="188"/>
                </a:cubicBezTo>
                <a:cubicBezTo>
                  <a:pt x="84" y="100"/>
                  <a:pt x="84" y="100"/>
                  <a:pt x="84" y="100"/>
                </a:cubicBezTo>
                <a:lnTo>
                  <a:pt x="89" y="188"/>
                </a:lnTo>
                <a:close/>
                <a:moveTo>
                  <a:pt x="58" y="61"/>
                </a:moveTo>
                <a:cubicBezTo>
                  <a:pt x="61" y="66"/>
                  <a:pt x="61" y="66"/>
                  <a:pt x="61" y="66"/>
                </a:cubicBezTo>
                <a:cubicBezTo>
                  <a:pt x="56" y="63"/>
                  <a:pt x="56" y="63"/>
                  <a:pt x="56" y="63"/>
                </a:cubicBezTo>
                <a:lnTo>
                  <a:pt x="58" y="61"/>
                </a:lnTo>
                <a:close/>
                <a:moveTo>
                  <a:pt x="56" y="72"/>
                </a:moveTo>
                <a:cubicBezTo>
                  <a:pt x="57" y="76"/>
                  <a:pt x="62" y="69"/>
                  <a:pt x="62" y="69"/>
                </a:cubicBezTo>
                <a:cubicBezTo>
                  <a:pt x="62" y="69"/>
                  <a:pt x="75" y="75"/>
                  <a:pt x="72" y="83"/>
                </a:cubicBezTo>
                <a:cubicBezTo>
                  <a:pt x="70" y="91"/>
                  <a:pt x="68" y="90"/>
                  <a:pt x="68" y="90"/>
                </a:cubicBezTo>
                <a:cubicBezTo>
                  <a:pt x="68" y="90"/>
                  <a:pt x="64" y="83"/>
                  <a:pt x="59" y="81"/>
                </a:cubicBezTo>
                <a:cubicBezTo>
                  <a:pt x="55" y="79"/>
                  <a:pt x="52" y="80"/>
                  <a:pt x="52" y="80"/>
                </a:cubicBezTo>
                <a:cubicBezTo>
                  <a:pt x="52" y="80"/>
                  <a:pt x="52" y="72"/>
                  <a:pt x="52" y="71"/>
                </a:cubicBezTo>
                <a:cubicBezTo>
                  <a:pt x="52" y="69"/>
                  <a:pt x="56" y="69"/>
                  <a:pt x="56" y="72"/>
                </a:cubicBezTo>
                <a:close/>
                <a:moveTo>
                  <a:pt x="35" y="52"/>
                </a:moveTo>
                <a:cubicBezTo>
                  <a:pt x="52" y="61"/>
                  <a:pt x="52" y="61"/>
                  <a:pt x="52" y="61"/>
                </a:cubicBezTo>
                <a:cubicBezTo>
                  <a:pt x="48" y="71"/>
                  <a:pt x="48" y="71"/>
                  <a:pt x="48" y="71"/>
                </a:cubicBezTo>
                <a:cubicBezTo>
                  <a:pt x="34" y="59"/>
                  <a:pt x="34" y="59"/>
                  <a:pt x="34" y="59"/>
                </a:cubicBezTo>
                <a:cubicBezTo>
                  <a:pt x="34" y="59"/>
                  <a:pt x="30" y="57"/>
                  <a:pt x="35" y="52"/>
                </a:cubicBezTo>
                <a:close/>
                <a:moveTo>
                  <a:pt x="36" y="101"/>
                </a:moveTo>
                <a:cubicBezTo>
                  <a:pt x="49" y="82"/>
                  <a:pt x="49" y="82"/>
                  <a:pt x="49" y="82"/>
                </a:cubicBezTo>
                <a:cubicBezTo>
                  <a:pt x="36" y="105"/>
                  <a:pt x="36" y="105"/>
                  <a:pt x="36" y="105"/>
                </a:cubicBezTo>
                <a:cubicBezTo>
                  <a:pt x="31" y="99"/>
                  <a:pt x="31" y="99"/>
                  <a:pt x="31" y="99"/>
                </a:cubicBezTo>
                <a:cubicBezTo>
                  <a:pt x="27" y="82"/>
                  <a:pt x="27" y="82"/>
                  <a:pt x="27" y="82"/>
                </a:cubicBezTo>
                <a:lnTo>
                  <a:pt x="36" y="101"/>
                </a:lnTo>
                <a:close/>
                <a:moveTo>
                  <a:pt x="35" y="135"/>
                </a:moveTo>
                <a:cubicBezTo>
                  <a:pt x="38" y="133"/>
                  <a:pt x="74" y="101"/>
                  <a:pt x="74" y="101"/>
                </a:cubicBezTo>
                <a:cubicBezTo>
                  <a:pt x="70" y="94"/>
                  <a:pt x="70" y="94"/>
                  <a:pt x="70" y="94"/>
                </a:cubicBezTo>
                <a:cubicBezTo>
                  <a:pt x="70" y="94"/>
                  <a:pt x="78" y="102"/>
                  <a:pt x="78" y="102"/>
                </a:cubicBezTo>
                <a:cubicBezTo>
                  <a:pt x="78" y="102"/>
                  <a:pt x="74" y="106"/>
                  <a:pt x="74" y="106"/>
                </a:cubicBezTo>
                <a:cubicBezTo>
                  <a:pt x="67" y="113"/>
                  <a:pt x="60" y="119"/>
                  <a:pt x="54" y="125"/>
                </a:cubicBezTo>
                <a:cubicBezTo>
                  <a:pt x="47" y="131"/>
                  <a:pt x="41" y="139"/>
                  <a:pt x="31" y="139"/>
                </a:cubicBezTo>
                <a:cubicBezTo>
                  <a:pt x="28" y="139"/>
                  <a:pt x="26" y="131"/>
                  <a:pt x="26" y="131"/>
                </a:cubicBezTo>
                <a:cubicBezTo>
                  <a:pt x="31" y="135"/>
                  <a:pt x="32" y="136"/>
                  <a:pt x="35" y="135"/>
                </a:cubicBezTo>
                <a:close/>
                <a:moveTo>
                  <a:pt x="53" y="163"/>
                </a:moveTo>
                <a:cubicBezTo>
                  <a:pt x="56" y="161"/>
                  <a:pt x="54" y="156"/>
                  <a:pt x="54" y="156"/>
                </a:cubicBezTo>
                <a:cubicBezTo>
                  <a:pt x="60" y="165"/>
                  <a:pt x="54" y="168"/>
                  <a:pt x="52" y="170"/>
                </a:cubicBezTo>
                <a:cubicBezTo>
                  <a:pt x="51" y="171"/>
                  <a:pt x="25" y="165"/>
                  <a:pt x="25" y="165"/>
                </a:cubicBezTo>
                <a:cubicBezTo>
                  <a:pt x="25" y="165"/>
                  <a:pt x="50" y="165"/>
                  <a:pt x="53" y="163"/>
                </a:cubicBezTo>
                <a:close/>
                <a:moveTo>
                  <a:pt x="70" y="206"/>
                </a:moveTo>
                <a:cubicBezTo>
                  <a:pt x="66" y="208"/>
                  <a:pt x="20" y="208"/>
                  <a:pt x="20" y="208"/>
                </a:cubicBezTo>
                <a:cubicBezTo>
                  <a:pt x="20" y="208"/>
                  <a:pt x="63" y="206"/>
                  <a:pt x="66" y="205"/>
                </a:cubicBezTo>
                <a:cubicBezTo>
                  <a:pt x="68" y="203"/>
                  <a:pt x="70" y="199"/>
                  <a:pt x="70" y="194"/>
                </a:cubicBezTo>
                <a:cubicBezTo>
                  <a:pt x="70" y="190"/>
                  <a:pt x="70" y="121"/>
                  <a:pt x="70" y="121"/>
                </a:cubicBezTo>
                <a:cubicBezTo>
                  <a:pt x="74" y="192"/>
                  <a:pt x="74" y="192"/>
                  <a:pt x="74" y="192"/>
                </a:cubicBezTo>
                <a:cubicBezTo>
                  <a:pt x="74" y="192"/>
                  <a:pt x="75" y="204"/>
                  <a:pt x="70" y="206"/>
                </a:cubicBezTo>
                <a:close/>
                <a:moveTo>
                  <a:pt x="73" y="133"/>
                </a:moveTo>
                <a:cubicBezTo>
                  <a:pt x="73" y="132"/>
                  <a:pt x="74" y="131"/>
                  <a:pt x="75" y="131"/>
                </a:cubicBezTo>
                <a:cubicBezTo>
                  <a:pt x="77" y="131"/>
                  <a:pt x="77" y="132"/>
                  <a:pt x="77" y="133"/>
                </a:cubicBezTo>
                <a:cubicBezTo>
                  <a:pt x="77" y="135"/>
                  <a:pt x="77" y="135"/>
                  <a:pt x="75" y="135"/>
                </a:cubicBezTo>
                <a:cubicBezTo>
                  <a:pt x="74" y="135"/>
                  <a:pt x="73" y="135"/>
                  <a:pt x="73" y="133"/>
                </a:cubicBezTo>
                <a:close/>
                <a:moveTo>
                  <a:pt x="74" y="159"/>
                </a:moveTo>
                <a:cubicBezTo>
                  <a:pt x="74" y="158"/>
                  <a:pt x="75" y="157"/>
                  <a:pt x="76" y="157"/>
                </a:cubicBezTo>
                <a:cubicBezTo>
                  <a:pt x="77" y="157"/>
                  <a:pt x="78" y="158"/>
                  <a:pt x="78" y="159"/>
                </a:cubicBezTo>
                <a:cubicBezTo>
                  <a:pt x="78" y="160"/>
                  <a:pt x="77" y="161"/>
                  <a:pt x="76" y="161"/>
                </a:cubicBezTo>
                <a:cubicBezTo>
                  <a:pt x="75" y="161"/>
                  <a:pt x="74" y="160"/>
                  <a:pt x="74" y="159"/>
                </a:cubicBezTo>
                <a:close/>
                <a:moveTo>
                  <a:pt x="78" y="208"/>
                </a:moveTo>
                <a:cubicBezTo>
                  <a:pt x="73" y="206"/>
                  <a:pt x="76" y="193"/>
                  <a:pt x="76" y="193"/>
                </a:cubicBezTo>
                <a:cubicBezTo>
                  <a:pt x="76" y="193"/>
                  <a:pt x="77" y="198"/>
                  <a:pt x="78" y="202"/>
                </a:cubicBezTo>
                <a:cubicBezTo>
                  <a:pt x="80" y="207"/>
                  <a:pt x="89" y="205"/>
                  <a:pt x="89" y="205"/>
                </a:cubicBezTo>
                <a:cubicBezTo>
                  <a:pt x="89" y="205"/>
                  <a:pt x="82" y="209"/>
                  <a:pt x="78" y="208"/>
                </a:cubicBezTo>
                <a:close/>
                <a:moveTo>
                  <a:pt x="95" y="200"/>
                </a:moveTo>
                <a:cubicBezTo>
                  <a:pt x="93" y="201"/>
                  <a:pt x="90" y="200"/>
                  <a:pt x="90" y="200"/>
                </a:cubicBezTo>
                <a:cubicBezTo>
                  <a:pt x="92" y="190"/>
                  <a:pt x="92" y="190"/>
                  <a:pt x="92" y="190"/>
                </a:cubicBezTo>
                <a:cubicBezTo>
                  <a:pt x="92" y="190"/>
                  <a:pt x="97" y="198"/>
                  <a:pt x="95" y="200"/>
                </a:cubicBezTo>
                <a:close/>
              </a:path>
            </a:pathLst>
          </a:custGeom>
          <a:solidFill>
            <a:schemeClr val="accent1"/>
          </a:solidFill>
          <a:ln w="25400">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solidFill>
                <a:schemeClr val="tx1">
                  <a:lumMod val="75000"/>
                  <a:lumOff val="25000"/>
                </a:schemeClr>
              </a:solidFill>
            </a:endParaRPr>
          </a:p>
        </p:txBody>
      </p:sp>
      <p:sp>
        <p:nvSpPr>
          <p:cNvPr id="21" name="文本框 112"/>
          <p:cNvSpPr txBox="1"/>
          <p:nvPr/>
        </p:nvSpPr>
        <p:spPr>
          <a:xfrm>
            <a:off x="2186651" y="1255043"/>
            <a:ext cx="1869761" cy="946423"/>
          </a:xfrm>
          <a:prstGeom prst="rect">
            <a:avLst/>
          </a:prstGeom>
          <a:noFill/>
          <a:effectLst/>
        </p:spPr>
        <p:txBody>
          <a:bodyPr wrap="none" lIns="68589" tIns="34295" rIns="68589" bIns="34295"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文本框 113"/>
          <p:cNvSpPr txBox="1"/>
          <p:nvPr/>
        </p:nvSpPr>
        <p:spPr>
          <a:xfrm>
            <a:off x="1122235" y="2030405"/>
            <a:ext cx="1869761" cy="977201"/>
          </a:xfrm>
          <a:prstGeom prst="rect">
            <a:avLst/>
          </a:prstGeom>
          <a:noFill/>
          <a:effectLst/>
        </p:spPr>
        <p:txBody>
          <a:bodyPr wrap="none" lIns="68589" tIns="34295" rIns="68589" bIns="34295"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文本框 114"/>
          <p:cNvSpPr txBox="1"/>
          <p:nvPr/>
        </p:nvSpPr>
        <p:spPr>
          <a:xfrm>
            <a:off x="2198867" y="2711467"/>
            <a:ext cx="1869761" cy="977201"/>
          </a:xfrm>
          <a:prstGeom prst="rect">
            <a:avLst/>
          </a:prstGeom>
          <a:noFill/>
          <a:effectLst/>
        </p:spPr>
        <p:txBody>
          <a:bodyPr wrap="none" lIns="68589" tIns="34295" rIns="68589" bIns="34295"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文本框 115"/>
          <p:cNvSpPr txBox="1"/>
          <p:nvPr/>
        </p:nvSpPr>
        <p:spPr>
          <a:xfrm>
            <a:off x="1161624" y="3461608"/>
            <a:ext cx="1869761" cy="977201"/>
          </a:xfrm>
          <a:prstGeom prst="rect">
            <a:avLst/>
          </a:prstGeom>
          <a:noFill/>
          <a:effectLst/>
        </p:spPr>
        <p:txBody>
          <a:bodyPr wrap="none" lIns="68589" tIns="34295" rIns="68589" bIns="34295"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椭圆 24"/>
          <p:cNvSpPr/>
          <p:nvPr/>
        </p:nvSpPr>
        <p:spPr>
          <a:xfrm>
            <a:off x="1851718" y="1348408"/>
            <a:ext cx="164555" cy="1645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tx1">
                  <a:lumMod val="75000"/>
                  <a:lumOff val="25000"/>
                </a:schemeClr>
              </a:solidFill>
            </a:endParaRPr>
          </a:p>
        </p:txBody>
      </p:sp>
      <p:sp>
        <p:nvSpPr>
          <p:cNvPr id="26" name="椭圆 25"/>
          <p:cNvSpPr/>
          <p:nvPr/>
        </p:nvSpPr>
        <p:spPr>
          <a:xfrm>
            <a:off x="1869150" y="2788568"/>
            <a:ext cx="164555" cy="1645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tx1">
                  <a:lumMod val="75000"/>
                  <a:lumOff val="25000"/>
                </a:schemeClr>
              </a:solidFill>
            </a:endParaRPr>
          </a:p>
        </p:txBody>
      </p:sp>
      <p:sp>
        <p:nvSpPr>
          <p:cNvPr id="27" name="椭圆 26"/>
          <p:cNvSpPr/>
          <p:nvPr/>
        </p:nvSpPr>
        <p:spPr>
          <a:xfrm>
            <a:off x="804635" y="2104492"/>
            <a:ext cx="164555" cy="1645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tx1">
                  <a:lumMod val="75000"/>
                  <a:lumOff val="25000"/>
                </a:schemeClr>
              </a:solidFill>
            </a:endParaRPr>
          </a:p>
        </p:txBody>
      </p:sp>
      <p:sp>
        <p:nvSpPr>
          <p:cNvPr id="28" name="椭圆 27"/>
          <p:cNvSpPr/>
          <p:nvPr/>
        </p:nvSpPr>
        <p:spPr>
          <a:xfrm>
            <a:off x="804635" y="3544652"/>
            <a:ext cx="164555" cy="16457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tx1">
                  <a:lumMod val="75000"/>
                  <a:lumOff val="2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 presetClass="entr" presetSubtype="8"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0-#ppt_w/2"/>
                                          </p:val>
                                        </p:tav>
                                        <p:tav tm="100000">
                                          <p:val>
                                            <p:strVal val="#ppt_x"/>
                                          </p:val>
                                        </p:tav>
                                      </p:tavLst>
                                    </p:anim>
                                    <p:anim calcmode="lin" valueType="num">
                                      <p:cBhvr additive="base">
                                        <p:cTn id="35" dur="500" fill="hold"/>
                                        <p:tgtEl>
                                          <p:spTgt spid="25"/>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fill="hold"/>
                                        <p:tgtEl>
                                          <p:spTgt spid="21"/>
                                        </p:tgtEl>
                                        <p:attrNameLst>
                                          <p:attrName>ppt_x</p:attrName>
                                        </p:attrNameLst>
                                      </p:cBhvr>
                                      <p:tavLst>
                                        <p:tav tm="0">
                                          <p:val>
                                            <p:strVal val="1+#ppt_w/2"/>
                                          </p:val>
                                        </p:tav>
                                        <p:tav tm="100000">
                                          <p:val>
                                            <p:strVal val="#ppt_x"/>
                                          </p:val>
                                        </p:tav>
                                      </p:tavLst>
                                    </p:anim>
                                    <p:anim calcmode="lin" valueType="num">
                                      <p:cBhvr additive="base">
                                        <p:cTn id="39" dur="500" fill="hold"/>
                                        <p:tgtEl>
                                          <p:spTgt spid="21"/>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2" presetClass="entr" presetSubtype="8"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0-#ppt_w/2"/>
                                          </p:val>
                                        </p:tav>
                                        <p:tav tm="100000">
                                          <p:val>
                                            <p:strVal val="#ppt_x"/>
                                          </p:val>
                                        </p:tav>
                                      </p:tavLst>
                                    </p:anim>
                                    <p:anim calcmode="lin" valueType="num">
                                      <p:cBhvr additive="base">
                                        <p:cTn id="44" dur="500" fill="hold"/>
                                        <p:tgtEl>
                                          <p:spTgt spid="27"/>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1+#ppt_w/2"/>
                                          </p:val>
                                        </p:tav>
                                        <p:tav tm="100000">
                                          <p:val>
                                            <p:strVal val="#ppt_x"/>
                                          </p:val>
                                        </p:tav>
                                      </p:tavLst>
                                    </p:anim>
                                    <p:anim calcmode="lin" valueType="num">
                                      <p:cBhvr additive="base">
                                        <p:cTn id="48" dur="500" fill="hold"/>
                                        <p:tgtEl>
                                          <p:spTgt spid="22"/>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0-#ppt_w/2"/>
                                          </p:val>
                                        </p:tav>
                                        <p:tav tm="100000">
                                          <p:val>
                                            <p:strVal val="#ppt_x"/>
                                          </p:val>
                                        </p:tav>
                                      </p:tavLst>
                                    </p:anim>
                                    <p:anim calcmode="lin" valueType="num">
                                      <p:cBhvr additive="base">
                                        <p:cTn id="53" dur="500" fill="hold"/>
                                        <p:tgtEl>
                                          <p:spTgt spid="26"/>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500" fill="hold"/>
                                        <p:tgtEl>
                                          <p:spTgt spid="23"/>
                                        </p:tgtEl>
                                        <p:attrNameLst>
                                          <p:attrName>ppt_x</p:attrName>
                                        </p:attrNameLst>
                                      </p:cBhvr>
                                      <p:tavLst>
                                        <p:tav tm="0">
                                          <p:val>
                                            <p:strVal val="1+#ppt_w/2"/>
                                          </p:val>
                                        </p:tav>
                                        <p:tav tm="100000">
                                          <p:val>
                                            <p:strVal val="#ppt_x"/>
                                          </p:val>
                                        </p:tav>
                                      </p:tavLst>
                                    </p:anim>
                                    <p:anim calcmode="lin" valueType="num">
                                      <p:cBhvr additive="base">
                                        <p:cTn id="57" dur="500" fill="hold"/>
                                        <p:tgtEl>
                                          <p:spTgt spid="23"/>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2" presetClass="entr" presetSubtype="8"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fill="hold"/>
                                        <p:tgtEl>
                                          <p:spTgt spid="28"/>
                                        </p:tgtEl>
                                        <p:attrNameLst>
                                          <p:attrName>ppt_x</p:attrName>
                                        </p:attrNameLst>
                                      </p:cBhvr>
                                      <p:tavLst>
                                        <p:tav tm="0">
                                          <p:val>
                                            <p:strVal val="0-#ppt_w/2"/>
                                          </p:val>
                                        </p:tav>
                                        <p:tav tm="100000">
                                          <p:val>
                                            <p:strVal val="#ppt_x"/>
                                          </p:val>
                                        </p:tav>
                                      </p:tavLst>
                                    </p:anim>
                                    <p:anim calcmode="lin" valueType="num">
                                      <p:cBhvr additive="base">
                                        <p:cTn id="62" dur="500" fill="hold"/>
                                        <p:tgtEl>
                                          <p:spTgt spid="28"/>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additive="base">
                                        <p:cTn id="65" dur="500" fill="hold"/>
                                        <p:tgtEl>
                                          <p:spTgt spid="24"/>
                                        </p:tgtEl>
                                        <p:attrNameLst>
                                          <p:attrName>ppt_x</p:attrName>
                                        </p:attrNameLst>
                                      </p:cBhvr>
                                      <p:tavLst>
                                        <p:tav tm="0">
                                          <p:val>
                                            <p:strVal val="1+#ppt_w/2"/>
                                          </p:val>
                                        </p:tav>
                                        <p:tav tm="100000">
                                          <p:val>
                                            <p:strVal val="#ppt_x"/>
                                          </p:val>
                                        </p:tav>
                                      </p:tavLst>
                                    </p:anim>
                                    <p:anim calcmode="lin" valueType="num">
                                      <p:cBhvr additive="base">
                                        <p:cTn id="66"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animBg="1"/>
      <p:bldP spid="21" grpId="0"/>
      <p:bldP spid="22" grpId="0"/>
      <p:bldP spid="23" grpId="0"/>
      <p:bldP spid="24" grpId="0"/>
      <p:bldP spid="25" grpId="0" animBg="1"/>
      <p:bldP spid="26" grpId="0" animBg="1"/>
      <p:bldP spid="27" grpId="0" animBg="1"/>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495" y="2385"/>
            <a:ext cx="9142857" cy="5142857"/>
          </a:xfrm>
          <a:prstGeom prst="rect">
            <a:avLst/>
          </a:prstGeom>
        </p:spPr>
      </p:pic>
      <p:sp>
        <p:nvSpPr>
          <p:cNvPr id="7" name="椭圆 6"/>
          <p:cNvSpPr/>
          <p:nvPr/>
        </p:nvSpPr>
        <p:spPr>
          <a:xfrm>
            <a:off x="1835696" y="1276400"/>
            <a:ext cx="2232248" cy="2232248"/>
          </a:xfrm>
          <a:prstGeom prst="ellipse">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220072" y="1276400"/>
            <a:ext cx="2232248" cy="2232248"/>
          </a:xfrm>
          <a:prstGeom prst="ellipse">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185769" y="736340"/>
            <a:ext cx="2772308" cy="27723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310065" y="1596206"/>
            <a:ext cx="519110" cy="434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r>
              <a:rPr lang="en-US" altLang="zh-CN" dirty="0"/>
              <a:t>04</a:t>
            </a:r>
            <a:endParaRPr lang="zh-CN" altLang="en-US" dirty="0"/>
          </a:p>
        </p:txBody>
      </p:sp>
      <p:sp>
        <p:nvSpPr>
          <p:cNvPr id="3" name="TextBox 23"/>
          <p:cNvSpPr txBox="1"/>
          <p:nvPr/>
        </p:nvSpPr>
        <p:spPr>
          <a:xfrm>
            <a:off x="3272520" y="2682057"/>
            <a:ext cx="2594880" cy="228380"/>
          </a:xfrm>
          <a:prstGeom prst="rect">
            <a:avLst/>
          </a:prstGeom>
          <a:noFill/>
        </p:spPr>
        <p:txBody>
          <a:bodyPr wrap="square" lIns="65010" tIns="32504" rIns="65010" bIns="32504" rtlCol="0">
            <a:spAutoFit/>
          </a:bodyPr>
          <a:lstStyle/>
          <a:p>
            <a:pPr algn="ct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4" name="TextBox 24"/>
          <p:cNvSpPr txBox="1"/>
          <p:nvPr/>
        </p:nvSpPr>
        <p:spPr>
          <a:xfrm>
            <a:off x="3421213" y="2167310"/>
            <a:ext cx="2285726" cy="434975"/>
          </a:xfrm>
          <a:prstGeom prst="rect">
            <a:avLst/>
          </a:prstGeom>
          <a:noFill/>
        </p:spPr>
        <p:txBody>
          <a:bodyPr wrap="none" lIns="65010" tIns="32504" rIns="65010" bIns="32504" rtlCol="0">
            <a:spAutoFit/>
          </a:bodyPr>
          <a:lstStyle/>
          <a:p>
            <a:r>
              <a:rPr lang="zh-CN" altLang="en-US" sz="2400" dirty="0">
                <a:solidFill>
                  <a:schemeClr val="tx1">
                    <a:lumMod val="65000"/>
                    <a:lumOff val="35000"/>
                  </a:schemeClr>
                </a:solidFill>
                <a:ea typeface="微软雅黑" panose="020B0503020204020204" pitchFamily="34" charset="-122"/>
              </a:rPr>
              <a:t>工作规划和展望</a:t>
            </a:r>
            <a:endParaRPr lang="zh-CN" altLang="en-US" sz="2400" dirty="0">
              <a:solidFill>
                <a:schemeClr val="tx1">
                  <a:lumMod val="65000"/>
                  <a:lumOff val="35000"/>
                </a:schemeClr>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down)">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bwMode="auto">
          <a:xfrm>
            <a:off x="838137" y="1521934"/>
            <a:ext cx="1565467" cy="920382"/>
          </a:xfrm>
          <a:custGeom>
            <a:avLst/>
            <a:gdLst>
              <a:gd name="connsiteX0" fmla="*/ 1043189 w 2086927"/>
              <a:gd name="connsiteY0" fmla="*/ 0 h 1226797"/>
              <a:gd name="connsiteX1" fmla="*/ 2086927 w 2086927"/>
              <a:gd name="connsiteY1" fmla="*/ 1043190 h 1226797"/>
              <a:gd name="connsiteX2" fmla="*/ 1903224 w 2086927"/>
              <a:gd name="connsiteY2" fmla="*/ 1226797 h 1226797"/>
              <a:gd name="connsiteX3" fmla="*/ 1043189 w 2086927"/>
              <a:gd name="connsiteY3" fmla="*/ 367214 h 1226797"/>
              <a:gd name="connsiteX4" fmla="*/ 183607 w 2086927"/>
              <a:gd name="connsiteY4" fmla="*/ 1226797 h 1226797"/>
              <a:gd name="connsiteX5" fmla="*/ 0 w 2086927"/>
              <a:gd name="connsiteY5" fmla="*/ 1043190 h 1226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927" h="1226797">
                <a:moveTo>
                  <a:pt x="1043189" y="0"/>
                </a:moveTo>
                <a:lnTo>
                  <a:pt x="2086927" y="1043190"/>
                </a:lnTo>
                <a:lnTo>
                  <a:pt x="1903224" y="1226797"/>
                </a:lnTo>
                <a:lnTo>
                  <a:pt x="1043189" y="367214"/>
                </a:lnTo>
                <a:lnTo>
                  <a:pt x="183607" y="1226797"/>
                </a:lnTo>
                <a:lnTo>
                  <a:pt x="0" y="1043190"/>
                </a:lnTo>
                <a:close/>
              </a:path>
            </a:pathLst>
          </a:custGeom>
          <a:solidFill>
            <a:schemeClr val="accent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68589" tIns="34295" rIns="68589" bIns="34295" rtlCol="0" anchor="ctr">
            <a:noAutofit/>
          </a:bodyPr>
          <a:lstStyle/>
          <a:p>
            <a:pPr algn="ctr"/>
            <a:endParaRPr lang="zh-CN" altLang="en-US">
              <a:solidFill>
                <a:schemeClr val="tx1">
                  <a:lumMod val="75000"/>
                  <a:lumOff val="25000"/>
                </a:schemeClr>
              </a:solidFill>
            </a:endParaRPr>
          </a:p>
        </p:txBody>
      </p:sp>
      <p:sp>
        <p:nvSpPr>
          <p:cNvPr id="3" name="任意多边形 2"/>
          <p:cNvSpPr/>
          <p:nvPr/>
        </p:nvSpPr>
        <p:spPr bwMode="auto">
          <a:xfrm>
            <a:off x="2757320" y="1521934"/>
            <a:ext cx="1565467" cy="920382"/>
          </a:xfrm>
          <a:custGeom>
            <a:avLst/>
            <a:gdLst>
              <a:gd name="connsiteX0" fmla="*/ 1043189 w 2086927"/>
              <a:gd name="connsiteY0" fmla="*/ 0 h 1226797"/>
              <a:gd name="connsiteX1" fmla="*/ 2086927 w 2086927"/>
              <a:gd name="connsiteY1" fmla="*/ 1043190 h 1226797"/>
              <a:gd name="connsiteX2" fmla="*/ 1903224 w 2086927"/>
              <a:gd name="connsiteY2" fmla="*/ 1226797 h 1226797"/>
              <a:gd name="connsiteX3" fmla="*/ 1043189 w 2086927"/>
              <a:gd name="connsiteY3" fmla="*/ 367214 h 1226797"/>
              <a:gd name="connsiteX4" fmla="*/ 183607 w 2086927"/>
              <a:gd name="connsiteY4" fmla="*/ 1226797 h 1226797"/>
              <a:gd name="connsiteX5" fmla="*/ 0 w 2086927"/>
              <a:gd name="connsiteY5" fmla="*/ 1043190 h 1226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927" h="1226797">
                <a:moveTo>
                  <a:pt x="1043189" y="0"/>
                </a:moveTo>
                <a:lnTo>
                  <a:pt x="2086927" y="1043190"/>
                </a:lnTo>
                <a:lnTo>
                  <a:pt x="1903224" y="1226797"/>
                </a:lnTo>
                <a:lnTo>
                  <a:pt x="1043189" y="367214"/>
                </a:lnTo>
                <a:lnTo>
                  <a:pt x="183607" y="1226797"/>
                </a:lnTo>
                <a:lnTo>
                  <a:pt x="0" y="1043190"/>
                </a:lnTo>
                <a:close/>
              </a:path>
            </a:pathLst>
          </a:cu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68589" tIns="34295" rIns="68589" bIns="34295" rtlCol="0" anchor="ctr">
            <a:noAutofit/>
          </a:bodyPr>
          <a:lstStyle/>
          <a:p>
            <a:pPr algn="ctr"/>
            <a:endParaRPr lang="zh-CN" altLang="en-US">
              <a:solidFill>
                <a:schemeClr val="tx1">
                  <a:lumMod val="75000"/>
                  <a:lumOff val="25000"/>
                </a:schemeClr>
              </a:solidFill>
            </a:endParaRPr>
          </a:p>
        </p:txBody>
      </p:sp>
      <p:sp>
        <p:nvSpPr>
          <p:cNvPr id="4" name="任意多边形 3"/>
          <p:cNvSpPr/>
          <p:nvPr/>
        </p:nvSpPr>
        <p:spPr bwMode="auto">
          <a:xfrm>
            <a:off x="4717908" y="1521934"/>
            <a:ext cx="1565467" cy="920382"/>
          </a:xfrm>
          <a:custGeom>
            <a:avLst/>
            <a:gdLst>
              <a:gd name="connsiteX0" fmla="*/ 1043189 w 2086927"/>
              <a:gd name="connsiteY0" fmla="*/ 0 h 1226797"/>
              <a:gd name="connsiteX1" fmla="*/ 2086927 w 2086927"/>
              <a:gd name="connsiteY1" fmla="*/ 1043190 h 1226797"/>
              <a:gd name="connsiteX2" fmla="*/ 1903224 w 2086927"/>
              <a:gd name="connsiteY2" fmla="*/ 1226797 h 1226797"/>
              <a:gd name="connsiteX3" fmla="*/ 1043189 w 2086927"/>
              <a:gd name="connsiteY3" fmla="*/ 367214 h 1226797"/>
              <a:gd name="connsiteX4" fmla="*/ 183607 w 2086927"/>
              <a:gd name="connsiteY4" fmla="*/ 1226797 h 1226797"/>
              <a:gd name="connsiteX5" fmla="*/ 0 w 2086927"/>
              <a:gd name="connsiteY5" fmla="*/ 1043190 h 1226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927" h="1226797">
                <a:moveTo>
                  <a:pt x="1043189" y="0"/>
                </a:moveTo>
                <a:lnTo>
                  <a:pt x="2086927" y="1043190"/>
                </a:lnTo>
                <a:lnTo>
                  <a:pt x="1903224" y="1226797"/>
                </a:lnTo>
                <a:lnTo>
                  <a:pt x="1043189" y="367214"/>
                </a:lnTo>
                <a:lnTo>
                  <a:pt x="183607" y="1226797"/>
                </a:lnTo>
                <a:lnTo>
                  <a:pt x="0" y="1043190"/>
                </a:lnTo>
                <a:close/>
              </a:path>
            </a:pathLst>
          </a:custGeom>
          <a:solidFill>
            <a:schemeClr val="accent3"/>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68589" tIns="34295" rIns="68589" bIns="34295" rtlCol="0" anchor="ctr">
            <a:noAutofit/>
          </a:bodyPr>
          <a:lstStyle/>
          <a:p>
            <a:pPr algn="ctr"/>
            <a:endParaRPr lang="zh-CN" altLang="en-US">
              <a:solidFill>
                <a:schemeClr val="tx1">
                  <a:lumMod val="75000"/>
                  <a:lumOff val="25000"/>
                </a:schemeClr>
              </a:solidFill>
            </a:endParaRPr>
          </a:p>
        </p:txBody>
      </p:sp>
      <p:sp>
        <p:nvSpPr>
          <p:cNvPr id="5" name="任意多边形 4"/>
          <p:cNvSpPr/>
          <p:nvPr/>
        </p:nvSpPr>
        <p:spPr bwMode="auto">
          <a:xfrm>
            <a:off x="6678496" y="1521934"/>
            <a:ext cx="1565467" cy="920382"/>
          </a:xfrm>
          <a:custGeom>
            <a:avLst/>
            <a:gdLst>
              <a:gd name="connsiteX0" fmla="*/ 1043189 w 2086927"/>
              <a:gd name="connsiteY0" fmla="*/ 0 h 1226797"/>
              <a:gd name="connsiteX1" fmla="*/ 2086927 w 2086927"/>
              <a:gd name="connsiteY1" fmla="*/ 1043190 h 1226797"/>
              <a:gd name="connsiteX2" fmla="*/ 1903223 w 2086927"/>
              <a:gd name="connsiteY2" fmla="*/ 1226797 h 1226797"/>
              <a:gd name="connsiteX3" fmla="*/ 1043189 w 2086927"/>
              <a:gd name="connsiteY3" fmla="*/ 367214 h 1226797"/>
              <a:gd name="connsiteX4" fmla="*/ 183607 w 2086927"/>
              <a:gd name="connsiteY4" fmla="*/ 1226797 h 1226797"/>
              <a:gd name="connsiteX5" fmla="*/ 0 w 2086927"/>
              <a:gd name="connsiteY5" fmla="*/ 1043190 h 1226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927" h="1226797">
                <a:moveTo>
                  <a:pt x="1043189" y="0"/>
                </a:moveTo>
                <a:lnTo>
                  <a:pt x="2086927" y="1043190"/>
                </a:lnTo>
                <a:lnTo>
                  <a:pt x="1903223" y="1226797"/>
                </a:lnTo>
                <a:lnTo>
                  <a:pt x="1043189" y="367214"/>
                </a:lnTo>
                <a:lnTo>
                  <a:pt x="183607" y="1226797"/>
                </a:lnTo>
                <a:lnTo>
                  <a:pt x="0" y="1043190"/>
                </a:lnTo>
                <a:close/>
              </a:path>
            </a:pathLst>
          </a:custGeom>
          <a:solidFill>
            <a:schemeClr val="accent4"/>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68589" tIns="34295" rIns="68589" bIns="34295" rtlCol="0" anchor="ctr">
            <a:noAutofit/>
          </a:bodyPr>
          <a:lstStyle/>
          <a:p>
            <a:pPr algn="ctr"/>
            <a:endParaRPr lang="zh-CN" altLang="en-US">
              <a:solidFill>
                <a:schemeClr val="tx1">
                  <a:lumMod val="75000"/>
                  <a:lumOff val="25000"/>
                </a:schemeClr>
              </a:solidFill>
            </a:endParaRPr>
          </a:p>
        </p:txBody>
      </p:sp>
      <p:grpSp>
        <p:nvGrpSpPr>
          <p:cNvPr id="6" name="组合 5"/>
          <p:cNvGrpSpPr/>
          <p:nvPr/>
        </p:nvGrpSpPr>
        <p:grpSpPr>
          <a:xfrm>
            <a:off x="827584" y="1786875"/>
            <a:ext cx="1565467" cy="1565267"/>
            <a:chOff x="1128214" y="2737217"/>
            <a:chExt cx="2086927" cy="2086379"/>
          </a:xfrm>
        </p:grpSpPr>
        <p:grpSp>
          <p:nvGrpSpPr>
            <p:cNvPr id="7" name="组合 35"/>
            <p:cNvGrpSpPr/>
            <p:nvPr/>
          </p:nvGrpSpPr>
          <p:grpSpPr>
            <a:xfrm>
              <a:off x="1934515" y="3619347"/>
              <a:ext cx="461380" cy="441255"/>
              <a:chOff x="1004888" y="993775"/>
              <a:chExt cx="2438400" cy="2332038"/>
            </a:xfrm>
            <a:gradFill>
              <a:gsLst>
                <a:gs pos="0">
                  <a:srgbClr val="FDFA75"/>
                </a:gs>
                <a:gs pos="100000">
                  <a:srgbClr val="D79E11"/>
                </a:gs>
              </a:gsLst>
              <a:lin ang="2700000" scaled="1"/>
            </a:gradFill>
            <a:effectLst/>
          </p:grpSpPr>
          <p:sp>
            <p:nvSpPr>
              <p:cNvPr id="9"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solidFill>
                <a:schemeClr val="accent1"/>
              </a:solidFill>
              <a:ln w="9525">
                <a:solidFill>
                  <a:schemeClr val="accent1"/>
                </a:solidFill>
                <a:round/>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0" name="任意多边形 9"/>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chemeClr val="accent1"/>
              </a:solidFill>
              <a:ln w="9525">
                <a:solidFill>
                  <a:schemeClr val="accent1"/>
                </a:solidFill>
                <a:miter lim="800000"/>
              </a:ln>
            </p:spPr>
            <p:txBody>
              <a:bodyPr vert="horz" wrap="square" lIns="91440" tIns="45720" rIns="91440" bIns="45720" numCol="1" anchor="t" anchorCtr="0" compatLnSpc="1">
                <a:noAutofit/>
              </a:bodyPr>
              <a:lstStyle/>
              <a:p>
                <a:endParaRPr lang="zh-CN" altLang="en-US">
                  <a:solidFill>
                    <a:schemeClr val="tx1">
                      <a:lumMod val="75000"/>
                      <a:lumOff val="25000"/>
                    </a:schemeClr>
                  </a:solidFill>
                </a:endParaRPr>
              </a:p>
            </p:txBody>
          </p:sp>
        </p:grpSp>
        <p:sp>
          <p:nvSpPr>
            <p:cNvPr id="8" name="Freeform 6"/>
            <p:cNvSpPr/>
            <p:nvPr/>
          </p:nvSpPr>
          <p:spPr bwMode="auto">
            <a:xfrm>
              <a:off x="1128214" y="2737217"/>
              <a:ext cx="2086927" cy="2086379"/>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noFill/>
            <a:ln w="158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1" name="组合 10"/>
          <p:cNvGrpSpPr/>
          <p:nvPr/>
        </p:nvGrpSpPr>
        <p:grpSpPr>
          <a:xfrm>
            <a:off x="2746767" y="1786875"/>
            <a:ext cx="1565467" cy="1565267"/>
            <a:chOff x="3686681" y="2737217"/>
            <a:chExt cx="2086927" cy="2086379"/>
          </a:xfrm>
        </p:grpSpPr>
        <p:grpSp>
          <p:nvGrpSpPr>
            <p:cNvPr id="12" name="组合 32"/>
            <p:cNvGrpSpPr/>
            <p:nvPr/>
          </p:nvGrpSpPr>
          <p:grpSpPr>
            <a:xfrm>
              <a:off x="4499103" y="3568117"/>
              <a:ext cx="448071" cy="443449"/>
              <a:chOff x="6967126" y="4092464"/>
              <a:chExt cx="453105" cy="448433"/>
            </a:xfrm>
            <a:gradFill>
              <a:gsLst>
                <a:gs pos="0">
                  <a:srgbClr val="FDFA75"/>
                </a:gs>
                <a:gs pos="100000">
                  <a:srgbClr val="D79E11"/>
                </a:gs>
              </a:gsLst>
              <a:lin ang="2700000" scaled="1"/>
            </a:gradFill>
            <a:effectLst/>
          </p:grpSpPr>
          <p:sp>
            <p:nvSpPr>
              <p:cNvPr id="14"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5"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13" name="Freeform 6"/>
            <p:cNvSpPr/>
            <p:nvPr/>
          </p:nvSpPr>
          <p:spPr bwMode="auto">
            <a:xfrm>
              <a:off x="3686681" y="2737217"/>
              <a:ext cx="2086927" cy="2086379"/>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noFill/>
            <a:ln w="158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6" name="组合 15"/>
          <p:cNvGrpSpPr/>
          <p:nvPr/>
        </p:nvGrpSpPr>
        <p:grpSpPr>
          <a:xfrm>
            <a:off x="4707355" y="1786875"/>
            <a:ext cx="1565467" cy="1565267"/>
            <a:chOff x="6300344" y="2737217"/>
            <a:chExt cx="2086927" cy="2086379"/>
          </a:xfrm>
        </p:grpSpPr>
        <p:grpSp>
          <p:nvGrpSpPr>
            <p:cNvPr id="17" name="组合 24"/>
            <p:cNvGrpSpPr/>
            <p:nvPr/>
          </p:nvGrpSpPr>
          <p:grpSpPr>
            <a:xfrm>
              <a:off x="7040716" y="3579616"/>
              <a:ext cx="689632" cy="523985"/>
              <a:chOff x="4268086" y="4221191"/>
              <a:chExt cx="509646" cy="387231"/>
            </a:xfrm>
            <a:gradFill>
              <a:gsLst>
                <a:gs pos="0">
                  <a:srgbClr val="FDFA75"/>
                </a:gs>
                <a:gs pos="100000">
                  <a:srgbClr val="D79E11"/>
                </a:gs>
              </a:gsLst>
              <a:lin ang="2700000" scaled="1"/>
            </a:gradFill>
            <a:effectLst/>
          </p:grpSpPr>
          <p:sp>
            <p:nvSpPr>
              <p:cNvPr id="19"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chemeClr val="accent3"/>
              </a:solidFill>
              <a:ln w="9525">
                <a:solidFill>
                  <a:schemeClr val="accent3"/>
                </a:solidFill>
                <a:round/>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0"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chemeClr val="accent3"/>
              </a:solidFill>
              <a:ln w="9525">
                <a:solidFill>
                  <a:schemeClr val="accent3"/>
                </a:solidFill>
                <a:round/>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18" name="Freeform 6"/>
            <p:cNvSpPr/>
            <p:nvPr/>
          </p:nvSpPr>
          <p:spPr bwMode="auto">
            <a:xfrm>
              <a:off x="6300344" y="2737217"/>
              <a:ext cx="2086927" cy="2086379"/>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noFill/>
            <a:ln w="158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21" name="组合 6"/>
          <p:cNvGrpSpPr/>
          <p:nvPr/>
        </p:nvGrpSpPr>
        <p:grpSpPr>
          <a:xfrm>
            <a:off x="6667943" y="1786875"/>
            <a:ext cx="1565467" cy="1565267"/>
            <a:chOff x="8914008" y="2737217"/>
            <a:chExt cx="2086927" cy="2086379"/>
          </a:xfrm>
        </p:grpSpPr>
        <p:grpSp>
          <p:nvGrpSpPr>
            <p:cNvPr id="22" name="组合 28"/>
            <p:cNvGrpSpPr/>
            <p:nvPr/>
          </p:nvGrpSpPr>
          <p:grpSpPr>
            <a:xfrm>
              <a:off x="9778784" y="3485716"/>
              <a:ext cx="390828" cy="499822"/>
              <a:chOff x="1605186" y="572440"/>
              <a:chExt cx="563562" cy="720725"/>
            </a:xfrm>
            <a:gradFill>
              <a:gsLst>
                <a:gs pos="0">
                  <a:srgbClr val="FDFA75"/>
                </a:gs>
                <a:gs pos="100000">
                  <a:srgbClr val="D79E11"/>
                </a:gs>
              </a:gsLst>
              <a:lin ang="2700000" scaled="1"/>
            </a:gradFill>
            <a:effectLst/>
          </p:grpSpPr>
          <p:sp>
            <p:nvSpPr>
              <p:cNvPr id="24"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chemeClr val="accent4"/>
              </a:solidFill>
              <a:ln w="9525">
                <a:solidFill>
                  <a:schemeClr val="accent4"/>
                </a:solidFill>
                <a:round/>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5"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chemeClr val="accent4"/>
              </a:solidFill>
              <a:ln w="9525">
                <a:solidFill>
                  <a:schemeClr val="accent4"/>
                </a:solidFill>
                <a:round/>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6"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chemeClr val="accent4"/>
              </a:solidFill>
              <a:ln w="9525">
                <a:solidFill>
                  <a:schemeClr val="accent4"/>
                </a:solidFill>
                <a:round/>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23" name="Freeform 6"/>
            <p:cNvSpPr/>
            <p:nvPr/>
          </p:nvSpPr>
          <p:spPr bwMode="auto">
            <a:xfrm>
              <a:off x="8914008" y="2737217"/>
              <a:ext cx="2086927" cy="2086379"/>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noFill/>
            <a:ln w="1587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7" name="文本框 46"/>
          <p:cNvSpPr txBox="1"/>
          <p:nvPr/>
        </p:nvSpPr>
        <p:spPr>
          <a:xfrm>
            <a:off x="967844" y="3611097"/>
            <a:ext cx="1587932" cy="1115700"/>
          </a:xfrm>
          <a:prstGeom prst="rect">
            <a:avLst/>
          </a:prstGeom>
          <a:noFill/>
          <a:effectLst/>
        </p:spPr>
        <p:txBody>
          <a:bodyPr wrap="square" lIns="68589" tIns="34295" rIns="68589" bIns="34295"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文本框 47"/>
          <p:cNvSpPr txBox="1"/>
          <p:nvPr/>
        </p:nvSpPr>
        <p:spPr>
          <a:xfrm>
            <a:off x="2823136" y="3617084"/>
            <a:ext cx="1568843" cy="1115700"/>
          </a:xfrm>
          <a:prstGeom prst="rect">
            <a:avLst/>
          </a:prstGeom>
          <a:noFill/>
          <a:effectLst/>
        </p:spPr>
        <p:txBody>
          <a:bodyPr wrap="square" lIns="68589" tIns="34295" rIns="68589" bIns="34295"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48"/>
          <p:cNvSpPr txBox="1"/>
          <p:nvPr/>
        </p:nvSpPr>
        <p:spPr>
          <a:xfrm>
            <a:off x="4825920" y="3611096"/>
            <a:ext cx="1582284" cy="1084922"/>
          </a:xfrm>
          <a:prstGeom prst="rect">
            <a:avLst/>
          </a:prstGeom>
          <a:noFill/>
          <a:effectLst/>
        </p:spPr>
        <p:txBody>
          <a:bodyPr wrap="square" lIns="68589" tIns="34295" rIns="68589" bIns="34295"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文本框 49"/>
          <p:cNvSpPr txBox="1"/>
          <p:nvPr/>
        </p:nvSpPr>
        <p:spPr>
          <a:xfrm>
            <a:off x="6809430" y="3611095"/>
            <a:ext cx="1614998" cy="1115700"/>
          </a:xfrm>
          <a:prstGeom prst="rect">
            <a:avLst/>
          </a:prstGeom>
          <a:noFill/>
          <a:effectLst/>
        </p:spPr>
        <p:txBody>
          <a:bodyPr wrap="square" lIns="68589" tIns="34295" rIns="68589" bIns="34295"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par>
                          <p:cTn id="17" fill="hold">
                            <p:stCondLst>
                              <p:cond delay="1000"/>
                            </p:stCondLst>
                            <p:childTnLst>
                              <p:par>
                                <p:cTn id="18" presetID="2" presetClass="entr" presetSubtype="1"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0-#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par>
                          <p:cTn id="30" fill="hold">
                            <p:stCondLst>
                              <p:cond delay="2000"/>
                            </p:stCondLst>
                            <p:childTnLst>
                              <p:par>
                                <p:cTn id="31" presetID="2" presetClass="entr" presetSubtype="1"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0-#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childTnLst>
                          </p:cTn>
                        </p:par>
                        <p:par>
                          <p:cTn id="43" fill="hold">
                            <p:stCondLst>
                              <p:cond delay="3000"/>
                            </p:stCondLst>
                            <p:childTnLst>
                              <p:par>
                                <p:cTn id="44" presetID="2" presetClass="entr" presetSubtype="1"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ppt_x"/>
                                          </p:val>
                                        </p:tav>
                                        <p:tav tm="100000">
                                          <p:val>
                                            <p:strVal val="#ppt_x"/>
                                          </p:val>
                                        </p:tav>
                                      </p:tavLst>
                                    </p:anim>
                                    <p:anim calcmode="lin" valueType="num">
                                      <p:cBhvr additive="base">
                                        <p:cTn id="47" dur="500" fill="hold"/>
                                        <p:tgtEl>
                                          <p:spTgt spid="5"/>
                                        </p:tgtEl>
                                        <p:attrNameLst>
                                          <p:attrName>ppt_y</p:attrName>
                                        </p:attrNameLst>
                                      </p:cBhvr>
                                      <p:tavLst>
                                        <p:tav tm="0">
                                          <p:val>
                                            <p:strVal val="0-#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ppt_x"/>
                                          </p:val>
                                        </p:tav>
                                        <p:tav tm="100000">
                                          <p:val>
                                            <p:strVal val="#ppt_x"/>
                                          </p:val>
                                        </p:tav>
                                      </p:tavLst>
                                    </p:anim>
                                    <p:anim calcmode="lin" valueType="num">
                                      <p:cBhvr additive="base">
                                        <p:cTn id="51" dur="500" fill="hold"/>
                                        <p:tgtEl>
                                          <p:spTgt spid="21"/>
                                        </p:tgtEl>
                                        <p:attrNameLst>
                                          <p:attrName>ppt_y</p:attrName>
                                        </p:attrNameLst>
                                      </p:cBhvr>
                                      <p:tavLst>
                                        <p:tav tm="0">
                                          <p:val>
                                            <p:strVal val="1+#ppt_h/2"/>
                                          </p:val>
                                        </p:tav>
                                        <p:tav tm="100000">
                                          <p:val>
                                            <p:strVal val="#ppt_y"/>
                                          </p:val>
                                        </p:tav>
                                      </p:tavLst>
                                    </p:anim>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7" grpId="0"/>
      <p:bldP spid="28" grpId="0"/>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2517701" y="1464264"/>
            <a:ext cx="4094362" cy="2949374"/>
            <a:chOff x="4063906" y="1219200"/>
            <a:chExt cx="4991194" cy="3594100"/>
          </a:xfrm>
        </p:grpSpPr>
        <p:sp>
          <p:nvSpPr>
            <p:cNvPr id="6" name="Oval 5"/>
            <p:cNvSpPr/>
            <p:nvPr/>
          </p:nvSpPr>
          <p:spPr bwMode="auto">
            <a:xfrm>
              <a:off x="4063906" y="3660816"/>
              <a:ext cx="4991194" cy="934066"/>
            </a:xfrm>
            <a:prstGeom prst="ellipse">
              <a:avLst/>
            </a:prstGeom>
            <a:gradFill flip="none" rotWithShape="1">
              <a:gsLst>
                <a:gs pos="1000">
                  <a:schemeClr val="tx1"/>
                </a:gs>
                <a:gs pos="100000">
                  <a:schemeClr val="bg1">
                    <a:alpha val="0"/>
                  </a:schemeClr>
                </a:gs>
              </a:gsLst>
              <a:path path="shap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nvGrpSpPr>
            <p:cNvPr id="3" name="Group 6"/>
            <p:cNvGrpSpPr/>
            <p:nvPr/>
          </p:nvGrpSpPr>
          <p:grpSpPr>
            <a:xfrm>
              <a:off x="4325938" y="1219200"/>
              <a:ext cx="4175125" cy="3594100"/>
              <a:chOff x="4325938" y="1219200"/>
              <a:chExt cx="4175125" cy="3594100"/>
            </a:xfrm>
          </p:grpSpPr>
          <p:sp>
            <p:nvSpPr>
              <p:cNvPr id="8" name="Freeform 7"/>
              <p:cNvSpPr>
                <a:spLocks noChangeArrowheads="1"/>
              </p:cNvSpPr>
              <p:nvPr/>
            </p:nvSpPr>
            <p:spPr bwMode="auto">
              <a:xfrm>
                <a:off x="5965825" y="1476375"/>
                <a:ext cx="889000" cy="1911350"/>
              </a:xfrm>
              <a:custGeom>
                <a:avLst/>
                <a:gdLst>
                  <a:gd name="T0" fmla="*/ 521920 w 772584"/>
                  <a:gd name="T1" fmla="*/ 1716301 h 1663700"/>
                  <a:gd name="T2" fmla="*/ 463387 w 772584"/>
                  <a:gd name="T3" fmla="*/ 1380820 h 1663700"/>
                  <a:gd name="T4" fmla="*/ 478021 w 772584"/>
                  <a:gd name="T5" fmla="*/ 1118270 h 1663700"/>
                  <a:gd name="T6" fmla="*/ 756052 w 772584"/>
                  <a:gd name="T7" fmla="*/ 782790 h 1663700"/>
                  <a:gd name="T8" fmla="*/ 873118 w 772584"/>
                  <a:gd name="T9" fmla="*/ 666100 h 1663700"/>
                  <a:gd name="T10" fmla="*/ 653620 w 772584"/>
                  <a:gd name="T11" fmla="*/ 826547 h 1663700"/>
                  <a:gd name="T12" fmla="*/ 478021 w 772584"/>
                  <a:gd name="T13" fmla="*/ 1030754 h 1663700"/>
                  <a:gd name="T14" fmla="*/ 478021 w 772584"/>
                  <a:gd name="T15" fmla="*/ 914065 h 1663700"/>
                  <a:gd name="T16" fmla="*/ 507287 w 772584"/>
                  <a:gd name="T17" fmla="*/ 491067 h 1663700"/>
                  <a:gd name="T18" fmla="*/ 609720 w 772584"/>
                  <a:gd name="T19" fmla="*/ 286861 h 1663700"/>
                  <a:gd name="T20" fmla="*/ 785319 w 772584"/>
                  <a:gd name="T21" fmla="*/ 97241 h 1663700"/>
                  <a:gd name="T22" fmla="*/ 507287 w 772584"/>
                  <a:gd name="T23" fmla="*/ 301447 h 1663700"/>
                  <a:gd name="T24" fmla="*/ 360955 w 772584"/>
                  <a:gd name="T25" fmla="*/ 9724 h 1663700"/>
                  <a:gd name="T26" fmla="*/ 434121 w 772584"/>
                  <a:gd name="T27" fmla="*/ 359792 h 1663700"/>
                  <a:gd name="T28" fmla="*/ 434121 w 772584"/>
                  <a:gd name="T29" fmla="*/ 651515 h 1663700"/>
                  <a:gd name="T30" fmla="*/ 404854 w 772584"/>
                  <a:gd name="T31" fmla="*/ 986995 h 1663700"/>
                  <a:gd name="T32" fmla="*/ 156088 w 772584"/>
                  <a:gd name="T33" fmla="*/ 680686 h 1663700"/>
                  <a:gd name="T34" fmla="*/ 9755 w 772584"/>
                  <a:gd name="T35" fmla="*/ 476481 h 1663700"/>
                  <a:gd name="T36" fmla="*/ 214622 w 772584"/>
                  <a:gd name="T37" fmla="*/ 826547 h 1663700"/>
                  <a:gd name="T38" fmla="*/ 390221 w 772584"/>
                  <a:gd name="T39" fmla="*/ 1103684 h 1663700"/>
                  <a:gd name="T40" fmla="*/ 390221 w 772584"/>
                  <a:gd name="T41" fmla="*/ 1789231 h 1663700"/>
                  <a:gd name="T42" fmla="*/ 507287 w 772584"/>
                  <a:gd name="T43" fmla="*/ 1832990 h 1663700"/>
                  <a:gd name="T44" fmla="*/ 585331 w 772584"/>
                  <a:gd name="T45" fmla="*/ 1832990 h 1663700"/>
                  <a:gd name="T46" fmla="*/ 565820 w 772584"/>
                  <a:gd name="T47" fmla="*/ 1755198 h 1663700"/>
                  <a:gd name="T48" fmla="*/ 521920 w 772584"/>
                  <a:gd name="T49" fmla="*/ 1716301 h 16637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2584"/>
                  <a:gd name="T76" fmla="*/ 0 h 1663700"/>
                  <a:gd name="T77" fmla="*/ 772584 w 772584"/>
                  <a:gd name="T78" fmla="*/ 1663700 h 16637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2584" h="1663700">
                    <a:moveTo>
                      <a:pt x="452967" y="1494367"/>
                    </a:moveTo>
                    <a:cubicBezTo>
                      <a:pt x="438150" y="1440039"/>
                      <a:pt x="408517" y="1289050"/>
                      <a:pt x="402167" y="1202267"/>
                    </a:cubicBezTo>
                    <a:cubicBezTo>
                      <a:pt x="395817" y="1115484"/>
                      <a:pt x="372534" y="1060450"/>
                      <a:pt x="414867" y="973667"/>
                    </a:cubicBezTo>
                    <a:cubicBezTo>
                      <a:pt x="457200" y="886884"/>
                      <a:pt x="599017" y="747184"/>
                      <a:pt x="656167" y="681567"/>
                    </a:cubicBezTo>
                    <a:cubicBezTo>
                      <a:pt x="713317" y="615950"/>
                      <a:pt x="772584" y="573617"/>
                      <a:pt x="757767" y="579967"/>
                    </a:cubicBezTo>
                    <a:cubicBezTo>
                      <a:pt x="742950" y="586317"/>
                      <a:pt x="624417" y="666750"/>
                      <a:pt x="567267" y="719667"/>
                    </a:cubicBezTo>
                    <a:cubicBezTo>
                      <a:pt x="510117" y="772584"/>
                      <a:pt x="440267" y="884767"/>
                      <a:pt x="414867" y="897467"/>
                    </a:cubicBezTo>
                    <a:cubicBezTo>
                      <a:pt x="389467" y="910167"/>
                      <a:pt x="410634" y="874184"/>
                      <a:pt x="414867" y="795867"/>
                    </a:cubicBezTo>
                    <a:cubicBezTo>
                      <a:pt x="419100" y="717550"/>
                      <a:pt x="421217" y="518584"/>
                      <a:pt x="440267" y="427567"/>
                    </a:cubicBezTo>
                    <a:cubicBezTo>
                      <a:pt x="459317" y="336550"/>
                      <a:pt x="488950" y="306917"/>
                      <a:pt x="529167" y="249767"/>
                    </a:cubicBezTo>
                    <a:cubicBezTo>
                      <a:pt x="569384" y="192617"/>
                      <a:pt x="696384" y="82550"/>
                      <a:pt x="681567" y="84667"/>
                    </a:cubicBezTo>
                    <a:cubicBezTo>
                      <a:pt x="666750" y="86784"/>
                      <a:pt x="501650" y="275167"/>
                      <a:pt x="440267" y="262467"/>
                    </a:cubicBezTo>
                    <a:cubicBezTo>
                      <a:pt x="378884" y="249767"/>
                      <a:pt x="323850" y="0"/>
                      <a:pt x="313267" y="8467"/>
                    </a:cubicBezTo>
                    <a:cubicBezTo>
                      <a:pt x="302684" y="16934"/>
                      <a:pt x="366184" y="220134"/>
                      <a:pt x="376767" y="313267"/>
                    </a:cubicBezTo>
                    <a:cubicBezTo>
                      <a:pt x="387350" y="406400"/>
                      <a:pt x="381000" y="476250"/>
                      <a:pt x="376767" y="567267"/>
                    </a:cubicBezTo>
                    <a:cubicBezTo>
                      <a:pt x="372534" y="658284"/>
                      <a:pt x="391584" y="855134"/>
                      <a:pt x="351367" y="859367"/>
                    </a:cubicBezTo>
                    <a:cubicBezTo>
                      <a:pt x="311150" y="863600"/>
                      <a:pt x="192617" y="666750"/>
                      <a:pt x="135467" y="592667"/>
                    </a:cubicBezTo>
                    <a:cubicBezTo>
                      <a:pt x="78317" y="518584"/>
                      <a:pt x="0" y="393700"/>
                      <a:pt x="8467" y="414867"/>
                    </a:cubicBezTo>
                    <a:cubicBezTo>
                      <a:pt x="16934" y="436034"/>
                      <a:pt x="131234" y="628650"/>
                      <a:pt x="186267" y="719667"/>
                    </a:cubicBezTo>
                    <a:cubicBezTo>
                      <a:pt x="241300" y="810684"/>
                      <a:pt x="313267" y="821267"/>
                      <a:pt x="338667" y="960967"/>
                    </a:cubicBezTo>
                    <a:cubicBezTo>
                      <a:pt x="364067" y="1100667"/>
                      <a:pt x="321734" y="1452034"/>
                      <a:pt x="338667" y="1557867"/>
                    </a:cubicBezTo>
                    <a:cubicBezTo>
                      <a:pt x="355600" y="1663700"/>
                      <a:pt x="412045" y="1589617"/>
                      <a:pt x="440267" y="1595967"/>
                    </a:cubicBezTo>
                    <a:cubicBezTo>
                      <a:pt x="468489" y="1602317"/>
                      <a:pt x="499533" y="1607256"/>
                      <a:pt x="508000" y="1595967"/>
                    </a:cubicBezTo>
                    <a:cubicBezTo>
                      <a:pt x="516467" y="1584678"/>
                      <a:pt x="525639" y="1591733"/>
                      <a:pt x="491067" y="1528234"/>
                    </a:cubicBezTo>
                    <a:cubicBezTo>
                      <a:pt x="498828" y="1545168"/>
                      <a:pt x="467784" y="1493661"/>
                      <a:pt x="452967" y="1494367"/>
                    </a:cubicBezTo>
                    <a:close/>
                  </a:path>
                </a:pathLst>
              </a:cu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noFill/>
              </a:ln>
              <a:effectLst>
                <a:outerShdw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nvGrpSpPr>
              <p:cNvPr id="4" name="Group 92"/>
              <p:cNvGrpSpPr/>
              <p:nvPr/>
            </p:nvGrpSpPr>
            <p:grpSpPr bwMode="auto">
              <a:xfrm>
                <a:off x="6732588" y="1738313"/>
                <a:ext cx="884237" cy="488950"/>
                <a:chOff x="6732587" y="1738313"/>
                <a:chExt cx="884238" cy="488950"/>
              </a:xfrm>
            </p:grpSpPr>
            <p:sp>
              <p:nvSpPr>
                <p:cNvPr id="86" name="Freeform 85"/>
                <p:cNvSpPr/>
                <p:nvPr/>
              </p:nvSpPr>
              <p:spPr bwMode="auto">
                <a:xfrm>
                  <a:off x="6751637" y="1743075"/>
                  <a:ext cx="865188" cy="473075"/>
                </a:xfrm>
                <a:custGeom>
                  <a:avLst/>
                  <a:gdLst>
                    <a:gd name="connsiteX0" fmla="*/ 11642 w 753534"/>
                    <a:gd name="connsiteY0" fmla="*/ 392642 h 411692"/>
                    <a:gd name="connsiteX1" fmla="*/ 5292 w 753534"/>
                    <a:gd name="connsiteY1" fmla="*/ 284692 h 411692"/>
                    <a:gd name="connsiteX2" fmla="*/ 43392 w 753534"/>
                    <a:gd name="connsiteY2" fmla="*/ 195792 h 411692"/>
                    <a:gd name="connsiteX3" fmla="*/ 125942 w 753534"/>
                    <a:gd name="connsiteY3" fmla="*/ 113242 h 411692"/>
                    <a:gd name="connsiteX4" fmla="*/ 291042 w 753534"/>
                    <a:gd name="connsiteY4" fmla="*/ 30692 h 411692"/>
                    <a:gd name="connsiteX5" fmla="*/ 456142 w 753534"/>
                    <a:gd name="connsiteY5" fmla="*/ 5292 h 411692"/>
                    <a:gd name="connsiteX6" fmla="*/ 684742 w 753534"/>
                    <a:gd name="connsiteY6" fmla="*/ 62442 h 411692"/>
                    <a:gd name="connsiteX7" fmla="*/ 748242 w 753534"/>
                    <a:gd name="connsiteY7" fmla="*/ 100542 h 411692"/>
                    <a:gd name="connsiteX8" fmla="*/ 652992 w 753534"/>
                    <a:gd name="connsiteY8" fmla="*/ 94192 h 411692"/>
                    <a:gd name="connsiteX9" fmla="*/ 564092 w 753534"/>
                    <a:gd name="connsiteY9" fmla="*/ 138642 h 411692"/>
                    <a:gd name="connsiteX10" fmla="*/ 379942 w 753534"/>
                    <a:gd name="connsiteY10" fmla="*/ 278342 h 411692"/>
                    <a:gd name="connsiteX11" fmla="*/ 208492 w 753534"/>
                    <a:gd name="connsiteY11" fmla="*/ 360892 h 411692"/>
                    <a:gd name="connsiteX12" fmla="*/ 68792 w 753534"/>
                    <a:gd name="connsiteY12" fmla="*/ 398992 h 411692"/>
                    <a:gd name="connsiteX13" fmla="*/ 11642 w 753534"/>
                    <a:gd name="connsiteY13" fmla="*/ 392642 h 411692"/>
                    <a:gd name="connsiteX0-1" fmla="*/ 11642 w 753534"/>
                    <a:gd name="connsiteY0-2" fmla="*/ 392642 h 411692"/>
                    <a:gd name="connsiteX1-3" fmla="*/ 5292 w 753534"/>
                    <a:gd name="connsiteY1-4" fmla="*/ 284692 h 411692"/>
                    <a:gd name="connsiteX2-5" fmla="*/ 43392 w 753534"/>
                    <a:gd name="connsiteY2-6" fmla="*/ 195792 h 411692"/>
                    <a:gd name="connsiteX3-7" fmla="*/ 125942 w 753534"/>
                    <a:gd name="connsiteY3-8" fmla="*/ 113242 h 411692"/>
                    <a:gd name="connsiteX4-9" fmla="*/ 291042 w 753534"/>
                    <a:gd name="connsiteY4-10" fmla="*/ 30692 h 411692"/>
                    <a:gd name="connsiteX5-11" fmla="*/ 456142 w 753534"/>
                    <a:gd name="connsiteY5-12" fmla="*/ 5292 h 411692"/>
                    <a:gd name="connsiteX6-13" fmla="*/ 684742 w 753534"/>
                    <a:gd name="connsiteY6-14" fmla="*/ 62442 h 411692"/>
                    <a:gd name="connsiteX7-15" fmla="*/ 748242 w 753534"/>
                    <a:gd name="connsiteY7-16" fmla="*/ 100542 h 411692"/>
                    <a:gd name="connsiteX8-17" fmla="*/ 652992 w 753534"/>
                    <a:gd name="connsiteY8-18" fmla="*/ 94192 h 411692"/>
                    <a:gd name="connsiteX9-19" fmla="*/ 564092 w 753534"/>
                    <a:gd name="connsiteY9-20" fmla="*/ 138642 h 411692"/>
                    <a:gd name="connsiteX10-21" fmla="*/ 379942 w 753534"/>
                    <a:gd name="connsiteY10-22" fmla="*/ 278342 h 411692"/>
                    <a:gd name="connsiteX11-23" fmla="*/ 208492 w 753534"/>
                    <a:gd name="connsiteY11-24" fmla="*/ 360892 h 411692"/>
                    <a:gd name="connsiteX12-25" fmla="*/ 68792 w 753534"/>
                    <a:gd name="connsiteY12-26" fmla="*/ 398992 h 411692"/>
                    <a:gd name="connsiteX13-27" fmla="*/ 11642 w 753534"/>
                    <a:gd name="connsiteY13-28" fmla="*/ 392642 h 411692"/>
                    <a:gd name="connsiteX0-29" fmla="*/ 11642 w 753534"/>
                    <a:gd name="connsiteY0-30" fmla="*/ 392642 h 411692"/>
                    <a:gd name="connsiteX1-31" fmla="*/ 5292 w 753534"/>
                    <a:gd name="connsiteY1-32" fmla="*/ 284692 h 411692"/>
                    <a:gd name="connsiteX2-33" fmla="*/ 43392 w 753534"/>
                    <a:gd name="connsiteY2-34" fmla="*/ 195792 h 411692"/>
                    <a:gd name="connsiteX3-35" fmla="*/ 125942 w 753534"/>
                    <a:gd name="connsiteY3-36" fmla="*/ 113242 h 411692"/>
                    <a:gd name="connsiteX4-37" fmla="*/ 291042 w 753534"/>
                    <a:gd name="connsiteY4-38" fmla="*/ 30692 h 411692"/>
                    <a:gd name="connsiteX5-39" fmla="*/ 456142 w 753534"/>
                    <a:gd name="connsiteY5-40" fmla="*/ 5292 h 411692"/>
                    <a:gd name="connsiteX6-41" fmla="*/ 684742 w 753534"/>
                    <a:gd name="connsiteY6-42" fmla="*/ 62442 h 411692"/>
                    <a:gd name="connsiteX7-43" fmla="*/ 748242 w 753534"/>
                    <a:gd name="connsiteY7-44" fmla="*/ 100542 h 411692"/>
                    <a:gd name="connsiteX8-45" fmla="*/ 652992 w 753534"/>
                    <a:gd name="connsiteY8-46" fmla="*/ 94192 h 411692"/>
                    <a:gd name="connsiteX9-47" fmla="*/ 564092 w 753534"/>
                    <a:gd name="connsiteY9-48" fmla="*/ 138642 h 411692"/>
                    <a:gd name="connsiteX10-49" fmla="*/ 379942 w 753534"/>
                    <a:gd name="connsiteY10-50" fmla="*/ 278342 h 411692"/>
                    <a:gd name="connsiteX11-51" fmla="*/ 208492 w 753534"/>
                    <a:gd name="connsiteY11-52" fmla="*/ 360892 h 411692"/>
                    <a:gd name="connsiteX12-53" fmla="*/ 68792 w 753534"/>
                    <a:gd name="connsiteY12-54" fmla="*/ 398992 h 411692"/>
                    <a:gd name="connsiteX13-55" fmla="*/ 11642 w 753534"/>
                    <a:gd name="connsiteY13-56" fmla="*/ 392642 h 411692"/>
                    <a:gd name="connsiteX0-57" fmla="*/ 11642 w 753534"/>
                    <a:gd name="connsiteY0-58" fmla="*/ 392642 h 411692"/>
                    <a:gd name="connsiteX1-59" fmla="*/ 5292 w 753534"/>
                    <a:gd name="connsiteY1-60" fmla="*/ 284692 h 411692"/>
                    <a:gd name="connsiteX2-61" fmla="*/ 43392 w 753534"/>
                    <a:gd name="connsiteY2-62" fmla="*/ 195792 h 411692"/>
                    <a:gd name="connsiteX3-63" fmla="*/ 125942 w 753534"/>
                    <a:gd name="connsiteY3-64" fmla="*/ 113242 h 411692"/>
                    <a:gd name="connsiteX4-65" fmla="*/ 291042 w 753534"/>
                    <a:gd name="connsiteY4-66" fmla="*/ 30692 h 411692"/>
                    <a:gd name="connsiteX5-67" fmla="*/ 456142 w 753534"/>
                    <a:gd name="connsiteY5-68" fmla="*/ 5292 h 411692"/>
                    <a:gd name="connsiteX6-69" fmla="*/ 684742 w 753534"/>
                    <a:gd name="connsiteY6-70" fmla="*/ 62442 h 411692"/>
                    <a:gd name="connsiteX7-71" fmla="*/ 748242 w 753534"/>
                    <a:gd name="connsiteY7-72" fmla="*/ 100542 h 411692"/>
                    <a:gd name="connsiteX8-73" fmla="*/ 652992 w 753534"/>
                    <a:gd name="connsiteY8-74" fmla="*/ 94192 h 411692"/>
                    <a:gd name="connsiteX9-75" fmla="*/ 564092 w 753534"/>
                    <a:gd name="connsiteY9-76" fmla="*/ 138642 h 411692"/>
                    <a:gd name="connsiteX10-77" fmla="*/ 379942 w 753534"/>
                    <a:gd name="connsiteY10-78" fmla="*/ 278342 h 411692"/>
                    <a:gd name="connsiteX11-79" fmla="*/ 208492 w 753534"/>
                    <a:gd name="connsiteY11-80" fmla="*/ 360892 h 411692"/>
                    <a:gd name="connsiteX12-81" fmla="*/ 68792 w 753534"/>
                    <a:gd name="connsiteY12-82" fmla="*/ 398992 h 411692"/>
                    <a:gd name="connsiteX13-83" fmla="*/ 11642 w 753534"/>
                    <a:gd name="connsiteY13-84" fmla="*/ 392642 h 411692"/>
                    <a:gd name="connsiteX0-85" fmla="*/ 11642 w 753534"/>
                    <a:gd name="connsiteY0-86" fmla="*/ 392642 h 411692"/>
                    <a:gd name="connsiteX1-87" fmla="*/ 5292 w 753534"/>
                    <a:gd name="connsiteY1-88" fmla="*/ 284692 h 411692"/>
                    <a:gd name="connsiteX2-89" fmla="*/ 43392 w 753534"/>
                    <a:gd name="connsiteY2-90" fmla="*/ 195792 h 411692"/>
                    <a:gd name="connsiteX3-91" fmla="*/ 125942 w 753534"/>
                    <a:gd name="connsiteY3-92" fmla="*/ 113242 h 411692"/>
                    <a:gd name="connsiteX4-93" fmla="*/ 291042 w 753534"/>
                    <a:gd name="connsiteY4-94" fmla="*/ 30692 h 411692"/>
                    <a:gd name="connsiteX5-95" fmla="*/ 456142 w 753534"/>
                    <a:gd name="connsiteY5-96" fmla="*/ 5292 h 411692"/>
                    <a:gd name="connsiteX6-97" fmla="*/ 684742 w 753534"/>
                    <a:gd name="connsiteY6-98" fmla="*/ 62442 h 411692"/>
                    <a:gd name="connsiteX7-99" fmla="*/ 748242 w 753534"/>
                    <a:gd name="connsiteY7-100" fmla="*/ 100542 h 411692"/>
                    <a:gd name="connsiteX8-101" fmla="*/ 652992 w 753534"/>
                    <a:gd name="connsiteY8-102" fmla="*/ 94192 h 411692"/>
                    <a:gd name="connsiteX9-103" fmla="*/ 564092 w 753534"/>
                    <a:gd name="connsiteY9-104" fmla="*/ 138642 h 411692"/>
                    <a:gd name="connsiteX10-105" fmla="*/ 379942 w 753534"/>
                    <a:gd name="connsiteY10-106" fmla="*/ 278342 h 411692"/>
                    <a:gd name="connsiteX11-107" fmla="*/ 208492 w 753534"/>
                    <a:gd name="connsiteY11-108" fmla="*/ 360892 h 411692"/>
                    <a:gd name="connsiteX12-109" fmla="*/ 68792 w 753534"/>
                    <a:gd name="connsiteY12-110" fmla="*/ 398992 h 411692"/>
                    <a:gd name="connsiteX13-111" fmla="*/ 11642 w 753534"/>
                    <a:gd name="connsiteY13-112" fmla="*/ 392642 h 4116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753534" h="411692">
                      <a:moveTo>
                        <a:pt x="11642" y="392642"/>
                      </a:moveTo>
                      <a:cubicBezTo>
                        <a:pt x="1059" y="373592"/>
                        <a:pt x="0" y="317500"/>
                        <a:pt x="5292" y="284692"/>
                      </a:cubicBezTo>
                      <a:cubicBezTo>
                        <a:pt x="10584" y="251884"/>
                        <a:pt x="23284" y="224367"/>
                        <a:pt x="43392" y="195792"/>
                      </a:cubicBezTo>
                      <a:cubicBezTo>
                        <a:pt x="63500" y="167217"/>
                        <a:pt x="84667" y="140759"/>
                        <a:pt x="125942" y="113242"/>
                      </a:cubicBezTo>
                      <a:cubicBezTo>
                        <a:pt x="167217" y="85725"/>
                        <a:pt x="236009" y="48684"/>
                        <a:pt x="291042" y="30692"/>
                      </a:cubicBezTo>
                      <a:cubicBezTo>
                        <a:pt x="346075" y="12700"/>
                        <a:pt x="390525" y="0"/>
                        <a:pt x="456142" y="5292"/>
                      </a:cubicBezTo>
                      <a:cubicBezTo>
                        <a:pt x="521759" y="10584"/>
                        <a:pt x="636059" y="46567"/>
                        <a:pt x="684742" y="62442"/>
                      </a:cubicBezTo>
                      <a:cubicBezTo>
                        <a:pt x="733425" y="78317"/>
                        <a:pt x="753534" y="95250"/>
                        <a:pt x="748242" y="100542"/>
                      </a:cubicBezTo>
                      <a:cubicBezTo>
                        <a:pt x="742950" y="105834"/>
                        <a:pt x="683684" y="87842"/>
                        <a:pt x="652992" y="94192"/>
                      </a:cubicBezTo>
                      <a:cubicBezTo>
                        <a:pt x="622300" y="100542"/>
                        <a:pt x="609600" y="107950"/>
                        <a:pt x="564092" y="138642"/>
                      </a:cubicBezTo>
                      <a:cubicBezTo>
                        <a:pt x="518584" y="169334"/>
                        <a:pt x="477309" y="222250"/>
                        <a:pt x="379942" y="278342"/>
                      </a:cubicBezTo>
                      <a:cubicBezTo>
                        <a:pt x="307975" y="321734"/>
                        <a:pt x="260350" y="340784"/>
                        <a:pt x="208492" y="360892"/>
                      </a:cubicBezTo>
                      <a:cubicBezTo>
                        <a:pt x="156634" y="381000"/>
                        <a:pt x="101600" y="393700"/>
                        <a:pt x="68792" y="398992"/>
                      </a:cubicBezTo>
                      <a:cubicBezTo>
                        <a:pt x="35984" y="404284"/>
                        <a:pt x="22225" y="411692"/>
                        <a:pt x="11642" y="392642"/>
                      </a:cubicBezTo>
                      <a:close/>
                    </a:path>
                  </a:pathLst>
                </a:custGeom>
                <a:solidFill>
                  <a:schemeClr val="bg1"/>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87" name="Freeform 86"/>
                <p:cNvSpPr/>
                <p:nvPr/>
              </p:nvSpPr>
              <p:spPr bwMode="auto">
                <a:xfrm>
                  <a:off x="6732587" y="1738313"/>
                  <a:ext cx="873126" cy="488950"/>
                </a:xfrm>
                <a:custGeom>
                  <a:avLst/>
                  <a:gdLst>
                    <a:gd name="connsiteX0" fmla="*/ 33867 w 759884"/>
                    <a:gd name="connsiteY0" fmla="*/ 408517 h 424392"/>
                    <a:gd name="connsiteX1" fmla="*/ 218017 w 759884"/>
                    <a:gd name="connsiteY1" fmla="*/ 243417 h 424392"/>
                    <a:gd name="connsiteX2" fmla="*/ 357717 w 759884"/>
                    <a:gd name="connsiteY2" fmla="*/ 141817 h 424392"/>
                    <a:gd name="connsiteX3" fmla="*/ 497417 w 759884"/>
                    <a:gd name="connsiteY3" fmla="*/ 91017 h 424392"/>
                    <a:gd name="connsiteX4" fmla="*/ 662517 w 759884"/>
                    <a:gd name="connsiteY4" fmla="*/ 71967 h 424392"/>
                    <a:gd name="connsiteX5" fmla="*/ 757767 w 759884"/>
                    <a:gd name="connsiteY5" fmla="*/ 97367 h 424392"/>
                    <a:gd name="connsiteX6" fmla="*/ 649817 w 759884"/>
                    <a:gd name="connsiteY6" fmla="*/ 40217 h 424392"/>
                    <a:gd name="connsiteX7" fmla="*/ 465667 w 759884"/>
                    <a:gd name="connsiteY7" fmla="*/ 2117 h 424392"/>
                    <a:gd name="connsiteX8" fmla="*/ 281517 w 759884"/>
                    <a:gd name="connsiteY8" fmla="*/ 27517 h 424392"/>
                    <a:gd name="connsiteX9" fmla="*/ 135467 w 759884"/>
                    <a:gd name="connsiteY9" fmla="*/ 103717 h 424392"/>
                    <a:gd name="connsiteX10" fmla="*/ 46567 w 759884"/>
                    <a:gd name="connsiteY10" fmla="*/ 205317 h 424392"/>
                    <a:gd name="connsiteX11" fmla="*/ 14817 w 759884"/>
                    <a:gd name="connsiteY11" fmla="*/ 338667 h 424392"/>
                    <a:gd name="connsiteX12" fmla="*/ 33867 w 759884"/>
                    <a:gd name="connsiteY12" fmla="*/ 408517 h 424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9884" h="424392">
                      <a:moveTo>
                        <a:pt x="33867" y="408517"/>
                      </a:moveTo>
                      <a:cubicBezTo>
                        <a:pt x="67734" y="392642"/>
                        <a:pt x="164042" y="287867"/>
                        <a:pt x="218017" y="243417"/>
                      </a:cubicBezTo>
                      <a:cubicBezTo>
                        <a:pt x="271992" y="198967"/>
                        <a:pt x="311150" y="167217"/>
                        <a:pt x="357717" y="141817"/>
                      </a:cubicBezTo>
                      <a:cubicBezTo>
                        <a:pt x="404284" y="116417"/>
                        <a:pt x="446617" y="102659"/>
                        <a:pt x="497417" y="91017"/>
                      </a:cubicBezTo>
                      <a:cubicBezTo>
                        <a:pt x="548217" y="79375"/>
                        <a:pt x="619125" y="70909"/>
                        <a:pt x="662517" y="71967"/>
                      </a:cubicBezTo>
                      <a:cubicBezTo>
                        <a:pt x="705909" y="73025"/>
                        <a:pt x="759884" y="102659"/>
                        <a:pt x="757767" y="97367"/>
                      </a:cubicBezTo>
                      <a:cubicBezTo>
                        <a:pt x="755650" y="92075"/>
                        <a:pt x="698500" y="56092"/>
                        <a:pt x="649817" y="40217"/>
                      </a:cubicBezTo>
                      <a:cubicBezTo>
                        <a:pt x="601134" y="24342"/>
                        <a:pt x="527050" y="4234"/>
                        <a:pt x="465667" y="2117"/>
                      </a:cubicBezTo>
                      <a:cubicBezTo>
                        <a:pt x="404284" y="0"/>
                        <a:pt x="336550" y="10584"/>
                        <a:pt x="281517" y="27517"/>
                      </a:cubicBezTo>
                      <a:cubicBezTo>
                        <a:pt x="226484" y="44450"/>
                        <a:pt x="174625" y="74084"/>
                        <a:pt x="135467" y="103717"/>
                      </a:cubicBezTo>
                      <a:cubicBezTo>
                        <a:pt x="96309" y="133350"/>
                        <a:pt x="66675" y="166159"/>
                        <a:pt x="46567" y="205317"/>
                      </a:cubicBezTo>
                      <a:cubicBezTo>
                        <a:pt x="26459" y="244475"/>
                        <a:pt x="17992" y="302684"/>
                        <a:pt x="14817" y="338667"/>
                      </a:cubicBezTo>
                      <a:cubicBezTo>
                        <a:pt x="11642" y="374650"/>
                        <a:pt x="0" y="424392"/>
                        <a:pt x="33867" y="408517"/>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5" name="Group 9"/>
              <p:cNvGrpSpPr/>
              <p:nvPr/>
            </p:nvGrpSpPr>
            <p:grpSpPr bwMode="auto">
              <a:xfrm flipH="1">
                <a:off x="5407025" y="1701800"/>
                <a:ext cx="633413" cy="349250"/>
                <a:chOff x="1763183" y="2417233"/>
                <a:chExt cx="769409" cy="424392"/>
              </a:xfrm>
            </p:grpSpPr>
            <p:sp>
              <p:nvSpPr>
                <p:cNvPr id="84" name="Freeform 7"/>
                <p:cNvSpPr/>
                <p:nvPr/>
              </p:nvSpPr>
              <p:spPr>
                <a:xfrm>
                  <a:off x="1778610" y="2421091"/>
                  <a:ext cx="753982" cy="410889"/>
                </a:xfrm>
                <a:custGeom>
                  <a:avLst/>
                  <a:gdLst>
                    <a:gd name="connsiteX0" fmla="*/ 11642 w 753534"/>
                    <a:gd name="connsiteY0" fmla="*/ 392642 h 411692"/>
                    <a:gd name="connsiteX1" fmla="*/ 5292 w 753534"/>
                    <a:gd name="connsiteY1" fmla="*/ 284692 h 411692"/>
                    <a:gd name="connsiteX2" fmla="*/ 43392 w 753534"/>
                    <a:gd name="connsiteY2" fmla="*/ 195792 h 411692"/>
                    <a:gd name="connsiteX3" fmla="*/ 125942 w 753534"/>
                    <a:gd name="connsiteY3" fmla="*/ 113242 h 411692"/>
                    <a:gd name="connsiteX4" fmla="*/ 291042 w 753534"/>
                    <a:gd name="connsiteY4" fmla="*/ 30692 h 411692"/>
                    <a:gd name="connsiteX5" fmla="*/ 456142 w 753534"/>
                    <a:gd name="connsiteY5" fmla="*/ 5292 h 411692"/>
                    <a:gd name="connsiteX6" fmla="*/ 684742 w 753534"/>
                    <a:gd name="connsiteY6" fmla="*/ 62442 h 411692"/>
                    <a:gd name="connsiteX7" fmla="*/ 748242 w 753534"/>
                    <a:gd name="connsiteY7" fmla="*/ 100542 h 411692"/>
                    <a:gd name="connsiteX8" fmla="*/ 652992 w 753534"/>
                    <a:gd name="connsiteY8" fmla="*/ 94192 h 411692"/>
                    <a:gd name="connsiteX9" fmla="*/ 564092 w 753534"/>
                    <a:gd name="connsiteY9" fmla="*/ 138642 h 411692"/>
                    <a:gd name="connsiteX10" fmla="*/ 379942 w 753534"/>
                    <a:gd name="connsiteY10" fmla="*/ 278342 h 411692"/>
                    <a:gd name="connsiteX11" fmla="*/ 208492 w 753534"/>
                    <a:gd name="connsiteY11" fmla="*/ 360892 h 411692"/>
                    <a:gd name="connsiteX12" fmla="*/ 68792 w 753534"/>
                    <a:gd name="connsiteY12" fmla="*/ 398992 h 411692"/>
                    <a:gd name="connsiteX13" fmla="*/ 11642 w 753534"/>
                    <a:gd name="connsiteY13" fmla="*/ 392642 h 411692"/>
                    <a:gd name="connsiteX0-1" fmla="*/ 11642 w 753534"/>
                    <a:gd name="connsiteY0-2" fmla="*/ 392642 h 411692"/>
                    <a:gd name="connsiteX1-3" fmla="*/ 5292 w 753534"/>
                    <a:gd name="connsiteY1-4" fmla="*/ 284692 h 411692"/>
                    <a:gd name="connsiteX2-5" fmla="*/ 43392 w 753534"/>
                    <a:gd name="connsiteY2-6" fmla="*/ 195792 h 411692"/>
                    <a:gd name="connsiteX3-7" fmla="*/ 125942 w 753534"/>
                    <a:gd name="connsiteY3-8" fmla="*/ 113242 h 411692"/>
                    <a:gd name="connsiteX4-9" fmla="*/ 291042 w 753534"/>
                    <a:gd name="connsiteY4-10" fmla="*/ 30692 h 411692"/>
                    <a:gd name="connsiteX5-11" fmla="*/ 456142 w 753534"/>
                    <a:gd name="connsiteY5-12" fmla="*/ 5292 h 411692"/>
                    <a:gd name="connsiteX6-13" fmla="*/ 684742 w 753534"/>
                    <a:gd name="connsiteY6-14" fmla="*/ 62442 h 411692"/>
                    <a:gd name="connsiteX7-15" fmla="*/ 748242 w 753534"/>
                    <a:gd name="connsiteY7-16" fmla="*/ 100542 h 411692"/>
                    <a:gd name="connsiteX8-17" fmla="*/ 652992 w 753534"/>
                    <a:gd name="connsiteY8-18" fmla="*/ 94192 h 411692"/>
                    <a:gd name="connsiteX9-19" fmla="*/ 564092 w 753534"/>
                    <a:gd name="connsiteY9-20" fmla="*/ 138642 h 411692"/>
                    <a:gd name="connsiteX10-21" fmla="*/ 379942 w 753534"/>
                    <a:gd name="connsiteY10-22" fmla="*/ 278342 h 411692"/>
                    <a:gd name="connsiteX11-23" fmla="*/ 208492 w 753534"/>
                    <a:gd name="connsiteY11-24" fmla="*/ 360892 h 411692"/>
                    <a:gd name="connsiteX12-25" fmla="*/ 68792 w 753534"/>
                    <a:gd name="connsiteY12-26" fmla="*/ 398992 h 411692"/>
                    <a:gd name="connsiteX13-27" fmla="*/ 11642 w 753534"/>
                    <a:gd name="connsiteY13-28" fmla="*/ 392642 h 411692"/>
                    <a:gd name="connsiteX0-29" fmla="*/ 11642 w 753534"/>
                    <a:gd name="connsiteY0-30" fmla="*/ 392642 h 411692"/>
                    <a:gd name="connsiteX1-31" fmla="*/ 5292 w 753534"/>
                    <a:gd name="connsiteY1-32" fmla="*/ 284692 h 411692"/>
                    <a:gd name="connsiteX2-33" fmla="*/ 43392 w 753534"/>
                    <a:gd name="connsiteY2-34" fmla="*/ 195792 h 411692"/>
                    <a:gd name="connsiteX3-35" fmla="*/ 125942 w 753534"/>
                    <a:gd name="connsiteY3-36" fmla="*/ 113242 h 411692"/>
                    <a:gd name="connsiteX4-37" fmla="*/ 291042 w 753534"/>
                    <a:gd name="connsiteY4-38" fmla="*/ 30692 h 411692"/>
                    <a:gd name="connsiteX5-39" fmla="*/ 456142 w 753534"/>
                    <a:gd name="connsiteY5-40" fmla="*/ 5292 h 411692"/>
                    <a:gd name="connsiteX6-41" fmla="*/ 684742 w 753534"/>
                    <a:gd name="connsiteY6-42" fmla="*/ 62442 h 411692"/>
                    <a:gd name="connsiteX7-43" fmla="*/ 748242 w 753534"/>
                    <a:gd name="connsiteY7-44" fmla="*/ 100542 h 411692"/>
                    <a:gd name="connsiteX8-45" fmla="*/ 652992 w 753534"/>
                    <a:gd name="connsiteY8-46" fmla="*/ 94192 h 411692"/>
                    <a:gd name="connsiteX9-47" fmla="*/ 564092 w 753534"/>
                    <a:gd name="connsiteY9-48" fmla="*/ 138642 h 411692"/>
                    <a:gd name="connsiteX10-49" fmla="*/ 379942 w 753534"/>
                    <a:gd name="connsiteY10-50" fmla="*/ 278342 h 411692"/>
                    <a:gd name="connsiteX11-51" fmla="*/ 208492 w 753534"/>
                    <a:gd name="connsiteY11-52" fmla="*/ 360892 h 411692"/>
                    <a:gd name="connsiteX12-53" fmla="*/ 68792 w 753534"/>
                    <a:gd name="connsiteY12-54" fmla="*/ 398992 h 411692"/>
                    <a:gd name="connsiteX13-55" fmla="*/ 11642 w 753534"/>
                    <a:gd name="connsiteY13-56" fmla="*/ 392642 h 411692"/>
                    <a:gd name="connsiteX0-57" fmla="*/ 11642 w 753534"/>
                    <a:gd name="connsiteY0-58" fmla="*/ 392642 h 411692"/>
                    <a:gd name="connsiteX1-59" fmla="*/ 5292 w 753534"/>
                    <a:gd name="connsiteY1-60" fmla="*/ 284692 h 411692"/>
                    <a:gd name="connsiteX2-61" fmla="*/ 43392 w 753534"/>
                    <a:gd name="connsiteY2-62" fmla="*/ 195792 h 411692"/>
                    <a:gd name="connsiteX3-63" fmla="*/ 125942 w 753534"/>
                    <a:gd name="connsiteY3-64" fmla="*/ 113242 h 411692"/>
                    <a:gd name="connsiteX4-65" fmla="*/ 291042 w 753534"/>
                    <a:gd name="connsiteY4-66" fmla="*/ 30692 h 411692"/>
                    <a:gd name="connsiteX5-67" fmla="*/ 456142 w 753534"/>
                    <a:gd name="connsiteY5-68" fmla="*/ 5292 h 411692"/>
                    <a:gd name="connsiteX6-69" fmla="*/ 684742 w 753534"/>
                    <a:gd name="connsiteY6-70" fmla="*/ 62442 h 411692"/>
                    <a:gd name="connsiteX7-71" fmla="*/ 748242 w 753534"/>
                    <a:gd name="connsiteY7-72" fmla="*/ 100542 h 411692"/>
                    <a:gd name="connsiteX8-73" fmla="*/ 652992 w 753534"/>
                    <a:gd name="connsiteY8-74" fmla="*/ 94192 h 411692"/>
                    <a:gd name="connsiteX9-75" fmla="*/ 564092 w 753534"/>
                    <a:gd name="connsiteY9-76" fmla="*/ 138642 h 411692"/>
                    <a:gd name="connsiteX10-77" fmla="*/ 379942 w 753534"/>
                    <a:gd name="connsiteY10-78" fmla="*/ 278342 h 411692"/>
                    <a:gd name="connsiteX11-79" fmla="*/ 208492 w 753534"/>
                    <a:gd name="connsiteY11-80" fmla="*/ 360892 h 411692"/>
                    <a:gd name="connsiteX12-81" fmla="*/ 68792 w 753534"/>
                    <a:gd name="connsiteY12-82" fmla="*/ 398992 h 411692"/>
                    <a:gd name="connsiteX13-83" fmla="*/ 11642 w 753534"/>
                    <a:gd name="connsiteY13-84" fmla="*/ 392642 h 411692"/>
                    <a:gd name="connsiteX0-85" fmla="*/ 11642 w 753534"/>
                    <a:gd name="connsiteY0-86" fmla="*/ 392642 h 411692"/>
                    <a:gd name="connsiteX1-87" fmla="*/ 5292 w 753534"/>
                    <a:gd name="connsiteY1-88" fmla="*/ 284692 h 411692"/>
                    <a:gd name="connsiteX2-89" fmla="*/ 43392 w 753534"/>
                    <a:gd name="connsiteY2-90" fmla="*/ 195792 h 411692"/>
                    <a:gd name="connsiteX3-91" fmla="*/ 125942 w 753534"/>
                    <a:gd name="connsiteY3-92" fmla="*/ 113242 h 411692"/>
                    <a:gd name="connsiteX4-93" fmla="*/ 291042 w 753534"/>
                    <a:gd name="connsiteY4-94" fmla="*/ 30692 h 411692"/>
                    <a:gd name="connsiteX5-95" fmla="*/ 456142 w 753534"/>
                    <a:gd name="connsiteY5-96" fmla="*/ 5292 h 411692"/>
                    <a:gd name="connsiteX6-97" fmla="*/ 684742 w 753534"/>
                    <a:gd name="connsiteY6-98" fmla="*/ 62442 h 411692"/>
                    <a:gd name="connsiteX7-99" fmla="*/ 748242 w 753534"/>
                    <a:gd name="connsiteY7-100" fmla="*/ 100542 h 411692"/>
                    <a:gd name="connsiteX8-101" fmla="*/ 652992 w 753534"/>
                    <a:gd name="connsiteY8-102" fmla="*/ 94192 h 411692"/>
                    <a:gd name="connsiteX9-103" fmla="*/ 564092 w 753534"/>
                    <a:gd name="connsiteY9-104" fmla="*/ 138642 h 411692"/>
                    <a:gd name="connsiteX10-105" fmla="*/ 379942 w 753534"/>
                    <a:gd name="connsiteY10-106" fmla="*/ 278342 h 411692"/>
                    <a:gd name="connsiteX11-107" fmla="*/ 208492 w 753534"/>
                    <a:gd name="connsiteY11-108" fmla="*/ 360892 h 411692"/>
                    <a:gd name="connsiteX12-109" fmla="*/ 68792 w 753534"/>
                    <a:gd name="connsiteY12-110" fmla="*/ 398992 h 411692"/>
                    <a:gd name="connsiteX13-111" fmla="*/ 11642 w 753534"/>
                    <a:gd name="connsiteY13-112" fmla="*/ 392642 h 4116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753534" h="411692">
                      <a:moveTo>
                        <a:pt x="11642" y="392642"/>
                      </a:moveTo>
                      <a:cubicBezTo>
                        <a:pt x="1059" y="373592"/>
                        <a:pt x="0" y="317500"/>
                        <a:pt x="5292" y="284692"/>
                      </a:cubicBezTo>
                      <a:cubicBezTo>
                        <a:pt x="10584" y="251884"/>
                        <a:pt x="23284" y="224367"/>
                        <a:pt x="43392" y="195792"/>
                      </a:cubicBezTo>
                      <a:cubicBezTo>
                        <a:pt x="63500" y="167217"/>
                        <a:pt x="84667" y="140759"/>
                        <a:pt x="125942" y="113242"/>
                      </a:cubicBezTo>
                      <a:cubicBezTo>
                        <a:pt x="167217" y="85725"/>
                        <a:pt x="236009" y="48684"/>
                        <a:pt x="291042" y="30692"/>
                      </a:cubicBezTo>
                      <a:cubicBezTo>
                        <a:pt x="346075" y="12700"/>
                        <a:pt x="390525" y="0"/>
                        <a:pt x="456142" y="5292"/>
                      </a:cubicBezTo>
                      <a:cubicBezTo>
                        <a:pt x="521759" y="10584"/>
                        <a:pt x="636059" y="46567"/>
                        <a:pt x="684742" y="62442"/>
                      </a:cubicBezTo>
                      <a:cubicBezTo>
                        <a:pt x="733425" y="78317"/>
                        <a:pt x="753534" y="95250"/>
                        <a:pt x="748242" y="100542"/>
                      </a:cubicBezTo>
                      <a:cubicBezTo>
                        <a:pt x="742950" y="105834"/>
                        <a:pt x="683684" y="87842"/>
                        <a:pt x="652992" y="94192"/>
                      </a:cubicBezTo>
                      <a:cubicBezTo>
                        <a:pt x="622300" y="100542"/>
                        <a:pt x="609600" y="107950"/>
                        <a:pt x="564092" y="138642"/>
                      </a:cubicBezTo>
                      <a:cubicBezTo>
                        <a:pt x="518584" y="169334"/>
                        <a:pt x="477309" y="222250"/>
                        <a:pt x="379942" y="278342"/>
                      </a:cubicBezTo>
                      <a:cubicBezTo>
                        <a:pt x="307975" y="321734"/>
                        <a:pt x="260350" y="340784"/>
                        <a:pt x="208492" y="360892"/>
                      </a:cubicBezTo>
                      <a:cubicBezTo>
                        <a:pt x="156634" y="381000"/>
                        <a:pt x="101600" y="393700"/>
                        <a:pt x="68792" y="398992"/>
                      </a:cubicBezTo>
                      <a:cubicBezTo>
                        <a:pt x="35984" y="404284"/>
                        <a:pt x="22225" y="411692"/>
                        <a:pt x="11642" y="392642"/>
                      </a:cubicBezTo>
                      <a:close/>
                    </a:path>
                  </a:pathLst>
                </a:cu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85" name="Freeform 8"/>
                <p:cNvSpPr/>
                <p:nvPr/>
              </p:nvSpPr>
              <p:spPr>
                <a:xfrm>
                  <a:off x="1763183" y="2417233"/>
                  <a:ext cx="759767" cy="424392"/>
                </a:xfrm>
                <a:custGeom>
                  <a:avLst/>
                  <a:gdLst>
                    <a:gd name="connsiteX0" fmla="*/ 33867 w 759884"/>
                    <a:gd name="connsiteY0" fmla="*/ 408517 h 424392"/>
                    <a:gd name="connsiteX1" fmla="*/ 218017 w 759884"/>
                    <a:gd name="connsiteY1" fmla="*/ 243417 h 424392"/>
                    <a:gd name="connsiteX2" fmla="*/ 357717 w 759884"/>
                    <a:gd name="connsiteY2" fmla="*/ 141817 h 424392"/>
                    <a:gd name="connsiteX3" fmla="*/ 497417 w 759884"/>
                    <a:gd name="connsiteY3" fmla="*/ 91017 h 424392"/>
                    <a:gd name="connsiteX4" fmla="*/ 662517 w 759884"/>
                    <a:gd name="connsiteY4" fmla="*/ 71967 h 424392"/>
                    <a:gd name="connsiteX5" fmla="*/ 757767 w 759884"/>
                    <a:gd name="connsiteY5" fmla="*/ 97367 h 424392"/>
                    <a:gd name="connsiteX6" fmla="*/ 649817 w 759884"/>
                    <a:gd name="connsiteY6" fmla="*/ 40217 h 424392"/>
                    <a:gd name="connsiteX7" fmla="*/ 465667 w 759884"/>
                    <a:gd name="connsiteY7" fmla="*/ 2117 h 424392"/>
                    <a:gd name="connsiteX8" fmla="*/ 281517 w 759884"/>
                    <a:gd name="connsiteY8" fmla="*/ 27517 h 424392"/>
                    <a:gd name="connsiteX9" fmla="*/ 135467 w 759884"/>
                    <a:gd name="connsiteY9" fmla="*/ 103717 h 424392"/>
                    <a:gd name="connsiteX10" fmla="*/ 46567 w 759884"/>
                    <a:gd name="connsiteY10" fmla="*/ 205317 h 424392"/>
                    <a:gd name="connsiteX11" fmla="*/ 14817 w 759884"/>
                    <a:gd name="connsiteY11" fmla="*/ 338667 h 424392"/>
                    <a:gd name="connsiteX12" fmla="*/ 33867 w 759884"/>
                    <a:gd name="connsiteY12" fmla="*/ 408517 h 424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9884" h="424392">
                      <a:moveTo>
                        <a:pt x="33867" y="408517"/>
                      </a:moveTo>
                      <a:cubicBezTo>
                        <a:pt x="67734" y="392642"/>
                        <a:pt x="164042" y="287867"/>
                        <a:pt x="218017" y="243417"/>
                      </a:cubicBezTo>
                      <a:cubicBezTo>
                        <a:pt x="271992" y="198967"/>
                        <a:pt x="311150" y="167217"/>
                        <a:pt x="357717" y="141817"/>
                      </a:cubicBezTo>
                      <a:cubicBezTo>
                        <a:pt x="404284" y="116417"/>
                        <a:pt x="446617" y="102659"/>
                        <a:pt x="497417" y="91017"/>
                      </a:cubicBezTo>
                      <a:cubicBezTo>
                        <a:pt x="548217" y="79375"/>
                        <a:pt x="619125" y="70909"/>
                        <a:pt x="662517" y="71967"/>
                      </a:cubicBezTo>
                      <a:cubicBezTo>
                        <a:pt x="705909" y="73025"/>
                        <a:pt x="759884" y="102659"/>
                        <a:pt x="757767" y="97367"/>
                      </a:cubicBezTo>
                      <a:cubicBezTo>
                        <a:pt x="755650" y="92075"/>
                        <a:pt x="698500" y="56092"/>
                        <a:pt x="649817" y="40217"/>
                      </a:cubicBezTo>
                      <a:cubicBezTo>
                        <a:pt x="601134" y="24342"/>
                        <a:pt x="527050" y="4234"/>
                        <a:pt x="465667" y="2117"/>
                      </a:cubicBezTo>
                      <a:cubicBezTo>
                        <a:pt x="404284" y="0"/>
                        <a:pt x="336550" y="10584"/>
                        <a:pt x="281517" y="27517"/>
                      </a:cubicBezTo>
                      <a:cubicBezTo>
                        <a:pt x="226484" y="44450"/>
                        <a:pt x="174625" y="74084"/>
                        <a:pt x="135467" y="103717"/>
                      </a:cubicBezTo>
                      <a:cubicBezTo>
                        <a:pt x="96309" y="133350"/>
                        <a:pt x="66675" y="166159"/>
                        <a:pt x="46567" y="205317"/>
                      </a:cubicBezTo>
                      <a:cubicBezTo>
                        <a:pt x="26459" y="244475"/>
                        <a:pt x="17992" y="302684"/>
                        <a:pt x="14817" y="338667"/>
                      </a:cubicBezTo>
                      <a:cubicBezTo>
                        <a:pt x="11642" y="374650"/>
                        <a:pt x="0" y="424392"/>
                        <a:pt x="33867" y="408517"/>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7" name="Group 10"/>
              <p:cNvGrpSpPr/>
              <p:nvPr/>
            </p:nvGrpSpPr>
            <p:grpSpPr bwMode="auto">
              <a:xfrm>
                <a:off x="6748463" y="1263650"/>
                <a:ext cx="635000" cy="350838"/>
                <a:chOff x="1763183" y="2417233"/>
                <a:chExt cx="769409" cy="424392"/>
              </a:xfrm>
            </p:grpSpPr>
            <p:sp>
              <p:nvSpPr>
                <p:cNvPr id="82" name="Freeform 81"/>
                <p:cNvSpPr/>
                <p:nvPr/>
              </p:nvSpPr>
              <p:spPr>
                <a:xfrm>
                  <a:off x="1782418" y="2421074"/>
                  <a:ext cx="750174" cy="410949"/>
                </a:xfrm>
                <a:custGeom>
                  <a:avLst/>
                  <a:gdLst>
                    <a:gd name="connsiteX0" fmla="*/ 11642 w 753534"/>
                    <a:gd name="connsiteY0" fmla="*/ 392642 h 411692"/>
                    <a:gd name="connsiteX1" fmla="*/ 5292 w 753534"/>
                    <a:gd name="connsiteY1" fmla="*/ 284692 h 411692"/>
                    <a:gd name="connsiteX2" fmla="*/ 43392 w 753534"/>
                    <a:gd name="connsiteY2" fmla="*/ 195792 h 411692"/>
                    <a:gd name="connsiteX3" fmla="*/ 125942 w 753534"/>
                    <a:gd name="connsiteY3" fmla="*/ 113242 h 411692"/>
                    <a:gd name="connsiteX4" fmla="*/ 291042 w 753534"/>
                    <a:gd name="connsiteY4" fmla="*/ 30692 h 411692"/>
                    <a:gd name="connsiteX5" fmla="*/ 456142 w 753534"/>
                    <a:gd name="connsiteY5" fmla="*/ 5292 h 411692"/>
                    <a:gd name="connsiteX6" fmla="*/ 684742 w 753534"/>
                    <a:gd name="connsiteY6" fmla="*/ 62442 h 411692"/>
                    <a:gd name="connsiteX7" fmla="*/ 748242 w 753534"/>
                    <a:gd name="connsiteY7" fmla="*/ 100542 h 411692"/>
                    <a:gd name="connsiteX8" fmla="*/ 652992 w 753534"/>
                    <a:gd name="connsiteY8" fmla="*/ 94192 h 411692"/>
                    <a:gd name="connsiteX9" fmla="*/ 564092 w 753534"/>
                    <a:gd name="connsiteY9" fmla="*/ 138642 h 411692"/>
                    <a:gd name="connsiteX10" fmla="*/ 379942 w 753534"/>
                    <a:gd name="connsiteY10" fmla="*/ 278342 h 411692"/>
                    <a:gd name="connsiteX11" fmla="*/ 208492 w 753534"/>
                    <a:gd name="connsiteY11" fmla="*/ 360892 h 411692"/>
                    <a:gd name="connsiteX12" fmla="*/ 68792 w 753534"/>
                    <a:gd name="connsiteY12" fmla="*/ 398992 h 411692"/>
                    <a:gd name="connsiteX13" fmla="*/ 11642 w 753534"/>
                    <a:gd name="connsiteY13" fmla="*/ 392642 h 411692"/>
                    <a:gd name="connsiteX0-1" fmla="*/ 11642 w 753534"/>
                    <a:gd name="connsiteY0-2" fmla="*/ 392642 h 411692"/>
                    <a:gd name="connsiteX1-3" fmla="*/ 5292 w 753534"/>
                    <a:gd name="connsiteY1-4" fmla="*/ 284692 h 411692"/>
                    <a:gd name="connsiteX2-5" fmla="*/ 43392 w 753534"/>
                    <a:gd name="connsiteY2-6" fmla="*/ 195792 h 411692"/>
                    <a:gd name="connsiteX3-7" fmla="*/ 125942 w 753534"/>
                    <a:gd name="connsiteY3-8" fmla="*/ 113242 h 411692"/>
                    <a:gd name="connsiteX4-9" fmla="*/ 291042 w 753534"/>
                    <a:gd name="connsiteY4-10" fmla="*/ 30692 h 411692"/>
                    <a:gd name="connsiteX5-11" fmla="*/ 456142 w 753534"/>
                    <a:gd name="connsiteY5-12" fmla="*/ 5292 h 411692"/>
                    <a:gd name="connsiteX6-13" fmla="*/ 684742 w 753534"/>
                    <a:gd name="connsiteY6-14" fmla="*/ 62442 h 411692"/>
                    <a:gd name="connsiteX7-15" fmla="*/ 748242 w 753534"/>
                    <a:gd name="connsiteY7-16" fmla="*/ 100542 h 411692"/>
                    <a:gd name="connsiteX8-17" fmla="*/ 652992 w 753534"/>
                    <a:gd name="connsiteY8-18" fmla="*/ 94192 h 411692"/>
                    <a:gd name="connsiteX9-19" fmla="*/ 564092 w 753534"/>
                    <a:gd name="connsiteY9-20" fmla="*/ 138642 h 411692"/>
                    <a:gd name="connsiteX10-21" fmla="*/ 379942 w 753534"/>
                    <a:gd name="connsiteY10-22" fmla="*/ 278342 h 411692"/>
                    <a:gd name="connsiteX11-23" fmla="*/ 208492 w 753534"/>
                    <a:gd name="connsiteY11-24" fmla="*/ 360892 h 411692"/>
                    <a:gd name="connsiteX12-25" fmla="*/ 68792 w 753534"/>
                    <a:gd name="connsiteY12-26" fmla="*/ 398992 h 411692"/>
                    <a:gd name="connsiteX13-27" fmla="*/ 11642 w 753534"/>
                    <a:gd name="connsiteY13-28" fmla="*/ 392642 h 411692"/>
                    <a:gd name="connsiteX0-29" fmla="*/ 11642 w 753534"/>
                    <a:gd name="connsiteY0-30" fmla="*/ 392642 h 411692"/>
                    <a:gd name="connsiteX1-31" fmla="*/ 5292 w 753534"/>
                    <a:gd name="connsiteY1-32" fmla="*/ 284692 h 411692"/>
                    <a:gd name="connsiteX2-33" fmla="*/ 43392 w 753534"/>
                    <a:gd name="connsiteY2-34" fmla="*/ 195792 h 411692"/>
                    <a:gd name="connsiteX3-35" fmla="*/ 125942 w 753534"/>
                    <a:gd name="connsiteY3-36" fmla="*/ 113242 h 411692"/>
                    <a:gd name="connsiteX4-37" fmla="*/ 291042 w 753534"/>
                    <a:gd name="connsiteY4-38" fmla="*/ 30692 h 411692"/>
                    <a:gd name="connsiteX5-39" fmla="*/ 456142 w 753534"/>
                    <a:gd name="connsiteY5-40" fmla="*/ 5292 h 411692"/>
                    <a:gd name="connsiteX6-41" fmla="*/ 684742 w 753534"/>
                    <a:gd name="connsiteY6-42" fmla="*/ 62442 h 411692"/>
                    <a:gd name="connsiteX7-43" fmla="*/ 748242 w 753534"/>
                    <a:gd name="connsiteY7-44" fmla="*/ 100542 h 411692"/>
                    <a:gd name="connsiteX8-45" fmla="*/ 652992 w 753534"/>
                    <a:gd name="connsiteY8-46" fmla="*/ 94192 h 411692"/>
                    <a:gd name="connsiteX9-47" fmla="*/ 564092 w 753534"/>
                    <a:gd name="connsiteY9-48" fmla="*/ 138642 h 411692"/>
                    <a:gd name="connsiteX10-49" fmla="*/ 379942 w 753534"/>
                    <a:gd name="connsiteY10-50" fmla="*/ 278342 h 411692"/>
                    <a:gd name="connsiteX11-51" fmla="*/ 208492 w 753534"/>
                    <a:gd name="connsiteY11-52" fmla="*/ 360892 h 411692"/>
                    <a:gd name="connsiteX12-53" fmla="*/ 68792 w 753534"/>
                    <a:gd name="connsiteY12-54" fmla="*/ 398992 h 411692"/>
                    <a:gd name="connsiteX13-55" fmla="*/ 11642 w 753534"/>
                    <a:gd name="connsiteY13-56" fmla="*/ 392642 h 411692"/>
                    <a:gd name="connsiteX0-57" fmla="*/ 11642 w 753534"/>
                    <a:gd name="connsiteY0-58" fmla="*/ 392642 h 411692"/>
                    <a:gd name="connsiteX1-59" fmla="*/ 5292 w 753534"/>
                    <a:gd name="connsiteY1-60" fmla="*/ 284692 h 411692"/>
                    <a:gd name="connsiteX2-61" fmla="*/ 43392 w 753534"/>
                    <a:gd name="connsiteY2-62" fmla="*/ 195792 h 411692"/>
                    <a:gd name="connsiteX3-63" fmla="*/ 125942 w 753534"/>
                    <a:gd name="connsiteY3-64" fmla="*/ 113242 h 411692"/>
                    <a:gd name="connsiteX4-65" fmla="*/ 291042 w 753534"/>
                    <a:gd name="connsiteY4-66" fmla="*/ 30692 h 411692"/>
                    <a:gd name="connsiteX5-67" fmla="*/ 456142 w 753534"/>
                    <a:gd name="connsiteY5-68" fmla="*/ 5292 h 411692"/>
                    <a:gd name="connsiteX6-69" fmla="*/ 684742 w 753534"/>
                    <a:gd name="connsiteY6-70" fmla="*/ 62442 h 411692"/>
                    <a:gd name="connsiteX7-71" fmla="*/ 748242 w 753534"/>
                    <a:gd name="connsiteY7-72" fmla="*/ 100542 h 411692"/>
                    <a:gd name="connsiteX8-73" fmla="*/ 652992 w 753534"/>
                    <a:gd name="connsiteY8-74" fmla="*/ 94192 h 411692"/>
                    <a:gd name="connsiteX9-75" fmla="*/ 564092 w 753534"/>
                    <a:gd name="connsiteY9-76" fmla="*/ 138642 h 411692"/>
                    <a:gd name="connsiteX10-77" fmla="*/ 379942 w 753534"/>
                    <a:gd name="connsiteY10-78" fmla="*/ 278342 h 411692"/>
                    <a:gd name="connsiteX11-79" fmla="*/ 208492 w 753534"/>
                    <a:gd name="connsiteY11-80" fmla="*/ 360892 h 411692"/>
                    <a:gd name="connsiteX12-81" fmla="*/ 68792 w 753534"/>
                    <a:gd name="connsiteY12-82" fmla="*/ 398992 h 411692"/>
                    <a:gd name="connsiteX13-83" fmla="*/ 11642 w 753534"/>
                    <a:gd name="connsiteY13-84" fmla="*/ 392642 h 411692"/>
                    <a:gd name="connsiteX0-85" fmla="*/ 11642 w 753534"/>
                    <a:gd name="connsiteY0-86" fmla="*/ 392642 h 411692"/>
                    <a:gd name="connsiteX1-87" fmla="*/ 5292 w 753534"/>
                    <a:gd name="connsiteY1-88" fmla="*/ 284692 h 411692"/>
                    <a:gd name="connsiteX2-89" fmla="*/ 43392 w 753534"/>
                    <a:gd name="connsiteY2-90" fmla="*/ 195792 h 411692"/>
                    <a:gd name="connsiteX3-91" fmla="*/ 125942 w 753534"/>
                    <a:gd name="connsiteY3-92" fmla="*/ 113242 h 411692"/>
                    <a:gd name="connsiteX4-93" fmla="*/ 291042 w 753534"/>
                    <a:gd name="connsiteY4-94" fmla="*/ 30692 h 411692"/>
                    <a:gd name="connsiteX5-95" fmla="*/ 456142 w 753534"/>
                    <a:gd name="connsiteY5-96" fmla="*/ 5292 h 411692"/>
                    <a:gd name="connsiteX6-97" fmla="*/ 684742 w 753534"/>
                    <a:gd name="connsiteY6-98" fmla="*/ 62442 h 411692"/>
                    <a:gd name="connsiteX7-99" fmla="*/ 748242 w 753534"/>
                    <a:gd name="connsiteY7-100" fmla="*/ 100542 h 411692"/>
                    <a:gd name="connsiteX8-101" fmla="*/ 652992 w 753534"/>
                    <a:gd name="connsiteY8-102" fmla="*/ 94192 h 411692"/>
                    <a:gd name="connsiteX9-103" fmla="*/ 564092 w 753534"/>
                    <a:gd name="connsiteY9-104" fmla="*/ 138642 h 411692"/>
                    <a:gd name="connsiteX10-105" fmla="*/ 379942 w 753534"/>
                    <a:gd name="connsiteY10-106" fmla="*/ 278342 h 411692"/>
                    <a:gd name="connsiteX11-107" fmla="*/ 208492 w 753534"/>
                    <a:gd name="connsiteY11-108" fmla="*/ 360892 h 411692"/>
                    <a:gd name="connsiteX12-109" fmla="*/ 68792 w 753534"/>
                    <a:gd name="connsiteY12-110" fmla="*/ 398992 h 411692"/>
                    <a:gd name="connsiteX13-111" fmla="*/ 11642 w 753534"/>
                    <a:gd name="connsiteY13-112" fmla="*/ 392642 h 4116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753534" h="411692">
                      <a:moveTo>
                        <a:pt x="11642" y="392642"/>
                      </a:moveTo>
                      <a:cubicBezTo>
                        <a:pt x="1059" y="373592"/>
                        <a:pt x="0" y="317500"/>
                        <a:pt x="5292" y="284692"/>
                      </a:cubicBezTo>
                      <a:cubicBezTo>
                        <a:pt x="10584" y="251884"/>
                        <a:pt x="23284" y="224367"/>
                        <a:pt x="43392" y="195792"/>
                      </a:cubicBezTo>
                      <a:cubicBezTo>
                        <a:pt x="63500" y="167217"/>
                        <a:pt x="84667" y="140759"/>
                        <a:pt x="125942" y="113242"/>
                      </a:cubicBezTo>
                      <a:cubicBezTo>
                        <a:pt x="167217" y="85725"/>
                        <a:pt x="236009" y="48684"/>
                        <a:pt x="291042" y="30692"/>
                      </a:cubicBezTo>
                      <a:cubicBezTo>
                        <a:pt x="346075" y="12700"/>
                        <a:pt x="390525" y="0"/>
                        <a:pt x="456142" y="5292"/>
                      </a:cubicBezTo>
                      <a:cubicBezTo>
                        <a:pt x="521759" y="10584"/>
                        <a:pt x="636059" y="46567"/>
                        <a:pt x="684742" y="62442"/>
                      </a:cubicBezTo>
                      <a:cubicBezTo>
                        <a:pt x="733425" y="78317"/>
                        <a:pt x="753534" y="95250"/>
                        <a:pt x="748242" y="100542"/>
                      </a:cubicBezTo>
                      <a:cubicBezTo>
                        <a:pt x="742950" y="105834"/>
                        <a:pt x="683684" y="87842"/>
                        <a:pt x="652992" y="94192"/>
                      </a:cubicBezTo>
                      <a:cubicBezTo>
                        <a:pt x="622300" y="100542"/>
                        <a:pt x="609600" y="107950"/>
                        <a:pt x="564092" y="138642"/>
                      </a:cubicBezTo>
                      <a:cubicBezTo>
                        <a:pt x="518584" y="169334"/>
                        <a:pt x="477309" y="222250"/>
                        <a:pt x="379942" y="278342"/>
                      </a:cubicBezTo>
                      <a:cubicBezTo>
                        <a:pt x="307975" y="321734"/>
                        <a:pt x="260350" y="340784"/>
                        <a:pt x="208492" y="360892"/>
                      </a:cubicBezTo>
                      <a:cubicBezTo>
                        <a:pt x="156634" y="381000"/>
                        <a:pt x="101600" y="393700"/>
                        <a:pt x="68792" y="398992"/>
                      </a:cubicBezTo>
                      <a:cubicBezTo>
                        <a:pt x="35984" y="404284"/>
                        <a:pt x="22225" y="411692"/>
                        <a:pt x="11642" y="392642"/>
                      </a:cubicBezTo>
                      <a:close/>
                    </a:path>
                  </a:pathLst>
                </a:cu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83" name="Freeform 82"/>
                <p:cNvSpPr/>
                <p:nvPr/>
              </p:nvSpPr>
              <p:spPr>
                <a:xfrm>
                  <a:off x="1767030" y="2417233"/>
                  <a:ext cx="755944" cy="424392"/>
                </a:xfrm>
                <a:custGeom>
                  <a:avLst/>
                  <a:gdLst>
                    <a:gd name="connsiteX0" fmla="*/ 33867 w 759884"/>
                    <a:gd name="connsiteY0" fmla="*/ 408517 h 424392"/>
                    <a:gd name="connsiteX1" fmla="*/ 218017 w 759884"/>
                    <a:gd name="connsiteY1" fmla="*/ 243417 h 424392"/>
                    <a:gd name="connsiteX2" fmla="*/ 357717 w 759884"/>
                    <a:gd name="connsiteY2" fmla="*/ 141817 h 424392"/>
                    <a:gd name="connsiteX3" fmla="*/ 497417 w 759884"/>
                    <a:gd name="connsiteY3" fmla="*/ 91017 h 424392"/>
                    <a:gd name="connsiteX4" fmla="*/ 662517 w 759884"/>
                    <a:gd name="connsiteY4" fmla="*/ 71967 h 424392"/>
                    <a:gd name="connsiteX5" fmla="*/ 757767 w 759884"/>
                    <a:gd name="connsiteY5" fmla="*/ 97367 h 424392"/>
                    <a:gd name="connsiteX6" fmla="*/ 649817 w 759884"/>
                    <a:gd name="connsiteY6" fmla="*/ 40217 h 424392"/>
                    <a:gd name="connsiteX7" fmla="*/ 465667 w 759884"/>
                    <a:gd name="connsiteY7" fmla="*/ 2117 h 424392"/>
                    <a:gd name="connsiteX8" fmla="*/ 281517 w 759884"/>
                    <a:gd name="connsiteY8" fmla="*/ 27517 h 424392"/>
                    <a:gd name="connsiteX9" fmla="*/ 135467 w 759884"/>
                    <a:gd name="connsiteY9" fmla="*/ 103717 h 424392"/>
                    <a:gd name="connsiteX10" fmla="*/ 46567 w 759884"/>
                    <a:gd name="connsiteY10" fmla="*/ 205317 h 424392"/>
                    <a:gd name="connsiteX11" fmla="*/ 14817 w 759884"/>
                    <a:gd name="connsiteY11" fmla="*/ 338667 h 424392"/>
                    <a:gd name="connsiteX12" fmla="*/ 33867 w 759884"/>
                    <a:gd name="connsiteY12" fmla="*/ 408517 h 424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9884" h="424392">
                      <a:moveTo>
                        <a:pt x="33867" y="408517"/>
                      </a:moveTo>
                      <a:cubicBezTo>
                        <a:pt x="67734" y="392642"/>
                        <a:pt x="164042" y="287867"/>
                        <a:pt x="218017" y="243417"/>
                      </a:cubicBezTo>
                      <a:cubicBezTo>
                        <a:pt x="271992" y="198967"/>
                        <a:pt x="311150" y="167217"/>
                        <a:pt x="357717" y="141817"/>
                      </a:cubicBezTo>
                      <a:cubicBezTo>
                        <a:pt x="404284" y="116417"/>
                        <a:pt x="446617" y="102659"/>
                        <a:pt x="497417" y="91017"/>
                      </a:cubicBezTo>
                      <a:cubicBezTo>
                        <a:pt x="548217" y="79375"/>
                        <a:pt x="619125" y="70909"/>
                        <a:pt x="662517" y="71967"/>
                      </a:cubicBezTo>
                      <a:cubicBezTo>
                        <a:pt x="705909" y="73025"/>
                        <a:pt x="759884" y="102659"/>
                        <a:pt x="757767" y="97367"/>
                      </a:cubicBezTo>
                      <a:cubicBezTo>
                        <a:pt x="755650" y="92075"/>
                        <a:pt x="698500" y="56092"/>
                        <a:pt x="649817" y="40217"/>
                      </a:cubicBezTo>
                      <a:cubicBezTo>
                        <a:pt x="601134" y="24342"/>
                        <a:pt x="527050" y="4234"/>
                        <a:pt x="465667" y="2117"/>
                      </a:cubicBezTo>
                      <a:cubicBezTo>
                        <a:pt x="404284" y="0"/>
                        <a:pt x="336550" y="10584"/>
                        <a:pt x="281517" y="27517"/>
                      </a:cubicBezTo>
                      <a:cubicBezTo>
                        <a:pt x="226484" y="44450"/>
                        <a:pt x="174625" y="74084"/>
                        <a:pt x="135467" y="103717"/>
                      </a:cubicBezTo>
                      <a:cubicBezTo>
                        <a:pt x="96309" y="133350"/>
                        <a:pt x="66675" y="166159"/>
                        <a:pt x="46567" y="205317"/>
                      </a:cubicBezTo>
                      <a:cubicBezTo>
                        <a:pt x="26459" y="244475"/>
                        <a:pt x="17992" y="302684"/>
                        <a:pt x="14817" y="338667"/>
                      </a:cubicBezTo>
                      <a:cubicBezTo>
                        <a:pt x="11642" y="374650"/>
                        <a:pt x="0" y="424392"/>
                        <a:pt x="33867" y="408517"/>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sp>
            <p:nvSpPr>
              <p:cNvPr id="12" name="Teardrop 11"/>
              <p:cNvSpPr/>
              <p:nvPr/>
            </p:nvSpPr>
            <p:spPr bwMode="auto">
              <a:xfrm rot="15224640">
                <a:off x="6060281" y="1237457"/>
                <a:ext cx="360363" cy="323850"/>
              </a:xfrm>
              <a:prstGeom prst="teardrop">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nvGrpSpPr>
              <p:cNvPr id="9" name="Group 287"/>
              <p:cNvGrpSpPr/>
              <p:nvPr/>
            </p:nvGrpSpPr>
            <p:grpSpPr bwMode="auto">
              <a:xfrm>
                <a:off x="4851400" y="4267200"/>
                <a:ext cx="1095375" cy="312738"/>
                <a:chOff x="2209800" y="4160516"/>
                <a:chExt cx="952500" cy="271346"/>
              </a:xfrm>
            </p:grpSpPr>
            <p:sp>
              <p:nvSpPr>
                <p:cNvPr id="80" name="Freeform 79"/>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81" name="Oval 80"/>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10" name="Group 223"/>
              <p:cNvGrpSpPr/>
              <p:nvPr/>
            </p:nvGrpSpPr>
            <p:grpSpPr bwMode="auto">
              <a:xfrm>
                <a:off x="4325938" y="4106863"/>
                <a:ext cx="1095375" cy="312737"/>
                <a:chOff x="2209800" y="4160516"/>
                <a:chExt cx="952500" cy="271346"/>
              </a:xfrm>
            </p:grpSpPr>
            <p:sp>
              <p:nvSpPr>
                <p:cNvPr id="78" name="Freeform 77"/>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79" name="Oval 78"/>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11" name="Group 224"/>
              <p:cNvGrpSpPr/>
              <p:nvPr/>
            </p:nvGrpSpPr>
            <p:grpSpPr bwMode="auto">
              <a:xfrm>
                <a:off x="4705350" y="4033838"/>
                <a:ext cx="1095375" cy="312737"/>
                <a:chOff x="2209800" y="4160516"/>
                <a:chExt cx="952500" cy="271346"/>
              </a:xfrm>
            </p:grpSpPr>
            <p:sp>
              <p:nvSpPr>
                <p:cNvPr id="76" name="Freeform 75"/>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77" name="Oval 76"/>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13" name="Group 227"/>
              <p:cNvGrpSpPr/>
              <p:nvPr/>
            </p:nvGrpSpPr>
            <p:grpSpPr bwMode="auto">
              <a:xfrm>
                <a:off x="4502150" y="3932238"/>
                <a:ext cx="1093788" cy="311150"/>
                <a:chOff x="2209800" y="4160516"/>
                <a:chExt cx="952500" cy="271346"/>
              </a:xfrm>
            </p:grpSpPr>
            <p:sp>
              <p:nvSpPr>
                <p:cNvPr id="74" name="Freeform 73"/>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75" name="Oval 74"/>
                <p:cNvSpPr/>
                <p:nvPr/>
              </p:nvSpPr>
              <p:spPr>
                <a:xfrm>
                  <a:off x="2218095" y="4182667"/>
                  <a:ext cx="935911" cy="186896"/>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14" name="Group 230"/>
              <p:cNvGrpSpPr/>
              <p:nvPr/>
            </p:nvGrpSpPr>
            <p:grpSpPr bwMode="auto">
              <a:xfrm>
                <a:off x="5303838" y="4122738"/>
                <a:ext cx="1095375" cy="311150"/>
                <a:chOff x="2209800" y="4160516"/>
                <a:chExt cx="952500" cy="271346"/>
              </a:xfrm>
            </p:grpSpPr>
            <p:sp>
              <p:nvSpPr>
                <p:cNvPr id="72" name="Freeform 71"/>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73" name="Oval 72"/>
                <p:cNvSpPr/>
                <p:nvPr/>
              </p:nvSpPr>
              <p:spPr>
                <a:xfrm>
                  <a:off x="2218083" y="4182667"/>
                  <a:ext cx="935935" cy="186896"/>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15" name="Group 233"/>
              <p:cNvGrpSpPr/>
              <p:nvPr/>
            </p:nvGrpSpPr>
            <p:grpSpPr bwMode="auto">
              <a:xfrm>
                <a:off x="5537200" y="3946525"/>
                <a:ext cx="1095375" cy="312738"/>
                <a:chOff x="2209800" y="4160516"/>
                <a:chExt cx="952500" cy="271346"/>
              </a:xfrm>
            </p:grpSpPr>
            <p:sp>
              <p:nvSpPr>
                <p:cNvPr id="70" name="Freeform 69"/>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71" name="Oval 70"/>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16" name="Group 236"/>
              <p:cNvGrpSpPr/>
              <p:nvPr/>
            </p:nvGrpSpPr>
            <p:grpSpPr bwMode="auto">
              <a:xfrm>
                <a:off x="6194425" y="4137025"/>
                <a:ext cx="1095375" cy="311150"/>
                <a:chOff x="2209800" y="4160516"/>
                <a:chExt cx="952500" cy="271346"/>
              </a:xfrm>
            </p:grpSpPr>
            <p:sp>
              <p:nvSpPr>
                <p:cNvPr id="68" name="Freeform 67"/>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69" name="Oval 68"/>
                <p:cNvSpPr/>
                <p:nvPr/>
              </p:nvSpPr>
              <p:spPr>
                <a:xfrm>
                  <a:off x="2218083" y="4182667"/>
                  <a:ext cx="935935"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17" name="Group 239"/>
              <p:cNvGrpSpPr/>
              <p:nvPr/>
            </p:nvGrpSpPr>
            <p:grpSpPr bwMode="auto">
              <a:xfrm>
                <a:off x="6427788" y="3917950"/>
                <a:ext cx="1095375" cy="311150"/>
                <a:chOff x="2209800" y="4160516"/>
                <a:chExt cx="952500" cy="271346"/>
              </a:xfrm>
            </p:grpSpPr>
            <p:sp>
              <p:nvSpPr>
                <p:cNvPr id="66" name="Freeform 65"/>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67" name="Oval 66"/>
                <p:cNvSpPr/>
                <p:nvPr/>
              </p:nvSpPr>
              <p:spPr>
                <a:xfrm>
                  <a:off x="2218083" y="4182667"/>
                  <a:ext cx="935935"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18" name="Group 242"/>
              <p:cNvGrpSpPr/>
              <p:nvPr/>
            </p:nvGrpSpPr>
            <p:grpSpPr bwMode="auto">
              <a:xfrm>
                <a:off x="6997700" y="4106863"/>
                <a:ext cx="1093788" cy="312737"/>
                <a:chOff x="2209800" y="4160516"/>
                <a:chExt cx="952500" cy="271346"/>
              </a:xfrm>
            </p:grpSpPr>
            <p:sp>
              <p:nvSpPr>
                <p:cNvPr id="64" name="Freeform 63"/>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65" name="Oval 64"/>
                <p:cNvSpPr/>
                <p:nvPr/>
              </p:nvSpPr>
              <p:spPr>
                <a:xfrm>
                  <a:off x="2218095" y="4182554"/>
                  <a:ext cx="935911"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19" name="Group 245"/>
              <p:cNvGrpSpPr/>
              <p:nvPr/>
            </p:nvGrpSpPr>
            <p:grpSpPr bwMode="auto">
              <a:xfrm>
                <a:off x="7405688" y="3844925"/>
                <a:ext cx="1095375" cy="311150"/>
                <a:chOff x="2209800" y="4160516"/>
                <a:chExt cx="952500" cy="271346"/>
              </a:xfrm>
            </p:grpSpPr>
            <p:sp>
              <p:nvSpPr>
                <p:cNvPr id="62" name="Freeform 61"/>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63" name="Oval 62"/>
                <p:cNvSpPr/>
                <p:nvPr/>
              </p:nvSpPr>
              <p:spPr>
                <a:xfrm>
                  <a:off x="2218083" y="4182667"/>
                  <a:ext cx="935935"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20" name="Group 248"/>
              <p:cNvGrpSpPr/>
              <p:nvPr/>
            </p:nvGrpSpPr>
            <p:grpSpPr bwMode="auto">
              <a:xfrm>
                <a:off x="7026275" y="3932238"/>
                <a:ext cx="1095375" cy="311150"/>
                <a:chOff x="2209800" y="4160516"/>
                <a:chExt cx="952500" cy="271346"/>
              </a:xfrm>
            </p:grpSpPr>
            <p:sp>
              <p:nvSpPr>
                <p:cNvPr id="60" name="Freeform 59"/>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61" name="Oval 60"/>
                <p:cNvSpPr/>
                <p:nvPr/>
              </p:nvSpPr>
              <p:spPr>
                <a:xfrm>
                  <a:off x="2218083" y="4182667"/>
                  <a:ext cx="935935" cy="186896"/>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21" name="Group 251"/>
              <p:cNvGrpSpPr/>
              <p:nvPr/>
            </p:nvGrpSpPr>
            <p:grpSpPr bwMode="auto">
              <a:xfrm>
                <a:off x="6034088" y="3786188"/>
                <a:ext cx="1095375" cy="312737"/>
                <a:chOff x="2209800" y="4160516"/>
                <a:chExt cx="952500" cy="271346"/>
              </a:xfrm>
            </p:grpSpPr>
            <p:sp>
              <p:nvSpPr>
                <p:cNvPr id="58" name="Freeform 57"/>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59" name="Oval 58"/>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22" name="Group 254"/>
              <p:cNvGrpSpPr/>
              <p:nvPr/>
            </p:nvGrpSpPr>
            <p:grpSpPr bwMode="auto">
              <a:xfrm>
                <a:off x="5157788" y="3800475"/>
                <a:ext cx="1095375" cy="312738"/>
                <a:chOff x="2209800" y="4160516"/>
                <a:chExt cx="952500" cy="271346"/>
              </a:xfrm>
            </p:grpSpPr>
            <p:sp>
              <p:nvSpPr>
                <p:cNvPr id="56" name="Freeform 55"/>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57" name="Oval 56"/>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23" name="Group 257"/>
              <p:cNvGrpSpPr/>
              <p:nvPr/>
            </p:nvGrpSpPr>
            <p:grpSpPr bwMode="auto">
              <a:xfrm>
                <a:off x="4749800" y="3727450"/>
                <a:ext cx="1095375" cy="312738"/>
                <a:chOff x="2209800" y="4160516"/>
                <a:chExt cx="952500" cy="271346"/>
              </a:xfrm>
            </p:grpSpPr>
            <p:sp>
              <p:nvSpPr>
                <p:cNvPr id="54" name="Freeform 53"/>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55" name="Oval 54"/>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24" name="Group 260"/>
              <p:cNvGrpSpPr/>
              <p:nvPr/>
            </p:nvGrpSpPr>
            <p:grpSpPr bwMode="auto">
              <a:xfrm>
                <a:off x="5319713" y="3597275"/>
                <a:ext cx="1093787" cy="311150"/>
                <a:chOff x="2209800" y="4160516"/>
                <a:chExt cx="952500" cy="271346"/>
              </a:xfrm>
            </p:grpSpPr>
            <p:sp>
              <p:nvSpPr>
                <p:cNvPr id="52" name="Freeform 51"/>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53" name="Oval 52"/>
                <p:cNvSpPr/>
                <p:nvPr/>
              </p:nvSpPr>
              <p:spPr>
                <a:xfrm>
                  <a:off x="2218095" y="4182667"/>
                  <a:ext cx="935911"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25" name="Group 263"/>
              <p:cNvGrpSpPr/>
              <p:nvPr/>
            </p:nvGrpSpPr>
            <p:grpSpPr bwMode="auto">
              <a:xfrm>
                <a:off x="6135688" y="3581400"/>
                <a:ext cx="1095375" cy="312738"/>
                <a:chOff x="2209800" y="4160516"/>
                <a:chExt cx="952500" cy="271346"/>
              </a:xfrm>
            </p:grpSpPr>
            <p:sp>
              <p:nvSpPr>
                <p:cNvPr id="50" name="Freeform 49"/>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51" name="Oval 50"/>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26" name="Group 266"/>
              <p:cNvGrpSpPr/>
              <p:nvPr/>
            </p:nvGrpSpPr>
            <p:grpSpPr bwMode="auto">
              <a:xfrm>
                <a:off x="6938963" y="3713163"/>
                <a:ext cx="1093787" cy="312737"/>
                <a:chOff x="2209800" y="4160516"/>
                <a:chExt cx="952500" cy="271346"/>
              </a:xfrm>
            </p:grpSpPr>
            <p:sp>
              <p:nvSpPr>
                <p:cNvPr id="48" name="Freeform 47"/>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49" name="Oval 48"/>
                <p:cNvSpPr/>
                <p:nvPr/>
              </p:nvSpPr>
              <p:spPr>
                <a:xfrm>
                  <a:off x="2218095" y="4182554"/>
                  <a:ext cx="935911"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27" name="Group 269"/>
              <p:cNvGrpSpPr/>
              <p:nvPr/>
            </p:nvGrpSpPr>
            <p:grpSpPr bwMode="auto">
              <a:xfrm>
                <a:off x="6967538" y="3524250"/>
                <a:ext cx="1095375" cy="311150"/>
                <a:chOff x="2209800" y="4160516"/>
                <a:chExt cx="952500" cy="271346"/>
              </a:xfrm>
            </p:grpSpPr>
            <p:sp>
              <p:nvSpPr>
                <p:cNvPr id="46" name="Freeform 45"/>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47" name="Oval 46"/>
                <p:cNvSpPr/>
                <p:nvPr/>
              </p:nvSpPr>
              <p:spPr>
                <a:xfrm>
                  <a:off x="2218083" y="4182667"/>
                  <a:ext cx="935935"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28" name="Group 272"/>
              <p:cNvGrpSpPr/>
              <p:nvPr/>
            </p:nvGrpSpPr>
            <p:grpSpPr bwMode="auto">
              <a:xfrm>
                <a:off x="6311900" y="3378200"/>
                <a:ext cx="1093788" cy="311150"/>
                <a:chOff x="2209800" y="4160516"/>
                <a:chExt cx="952500" cy="271346"/>
              </a:xfrm>
            </p:grpSpPr>
            <p:sp>
              <p:nvSpPr>
                <p:cNvPr id="44" name="Freeform 43"/>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45" name="Oval 44"/>
                <p:cNvSpPr/>
                <p:nvPr/>
              </p:nvSpPr>
              <p:spPr>
                <a:xfrm>
                  <a:off x="2218095" y="4182667"/>
                  <a:ext cx="935911"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29" name="Group 275"/>
              <p:cNvGrpSpPr/>
              <p:nvPr/>
            </p:nvGrpSpPr>
            <p:grpSpPr bwMode="auto">
              <a:xfrm>
                <a:off x="5522913" y="3435350"/>
                <a:ext cx="1095375" cy="312738"/>
                <a:chOff x="2209800" y="4160516"/>
                <a:chExt cx="952500" cy="271346"/>
              </a:xfrm>
            </p:grpSpPr>
            <p:sp>
              <p:nvSpPr>
                <p:cNvPr id="42" name="Freeform 41"/>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43" name="Oval 42"/>
                <p:cNvSpPr/>
                <p:nvPr/>
              </p:nvSpPr>
              <p:spPr>
                <a:xfrm>
                  <a:off x="2218083" y="4182554"/>
                  <a:ext cx="935935"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30" name="Group 278"/>
              <p:cNvGrpSpPr/>
              <p:nvPr/>
            </p:nvGrpSpPr>
            <p:grpSpPr bwMode="auto">
              <a:xfrm>
                <a:off x="5392738" y="3348038"/>
                <a:ext cx="1093787" cy="312737"/>
                <a:chOff x="2209800" y="4160516"/>
                <a:chExt cx="952500" cy="271346"/>
              </a:xfrm>
            </p:grpSpPr>
            <p:sp>
              <p:nvSpPr>
                <p:cNvPr id="40" name="Freeform 39"/>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41" name="Oval 40"/>
                <p:cNvSpPr/>
                <p:nvPr/>
              </p:nvSpPr>
              <p:spPr>
                <a:xfrm>
                  <a:off x="2218095" y="4182554"/>
                  <a:ext cx="935911" cy="187325"/>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31" name="Group 281"/>
              <p:cNvGrpSpPr/>
              <p:nvPr/>
            </p:nvGrpSpPr>
            <p:grpSpPr bwMode="auto">
              <a:xfrm>
                <a:off x="5989638" y="3217863"/>
                <a:ext cx="1095375" cy="311150"/>
                <a:chOff x="2209800" y="4160516"/>
                <a:chExt cx="952500" cy="271346"/>
              </a:xfrm>
            </p:grpSpPr>
            <p:sp>
              <p:nvSpPr>
                <p:cNvPr id="38" name="Freeform 37"/>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39" name="Oval 38"/>
                <p:cNvSpPr/>
                <p:nvPr/>
              </p:nvSpPr>
              <p:spPr>
                <a:xfrm>
                  <a:off x="2218083" y="4182667"/>
                  <a:ext cx="935935" cy="186896"/>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nvGrpSpPr>
              <p:cNvPr id="32" name="Group 290"/>
              <p:cNvGrpSpPr/>
              <p:nvPr/>
            </p:nvGrpSpPr>
            <p:grpSpPr bwMode="auto">
              <a:xfrm>
                <a:off x="6107113" y="4502150"/>
                <a:ext cx="1093787" cy="311150"/>
                <a:chOff x="2209800" y="4160516"/>
                <a:chExt cx="952500" cy="271346"/>
              </a:xfrm>
            </p:grpSpPr>
            <p:sp>
              <p:nvSpPr>
                <p:cNvPr id="36" name="Freeform 35"/>
                <p:cNvSpPr/>
                <p:nvPr/>
              </p:nvSpPr>
              <p:spPr>
                <a:xfrm>
                  <a:off x="2209800" y="4160516"/>
                  <a:ext cx="952500" cy="271346"/>
                </a:xfrm>
                <a:custGeom>
                  <a:avLst/>
                  <a:gdLst>
                    <a:gd name="connsiteX0" fmla="*/ 0 w 4572000"/>
                    <a:gd name="connsiteY0" fmla="*/ 457200 h 914400"/>
                    <a:gd name="connsiteX1" fmla="*/ 2286000 w 4572000"/>
                    <a:gd name="connsiteY1" fmla="*/ 0 h 914400"/>
                    <a:gd name="connsiteX2" fmla="*/ 4572000 w 4572000"/>
                    <a:gd name="connsiteY2" fmla="*/ 457200 h 914400"/>
                    <a:gd name="connsiteX3" fmla="*/ 2286000 w 4572000"/>
                    <a:gd name="connsiteY3" fmla="*/ 914400 h 914400"/>
                    <a:gd name="connsiteX4" fmla="*/ 0 w 4572000"/>
                    <a:gd name="connsiteY4" fmla="*/ 457200 h 914400"/>
                    <a:gd name="connsiteX0-1" fmla="*/ 38100 w 4610100"/>
                    <a:gd name="connsiteY0-2" fmla="*/ 868455 h 1325655"/>
                    <a:gd name="connsiteX1-3" fmla="*/ 2324100 w 4610100"/>
                    <a:gd name="connsiteY1-4" fmla="*/ 411255 h 1325655"/>
                    <a:gd name="connsiteX2-5" fmla="*/ 4610100 w 4610100"/>
                    <a:gd name="connsiteY2-6" fmla="*/ 868455 h 1325655"/>
                    <a:gd name="connsiteX3-7" fmla="*/ 2324100 w 4610100"/>
                    <a:gd name="connsiteY3-8" fmla="*/ 1325655 h 1325655"/>
                    <a:gd name="connsiteX4-9" fmla="*/ 38100 w 4610100"/>
                    <a:gd name="connsiteY4-10" fmla="*/ 868455 h 1325655"/>
                    <a:gd name="connsiteX0-11" fmla="*/ 38100 w 4610100"/>
                    <a:gd name="connsiteY0-12" fmla="*/ 868455 h 1325655"/>
                    <a:gd name="connsiteX1-13" fmla="*/ 2324100 w 4610100"/>
                    <a:gd name="connsiteY1-14" fmla="*/ 411255 h 1325655"/>
                    <a:gd name="connsiteX2-15" fmla="*/ 4610100 w 4610100"/>
                    <a:gd name="connsiteY2-16" fmla="*/ 868455 h 1325655"/>
                    <a:gd name="connsiteX3-17" fmla="*/ 2324100 w 4610100"/>
                    <a:gd name="connsiteY3-18" fmla="*/ 1325655 h 1325655"/>
                    <a:gd name="connsiteX4-19" fmla="*/ 38100 w 4610100"/>
                    <a:gd name="connsiteY4-20" fmla="*/ 868455 h 1325655"/>
                    <a:gd name="connsiteX0-21" fmla="*/ 38100 w 4629150"/>
                    <a:gd name="connsiteY0-22" fmla="*/ 868455 h 1325655"/>
                    <a:gd name="connsiteX1-23" fmla="*/ 2324100 w 4629150"/>
                    <a:gd name="connsiteY1-24" fmla="*/ 411255 h 1325655"/>
                    <a:gd name="connsiteX2-25" fmla="*/ 4610100 w 4629150"/>
                    <a:gd name="connsiteY2-26" fmla="*/ 868455 h 1325655"/>
                    <a:gd name="connsiteX3-27" fmla="*/ 2324100 w 4629150"/>
                    <a:gd name="connsiteY3-28" fmla="*/ 1325655 h 1325655"/>
                    <a:gd name="connsiteX4-29" fmla="*/ 38100 w 4629150"/>
                    <a:gd name="connsiteY4-30" fmla="*/ 868455 h 1325655"/>
                    <a:gd name="connsiteX0-31" fmla="*/ 38100 w 4653423"/>
                    <a:gd name="connsiteY0-32" fmla="*/ 868455 h 1325655"/>
                    <a:gd name="connsiteX1-33" fmla="*/ 2324100 w 4653423"/>
                    <a:gd name="connsiteY1-34" fmla="*/ 411255 h 1325655"/>
                    <a:gd name="connsiteX2-35" fmla="*/ 4610100 w 4653423"/>
                    <a:gd name="connsiteY2-36" fmla="*/ 868455 h 1325655"/>
                    <a:gd name="connsiteX3-37" fmla="*/ 2324100 w 4653423"/>
                    <a:gd name="connsiteY3-38" fmla="*/ 1325655 h 1325655"/>
                    <a:gd name="connsiteX4-39" fmla="*/ 38100 w 4653423"/>
                    <a:gd name="connsiteY4-40" fmla="*/ 868455 h 132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53423" h="1325655">
                      <a:moveTo>
                        <a:pt x="38100" y="868455"/>
                      </a:moveTo>
                      <a:cubicBezTo>
                        <a:pt x="0" y="0"/>
                        <a:pt x="121777" y="849405"/>
                        <a:pt x="2324100" y="411255"/>
                      </a:cubicBezTo>
                      <a:cubicBezTo>
                        <a:pt x="4653423" y="830355"/>
                        <a:pt x="4629150" y="31750"/>
                        <a:pt x="4610100" y="868455"/>
                      </a:cubicBezTo>
                      <a:cubicBezTo>
                        <a:pt x="4610100" y="1120960"/>
                        <a:pt x="3586623" y="1325655"/>
                        <a:pt x="2324100" y="1325655"/>
                      </a:cubicBezTo>
                      <a:cubicBezTo>
                        <a:pt x="1061577" y="1325655"/>
                        <a:pt x="38100" y="1120960"/>
                        <a:pt x="38100" y="868455"/>
                      </a:cubicBezTo>
                      <a:close/>
                    </a:path>
                  </a:pathLst>
                </a:custGeom>
                <a:gradFill>
                  <a:gsLst>
                    <a:gs pos="0">
                      <a:schemeClr val="bg2">
                        <a:lumMod val="50000"/>
                      </a:schemeClr>
                    </a:gs>
                    <a:gs pos="53000">
                      <a:schemeClr val="bg2">
                        <a:lumMod val="75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sp>
              <p:nvSpPr>
                <p:cNvPr id="37" name="Oval 36"/>
                <p:cNvSpPr/>
                <p:nvPr/>
              </p:nvSpPr>
              <p:spPr>
                <a:xfrm>
                  <a:off x="2218095" y="4182667"/>
                  <a:ext cx="935911" cy="186897"/>
                </a:xfrm>
                <a:prstGeom prst="ellipse">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altLang="id-ID" sz="600" dirty="0">
                    <a:solidFill>
                      <a:srgbClr val="FFFFFF"/>
                    </a:solidFill>
                    <a:ea typeface="微软雅黑" panose="020B0503020204020204" pitchFamily="34" charset="-122"/>
                    <a:cs typeface="+mn-ea"/>
                    <a:sym typeface="Arial" panose="020B0604020202020204" pitchFamily="34" charset="0"/>
                  </a:endParaRPr>
                </a:p>
              </p:txBody>
            </p:sp>
          </p:grpSp>
        </p:grpSp>
      </p:grpSp>
      <p:cxnSp>
        <p:nvCxnSpPr>
          <p:cNvPr id="88" name="Elbow Connector 87"/>
          <p:cNvCxnSpPr/>
          <p:nvPr/>
        </p:nvCxnSpPr>
        <p:spPr>
          <a:xfrm>
            <a:off x="5034482" y="1603072"/>
            <a:ext cx="1270283" cy="239000"/>
          </a:xfrm>
          <a:prstGeom prst="bentConnector3">
            <a:avLst>
              <a:gd name="adj1" fmla="val 100614"/>
            </a:avLst>
          </a:prstGeom>
          <a:ln w="12700">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3" name="Group 88"/>
          <p:cNvGrpSpPr/>
          <p:nvPr/>
        </p:nvGrpSpPr>
        <p:grpSpPr>
          <a:xfrm>
            <a:off x="6413032" y="1567323"/>
            <a:ext cx="1818423" cy="621608"/>
            <a:chOff x="8116851" y="2367874"/>
            <a:chExt cx="2750796" cy="757491"/>
          </a:xfrm>
        </p:grpSpPr>
        <p:sp>
          <p:nvSpPr>
            <p:cNvPr id="90" name="Rectangle 1436"/>
            <p:cNvSpPr>
              <a:spLocks noChangeArrowheads="1"/>
            </p:cNvSpPr>
            <p:nvPr/>
          </p:nvSpPr>
          <p:spPr bwMode="auto">
            <a:xfrm>
              <a:off x="8197720" y="2367874"/>
              <a:ext cx="1357957" cy="225034"/>
            </a:xfrm>
            <a:prstGeom prst="rect">
              <a:avLst/>
            </a:prstGeom>
            <a:noFill/>
            <a:ln>
              <a:noFill/>
            </a:ln>
          </p:spPr>
          <p:txBody>
            <a:bodyPr vert="horz" wrap="none" lIns="0" tIns="0" rIns="0" bIns="0" numCol="1" anchor="t" anchorCtr="0" compatLnSpc="1">
              <a:spAutoFit/>
            </a:bodyPr>
            <a:lstStyle/>
            <a:p>
              <a:pPr defTabSz="749935">
                <a:lnSpc>
                  <a:spcPct val="120000"/>
                </a:lnSpc>
              </a:pPr>
              <a:r>
                <a:rPr lang="zh-CN" altLang="en-US" sz="10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Content Placeholder 2"/>
            <p:cNvSpPr txBox="1"/>
            <p:nvPr/>
          </p:nvSpPr>
          <p:spPr>
            <a:xfrm>
              <a:off x="8116851" y="2590508"/>
              <a:ext cx="2750796" cy="534857"/>
            </a:xfrm>
            <a:prstGeom prst="rect">
              <a:avLst/>
            </a:prstGeom>
          </p:spPr>
          <p:txBody>
            <a:bodyPr vert="horz" wrap="square" lIns="105484" tIns="52741" rIns="105484" bIns="52741"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92" name="Elbow Connector 91"/>
          <p:cNvCxnSpPr/>
          <p:nvPr/>
        </p:nvCxnSpPr>
        <p:spPr>
          <a:xfrm>
            <a:off x="4995978" y="2157068"/>
            <a:ext cx="1489333" cy="899128"/>
          </a:xfrm>
          <a:prstGeom prst="bentConnector3">
            <a:avLst>
              <a:gd name="adj1" fmla="val 50000"/>
            </a:avLst>
          </a:prstGeom>
          <a:ln w="12700">
            <a:solidFill>
              <a:schemeClr val="accent4"/>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4" name="Group 92"/>
          <p:cNvGrpSpPr/>
          <p:nvPr/>
        </p:nvGrpSpPr>
        <p:grpSpPr>
          <a:xfrm>
            <a:off x="6575931" y="2978620"/>
            <a:ext cx="1818423" cy="621608"/>
            <a:chOff x="8116851" y="2367874"/>
            <a:chExt cx="2750796" cy="757491"/>
          </a:xfrm>
        </p:grpSpPr>
        <p:sp>
          <p:nvSpPr>
            <p:cNvPr id="94" name="Rectangle 1436"/>
            <p:cNvSpPr>
              <a:spLocks noChangeArrowheads="1"/>
            </p:cNvSpPr>
            <p:nvPr/>
          </p:nvSpPr>
          <p:spPr bwMode="auto">
            <a:xfrm>
              <a:off x="8197720" y="2367874"/>
              <a:ext cx="1357957" cy="225034"/>
            </a:xfrm>
            <a:prstGeom prst="rect">
              <a:avLst/>
            </a:prstGeom>
            <a:noFill/>
            <a:ln>
              <a:noFill/>
            </a:ln>
          </p:spPr>
          <p:txBody>
            <a:bodyPr vert="horz" wrap="none" lIns="0" tIns="0" rIns="0" bIns="0" numCol="1" anchor="t" anchorCtr="0" compatLnSpc="1">
              <a:spAutoFit/>
            </a:bodyPr>
            <a:lstStyle/>
            <a:p>
              <a:pPr defTabSz="749935">
                <a:lnSpc>
                  <a:spcPct val="120000"/>
                </a:lnSpc>
              </a:pPr>
              <a:r>
                <a:rPr lang="zh-CN" altLang="en-US" sz="10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Content Placeholder 2"/>
            <p:cNvSpPr txBox="1"/>
            <p:nvPr/>
          </p:nvSpPr>
          <p:spPr>
            <a:xfrm>
              <a:off x="8116851" y="2590508"/>
              <a:ext cx="2750796" cy="534857"/>
            </a:xfrm>
            <a:prstGeom prst="rect">
              <a:avLst/>
            </a:prstGeom>
          </p:spPr>
          <p:txBody>
            <a:bodyPr vert="horz" wrap="square" lIns="105484" tIns="52741" rIns="105484" bIns="52741"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96" name="Elbow Connector 95"/>
          <p:cNvCxnSpPr/>
          <p:nvPr/>
        </p:nvCxnSpPr>
        <p:spPr>
          <a:xfrm rot="10800000" flipV="1">
            <a:off x="3080350" y="1581379"/>
            <a:ext cx="1166797" cy="191105"/>
          </a:xfrm>
          <a:prstGeom prst="bentConnector3">
            <a:avLst>
              <a:gd name="adj1" fmla="val 100001"/>
            </a:avLst>
          </a:prstGeom>
          <a:ln w="1270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7" name="Elbow Connector 96"/>
          <p:cNvCxnSpPr/>
          <p:nvPr/>
        </p:nvCxnSpPr>
        <p:spPr>
          <a:xfrm rot="10800000" flipV="1">
            <a:off x="2459404" y="1992480"/>
            <a:ext cx="1401389" cy="983615"/>
          </a:xfrm>
          <a:prstGeom prst="bentConnector3">
            <a:avLst>
              <a:gd name="adj1" fmla="val 34707"/>
            </a:avLst>
          </a:prstGeom>
          <a:ln w="127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5" name="Group 97"/>
          <p:cNvGrpSpPr/>
          <p:nvPr/>
        </p:nvGrpSpPr>
        <p:grpSpPr>
          <a:xfrm>
            <a:off x="1190715" y="1540047"/>
            <a:ext cx="1818423" cy="621608"/>
            <a:chOff x="8116851" y="2367874"/>
            <a:chExt cx="2750796" cy="757491"/>
          </a:xfrm>
        </p:grpSpPr>
        <p:sp>
          <p:nvSpPr>
            <p:cNvPr id="99" name="Rectangle 1436"/>
            <p:cNvSpPr>
              <a:spLocks noChangeArrowheads="1"/>
            </p:cNvSpPr>
            <p:nvPr/>
          </p:nvSpPr>
          <p:spPr bwMode="auto">
            <a:xfrm>
              <a:off x="9419230" y="2367874"/>
              <a:ext cx="1357957" cy="225034"/>
            </a:xfrm>
            <a:prstGeom prst="rect">
              <a:avLst/>
            </a:prstGeom>
            <a:noFill/>
            <a:ln>
              <a:noFill/>
            </a:ln>
          </p:spPr>
          <p:txBody>
            <a:bodyPr vert="horz" wrap="none" lIns="0" tIns="0" rIns="0" bIns="0" numCol="1" anchor="t" anchorCtr="0" compatLnSpc="1">
              <a:spAutoFit/>
            </a:bodyPr>
            <a:lstStyle/>
            <a:p>
              <a:pPr algn="r" defTabSz="749935">
                <a:lnSpc>
                  <a:spcPct val="120000"/>
                </a:lnSpc>
              </a:pPr>
              <a:r>
                <a:rPr lang="zh-CN" altLang="en-US" sz="1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Content Placeholder 2"/>
            <p:cNvSpPr txBox="1"/>
            <p:nvPr/>
          </p:nvSpPr>
          <p:spPr>
            <a:xfrm>
              <a:off x="8116851" y="2590508"/>
              <a:ext cx="2750796" cy="534857"/>
            </a:xfrm>
            <a:prstGeom prst="rect">
              <a:avLst/>
            </a:prstGeom>
          </p:spPr>
          <p:txBody>
            <a:bodyPr vert="horz" wrap="square" lIns="105484" tIns="52741" rIns="105484" bIns="52741"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9" name="Group 100"/>
          <p:cNvGrpSpPr/>
          <p:nvPr/>
        </p:nvGrpSpPr>
        <p:grpSpPr>
          <a:xfrm>
            <a:off x="588701" y="2883269"/>
            <a:ext cx="1818423" cy="621609"/>
            <a:chOff x="8116851" y="2367874"/>
            <a:chExt cx="2750796" cy="757492"/>
          </a:xfrm>
        </p:grpSpPr>
        <p:sp>
          <p:nvSpPr>
            <p:cNvPr id="102" name="Rectangle 1436"/>
            <p:cNvSpPr>
              <a:spLocks noChangeArrowheads="1"/>
            </p:cNvSpPr>
            <p:nvPr/>
          </p:nvSpPr>
          <p:spPr bwMode="auto">
            <a:xfrm>
              <a:off x="9491655" y="2367874"/>
              <a:ext cx="1357957" cy="225034"/>
            </a:xfrm>
            <a:prstGeom prst="rect">
              <a:avLst/>
            </a:prstGeom>
            <a:noFill/>
            <a:ln>
              <a:noFill/>
            </a:ln>
          </p:spPr>
          <p:txBody>
            <a:bodyPr vert="horz" wrap="none" lIns="0" tIns="0" rIns="0" bIns="0" numCol="1" anchor="t" anchorCtr="0" compatLnSpc="1">
              <a:spAutoFit/>
            </a:bodyPr>
            <a:lstStyle/>
            <a:p>
              <a:pPr algn="r" defTabSz="749935">
                <a:lnSpc>
                  <a:spcPct val="120000"/>
                </a:lnSpc>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Content Placeholder 2"/>
            <p:cNvSpPr txBox="1"/>
            <p:nvPr/>
          </p:nvSpPr>
          <p:spPr>
            <a:xfrm>
              <a:off x="8116851" y="2590509"/>
              <a:ext cx="2750796" cy="534857"/>
            </a:xfrm>
            <a:prstGeom prst="rect">
              <a:avLst/>
            </a:prstGeom>
          </p:spPr>
          <p:txBody>
            <a:bodyPr vert="horz" wrap="square" lIns="105484" tIns="52741" rIns="105484" bIns="52741"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10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900"/>
                                        <p:tgtEl>
                                          <p:spTgt spid="2"/>
                                        </p:tgtEl>
                                      </p:cBhvr>
                                    </p:animEffect>
                                  </p:childTnLst>
                                </p:cTn>
                              </p:par>
                              <p:par>
                                <p:cTn id="8" presetID="10" presetClass="entr" presetSubtype="0" fill="hold" nodeType="withEffect">
                                  <p:stCondLst>
                                    <p:cond delay="300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10" presetClass="entr" presetSubtype="0" fill="hold" nodeType="withEffect">
                                  <p:stCondLst>
                                    <p:cond delay="3000"/>
                                  </p:stCondLst>
                                  <p:childTnLst>
                                    <p:set>
                                      <p:cBhvr>
                                        <p:cTn id="12" dur="1" fill="hold">
                                          <p:stCondLst>
                                            <p:cond delay="0"/>
                                          </p:stCondLst>
                                        </p:cTn>
                                        <p:tgtEl>
                                          <p:spTgt spid="92"/>
                                        </p:tgtEl>
                                        <p:attrNameLst>
                                          <p:attrName>style.visibility</p:attrName>
                                        </p:attrNameLst>
                                      </p:cBhvr>
                                      <p:to>
                                        <p:strVal val="visible"/>
                                      </p:to>
                                    </p:set>
                                    <p:animEffect transition="in" filter="fade">
                                      <p:cBhvr>
                                        <p:cTn id="13" dur="500"/>
                                        <p:tgtEl>
                                          <p:spTgt spid="92"/>
                                        </p:tgtEl>
                                      </p:cBhvr>
                                    </p:animEffect>
                                  </p:childTnLst>
                                </p:cTn>
                              </p:par>
                              <p:par>
                                <p:cTn id="14" presetID="10" presetClass="entr" presetSubtype="0" fill="hold" nodeType="withEffect">
                                  <p:stCondLst>
                                    <p:cond delay="3000"/>
                                  </p:stCondLst>
                                  <p:childTnLst>
                                    <p:set>
                                      <p:cBhvr>
                                        <p:cTn id="15" dur="1" fill="hold">
                                          <p:stCondLst>
                                            <p:cond delay="0"/>
                                          </p:stCondLst>
                                        </p:cTn>
                                        <p:tgtEl>
                                          <p:spTgt spid="96"/>
                                        </p:tgtEl>
                                        <p:attrNameLst>
                                          <p:attrName>style.visibility</p:attrName>
                                        </p:attrNameLst>
                                      </p:cBhvr>
                                      <p:to>
                                        <p:strVal val="visible"/>
                                      </p:to>
                                    </p:set>
                                    <p:animEffect transition="in" filter="fade">
                                      <p:cBhvr>
                                        <p:cTn id="16" dur="500"/>
                                        <p:tgtEl>
                                          <p:spTgt spid="96"/>
                                        </p:tgtEl>
                                      </p:cBhvr>
                                    </p:animEffect>
                                  </p:childTnLst>
                                </p:cTn>
                              </p:par>
                              <p:par>
                                <p:cTn id="17" presetID="10" presetClass="entr" presetSubtype="0" fill="hold" nodeType="withEffect">
                                  <p:stCondLst>
                                    <p:cond delay="300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500"/>
                                        <p:tgtEl>
                                          <p:spTgt spid="97"/>
                                        </p:tgtEl>
                                      </p:cBhvr>
                                    </p:animEffect>
                                  </p:childTnLst>
                                </p:cTn>
                              </p:par>
                              <p:par>
                                <p:cTn id="20" presetID="22" presetClass="entr" presetSubtype="8" fill="hold" nodeType="withEffect">
                                  <p:stCondLst>
                                    <p:cond delay="350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par>
                                <p:cTn id="23" presetID="22" presetClass="entr" presetSubtype="8" fill="hold" nodeType="withEffect">
                                  <p:stCondLst>
                                    <p:cond delay="350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par>
                                <p:cTn id="26" presetID="22" presetClass="entr" presetSubtype="2" fill="hold" nodeType="withEffect">
                                  <p:stCondLst>
                                    <p:cond delay="3500"/>
                                  </p:stCondLst>
                                  <p:childTnLst>
                                    <p:set>
                                      <p:cBhvr>
                                        <p:cTn id="27" dur="1" fill="hold">
                                          <p:stCondLst>
                                            <p:cond delay="0"/>
                                          </p:stCondLst>
                                        </p:cTn>
                                        <p:tgtEl>
                                          <p:spTgt spid="35"/>
                                        </p:tgtEl>
                                        <p:attrNameLst>
                                          <p:attrName>style.visibility</p:attrName>
                                        </p:attrNameLst>
                                      </p:cBhvr>
                                      <p:to>
                                        <p:strVal val="visible"/>
                                      </p:to>
                                    </p:set>
                                    <p:animEffect transition="in" filter="wipe(right)">
                                      <p:cBhvr>
                                        <p:cTn id="28" dur="500"/>
                                        <p:tgtEl>
                                          <p:spTgt spid="35"/>
                                        </p:tgtEl>
                                      </p:cBhvr>
                                    </p:animEffect>
                                  </p:childTnLst>
                                </p:cTn>
                              </p:par>
                              <p:par>
                                <p:cTn id="29" presetID="22" presetClass="entr" presetSubtype="2" fill="hold" nodeType="withEffect">
                                  <p:stCondLst>
                                    <p:cond delay="3500"/>
                                  </p:stCondLst>
                                  <p:childTnLst>
                                    <p:set>
                                      <p:cBhvr>
                                        <p:cTn id="30" dur="1" fill="hold">
                                          <p:stCondLst>
                                            <p:cond delay="0"/>
                                          </p:stCondLst>
                                        </p:cTn>
                                        <p:tgtEl>
                                          <p:spTgt spid="89"/>
                                        </p:tgtEl>
                                        <p:attrNameLst>
                                          <p:attrName>style.visibility</p:attrName>
                                        </p:attrNameLst>
                                      </p:cBhvr>
                                      <p:to>
                                        <p:strVal val="visible"/>
                                      </p:to>
                                    </p:set>
                                    <p:animEffect transition="in" filter="wipe(right)">
                                      <p:cBhvr>
                                        <p:cTn id="31"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7"/>
          <p:cNvSpPr txBox="1">
            <a:spLocks noChangeArrowheads="1"/>
          </p:cNvSpPr>
          <p:nvPr/>
        </p:nvSpPr>
        <p:spPr bwMode="auto">
          <a:xfrm>
            <a:off x="2067773" y="3092889"/>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anose="020F0302020204030203" pitchFamily="34" charset="0"/>
                <a:ea typeface="MS PGothic" panose="020B0600070205080204" pitchFamily="34" charset="-128"/>
              </a:defRPr>
            </a:lvl1pPr>
            <a:lvl2pPr marL="742950" indent="-285750" eaLnBrk="0" hangingPunct="0">
              <a:defRPr sz="3600">
                <a:solidFill>
                  <a:schemeClr val="tx1"/>
                </a:solidFill>
                <a:latin typeface="Lato Light" panose="020F0302020204030203" pitchFamily="34" charset="0"/>
                <a:ea typeface="MS PGothic" panose="020B0600070205080204" pitchFamily="34" charset="-128"/>
              </a:defRPr>
            </a:lvl2pPr>
            <a:lvl3pPr marL="1143000" indent="-228600" eaLnBrk="0" hangingPunct="0">
              <a:defRPr sz="3600">
                <a:solidFill>
                  <a:schemeClr val="tx1"/>
                </a:solidFill>
                <a:latin typeface="Lato Light" panose="020F0302020204030203" pitchFamily="34" charset="0"/>
                <a:ea typeface="MS PGothic" panose="020B0600070205080204" pitchFamily="34" charset="-128"/>
              </a:defRPr>
            </a:lvl3pPr>
            <a:lvl4pPr marL="1600200" indent="-228600" eaLnBrk="0" hangingPunct="0">
              <a:defRPr sz="3600">
                <a:solidFill>
                  <a:schemeClr val="tx1"/>
                </a:solidFill>
                <a:latin typeface="Lato Light" panose="020F0302020204030203" pitchFamily="34" charset="0"/>
                <a:ea typeface="MS PGothic" panose="020B0600070205080204" pitchFamily="34" charset="-128"/>
              </a:defRPr>
            </a:lvl4pPr>
            <a:lvl5pPr marL="2057400" indent="-228600" eaLnBrk="0" hangingPunct="0">
              <a:defRPr sz="3600">
                <a:solidFill>
                  <a:schemeClr val="tx1"/>
                </a:solidFill>
                <a:latin typeface="Lato Light" panose="020F0302020204030203"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eaLnBrk="1" hangingPunct="1"/>
            <a:r>
              <a:rPr lang="id-ID" altLang="zh-CN" sz="1400" dirty="0">
                <a:solidFill>
                  <a:schemeClr val="tx1">
                    <a:lumMod val="75000"/>
                    <a:lumOff val="25000"/>
                  </a:schemeClr>
                </a:solidFill>
                <a:latin typeface="Raleway" pitchFamily="34" charset="0"/>
              </a:rPr>
              <a:t>2013</a:t>
            </a:r>
            <a:endParaRPr lang="id-ID" altLang="zh-CN" sz="1400" dirty="0">
              <a:solidFill>
                <a:schemeClr val="tx1">
                  <a:lumMod val="75000"/>
                  <a:lumOff val="25000"/>
                </a:schemeClr>
              </a:solidFill>
              <a:latin typeface="Raleway" pitchFamily="34" charset="0"/>
            </a:endParaRPr>
          </a:p>
        </p:txBody>
      </p:sp>
      <p:grpSp>
        <p:nvGrpSpPr>
          <p:cNvPr id="3" name="Group 24"/>
          <p:cNvGrpSpPr/>
          <p:nvPr/>
        </p:nvGrpSpPr>
        <p:grpSpPr bwMode="auto">
          <a:xfrm>
            <a:off x="1636942" y="2011512"/>
            <a:ext cx="1673859" cy="893840"/>
            <a:chOff x="1706563" y="4518025"/>
            <a:chExt cx="2605088" cy="1390650"/>
          </a:xfrm>
        </p:grpSpPr>
        <p:sp>
          <p:nvSpPr>
            <p:cNvPr id="4" name="Freeform 5"/>
            <p:cNvSpPr/>
            <p:nvPr/>
          </p:nvSpPr>
          <p:spPr bwMode="auto">
            <a:xfrm>
              <a:off x="1706563" y="4518025"/>
              <a:ext cx="1303338" cy="1390650"/>
            </a:xfrm>
            <a:custGeom>
              <a:avLst/>
              <a:gdLst>
                <a:gd name="T0" fmla="*/ 2147483647 w 347"/>
                <a:gd name="T1" fmla="*/ 409666697 h 370"/>
                <a:gd name="T2" fmla="*/ 0 w 347"/>
                <a:gd name="T3" fmla="*/ 2147483647 h 370"/>
                <a:gd name="T4" fmla="*/ 2147483647 w 347"/>
                <a:gd name="T5" fmla="*/ 2147483647 h 370"/>
                <a:gd name="T6" fmla="*/ 2147483647 w 347"/>
                <a:gd name="T7" fmla="*/ 0 h 370"/>
                <a:gd name="T8" fmla="*/ 2147483647 w 347"/>
                <a:gd name="T9" fmla="*/ 409666697 h 3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chemeClr val="accent1">
                <a:alpha val="74901"/>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5" name="Freeform 6"/>
            <p:cNvSpPr/>
            <p:nvPr/>
          </p:nvSpPr>
          <p:spPr bwMode="auto">
            <a:xfrm>
              <a:off x="3009571" y="4518025"/>
              <a:ext cx="130208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chemeClr val="accent1"/>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grpSp>
      <p:grpSp>
        <p:nvGrpSpPr>
          <p:cNvPr id="6" name="Group 27"/>
          <p:cNvGrpSpPr/>
          <p:nvPr/>
        </p:nvGrpSpPr>
        <p:grpSpPr bwMode="auto">
          <a:xfrm>
            <a:off x="2483696" y="1433881"/>
            <a:ext cx="1676241" cy="1471471"/>
            <a:chOff x="3024188" y="3378200"/>
            <a:chExt cx="2609851" cy="2530475"/>
          </a:xfrm>
        </p:grpSpPr>
        <p:sp>
          <p:nvSpPr>
            <p:cNvPr id="7" name="Freeform 7"/>
            <p:cNvSpPr/>
            <p:nvPr/>
          </p:nvSpPr>
          <p:spPr bwMode="auto">
            <a:xfrm>
              <a:off x="3024188" y="3378200"/>
              <a:ext cx="1306513" cy="2530475"/>
            </a:xfrm>
            <a:custGeom>
              <a:avLst/>
              <a:gdLst>
                <a:gd name="T0" fmla="*/ 2147483647 w 348"/>
                <a:gd name="T1" fmla="*/ 735153747 h 673"/>
                <a:gd name="T2" fmla="*/ 0 w 348"/>
                <a:gd name="T3" fmla="*/ 2147483647 h 673"/>
                <a:gd name="T4" fmla="*/ 2147483647 w 348"/>
                <a:gd name="T5" fmla="*/ 2147483647 h 673"/>
                <a:gd name="T6" fmla="*/ 2147483647 w 348"/>
                <a:gd name="T7" fmla="*/ 0 h 673"/>
                <a:gd name="T8" fmla="*/ 2147483647 w 348"/>
                <a:gd name="T9" fmla="*/ 735153747 h 6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accent2">
                <a:alpha val="74901"/>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8" name="Freeform 8"/>
            <p:cNvSpPr/>
            <p:nvPr/>
          </p:nvSpPr>
          <p:spPr bwMode="auto">
            <a:xfrm>
              <a:off x="4330504" y="3378200"/>
              <a:ext cx="1303535"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2"/>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grpSp>
      <p:grpSp>
        <p:nvGrpSpPr>
          <p:cNvPr id="9" name="Group 30"/>
          <p:cNvGrpSpPr/>
          <p:nvPr/>
        </p:nvGrpSpPr>
        <p:grpSpPr bwMode="auto">
          <a:xfrm>
            <a:off x="3328069" y="1354679"/>
            <a:ext cx="1673264" cy="1550673"/>
            <a:chOff x="4338638" y="2257425"/>
            <a:chExt cx="2605088" cy="3651250"/>
          </a:xfrm>
        </p:grpSpPr>
        <p:sp>
          <p:nvSpPr>
            <p:cNvPr id="10" name="Freeform 9"/>
            <p:cNvSpPr/>
            <p:nvPr/>
          </p:nvSpPr>
          <p:spPr bwMode="auto">
            <a:xfrm>
              <a:off x="4338638" y="2257425"/>
              <a:ext cx="1303471"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accent3">
                <a:alpha val="75000"/>
              </a:schemeClr>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sp>
          <p:nvSpPr>
            <p:cNvPr id="11" name="Freeform 10"/>
            <p:cNvSpPr/>
            <p:nvPr/>
          </p:nvSpPr>
          <p:spPr bwMode="auto">
            <a:xfrm>
              <a:off x="5642109" y="2257425"/>
              <a:ext cx="1301617"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3"/>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grpSp>
      <p:grpSp>
        <p:nvGrpSpPr>
          <p:cNvPr id="12" name="Group 33"/>
          <p:cNvGrpSpPr/>
          <p:nvPr/>
        </p:nvGrpSpPr>
        <p:grpSpPr bwMode="auto">
          <a:xfrm>
            <a:off x="4177206" y="1644686"/>
            <a:ext cx="1673859" cy="1260666"/>
            <a:chOff x="5661026" y="3946525"/>
            <a:chExt cx="2605088" cy="1962150"/>
          </a:xfrm>
        </p:grpSpPr>
        <p:sp>
          <p:nvSpPr>
            <p:cNvPr id="13" name="Freeform 11"/>
            <p:cNvSpPr/>
            <p:nvPr/>
          </p:nvSpPr>
          <p:spPr bwMode="auto">
            <a:xfrm>
              <a:off x="5661026" y="3946525"/>
              <a:ext cx="130208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chemeClr val="accent4">
                <a:alpha val="75000"/>
              </a:schemeClr>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sp>
          <p:nvSpPr>
            <p:cNvPr id="14" name="Freeform 12"/>
            <p:cNvSpPr/>
            <p:nvPr/>
          </p:nvSpPr>
          <p:spPr bwMode="auto">
            <a:xfrm>
              <a:off x="6963106" y="3946525"/>
              <a:ext cx="130300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accent4"/>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grpSp>
      <p:grpSp>
        <p:nvGrpSpPr>
          <p:cNvPr id="15" name="Group 118"/>
          <p:cNvGrpSpPr/>
          <p:nvPr/>
        </p:nvGrpSpPr>
        <p:grpSpPr bwMode="auto">
          <a:xfrm>
            <a:off x="5013837" y="1283816"/>
            <a:ext cx="1676241" cy="1626301"/>
            <a:chOff x="3024188" y="3378200"/>
            <a:chExt cx="2609852" cy="2530475"/>
          </a:xfrm>
        </p:grpSpPr>
        <p:sp>
          <p:nvSpPr>
            <p:cNvPr id="16" name="Freeform 7"/>
            <p:cNvSpPr/>
            <p:nvPr/>
          </p:nvSpPr>
          <p:spPr bwMode="auto">
            <a:xfrm>
              <a:off x="3024188" y="3378200"/>
              <a:ext cx="1306317"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accent1">
                <a:alpha val="75000"/>
              </a:schemeClr>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sp>
          <p:nvSpPr>
            <p:cNvPr id="17" name="Freeform 8"/>
            <p:cNvSpPr/>
            <p:nvPr/>
          </p:nvSpPr>
          <p:spPr bwMode="auto">
            <a:xfrm>
              <a:off x="4330505" y="3378200"/>
              <a:ext cx="1303535"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1"/>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grpSp>
      <p:grpSp>
        <p:nvGrpSpPr>
          <p:cNvPr id="18" name="Group 122"/>
          <p:cNvGrpSpPr/>
          <p:nvPr/>
        </p:nvGrpSpPr>
        <p:grpSpPr bwMode="auto">
          <a:xfrm>
            <a:off x="5843919" y="1059909"/>
            <a:ext cx="1673264" cy="1850207"/>
            <a:chOff x="4338638" y="2257425"/>
            <a:chExt cx="2605088" cy="3651250"/>
          </a:xfrm>
        </p:grpSpPr>
        <p:sp>
          <p:nvSpPr>
            <p:cNvPr id="19" name="Freeform 9"/>
            <p:cNvSpPr/>
            <p:nvPr/>
          </p:nvSpPr>
          <p:spPr bwMode="auto">
            <a:xfrm>
              <a:off x="4338638" y="2257425"/>
              <a:ext cx="1303471"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accent2">
                <a:alpha val="75000"/>
              </a:schemeClr>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bg1"/>
                </a:solidFill>
                <a:effectLst/>
                <a:uLnTx/>
                <a:uFillTx/>
                <a:latin typeface="Raleway Light"/>
                <a:ea typeface="+mn-ea"/>
              </a:endParaRPr>
            </a:p>
          </p:txBody>
        </p:sp>
        <p:sp>
          <p:nvSpPr>
            <p:cNvPr id="20" name="Freeform 10"/>
            <p:cNvSpPr/>
            <p:nvPr/>
          </p:nvSpPr>
          <p:spPr bwMode="auto">
            <a:xfrm>
              <a:off x="5642109" y="2257425"/>
              <a:ext cx="1301617"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2"/>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bg1"/>
                </a:solidFill>
                <a:effectLst/>
                <a:uLnTx/>
                <a:uFillTx/>
                <a:latin typeface="Raleway Light"/>
                <a:ea typeface="+mn-ea"/>
              </a:endParaRPr>
            </a:p>
          </p:txBody>
        </p:sp>
      </p:grpSp>
      <p:sp>
        <p:nvSpPr>
          <p:cNvPr id="21" name="TextBox 59"/>
          <p:cNvSpPr txBox="1">
            <a:spLocks noChangeArrowheads="1"/>
          </p:cNvSpPr>
          <p:nvPr/>
        </p:nvSpPr>
        <p:spPr bwMode="auto">
          <a:xfrm>
            <a:off x="3001261" y="3096461"/>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anose="020F0302020204030203" pitchFamily="34" charset="0"/>
                <a:ea typeface="MS PGothic" panose="020B0600070205080204" pitchFamily="34" charset="-128"/>
              </a:defRPr>
            </a:lvl1pPr>
            <a:lvl2pPr marL="742950" indent="-285750" eaLnBrk="0" hangingPunct="0">
              <a:defRPr sz="3600">
                <a:solidFill>
                  <a:schemeClr val="tx1"/>
                </a:solidFill>
                <a:latin typeface="Lato Light" panose="020F0302020204030203" pitchFamily="34" charset="0"/>
                <a:ea typeface="MS PGothic" panose="020B0600070205080204" pitchFamily="34" charset="-128"/>
              </a:defRPr>
            </a:lvl2pPr>
            <a:lvl3pPr marL="1143000" indent="-228600" eaLnBrk="0" hangingPunct="0">
              <a:defRPr sz="3600">
                <a:solidFill>
                  <a:schemeClr val="tx1"/>
                </a:solidFill>
                <a:latin typeface="Lato Light" panose="020F0302020204030203" pitchFamily="34" charset="0"/>
                <a:ea typeface="MS PGothic" panose="020B0600070205080204" pitchFamily="34" charset="-128"/>
              </a:defRPr>
            </a:lvl3pPr>
            <a:lvl4pPr marL="1600200" indent="-228600" eaLnBrk="0" hangingPunct="0">
              <a:defRPr sz="3600">
                <a:solidFill>
                  <a:schemeClr val="tx1"/>
                </a:solidFill>
                <a:latin typeface="Lato Light" panose="020F0302020204030203" pitchFamily="34" charset="0"/>
                <a:ea typeface="MS PGothic" panose="020B0600070205080204" pitchFamily="34" charset="-128"/>
              </a:defRPr>
            </a:lvl4pPr>
            <a:lvl5pPr marL="2057400" indent="-228600" eaLnBrk="0" hangingPunct="0">
              <a:defRPr sz="3600">
                <a:solidFill>
                  <a:schemeClr val="tx1"/>
                </a:solidFill>
                <a:latin typeface="Lato Light" panose="020F0302020204030203"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eaLnBrk="1" hangingPunct="1"/>
            <a:r>
              <a:rPr lang="id-ID" altLang="zh-CN" sz="1400" dirty="0">
                <a:solidFill>
                  <a:schemeClr val="tx1">
                    <a:lumMod val="75000"/>
                    <a:lumOff val="25000"/>
                  </a:schemeClr>
                </a:solidFill>
                <a:latin typeface="Raleway" pitchFamily="34" charset="0"/>
              </a:rPr>
              <a:t>2014</a:t>
            </a:r>
            <a:endParaRPr lang="id-ID" altLang="zh-CN" sz="1400" dirty="0">
              <a:solidFill>
                <a:schemeClr val="tx1">
                  <a:lumMod val="75000"/>
                  <a:lumOff val="25000"/>
                </a:schemeClr>
              </a:solidFill>
              <a:latin typeface="Raleway" pitchFamily="34" charset="0"/>
            </a:endParaRPr>
          </a:p>
        </p:txBody>
      </p:sp>
      <p:sp>
        <p:nvSpPr>
          <p:cNvPr id="22" name="TextBox 62"/>
          <p:cNvSpPr txBox="1">
            <a:spLocks noChangeArrowheads="1"/>
          </p:cNvSpPr>
          <p:nvPr/>
        </p:nvSpPr>
        <p:spPr bwMode="auto">
          <a:xfrm>
            <a:off x="3750704" y="3098248"/>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anose="020F0302020204030203" pitchFamily="34" charset="0"/>
                <a:ea typeface="MS PGothic" panose="020B0600070205080204" pitchFamily="34" charset="-128"/>
              </a:defRPr>
            </a:lvl1pPr>
            <a:lvl2pPr marL="742950" indent="-285750" eaLnBrk="0" hangingPunct="0">
              <a:defRPr sz="3600">
                <a:solidFill>
                  <a:schemeClr val="tx1"/>
                </a:solidFill>
                <a:latin typeface="Lato Light" panose="020F0302020204030203" pitchFamily="34" charset="0"/>
                <a:ea typeface="MS PGothic" panose="020B0600070205080204" pitchFamily="34" charset="-128"/>
              </a:defRPr>
            </a:lvl2pPr>
            <a:lvl3pPr marL="1143000" indent="-228600" eaLnBrk="0" hangingPunct="0">
              <a:defRPr sz="3600">
                <a:solidFill>
                  <a:schemeClr val="tx1"/>
                </a:solidFill>
                <a:latin typeface="Lato Light" panose="020F0302020204030203" pitchFamily="34" charset="0"/>
                <a:ea typeface="MS PGothic" panose="020B0600070205080204" pitchFamily="34" charset="-128"/>
              </a:defRPr>
            </a:lvl3pPr>
            <a:lvl4pPr marL="1600200" indent="-228600" eaLnBrk="0" hangingPunct="0">
              <a:defRPr sz="3600">
                <a:solidFill>
                  <a:schemeClr val="tx1"/>
                </a:solidFill>
                <a:latin typeface="Lato Light" panose="020F0302020204030203" pitchFamily="34" charset="0"/>
                <a:ea typeface="MS PGothic" panose="020B0600070205080204" pitchFamily="34" charset="-128"/>
              </a:defRPr>
            </a:lvl4pPr>
            <a:lvl5pPr marL="2057400" indent="-228600" eaLnBrk="0" hangingPunct="0">
              <a:defRPr sz="3600">
                <a:solidFill>
                  <a:schemeClr val="tx1"/>
                </a:solidFill>
                <a:latin typeface="Lato Light" panose="020F0302020204030203"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eaLnBrk="1" hangingPunct="1"/>
            <a:r>
              <a:rPr lang="id-ID" altLang="zh-CN" sz="1400" dirty="0">
                <a:solidFill>
                  <a:schemeClr val="tx1">
                    <a:lumMod val="75000"/>
                    <a:lumOff val="25000"/>
                  </a:schemeClr>
                </a:solidFill>
                <a:latin typeface="Raleway" pitchFamily="34" charset="0"/>
              </a:rPr>
              <a:t>2015</a:t>
            </a:r>
            <a:endParaRPr lang="id-ID" altLang="zh-CN" sz="1400" dirty="0">
              <a:solidFill>
                <a:schemeClr val="tx1">
                  <a:lumMod val="75000"/>
                  <a:lumOff val="25000"/>
                </a:schemeClr>
              </a:solidFill>
              <a:latin typeface="Raleway" pitchFamily="34" charset="0"/>
            </a:endParaRPr>
          </a:p>
        </p:txBody>
      </p:sp>
      <p:sp>
        <p:nvSpPr>
          <p:cNvPr id="23" name="TextBox 65"/>
          <p:cNvSpPr txBox="1">
            <a:spLocks noChangeArrowheads="1"/>
          </p:cNvSpPr>
          <p:nvPr/>
        </p:nvSpPr>
        <p:spPr bwMode="auto">
          <a:xfrm>
            <a:off x="4697084" y="3098248"/>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anose="020F0302020204030203" pitchFamily="34" charset="0"/>
                <a:ea typeface="MS PGothic" panose="020B0600070205080204" pitchFamily="34" charset="-128"/>
              </a:defRPr>
            </a:lvl1pPr>
            <a:lvl2pPr marL="742950" indent="-285750" eaLnBrk="0" hangingPunct="0">
              <a:defRPr sz="3600">
                <a:solidFill>
                  <a:schemeClr val="tx1"/>
                </a:solidFill>
                <a:latin typeface="Lato Light" panose="020F0302020204030203" pitchFamily="34" charset="0"/>
                <a:ea typeface="MS PGothic" panose="020B0600070205080204" pitchFamily="34" charset="-128"/>
              </a:defRPr>
            </a:lvl2pPr>
            <a:lvl3pPr marL="1143000" indent="-228600" eaLnBrk="0" hangingPunct="0">
              <a:defRPr sz="3600">
                <a:solidFill>
                  <a:schemeClr val="tx1"/>
                </a:solidFill>
                <a:latin typeface="Lato Light" panose="020F0302020204030203" pitchFamily="34" charset="0"/>
                <a:ea typeface="MS PGothic" panose="020B0600070205080204" pitchFamily="34" charset="-128"/>
              </a:defRPr>
            </a:lvl3pPr>
            <a:lvl4pPr marL="1600200" indent="-228600" eaLnBrk="0" hangingPunct="0">
              <a:defRPr sz="3600">
                <a:solidFill>
                  <a:schemeClr val="tx1"/>
                </a:solidFill>
                <a:latin typeface="Lato Light" panose="020F0302020204030203" pitchFamily="34" charset="0"/>
                <a:ea typeface="MS PGothic" panose="020B0600070205080204" pitchFamily="34" charset="-128"/>
              </a:defRPr>
            </a:lvl4pPr>
            <a:lvl5pPr marL="2057400" indent="-228600" eaLnBrk="0" hangingPunct="0">
              <a:defRPr sz="3600">
                <a:solidFill>
                  <a:schemeClr val="tx1"/>
                </a:solidFill>
                <a:latin typeface="Lato Light" panose="020F0302020204030203"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eaLnBrk="1" hangingPunct="1"/>
            <a:r>
              <a:rPr lang="id-ID" altLang="zh-CN" sz="1400" dirty="0">
                <a:solidFill>
                  <a:schemeClr val="tx1">
                    <a:lumMod val="75000"/>
                    <a:lumOff val="25000"/>
                  </a:schemeClr>
                </a:solidFill>
                <a:latin typeface="Raleway" pitchFamily="34" charset="0"/>
              </a:rPr>
              <a:t>2016</a:t>
            </a:r>
            <a:endParaRPr lang="id-ID" altLang="zh-CN" sz="1400" dirty="0">
              <a:solidFill>
                <a:schemeClr val="tx1">
                  <a:lumMod val="75000"/>
                  <a:lumOff val="25000"/>
                </a:schemeClr>
              </a:solidFill>
              <a:latin typeface="Raleway" pitchFamily="34" charset="0"/>
            </a:endParaRPr>
          </a:p>
        </p:txBody>
      </p:sp>
      <p:sp>
        <p:nvSpPr>
          <p:cNvPr id="24" name="TextBox 69"/>
          <p:cNvSpPr txBox="1">
            <a:spLocks noChangeArrowheads="1"/>
          </p:cNvSpPr>
          <p:nvPr/>
        </p:nvSpPr>
        <p:spPr bwMode="auto">
          <a:xfrm>
            <a:off x="5542510" y="3092889"/>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anose="020F0302020204030203" pitchFamily="34" charset="0"/>
                <a:ea typeface="MS PGothic" panose="020B0600070205080204" pitchFamily="34" charset="-128"/>
              </a:defRPr>
            </a:lvl1pPr>
            <a:lvl2pPr marL="742950" indent="-285750" eaLnBrk="0" hangingPunct="0">
              <a:defRPr sz="3600">
                <a:solidFill>
                  <a:schemeClr val="tx1"/>
                </a:solidFill>
                <a:latin typeface="Lato Light" panose="020F0302020204030203" pitchFamily="34" charset="0"/>
                <a:ea typeface="MS PGothic" panose="020B0600070205080204" pitchFamily="34" charset="-128"/>
              </a:defRPr>
            </a:lvl2pPr>
            <a:lvl3pPr marL="1143000" indent="-228600" eaLnBrk="0" hangingPunct="0">
              <a:defRPr sz="3600">
                <a:solidFill>
                  <a:schemeClr val="tx1"/>
                </a:solidFill>
                <a:latin typeface="Lato Light" panose="020F0302020204030203" pitchFamily="34" charset="0"/>
                <a:ea typeface="MS PGothic" panose="020B0600070205080204" pitchFamily="34" charset="-128"/>
              </a:defRPr>
            </a:lvl3pPr>
            <a:lvl4pPr marL="1600200" indent="-228600" eaLnBrk="0" hangingPunct="0">
              <a:defRPr sz="3600">
                <a:solidFill>
                  <a:schemeClr val="tx1"/>
                </a:solidFill>
                <a:latin typeface="Lato Light" panose="020F0302020204030203" pitchFamily="34" charset="0"/>
                <a:ea typeface="MS PGothic" panose="020B0600070205080204" pitchFamily="34" charset="-128"/>
              </a:defRPr>
            </a:lvl4pPr>
            <a:lvl5pPr marL="2057400" indent="-228600" eaLnBrk="0" hangingPunct="0">
              <a:defRPr sz="3600">
                <a:solidFill>
                  <a:schemeClr val="tx1"/>
                </a:solidFill>
                <a:latin typeface="Lato Light" panose="020F0302020204030203"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eaLnBrk="1" hangingPunct="1"/>
            <a:r>
              <a:rPr lang="id-ID" altLang="zh-CN" sz="1400">
                <a:solidFill>
                  <a:schemeClr val="tx1">
                    <a:lumMod val="75000"/>
                    <a:lumOff val="25000"/>
                  </a:schemeClr>
                </a:solidFill>
                <a:latin typeface="Raleway" pitchFamily="34" charset="0"/>
              </a:rPr>
              <a:t>2017</a:t>
            </a:r>
            <a:endParaRPr lang="id-ID" altLang="zh-CN" sz="1400">
              <a:solidFill>
                <a:schemeClr val="tx1">
                  <a:lumMod val="75000"/>
                  <a:lumOff val="25000"/>
                </a:schemeClr>
              </a:solidFill>
              <a:latin typeface="Raleway" pitchFamily="34" charset="0"/>
            </a:endParaRPr>
          </a:p>
        </p:txBody>
      </p:sp>
      <p:sp>
        <p:nvSpPr>
          <p:cNvPr id="25" name="TextBox 72"/>
          <p:cNvSpPr txBox="1">
            <a:spLocks noChangeArrowheads="1"/>
          </p:cNvSpPr>
          <p:nvPr/>
        </p:nvSpPr>
        <p:spPr bwMode="auto">
          <a:xfrm>
            <a:off x="6468863" y="3098248"/>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anose="020F0302020204030203" pitchFamily="34" charset="0"/>
                <a:ea typeface="MS PGothic" panose="020B0600070205080204" pitchFamily="34" charset="-128"/>
              </a:defRPr>
            </a:lvl1pPr>
            <a:lvl2pPr marL="742950" indent="-285750" eaLnBrk="0" hangingPunct="0">
              <a:defRPr sz="3600">
                <a:solidFill>
                  <a:schemeClr val="tx1"/>
                </a:solidFill>
                <a:latin typeface="Lato Light" panose="020F0302020204030203" pitchFamily="34" charset="0"/>
                <a:ea typeface="MS PGothic" panose="020B0600070205080204" pitchFamily="34" charset="-128"/>
              </a:defRPr>
            </a:lvl2pPr>
            <a:lvl3pPr marL="1143000" indent="-228600" eaLnBrk="0" hangingPunct="0">
              <a:defRPr sz="3600">
                <a:solidFill>
                  <a:schemeClr val="tx1"/>
                </a:solidFill>
                <a:latin typeface="Lato Light" panose="020F0302020204030203" pitchFamily="34" charset="0"/>
                <a:ea typeface="MS PGothic" panose="020B0600070205080204" pitchFamily="34" charset="-128"/>
              </a:defRPr>
            </a:lvl3pPr>
            <a:lvl4pPr marL="1600200" indent="-228600" eaLnBrk="0" hangingPunct="0">
              <a:defRPr sz="3600">
                <a:solidFill>
                  <a:schemeClr val="tx1"/>
                </a:solidFill>
                <a:latin typeface="Lato Light" panose="020F0302020204030203" pitchFamily="34" charset="0"/>
                <a:ea typeface="MS PGothic" panose="020B0600070205080204" pitchFamily="34" charset="-128"/>
              </a:defRPr>
            </a:lvl4pPr>
            <a:lvl5pPr marL="2057400" indent="-228600" eaLnBrk="0" hangingPunct="0">
              <a:defRPr sz="3600">
                <a:solidFill>
                  <a:schemeClr val="tx1"/>
                </a:solidFill>
                <a:latin typeface="Lato Light" panose="020F0302020204030203"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eaLnBrk="1" hangingPunct="1"/>
            <a:r>
              <a:rPr lang="id-ID" altLang="zh-CN" sz="1400">
                <a:solidFill>
                  <a:schemeClr val="tx1">
                    <a:lumMod val="75000"/>
                    <a:lumOff val="25000"/>
                  </a:schemeClr>
                </a:solidFill>
                <a:latin typeface="Raleway" pitchFamily="34" charset="0"/>
              </a:rPr>
              <a:t>2018</a:t>
            </a:r>
            <a:endParaRPr lang="id-ID" altLang="zh-CN" sz="1400">
              <a:solidFill>
                <a:schemeClr val="tx1">
                  <a:lumMod val="75000"/>
                  <a:lumOff val="25000"/>
                </a:schemeClr>
              </a:solidFill>
              <a:latin typeface="Raleway" pitchFamily="34" charset="0"/>
            </a:endParaRPr>
          </a:p>
        </p:txBody>
      </p:sp>
      <p:sp>
        <p:nvSpPr>
          <p:cNvPr id="26" name="Content Placeholder 2"/>
          <p:cNvSpPr txBox="1"/>
          <p:nvPr/>
        </p:nvSpPr>
        <p:spPr bwMode="auto">
          <a:xfrm>
            <a:off x="1636941" y="3450338"/>
            <a:ext cx="5770658" cy="1265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lvl="0"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输入简单的文字这里输入简单的文字概述里输入简单文字概述输入简单的文字概述里输入输入里这里输入简单的文字概述里输入简单文字概述输入简单的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cxnSp>
        <p:nvCxnSpPr>
          <p:cNvPr id="27" name="直接连接符 26"/>
          <p:cNvCxnSpPr/>
          <p:nvPr/>
        </p:nvCxnSpPr>
        <p:spPr>
          <a:xfrm>
            <a:off x="1528731" y="2978003"/>
            <a:ext cx="633670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up)">
                                      <p:cBhvr>
                                        <p:cTn id="13" dur="500"/>
                                        <p:tgtEl>
                                          <p:spTgt spid="6"/>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Effect transition="in" filter="fade">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1"/>
          <p:cNvGrpSpPr/>
          <p:nvPr/>
        </p:nvGrpSpPr>
        <p:grpSpPr>
          <a:xfrm>
            <a:off x="3134183" y="2835908"/>
            <a:ext cx="2875636" cy="1218335"/>
            <a:chOff x="4178910" y="3780044"/>
            <a:chExt cx="3834181" cy="1623945"/>
          </a:xfrm>
        </p:grpSpPr>
        <p:sp>
          <p:nvSpPr>
            <p:cNvPr id="2" name="平行四边形 1"/>
            <p:cNvSpPr/>
            <p:nvPr/>
          </p:nvSpPr>
          <p:spPr>
            <a:xfrm>
              <a:off x="4178910" y="3780044"/>
              <a:ext cx="3834181" cy="1623945"/>
            </a:xfrm>
            <a:prstGeom prst="parallelogram">
              <a:avLst/>
            </a:prstGeom>
            <a:ln>
              <a:no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686485" y="4697030"/>
              <a:ext cx="819028" cy="553826"/>
            </a:xfrm>
            <a:prstGeom prst="rect">
              <a:avLst/>
            </a:prstGeom>
          </p:spPr>
          <p:txBody>
            <a:bodyPr wrap="none">
              <a:spAutoFit/>
            </a:bodyPr>
            <a:lstStyle/>
            <a:p>
              <a:pPr algn="ctr">
                <a:defRPr/>
              </a:pPr>
              <a:r>
                <a:rPr lang="en-US" altLang="zh-CN" sz="2100" kern="0" dirty="0">
                  <a:solidFill>
                    <a:srgbClr val="FFFFFF"/>
                  </a:solidFill>
                  <a:latin typeface="Akzidenz-Grotesk BQ Condensed" pitchFamily="2" charset="0"/>
                </a:rPr>
                <a:t>2014</a:t>
              </a:r>
              <a:endParaRPr lang="zh-CN" altLang="en-US" sz="2100" kern="0" dirty="0">
                <a:solidFill>
                  <a:srgbClr val="FFFFFF"/>
                </a:solidFill>
                <a:latin typeface="Akzidenz-Grotesk BQ Condensed" pitchFamily="2" charset="0"/>
              </a:endParaRPr>
            </a:p>
          </p:txBody>
        </p:sp>
      </p:grpSp>
      <p:grpSp>
        <p:nvGrpSpPr>
          <p:cNvPr id="9" name="组合 10"/>
          <p:cNvGrpSpPr/>
          <p:nvPr/>
        </p:nvGrpSpPr>
        <p:grpSpPr>
          <a:xfrm>
            <a:off x="3134183" y="2285248"/>
            <a:ext cx="2875636" cy="1218335"/>
            <a:chOff x="4178910" y="3046056"/>
            <a:chExt cx="3834181" cy="1623945"/>
          </a:xfrm>
        </p:grpSpPr>
        <p:sp>
          <p:nvSpPr>
            <p:cNvPr id="3" name="平行四边形 2"/>
            <p:cNvSpPr/>
            <p:nvPr/>
          </p:nvSpPr>
          <p:spPr>
            <a:xfrm>
              <a:off x="4178910" y="3046056"/>
              <a:ext cx="3834181" cy="1623945"/>
            </a:xfrm>
            <a:prstGeom prst="parallelogram">
              <a:avLst/>
            </a:prstGeom>
            <a:solidFill>
              <a:schemeClr val="accent2"/>
            </a:solidFill>
            <a:ln>
              <a:no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686485" y="3963042"/>
              <a:ext cx="819028" cy="553826"/>
            </a:xfrm>
            <a:prstGeom prst="rect">
              <a:avLst/>
            </a:prstGeom>
          </p:spPr>
          <p:txBody>
            <a:bodyPr wrap="none">
              <a:spAutoFit/>
            </a:bodyPr>
            <a:lstStyle/>
            <a:p>
              <a:pPr algn="ctr">
                <a:defRPr/>
              </a:pPr>
              <a:r>
                <a:rPr lang="en-US" altLang="zh-CN" sz="2100" kern="0" dirty="0">
                  <a:solidFill>
                    <a:srgbClr val="FFFFFF"/>
                  </a:solidFill>
                  <a:latin typeface="Akzidenz-Grotesk BQ Condensed" pitchFamily="2" charset="0"/>
                </a:rPr>
                <a:t>2015</a:t>
              </a:r>
              <a:endParaRPr lang="zh-CN" altLang="en-US" sz="2100" kern="0" dirty="0">
                <a:solidFill>
                  <a:srgbClr val="FFFFFF"/>
                </a:solidFill>
                <a:latin typeface="Akzidenz-Grotesk BQ Condensed" pitchFamily="2" charset="0"/>
              </a:endParaRPr>
            </a:p>
          </p:txBody>
        </p:sp>
      </p:grpSp>
      <p:grpSp>
        <p:nvGrpSpPr>
          <p:cNvPr id="10" name="组合 9"/>
          <p:cNvGrpSpPr/>
          <p:nvPr/>
        </p:nvGrpSpPr>
        <p:grpSpPr>
          <a:xfrm>
            <a:off x="3134183" y="1734588"/>
            <a:ext cx="2875636" cy="1218335"/>
            <a:chOff x="4178910" y="2312070"/>
            <a:chExt cx="3834181" cy="1623945"/>
          </a:xfrm>
        </p:grpSpPr>
        <p:sp>
          <p:nvSpPr>
            <p:cNvPr id="4" name="平行四边形 3"/>
            <p:cNvSpPr/>
            <p:nvPr/>
          </p:nvSpPr>
          <p:spPr>
            <a:xfrm>
              <a:off x="4178910" y="2312070"/>
              <a:ext cx="3834181" cy="1623945"/>
            </a:xfrm>
            <a:prstGeom prst="parallelogram">
              <a:avLst/>
            </a:prstGeom>
            <a:solidFill>
              <a:schemeClr val="accent3"/>
            </a:solidFill>
            <a:ln>
              <a:no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686485" y="3190313"/>
              <a:ext cx="819028" cy="553826"/>
            </a:xfrm>
            <a:prstGeom prst="rect">
              <a:avLst/>
            </a:prstGeom>
          </p:spPr>
          <p:txBody>
            <a:bodyPr wrap="none">
              <a:spAutoFit/>
            </a:bodyPr>
            <a:lstStyle/>
            <a:p>
              <a:pPr algn="ctr">
                <a:defRPr/>
              </a:pPr>
              <a:r>
                <a:rPr lang="en-US" altLang="zh-CN" sz="2100" kern="0" dirty="0">
                  <a:solidFill>
                    <a:srgbClr val="FFFFFF"/>
                  </a:solidFill>
                  <a:latin typeface="Akzidenz-Grotesk BQ Condensed" pitchFamily="2" charset="0"/>
                </a:rPr>
                <a:t>2016</a:t>
              </a:r>
              <a:endParaRPr lang="zh-CN" altLang="en-US" sz="2100" kern="0" dirty="0">
                <a:solidFill>
                  <a:srgbClr val="FFFFFF"/>
                </a:solidFill>
                <a:latin typeface="Akzidenz-Grotesk BQ Condensed" pitchFamily="2" charset="0"/>
              </a:endParaRPr>
            </a:p>
          </p:txBody>
        </p:sp>
      </p:grpSp>
      <p:grpSp>
        <p:nvGrpSpPr>
          <p:cNvPr id="11" name="组合 8"/>
          <p:cNvGrpSpPr/>
          <p:nvPr/>
        </p:nvGrpSpPr>
        <p:grpSpPr>
          <a:xfrm>
            <a:off x="3134183" y="1183926"/>
            <a:ext cx="2875636" cy="1218335"/>
            <a:chOff x="4178910" y="1578081"/>
            <a:chExt cx="3834181" cy="1623945"/>
          </a:xfrm>
        </p:grpSpPr>
        <p:sp>
          <p:nvSpPr>
            <p:cNvPr id="5" name="平行四边形 4"/>
            <p:cNvSpPr/>
            <p:nvPr/>
          </p:nvSpPr>
          <p:spPr>
            <a:xfrm>
              <a:off x="4178910" y="1578081"/>
              <a:ext cx="3834181" cy="1623945"/>
            </a:xfrm>
            <a:prstGeom prst="parallelogram">
              <a:avLst/>
            </a:prstGeom>
            <a:solidFill>
              <a:schemeClr val="accent4"/>
            </a:solidFill>
            <a:ln>
              <a:no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5686485" y="2412481"/>
              <a:ext cx="819028" cy="553826"/>
            </a:xfrm>
            <a:prstGeom prst="rect">
              <a:avLst/>
            </a:prstGeom>
          </p:spPr>
          <p:txBody>
            <a:bodyPr wrap="none">
              <a:spAutoFit/>
            </a:bodyPr>
            <a:lstStyle/>
            <a:p>
              <a:pPr algn="ctr">
                <a:defRPr/>
              </a:pPr>
              <a:r>
                <a:rPr lang="en-US" altLang="zh-CN" sz="2100" kern="0" dirty="0">
                  <a:solidFill>
                    <a:srgbClr val="FFFFFF"/>
                  </a:solidFill>
                  <a:latin typeface="Akzidenz-Grotesk BQ Condensed" pitchFamily="2" charset="0"/>
                </a:rPr>
                <a:t>2017</a:t>
              </a:r>
              <a:endParaRPr lang="zh-CN" altLang="en-US" sz="2100" kern="0" dirty="0">
                <a:solidFill>
                  <a:srgbClr val="FFFFFF"/>
                </a:solidFill>
                <a:latin typeface="Akzidenz-Grotesk BQ Condensed" pitchFamily="2" charset="0"/>
              </a:endParaRPr>
            </a:p>
          </p:txBody>
        </p:sp>
      </p:grpSp>
      <p:cxnSp>
        <p:nvCxnSpPr>
          <p:cNvPr id="24" name="直接连接符 23"/>
          <p:cNvCxnSpPr/>
          <p:nvPr/>
        </p:nvCxnSpPr>
        <p:spPr>
          <a:xfrm>
            <a:off x="6009817" y="1476672"/>
            <a:ext cx="626957" cy="0"/>
          </a:xfrm>
          <a:prstGeom prst="line">
            <a:avLst/>
          </a:prstGeom>
          <a:ln w="127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009817" y="2571813"/>
            <a:ext cx="626957" cy="0"/>
          </a:xfrm>
          <a:prstGeom prst="line">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2507226" y="2705751"/>
            <a:ext cx="626957" cy="0"/>
          </a:xfrm>
          <a:prstGeom prst="line">
            <a:avLst/>
          </a:prstGeom>
          <a:ln w="127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2507226" y="3800894"/>
            <a:ext cx="626957" cy="0"/>
          </a:xfrm>
          <a:prstGeom prst="line">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nvGrpSpPr>
          <p:cNvPr id="12" name="组合 30"/>
          <p:cNvGrpSpPr/>
          <p:nvPr/>
        </p:nvGrpSpPr>
        <p:grpSpPr>
          <a:xfrm>
            <a:off x="6732845" y="1273847"/>
            <a:ext cx="1691583" cy="771821"/>
            <a:chOff x="1347678" y="3643142"/>
            <a:chExt cx="6403257" cy="1028775"/>
          </a:xfrm>
        </p:grpSpPr>
        <p:sp>
          <p:nvSpPr>
            <p:cNvPr id="32" name="矩形 31"/>
            <p:cNvSpPr/>
            <p:nvPr/>
          </p:nvSpPr>
          <p:spPr>
            <a:xfrm>
              <a:off x="1383154" y="3643142"/>
              <a:ext cx="3029120" cy="369217"/>
            </a:xfrm>
            <a:prstGeom prst="rect">
              <a:avLst/>
            </a:prstGeom>
            <a:noFill/>
          </p:spPr>
          <p:txBody>
            <a:bodyPr wrap="none">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1347678" y="3995018"/>
              <a:ext cx="6403257" cy="676899"/>
            </a:xfrm>
            <a:prstGeom prst="rect">
              <a:avLst/>
            </a:prstGeom>
          </p:spPr>
          <p:txBody>
            <a:bodyPr wrap="square">
              <a:spAutoFit/>
            </a:bodyPr>
            <a:lstStyle/>
            <a:p>
              <a:pPr lvl="0"/>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endParaRPr>
            </a:p>
          </p:txBody>
        </p:sp>
      </p:grpSp>
      <p:grpSp>
        <p:nvGrpSpPr>
          <p:cNvPr id="13" name="组合 33"/>
          <p:cNvGrpSpPr/>
          <p:nvPr/>
        </p:nvGrpSpPr>
        <p:grpSpPr>
          <a:xfrm>
            <a:off x="6732845" y="2415813"/>
            <a:ext cx="1691583" cy="771819"/>
            <a:chOff x="1347678" y="3643141"/>
            <a:chExt cx="6403257" cy="1028772"/>
          </a:xfrm>
        </p:grpSpPr>
        <p:sp>
          <p:nvSpPr>
            <p:cNvPr id="35" name="矩形 34"/>
            <p:cNvSpPr/>
            <p:nvPr/>
          </p:nvSpPr>
          <p:spPr>
            <a:xfrm>
              <a:off x="1383154" y="3643141"/>
              <a:ext cx="3029120" cy="369217"/>
            </a:xfrm>
            <a:prstGeom prst="rect">
              <a:avLst/>
            </a:prstGeom>
            <a:noFill/>
          </p:spPr>
          <p:txBody>
            <a:bodyPr wrap="none">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1347678" y="3995015"/>
              <a:ext cx="6403257" cy="676898"/>
            </a:xfrm>
            <a:prstGeom prst="rect">
              <a:avLst/>
            </a:prstGeom>
          </p:spPr>
          <p:txBody>
            <a:bodyPr wrap="square">
              <a:spAutoFit/>
            </a:bodyPr>
            <a:lstStyle/>
            <a:p>
              <a:pPr lvl="0"/>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endParaRPr>
            </a:p>
          </p:txBody>
        </p:sp>
      </p:grpSp>
      <p:grpSp>
        <p:nvGrpSpPr>
          <p:cNvPr id="14" name="组合 37"/>
          <p:cNvGrpSpPr/>
          <p:nvPr/>
        </p:nvGrpSpPr>
        <p:grpSpPr>
          <a:xfrm>
            <a:off x="647564" y="2548869"/>
            <a:ext cx="1764195" cy="771820"/>
            <a:chOff x="844135" y="3643141"/>
            <a:chExt cx="2352262" cy="1028775"/>
          </a:xfrm>
        </p:grpSpPr>
        <p:sp>
          <p:nvSpPr>
            <p:cNvPr id="39" name="矩形 38"/>
            <p:cNvSpPr/>
            <p:nvPr/>
          </p:nvSpPr>
          <p:spPr>
            <a:xfrm>
              <a:off x="1947581" y="3643141"/>
              <a:ext cx="1066960" cy="369218"/>
            </a:xfrm>
            <a:prstGeom prst="rect">
              <a:avLst/>
            </a:prstGeom>
            <a:noFill/>
          </p:spPr>
          <p:txBody>
            <a:bodyPr wrap="none">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844135" y="3995017"/>
              <a:ext cx="2352262" cy="676899"/>
            </a:xfrm>
            <a:prstGeom prst="rect">
              <a:avLst/>
            </a:prstGeom>
          </p:spPr>
          <p:txBody>
            <a:bodyPr wrap="square">
              <a:spAutoFit/>
            </a:bodyPr>
            <a:lstStyle/>
            <a:p>
              <a:pPr lvl="0"/>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endParaRPr>
            </a:p>
          </p:txBody>
        </p:sp>
      </p:grpSp>
      <p:grpSp>
        <p:nvGrpSpPr>
          <p:cNvPr id="17" name="组合 40"/>
          <p:cNvGrpSpPr/>
          <p:nvPr/>
        </p:nvGrpSpPr>
        <p:grpSpPr>
          <a:xfrm>
            <a:off x="935597" y="3667890"/>
            <a:ext cx="1728192" cy="771817"/>
            <a:chOff x="1228183" y="3643149"/>
            <a:chExt cx="2304255" cy="1028774"/>
          </a:xfrm>
        </p:grpSpPr>
        <p:sp>
          <p:nvSpPr>
            <p:cNvPr id="42" name="矩形 41"/>
            <p:cNvSpPr/>
            <p:nvPr/>
          </p:nvSpPr>
          <p:spPr>
            <a:xfrm>
              <a:off x="1947584" y="3643149"/>
              <a:ext cx="1066958" cy="369219"/>
            </a:xfrm>
            <a:prstGeom prst="rect">
              <a:avLst/>
            </a:prstGeom>
            <a:noFill/>
          </p:spPr>
          <p:txBody>
            <a:bodyPr wrap="none">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1228183" y="3995023"/>
              <a:ext cx="2304255" cy="676900"/>
            </a:xfrm>
            <a:prstGeom prst="rect">
              <a:avLst/>
            </a:prstGeom>
          </p:spPr>
          <p:txBody>
            <a:bodyPr wrap="square">
              <a:spAutoFit/>
            </a:bodyPr>
            <a:lstStyle/>
            <a:p>
              <a:pPr lvl="0"/>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21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24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27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30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strVal val="#ppt_x"/>
                                          </p:val>
                                        </p:tav>
                                        <p:tav tm="100000">
                                          <p:val>
                                            <p:strVal val="#ppt_x"/>
                                          </p:val>
                                        </p:tav>
                                      </p:tavLst>
                                    </p:anim>
                                    <p:anim calcmode="lin" valueType="num">
                                      <p:cBhvr>
                                        <p:cTn id="24" dur="500" fill="hold"/>
                                        <p:tgtEl>
                                          <p:spTgt spid="11"/>
                                        </p:tgtEl>
                                        <p:attrNameLst>
                                          <p:attrName>ppt_y</p:attrName>
                                        </p:attrNameLst>
                                      </p:cBhvr>
                                      <p:tavLst>
                                        <p:tav tm="0">
                                          <p:val>
                                            <p:strVal val="#ppt_y-.1"/>
                                          </p:val>
                                        </p:tav>
                                        <p:tav tm="100000">
                                          <p:val>
                                            <p:strVal val="#ppt_y"/>
                                          </p:val>
                                        </p:tav>
                                      </p:tavLst>
                                    </p:anim>
                                  </p:childTnLst>
                                </p:cTn>
                              </p:par>
                              <p:par>
                                <p:cTn id="25" presetID="22" presetClass="entr" presetSubtype="2" fill="hold" nodeType="withEffect">
                                  <p:stCondLst>
                                    <p:cond delay="3400"/>
                                  </p:stCondLst>
                                  <p:childTnLst>
                                    <p:set>
                                      <p:cBhvr>
                                        <p:cTn id="26" dur="1" fill="hold">
                                          <p:stCondLst>
                                            <p:cond delay="0"/>
                                          </p:stCondLst>
                                        </p:cTn>
                                        <p:tgtEl>
                                          <p:spTgt spid="27"/>
                                        </p:tgtEl>
                                        <p:attrNameLst>
                                          <p:attrName>style.visibility</p:attrName>
                                        </p:attrNameLst>
                                      </p:cBhvr>
                                      <p:to>
                                        <p:strVal val="visible"/>
                                      </p:to>
                                    </p:set>
                                    <p:animEffect transition="in" filter="wipe(right)">
                                      <p:cBhvr>
                                        <p:cTn id="27" dur="500"/>
                                        <p:tgtEl>
                                          <p:spTgt spid="27"/>
                                        </p:tgtEl>
                                      </p:cBhvr>
                                    </p:animEffect>
                                  </p:childTnLst>
                                </p:cTn>
                              </p:par>
                              <p:par>
                                <p:cTn id="28" presetID="22" presetClass="entr" presetSubtype="2" fill="hold" nodeType="withEffect">
                                  <p:stCondLst>
                                    <p:cond delay="3400"/>
                                  </p:stCondLst>
                                  <p:childTnLst>
                                    <p:set>
                                      <p:cBhvr>
                                        <p:cTn id="29" dur="1" fill="hold">
                                          <p:stCondLst>
                                            <p:cond delay="0"/>
                                          </p:stCondLst>
                                        </p:cTn>
                                        <p:tgtEl>
                                          <p:spTgt spid="28"/>
                                        </p:tgtEl>
                                        <p:attrNameLst>
                                          <p:attrName>style.visibility</p:attrName>
                                        </p:attrNameLst>
                                      </p:cBhvr>
                                      <p:to>
                                        <p:strVal val="visible"/>
                                      </p:to>
                                    </p:set>
                                    <p:animEffect transition="in" filter="wipe(right)">
                                      <p:cBhvr>
                                        <p:cTn id="30" dur="500"/>
                                        <p:tgtEl>
                                          <p:spTgt spid="28"/>
                                        </p:tgtEl>
                                      </p:cBhvr>
                                    </p:animEffect>
                                  </p:childTnLst>
                                </p:cTn>
                              </p:par>
                              <p:par>
                                <p:cTn id="31" presetID="22" presetClass="entr" presetSubtype="8" fill="hold" nodeType="withEffect">
                                  <p:stCondLst>
                                    <p:cond delay="3400"/>
                                  </p:stCondLst>
                                  <p:childTnLst>
                                    <p:set>
                                      <p:cBhvr>
                                        <p:cTn id="32" dur="1" fill="hold">
                                          <p:stCondLst>
                                            <p:cond delay="0"/>
                                          </p:stCondLst>
                                        </p:cTn>
                                        <p:tgtEl>
                                          <p:spTgt spid="24"/>
                                        </p:tgtEl>
                                        <p:attrNameLst>
                                          <p:attrName>style.visibility</p:attrName>
                                        </p:attrNameLst>
                                      </p:cBhvr>
                                      <p:to>
                                        <p:strVal val="visible"/>
                                      </p:to>
                                    </p:set>
                                    <p:animEffect transition="in" filter="wipe(left)">
                                      <p:cBhvr>
                                        <p:cTn id="33" dur="500"/>
                                        <p:tgtEl>
                                          <p:spTgt spid="24"/>
                                        </p:tgtEl>
                                      </p:cBhvr>
                                    </p:animEffect>
                                  </p:childTnLst>
                                </p:cTn>
                              </p:par>
                              <p:par>
                                <p:cTn id="34" presetID="22" presetClass="entr" presetSubtype="8" fill="hold" nodeType="withEffect">
                                  <p:stCondLst>
                                    <p:cond delay="340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par>
                                <p:cTn id="37" presetID="22" presetClass="entr" presetSubtype="1" fill="hold" nodeType="withEffect">
                                  <p:stCondLst>
                                    <p:cond delay="3800"/>
                                  </p:stCondLst>
                                  <p:childTnLst>
                                    <p:set>
                                      <p:cBhvr>
                                        <p:cTn id="38" dur="1" fill="hold">
                                          <p:stCondLst>
                                            <p:cond delay="0"/>
                                          </p:stCondLst>
                                        </p:cTn>
                                        <p:tgtEl>
                                          <p:spTgt spid="14"/>
                                        </p:tgtEl>
                                        <p:attrNameLst>
                                          <p:attrName>style.visibility</p:attrName>
                                        </p:attrNameLst>
                                      </p:cBhvr>
                                      <p:to>
                                        <p:strVal val="visible"/>
                                      </p:to>
                                    </p:set>
                                    <p:animEffect transition="in" filter="wipe(up)">
                                      <p:cBhvr>
                                        <p:cTn id="39" dur="500"/>
                                        <p:tgtEl>
                                          <p:spTgt spid="14"/>
                                        </p:tgtEl>
                                      </p:cBhvr>
                                    </p:animEffect>
                                  </p:childTnLst>
                                </p:cTn>
                              </p:par>
                              <p:par>
                                <p:cTn id="40" presetID="22" presetClass="entr" presetSubtype="1" fill="hold" nodeType="withEffect">
                                  <p:stCondLst>
                                    <p:cond delay="3800"/>
                                  </p:stCondLst>
                                  <p:childTnLst>
                                    <p:set>
                                      <p:cBhvr>
                                        <p:cTn id="41" dur="1" fill="hold">
                                          <p:stCondLst>
                                            <p:cond delay="0"/>
                                          </p:stCondLst>
                                        </p:cTn>
                                        <p:tgtEl>
                                          <p:spTgt spid="17"/>
                                        </p:tgtEl>
                                        <p:attrNameLst>
                                          <p:attrName>style.visibility</p:attrName>
                                        </p:attrNameLst>
                                      </p:cBhvr>
                                      <p:to>
                                        <p:strVal val="visible"/>
                                      </p:to>
                                    </p:set>
                                    <p:animEffect transition="in" filter="wipe(up)">
                                      <p:cBhvr>
                                        <p:cTn id="42" dur="500"/>
                                        <p:tgtEl>
                                          <p:spTgt spid="17"/>
                                        </p:tgtEl>
                                      </p:cBhvr>
                                    </p:animEffect>
                                  </p:childTnLst>
                                </p:cTn>
                              </p:par>
                              <p:par>
                                <p:cTn id="43" presetID="22" presetClass="entr" presetSubtype="1" fill="hold" nodeType="withEffect">
                                  <p:stCondLst>
                                    <p:cond delay="3800"/>
                                  </p:stCondLst>
                                  <p:childTnLst>
                                    <p:set>
                                      <p:cBhvr>
                                        <p:cTn id="44" dur="1" fill="hold">
                                          <p:stCondLst>
                                            <p:cond delay="0"/>
                                          </p:stCondLst>
                                        </p:cTn>
                                        <p:tgtEl>
                                          <p:spTgt spid="12"/>
                                        </p:tgtEl>
                                        <p:attrNameLst>
                                          <p:attrName>style.visibility</p:attrName>
                                        </p:attrNameLst>
                                      </p:cBhvr>
                                      <p:to>
                                        <p:strVal val="visible"/>
                                      </p:to>
                                    </p:set>
                                    <p:animEffect transition="in" filter="wipe(up)">
                                      <p:cBhvr>
                                        <p:cTn id="45" dur="500"/>
                                        <p:tgtEl>
                                          <p:spTgt spid="12"/>
                                        </p:tgtEl>
                                      </p:cBhvr>
                                    </p:animEffect>
                                  </p:childTnLst>
                                </p:cTn>
                              </p:par>
                              <p:par>
                                <p:cTn id="46" presetID="22" presetClass="entr" presetSubtype="1" fill="hold" nodeType="withEffect">
                                  <p:stCondLst>
                                    <p:cond delay="3800"/>
                                  </p:stCondLst>
                                  <p:childTnLst>
                                    <p:set>
                                      <p:cBhvr>
                                        <p:cTn id="47" dur="1" fill="hold">
                                          <p:stCondLst>
                                            <p:cond delay="0"/>
                                          </p:stCondLst>
                                        </p:cTn>
                                        <p:tgtEl>
                                          <p:spTgt spid="13"/>
                                        </p:tgtEl>
                                        <p:attrNameLst>
                                          <p:attrName>style.visibility</p:attrName>
                                        </p:attrNameLst>
                                      </p:cBhvr>
                                      <p:to>
                                        <p:strVal val="visible"/>
                                      </p:to>
                                    </p:set>
                                    <p:animEffect transition="in" filter="wipe(up)">
                                      <p:cBhvr>
                                        <p:cTn id="4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495" y="2385"/>
            <a:ext cx="9142857" cy="5142857"/>
          </a:xfrm>
          <a:prstGeom prst="rect">
            <a:avLst/>
          </a:prstGeom>
        </p:spPr>
      </p:pic>
      <p:sp>
        <p:nvSpPr>
          <p:cNvPr id="4" name="椭圆 3"/>
          <p:cNvSpPr/>
          <p:nvPr/>
        </p:nvSpPr>
        <p:spPr>
          <a:xfrm>
            <a:off x="1835696" y="1276400"/>
            <a:ext cx="2232248" cy="2232248"/>
          </a:xfrm>
          <a:prstGeom prst="ellipse">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220072" y="1276400"/>
            <a:ext cx="2232248" cy="2232248"/>
          </a:xfrm>
          <a:prstGeom prst="ellipse">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3185769" y="736340"/>
            <a:ext cx="2772308" cy="27723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259"/>
          <p:cNvSpPr>
            <a:spLocks noChangeArrowheads="1"/>
          </p:cNvSpPr>
          <p:nvPr/>
        </p:nvSpPr>
        <p:spPr bwMode="auto">
          <a:xfrm>
            <a:off x="2663967" y="2064934"/>
            <a:ext cx="3877600" cy="615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dist">
              <a:buFont typeface="Arial" panose="020B0604020202020204" pitchFamily="34" charset="0"/>
              <a:buNone/>
            </a:pPr>
            <a:r>
              <a:rPr lang="zh-CN" altLang="en-US" sz="4000" cap="all" dirty="0">
                <a:solidFill>
                  <a:schemeClr val="tx1">
                    <a:lumMod val="75000"/>
                    <a:lumOff val="25000"/>
                  </a:schemeClr>
                </a:solidFill>
                <a:cs typeface="Arial" panose="020B0604020202020204" pitchFamily="34" charset="0"/>
              </a:rPr>
              <a:t>谢谢您的聆听</a:t>
            </a:r>
            <a:endParaRPr lang="en-US" altLang="zh-CN" sz="4000" cap="all" dirty="0">
              <a:solidFill>
                <a:schemeClr val="tx1">
                  <a:lumMod val="75000"/>
                  <a:lumOff val="25000"/>
                </a:schemeClr>
              </a:solidFill>
              <a:cs typeface="Arial" panose="020B0604020202020204" pitchFamily="34" charset="0"/>
            </a:endParaRPr>
          </a:p>
        </p:txBody>
      </p:sp>
      <p:sp>
        <p:nvSpPr>
          <p:cNvPr id="7" name="矩形 259"/>
          <p:cNvSpPr>
            <a:spLocks noChangeArrowheads="1"/>
          </p:cNvSpPr>
          <p:nvPr/>
        </p:nvSpPr>
        <p:spPr bwMode="auto">
          <a:xfrm>
            <a:off x="3414724" y="1563094"/>
            <a:ext cx="2268252" cy="430887"/>
          </a:xfrm>
          <a:prstGeom prst="rect">
            <a:avLst/>
          </a:prstGeom>
          <a:noFill/>
          <a:ln>
            <a:noFill/>
          </a:ln>
          <a:effec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dist">
              <a:buFont typeface="Arial" panose="020B0604020202020204" pitchFamily="34" charset="0"/>
              <a:buNone/>
            </a:pPr>
            <a:r>
              <a:rPr lang="en-US" altLang="zh-CN" sz="2800" cap="all" dirty="0">
                <a:solidFill>
                  <a:schemeClr val="accent1"/>
                </a:solidFill>
                <a:latin typeface="Agency FB" panose="020B0503020202020204" pitchFamily="34" charset="0"/>
                <a:ea typeface="方正姚体" panose="02010601030101010101" pitchFamily="2" charset="-122"/>
                <a:cs typeface="Arial" panose="020B0604020202020204" pitchFamily="34" charset="0"/>
              </a:rPr>
              <a:t>POWERPOINT</a:t>
            </a:r>
            <a:endParaRPr lang="en-US" altLang="zh-CN" sz="2800" cap="all" dirty="0">
              <a:solidFill>
                <a:schemeClr val="accent1"/>
              </a:solidFill>
              <a:latin typeface="Agency FB" panose="020B0503020202020204" pitchFamily="34" charset="0"/>
              <a:ea typeface="方正姚体" panose="02010601030101010101" pitchFamily="2" charset="-122"/>
              <a:cs typeface="Arial" panose="020B0604020202020204" pitchFamily="34" charset="0"/>
            </a:endParaRPr>
          </a:p>
        </p:txBody>
      </p:sp>
      <p:sp>
        <p:nvSpPr>
          <p:cNvPr id="8" name="原创设计师QQ598969553                 _15"/>
          <p:cNvSpPr/>
          <p:nvPr/>
        </p:nvSpPr>
        <p:spPr>
          <a:xfrm>
            <a:off x="3896887" y="2883868"/>
            <a:ext cx="1304277" cy="2223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汇报人</a:t>
            </a:r>
            <a:r>
              <a:rPr lang="zh-CN" altLang="en-US" sz="1100">
                <a:solidFill>
                  <a:schemeClr val="bg1"/>
                </a:solidFill>
                <a:latin typeface="微软雅黑" panose="020B0503020204020204" pitchFamily="34" charset="-122"/>
                <a:ea typeface="微软雅黑" panose="020B0503020204020204" pitchFamily="34" charset="-122"/>
              </a:rPr>
              <a:t>：</a:t>
            </a:r>
            <a:r>
              <a:rPr lang="en-US" altLang="zh-CN" sz="1100">
                <a:solidFill>
                  <a:schemeClr val="bg1"/>
                </a:solidFill>
                <a:latin typeface="微软雅黑" panose="020B0503020204020204" pitchFamily="34" charset="-122"/>
                <a:ea typeface="微软雅黑" panose="020B0503020204020204" pitchFamily="34" charset="-122"/>
              </a:rPr>
              <a:t>xxx</a:t>
            </a:r>
            <a:endParaRPr lang="en-US" altLang="zh-CN" sz="1100" dirty="0">
              <a:solidFill>
                <a:schemeClr val="bg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2591780" y="2787230"/>
            <a:ext cx="405779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3000">
        <p:split orient="vert"/>
      </p:transition>
    </mc:Choice>
    <mc:Fallback>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2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30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 calcmode="lin" valueType="num">
                                      <p:cBhvr>
                                        <p:cTn id="21" dur="500" fill="hold"/>
                                        <p:tgtEl>
                                          <p:spTgt spid="5"/>
                                        </p:tgtEl>
                                        <p:attrNameLst>
                                          <p:attrName>ppt_x</p:attrName>
                                        </p:attrNameLst>
                                      </p:cBhvr>
                                      <p:tavLst>
                                        <p:tav tm="0">
                                          <p:val>
                                            <p:fltVal val="0.5"/>
                                          </p:val>
                                        </p:tav>
                                        <p:tav tm="100000">
                                          <p:val>
                                            <p:strVal val="#ppt_x"/>
                                          </p:val>
                                        </p:tav>
                                      </p:tavLst>
                                    </p:anim>
                                    <p:anim calcmode="lin" valueType="num">
                                      <p:cBhvr>
                                        <p:cTn id="22" dur="500" fill="hold"/>
                                        <p:tgtEl>
                                          <p:spTgt spid="5"/>
                                        </p:tgtEl>
                                        <p:attrNameLst>
                                          <p:attrName>ppt_y</p:attrName>
                                        </p:attrNameLst>
                                      </p:cBhvr>
                                      <p:tavLst>
                                        <p:tav tm="0">
                                          <p:val>
                                            <p:fltVal val="0.5"/>
                                          </p:val>
                                        </p:tav>
                                        <p:tav tm="100000">
                                          <p:val>
                                            <p:strVal val="#ppt_y"/>
                                          </p:val>
                                        </p:tav>
                                      </p:tavLst>
                                    </p:anim>
                                  </p:childTnLst>
                                </p:cTn>
                              </p:par>
                            </p:childTnLst>
                          </p:cTn>
                        </p:par>
                        <p:par>
                          <p:cTn id="23" fill="hold">
                            <p:stCondLst>
                              <p:cond delay="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7"/>
                                        </p:tgtEl>
                                        <p:attrNameLst>
                                          <p:attrName>ppt_y</p:attrName>
                                        </p:attrNameLst>
                                      </p:cBhvr>
                                      <p:tavLst>
                                        <p:tav tm="0">
                                          <p:val>
                                            <p:strVal val="#ppt_y"/>
                                          </p:val>
                                        </p:tav>
                                        <p:tav tm="100000">
                                          <p:val>
                                            <p:strVal val="#ppt_y"/>
                                          </p:val>
                                        </p:tav>
                                      </p:tavLst>
                                    </p:anim>
                                    <p:anim calcmode="lin" valueType="num">
                                      <p:cBhvr>
                                        <p:cTn id="28"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7"/>
                                        </p:tgtEl>
                                      </p:cBhvr>
                                    </p:animEffect>
                                  </p:childTnLst>
                                </p:cTn>
                              </p:par>
                            </p:childTnLst>
                          </p:cTn>
                        </p:par>
                        <p:par>
                          <p:cTn id="31" fill="hold">
                            <p:stCondLst>
                              <p:cond delay="949"/>
                            </p:stCondLst>
                            <p:childTnLst>
                              <p:par>
                                <p:cTn id="32" presetID="26" presetClass="emph" presetSubtype="0" fill="hold" grpId="1" nodeType="afterEffect">
                                  <p:stCondLst>
                                    <p:cond delay="0"/>
                                  </p:stCondLst>
                                  <p:iterate type="lt">
                                    <p:tmPct val="0"/>
                                  </p:iterate>
                                  <p:childTnLst>
                                    <p:animEffect transition="out" filter="fade">
                                      <p:cBhvr>
                                        <p:cTn id="33" dur="500" tmFilter="0, 0; .2, .5; .8, .5; 1, 0"/>
                                        <p:tgtEl>
                                          <p:spTgt spid="7"/>
                                        </p:tgtEl>
                                      </p:cBhvr>
                                    </p:animEffect>
                                    <p:animScale>
                                      <p:cBhvr>
                                        <p:cTn id="34" dur="250" autoRev="1" fill="hold"/>
                                        <p:tgtEl>
                                          <p:spTgt spid="7"/>
                                        </p:tgtEl>
                                      </p:cBhvr>
                                      <p:by x="105000" y="105000"/>
                                    </p:animScale>
                                  </p:childTnLst>
                                </p:cTn>
                              </p:par>
                            </p:childTnLst>
                          </p:cTn>
                        </p:par>
                        <p:par>
                          <p:cTn id="35" fill="hold">
                            <p:stCondLst>
                              <p:cond delay="145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6"/>
                                        </p:tgtEl>
                                        <p:attrNameLst>
                                          <p:attrName>ppt_y</p:attrName>
                                        </p:attrNameLst>
                                      </p:cBhvr>
                                      <p:tavLst>
                                        <p:tav tm="0">
                                          <p:val>
                                            <p:strVal val="#ppt_y"/>
                                          </p:val>
                                        </p:tav>
                                        <p:tav tm="100000">
                                          <p:val>
                                            <p:strVal val="#ppt_y"/>
                                          </p:val>
                                        </p:tav>
                                      </p:tavLst>
                                    </p:anim>
                                    <p:anim calcmode="lin" valueType="num">
                                      <p:cBhvr>
                                        <p:cTn id="40"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6"/>
                                        </p:tgtEl>
                                      </p:cBhvr>
                                    </p:animEffect>
                                  </p:childTnLst>
                                </p:cTn>
                              </p:par>
                            </p:childTnLst>
                          </p:cTn>
                        </p:par>
                        <p:par>
                          <p:cTn id="43" fill="hold">
                            <p:stCondLst>
                              <p:cond delay="2200"/>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6"/>
                                        </p:tgtEl>
                                      </p:cBhvr>
                                    </p:animEffect>
                                    <p:animScale>
                                      <p:cBhvr>
                                        <p:cTn id="46" dur="250" autoRev="1" fill="hold"/>
                                        <p:tgtEl>
                                          <p:spTgt spid="6"/>
                                        </p:tgtEl>
                                      </p:cBhvr>
                                      <p:by x="105000" y="105000"/>
                                    </p:animScale>
                                  </p:childTnLst>
                                </p:cTn>
                              </p:par>
                            </p:childTnLst>
                          </p:cTn>
                        </p:par>
                        <p:par>
                          <p:cTn id="47" fill="hold">
                            <p:stCondLst>
                              <p:cond delay="2700"/>
                            </p:stCondLst>
                            <p:childTnLst>
                              <p:par>
                                <p:cTn id="48" presetID="22" presetClass="entr" presetSubtype="8"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childTnLst>
                          </p:cTn>
                        </p:par>
                        <p:par>
                          <p:cTn id="51" fill="hold">
                            <p:stCondLst>
                              <p:cond delay="3200"/>
                            </p:stCondLst>
                            <p:childTnLst>
                              <p:par>
                                <p:cTn id="52" presetID="12" presetClass="entr" presetSubtype="1"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p:tgtEl>
                                          <p:spTgt spid="8"/>
                                        </p:tgtEl>
                                        <p:attrNameLst>
                                          <p:attrName>ppt_y</p:attrName>
                                        </p:attrNameLst>
                                      </p:cBhvr>
                                      <p:tavLst>
                                        <p:tav tm="0">
                                          <p:val>
                                            <p:strVal val="#ppt_y-#ppt_h*1.125000"/>
                                          </p:val>
                                        </p:tav>
                                        <p:tav tm="100000">
                                          <p:val>
                                            <p:strVal val="#ppt_y"/>
                                          </p:val>
                                        </p:tav>
                                      </p:tavLst>
                                    </p:anim>
                                    <p:animEffect transition="in" filter="wipe(down)">
                                      <p:cBhvr>
                                        <p:cTn id="5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3" grpId="0" animBg="1"/>
      <p:bldP spid="6" grpId="0"/>
      <p:bldP spid="6" grpId="1"/>
      <p:bldP spid="7" grpId="0"/>
      <p:bldP spid="7" grpId="1"/>
      <p:bldP spid="8" grpId="0" bldLvl="0" animBg="1"/>
    </p:bldLst>
  </p:timing>
</p:sld>
</file>

<file path=ppt/tags/tag1.xml><?xml version="1.0" encoding="utf-8"?>
<p:tagLst xmlns:p="http://schemas.openxmlformats.org/presentationml/2006/main">
  <p:tag name="MH" val="20160203101803"/>
  <p:tag name="MH_LIBRARY" val="GRAPHIC"/>
  <p:tag name="MH_TYPE" val="Other"/>
  <p:tag name="MH_ORDER" val="2"/>
</p:tagLst>
</file>

<file path=ppt/theme/theme1.xml><?xml version="1.0" encoding="utf-8"?>
<a:theme xmlns:a="http://schemas.openxmlformats.org/drawingml/2006/main" name="Office 主题​​">
  <a:themeElements>
    <a:clrScheme name="自定义 1986">
      <a:dk1>
        <a:sysClr val="windowText" lastClr="000000"/>
      </a:dk1>
      <a:lt1>
        <a:sysClr val="window" lastClr="FFFFFF"/>
      </a:lt1>
      <a:dk2>
        <a:srgbClr val="44546A"/>
      </a:dk2>
      <a:lt2>
        <a:srgbClr val="E7E6E6"/>
      </a:lt2>
      <a:accent1>
        <a:srgbClr val="429A96"/>
      </a:accent1>
      <a:accent2>
        <a:srgbClr val="8DC19F"/>
      </a:accent2>
      <a:accent3>
        <a:srgbClr val="429A96"/>
      </a:accent3>
      <a:accent4>
        <a:srgbClr val="8DC19F"/>
      </a:accent4>
      <a:accent5>
        <a:srgbClr val="429A96"/>
      </a:accent5>
      <a:accent6>
        <a:srgbClr val="8DC19F"/>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3466</Words>
  <Application>WPS 演示</Application>
  <PresentationFormat>自定义</PresentationFormat>
  <Paragraphs>359</Paragraphs>
  <Slides>24</Slides>
  <Notes>24</Notes>
  <HiddenSlides>0</HiddenSlides>
  <MMClips>1</MMClips>
  <ScaleCrop>false</ScaleCrop>
  <HeadingPairs>
    <vt:vector size="6" baseType="variant">
      <vt:variant>
        <vt:lpstr>已用的字体</vt:lpstr>
      </vt:variant>
      <vt:variant>
        <vt:i4>30</vt:i4>
      </vt:variant>
      <vt:variant>
        <vt:lpstr>主题</vt:lpstr>
      </vt:variant>
      <vt:variant>
        <vt:i4>1</vt:i4>
      </vt:variant>
      <vt:variant>
        <vt:lpstr>幻灯片标题</vt:lpstr>
      </vt:variant>
      <vt:variant>
        <vt:i4>24</vt:i4>
      </vt:variant>
    </vt:vector>
  </HeadingPairs>
  <TitlesOfParts>
    <vt:vector size="55" baseType="lpstr">
      <vt:lpstr>Arial</vt:lpstr>
      <vt:lpstr>宋体</vt:lpstr>
      <vt:lpstr>Wingdings</vt:lpstr>
      <vt:lpstr>微软雅黑</vt:lpstr>
      <vt:lpstr>Glegoo</vt:lpstr>
      <vt:lpstr>Lato Light</vt:lpstr>
      <vt:lpstr>Mission Gothic Regular</vt:lpstr>
      <vt:lpstr>Open Sans</vt:lpstr>
      <vt:lpstr>Lato Light</vt:lpstr>
      <vt:lpstr>Calibri</vt:lpstr>
      <vt:lpstr>Agency FB</vt:lpstr>
      <vt:lpstr>方正姚体</vt:lpstr>
      <vt:lpstr>Hiragino Sans GB W3</vt:lpstr>
      <vt:lpstr>Calibri</vt:lpstr>
      <vt:lpstr>Impact</vt:lpstr>
      <vt:lpstr>Open Sans Light</vt:lpstr>
      <vt:lpstr>Segoe UI</vt:lpstr>
      <vt:lpstr>Arial Unicode MS</vt:lpstr>
      <vt:lpstr>等线 Light</vt:lpstr>
      <vt:lpstr>Segoe Print</vt:lpstr>
      <vt:lpstr>Calibri Light</vt:lpstr>
      <vt:lpstr>等线</vt:lpstr>
      <vt:lpstr>Raleway</vt:lpstr>
      <vt:lpstr>Century Gothic</vt:lpstr>
      <vt:lpstr>Impact</vt:lpstr>
      <vt:lpstr>方正准圆简体</vt:lpstr>
      <vt:lpstr>MS PGothic</vt:lpstr>
      <vt:lpstr>Raleway</vt:lpstr>
      <vt:lpstr>Raleway Light</vt:lpstr>
      <vt:lpstr>Akzidenz-Grotesk BQ Condensed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dc:title>
  <dc:creator>Administrator</dc:creator>
  <cp:lastModifiedBy>拉普耶鲁</cp:lastModifiedBy>
  <cp:revision>325</cp:revision>
  <dcterms:created xsi:type="dcterms:W3CDTF">2017-06-23T03:09:00Z</dcterms:created>
  <dcterms:modified xsi:type="dcterms:W3CDTF">2018-04-08T01:25:50Z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